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0" r:id="rId3"/>
    <p:sldMasterId id="2147483685" r:id="rId4"/>
    <p:sldMasterId id="2147483698" r:id="rId5"/>
    <p:sldMasterId id="2147483711" r:id="rId6"/>
    <p:sldMasterId id="2147483725" r:id="rId7"/>
    <p:sldMasterId id="2147483730" r:id="rId8"/>
    <p:sldMasterId id="2147483743" r:id="rId9"/>
  </p:sldMasterIdLst>
  <p:notesMasterIdLst>
    <p:notesMasterId r:id="rId37"/>
  </p:notesMasterIdLst>
  <p:sldIdLst>
    <p:sldId id="418" r:id="rId10"/>
    <p:sldId id="2007577324" r:id="rId11"/>
    <p:sldId id="334" r:id="rId12"/>
    <p:sldId id="420" r:id="rId13"/>
    <p:sldId id="259" r:id="rId14"/>
    <p:sldId id="2007577316" r:id="rId15"/>
    <p:sldId id="2007577321" r:id="rId16"/>
    <p:sldId id="2007577309" r:id="rId17"/>
    <p:sldId id="2007577320" r:id="rId18"/>
    <p:sldId id="2007577317" r:id="rId19"/>
    <p:sldId id="11088671" r:id="rId20"/>
    <p:sldId id="2007577318" r:id="rId21"/>
    <p:sldId id="2007577322" r:id="rId22"/>
    <p:sldId id="2007577310" r:id="rId23"/>
    <p:sldId id="2007577319" r:id="rId24"/>
    <p:sldId id="2007577323" r:id="rId25"/>
    <p:sldId id="11088670" r:id="rId26"/>
    <p:sldId id="2007577315" r:id="rId27"/>
    <p:sldId id="2007577308" r:id="rId28"/>
    <p:sldId id="2007577314" r:id="rId29"/>
    <p:sldId id="2007577311" r:id="rId30"/>
    <p:sldId id="552" r:id="rId31"/>
    <p:sldId id="407" r:id="rId32"/>
    <p:sldId id="408" r:id="rId33"/>
    <p:sldId id="694" r:id="rId34"/>
    <p:sldId id="11088845" r:id="rId35"/>
    <p:sldId id="1108884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94660"/>
  </p:normalViewPr>
  <p:slideViewPr>
    <p:cSldViewPr snapToGrid="0" showGuides="1">
      <p:cViewPr varScale="1">
        <p:scale>
          <a:sx n="88" d="100"/>
          <a:sy n="88" d="100"/>
        </p:scale>
        <p:origin x="360" y="62"/>
      </p:cViewPr>
      <p:guideLst>
        <p:guide orient="horz" pos="2160"/>
        <p:guide pos="379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viewProps" Target="viewProps.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7F2850-CD07-4C8D-9225-5493C59B7BF7}"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26488E-2847-4217-AF12-48552FD3A604}" type="slidenum">
              <a:rPr lang="en-US" smtClean="0"/>
              <a:t>‹#›</a:t>
            </a:fld>
            <a:endParaRPr lang="en-US"/>
          </a:p>
        </p:txBody>
      </p:sp>
    </p:spTree>
    <p:extLst>
      <p:ext uri="{BB962C8B-B14F-4D97-AF65-F5344CB8AC3E}">
        <p14:creationId xmlns:p14="http://schemas.microsoft.com/office/powerpoint/2010/main" val="2890492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9"/>
        <p:cNvGrpSpPr/>
        <p:nvPr/>
      </p:nvGrpSpPr>
      <p:grpSpPr>
        <a:xfrm>
          <a:off x="0" y="0"/>
          <a:ext cx="0" cy="0"/>
          <a:chOff x="0" y="0"/>
          <a:chExt cx="0" cy="0"/>
        </a:xfrm>
      </p:grpSpPr>
      <p:sp>
        <p:nvSpPr>
          <p:cNvPr id="1690" name="Google Shape;1690;g14231f69b3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1" name="Google Shape;1691;g14231f69b3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幻灯片图像占位符 1">
            <a:extLst>
              <a:ext uri="{FF2B5EF4-FFF2-40B4-BE49-F238E27FC236}">
                <a16:creationId xmlns:a16="http://schemas.microsoft.com/office/drawing/2014/main" id="{865249A3-C974-1147-8E37-7C1E9E9A6D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备注占位符 2">
            <a:extLst>
              <a:ext uri="{FF2B5EF4-FFF2-40B4-BE49-F238E27FC236}">
                <a16:creationId xmlns:a16="http://schemas.microsoft.com/office/drawing/2014/main" id="{CF17FF1B-9400-F04E-8892-968421FDF1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67587" name="灯片编号占位符 3">
            <a:extLst>
              <a:ext uri="{FF2B5EF4-FFF2-40B4-BE49-F238E27FC236}">
                <a16:creationId xmlns:a16="http://schemas.microsoft.com/office/drawing/2014/main" id="{DDCA5862-4C31-BD4D-8052-BFE38EBDF2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489CA1-F541-8546-A4E5-4156368A47EF}"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3987436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幻灯片图像占位符 1">
            <a:extLst>
              <a:ext uri="{FF2B5EF4-FFF2-40B4-BE49-F238E27FC236}">
                <a16:creationId xmlns:a16="http://schemas.microsoft.com/office/drawing/2014/main" id="{865249A3-C974-1147-8E37-7C1E9E9A6D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备注占位符 2">
            <a:extLst>
              <a:ext uri="{FF2B5EF4-FFF2-40B4-BE49-F238E27FC236}">
                <a16:creationId xmlns:a16="http://schemas.microsoft.com/office/drawing/2014/main" id="{CF17FF1B-9400-F04E-8892-968421FDF1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67587" name="灯片编号占位符 3">
            <a:extLst>
              <a:ext uri="{FF2B5EF4-FFF2-40B4-BE49-F238E27FC236}">
                <a16:creationId xmlns:a16="http://schemas.microsoft.com/office/drawing/2014/main" id="{DDCA5862-4C31-BD4D-8052-BFE38EBDF2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489CA1-F541-8546-A4E5-4156368A47EF}"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595228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9A59B4-AF1D-B145-BC44-B61B7A02F543}"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960839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FE424-6644-8654-9485-38E2EAE673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C42A9F-0FAA-B378-75F4-D76A9F9E4A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2DA3B1-C3F2-8421-FD63-7AE628314EAC}"/>
              </a:ext>
            </a:extLst>
          </p:cNvPr>
          <p:cNvSpPr>
            <a:spLocks noGrp="1"/>
          </p:cNvSpPr>
          <p:nvPr>
            <p:ph type="dt" sz="half" idx="10"/>
          </p:nvPr>
        </p:nvSpPr>
        <p:spPr/>
        <p:txBody>
          <a:bodyPr/>
          <a:lstStyle/>
          <a:p>
            <a:fld id="{C7F770C6-A687-40A8-9A39-F9C882F2832D}" type="datetimeFigureOut">
              <a:rPr lang="en-US" smtClean="0"/>
              <a:t>1/16/2024</a:t>
            </a:fld>
            <a:endParaRPr lang="en-US"/>
          </a:p>
        </p:txBody>
      </p:sp>
      <p:sp>
        <p:nvSpPr>
          <p:cNvPr id="5" name="Footer Placeholder 4">
            <a:extLst>
              <a:ext uri="{FF2B5EF4-FFF2-40B4-BE49-F238E27FC236}">
                <a16:creationId xmlns:a16="http://schemas.microsoft.com/office/drawing/2014/main" id="{8F74EDD5-D1EC-1583-70A1-B9647BA0D5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BF76EA-8906-9BE5-49F6-B92115510FC5}"/>
              </a:ext>
            </a:extLst>
          </p:cNvPr>
          <p:cNvSpPr>
            <a:spLocks noGrp="1"/>
          </p:cNvSpPr>
          <p:nvPr>
            <p:ph type="sldNum" sz="quarter" idx="12"/>
          </p:nvPr>
        </p:nvSpPr>
        <p:spPr/>
        <p:txBody>
          <a:bodyPr/>
          <a:lstStyle/>
          <a:p>
            <a:fld id="{25F95C0D-12AE-463D-9438-272E7B92036E}" type="slidenum">
              <a:rPr lang="en-US" smtClean="0"/>
              <a:t>‹#›</a:t>
            </a:fld>
            <a:endParaRPr lang="en-US"/>
          </a:p>
        </p:txBody>
      </p:sp>
    </p:spTree>
    <p:extLst>
      <p:ext uri="{BB962C8B-B14F-4D97-AF65-F5344CB8AC3E}">
        <p14:creationId xmlns:p14="http://schemas.microsoft.com/office/powerpoint/2010/main" val="580402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4513C-94BB-DE3A-F3FA-F66C5A60DA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37F09A-10D6-4DD7-6C63-7E27F5A781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F89283-FC58-20FA-D3F0-353B1E214380}"/>
              </a:ext>
            </a:extLst>
          </p:cNvPr>
          <p:cNvSpPr>
            <a:spLocks noGrp="1"/>
          </p:cNvSpPr>
          <p:nvPr>
            <p:ph type="dt" sz="half" idx="10"/>
          </p:nvPr>
        </p:nvSpPr>
        <p:spPr/>
        <p:txBody>
          <a:bodyPr/>
          <a:lstStyle/>
          <a:p>
            <a:fld id="{C7F770C6-A687-40A8-9A39-F9C882F2832D}" type="datetimeFigureOut">
              <a:rPr lang="en-US" smtClean="0"/>
              <a:t>1/16/2024</a:t>
            </a:fld>
            <a:endParaRPr lang="en-US"/>
          </a:p>
        </p:txBody>
      </p:sp>
      <p:sp>
        <p:nvSpPr>
          <p:cNvPr id="5" name="Footer Placeholder 4">
            <a:extLst>
              <a:ext uri="{FF2B5EF4-FFF2-40B4-BE49-F238E27FC236}">
                <a16:creationId xmlns:a16="http://schemas.microsoft.com/office/drawing/2014/main" id="{475ED5D9-AA69-5AC9-A4CD-886ED9E59B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8F9960-3C48-9501-6A14-55F31F36279F}"/>
              </a:ext>
            </a:extLst>
          </p:cNvPr>
          <p:cNvSpPr>
            <a:spLocks noGrp="1"/>
          </p:cNvSpPr>
          <p:nvPr>
            <p:ph type="sldNum" sz="quarter" idx="12"/>
          </p:nvPr>
        </p:nvSpPr>
        <p:spPr/>
        <p:txBody>
          <a:bodyPr/>
          <a:lstStyle/>
          <a:p>
            <a:fld id="{25F95C0D-12AE-463D-9438-272E7B92036E}" type="slidenum">
              <a:rPr lang="en-US" smtClean="0"/>
              <a:t>‹#›</a:t>
            </a:fld>
            <a:endParaRPr lang="en-US"/>
          </a:p>
        </p:txBody>
      </p:sp>
    </p:spTree>
    <p:extLst>
      <p:ext uri="{BB962C8B-B14F-4D97-AF65-F5344CB8AC3E}">
        <p14:creationId xmlns:p14="http://schemas.microsoft.com/office/powerpoint/2010/main" val="1523742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D4496F-5BE7-4DA2-BE3F-FE0B165F42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A7419B-B75E-7B65-B358-7508625969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B70297-F58E-130E-2CDF-A91616AF74DA}"/>
              </a:ext>
            </a:extLst>
          </p:cNvPr>
          <p:cNvSpPr>
            <a:spLocks noGrp="1"/>
          </p:cNvSpPr>
          <p:nvPr>
            <p:ph type="dt" sz="half" idx="10"/>
          </p:nvPr>
        </p:nvSpPr>
        <p:spPr/>
        <p:txBody>
          <a:bodyPr/>
          <a:lstStyle/>
          <a:p>
            <a:fld id="{C7F770C6-A687-40A8-9A39-F9C882F2832D}" type="datetimeFigureOut">
              <a:rPr lang="en-US" smtClean="0"/>
              <a:t>1/16/2024</a:t>
            </a:fld>
            <a:endParaRPr lang="en-US"/>
          </a:p>
        </p:txBody>
      </p:sp>
      <p:sp>
        <p:nvSpPr>
          <p:cNvPr id="5" name="Footer Placeholder 4">
            <a:extLst>
              <a:ext uri="{FF2B5EF4-FFF2-40B4-BE49-F238E27FC236}">
                <a16:creationId xmlns:a16="http://schemas.microsoft.com/office/drawing/2014/main" id="{22ADA63F-DD15-7A88-4349-789A84BC02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6C843F-1AC5-27C2-A214-32882D707036}"/>
              </a:ext>
            </a:extLst>
          </p:cNvPr>
          <p:cNvSpPr>
            <a:spLocks noGrp="1"/>
          </p:cNvSpPr>
          <p:nvPr>
            <p:ph type="sldNum" sz="quarter" idx="12"/>
          </p:nvPr>
        </p:nvSpPr>
        <p:spPr/>
        <p:txBody>
          <a:bodyPr/>
          <a:lstStyle/>
          <a:p>
            <a:fld id="{25F95C0D-12AE-463D-9438-272E7B92036E}" type="slidenum">
              <a:rPr lang="en-US" smtClean="0"/>
              <a:t>‹#›</a:t>
            </a:fld>
            <a:endParaRPr lang="en-US"/>
          </a:p>
        </p:txBody>
      </p:sp>
    </p:spTree>
    <p:extLst>
      <p:ext uri="{BB962C8B-B14F-4D97-AF65-F5344CB8AC3E}">
        <p14:creationId xmlns:p14="http://schemas.microsoft.com/office/powerpoint/2010/main" val="2485098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00" y="6138001"/>
            <a:ext cx="12192000" cy="720040"/>
            <a:chOff x="-75" y="4603501"/>
            <a:chExt cx="9144000" cy="540030"/>
          </a:xfrm>
        </p:grpSpPr>
        <p:sp>
          <p:nvSpPr>
            <p:cNvPr id="10" name="Google Shape;10;p2"/>
            <p:cNvSpPr/>
            <p:nvPr/>
          </p:nvSpPr>
          <p:spPr>
            <a:xfrm>
              <a:off x="-75" y="4603501"/>
              <a:ext cx="9144000" cy="539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5" y="4603528"/>
              <a:ext cx="4136966" cy="540003"/>
            </a:xfrm>
            <a:custGeom>
              <a:avLst/>
              <a:gdLst/>
              <a:ahLst/>
              <a:cxnLst/>
              <a:rect l="l" t="t" r="r" b="b"/>
              <a:pathLst>
                <a:path w="67402" h="52212" extrusionOk="0">
                  <a:moveTo>
                    <a:pt x="67402" y="0"/>
                  </a:moveTo>
                  <a:lnTo>
                    <a:pt x="16089" y="1390"/>
                  </a:lnTo>
                  <a:lnTo>
                    <a:pt x="16089" y="1390"/>
                  </a:lnTo>
                  <a:lnTo>
                    <a:pt x="1" y="5987"/>
                  </a:lnTo>
                  <a:lnTo>
                    <a:pt x="1" y="52211"/>
                  </a:lnTo>
                  <a:lnTo>
                    <a:pt x="59303" y="52211"/>
                  </a:lnTo>
                  <a:lnTo>
                    <a:pt x="67402"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5076230" y="4603528"/>
              <a:ext cx="4067671" cy="540003"/>
            </a:xfrm>
            <a:custGeom>
              <a:avLst/>
              <a:gdLst/>
              <a:ahLst/>
              <a:cxnLst/>
              <a:rect l="l" t="t" r="r" b="b"/>
              <a:pathLst>
                <a:path w="66273" h="52212" extrusionOk="0">
                  <a:moveTo>
                    <a:pt x="1" y="0"/>
                  </a:moveTo>
                  <a:lnTo>
                    <a:pt x="6967" y="52211"/>
                  </a:lnTo>
                  <a:lnTo>
                    <a:pt x="66272" y="52211"/>
                  </a:lnTo>
                  <a:lnTo>
                    <a:pt x="66272" y="5987"/>
                  </a:lnTo>
                  <a:lnTo>
                    <a:pt x="50181" y="1390"/>
                  </a:lnTo>
                  <a:lnTo>
                    <a:pt x="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 name="Google Shape;13;p2"/>
          <p:cNvGrpSpPr/>
          <p:nvPr/>
        </p:nvGrpSpPr>
        <p:grpSpPr>
          <a:xfrm>
            <a:off x="-97" y="18"/>
            <a:ext cx="12191857" cy="880417"/>
            <a:chOff x="312250" y="918900"/>
            <a:chExt cx="3724600" cy="960875"/>
          </a:xfrm>
        </p:grpSpPr>
        <p:sp>
          <p:nvSpPr>
            <p:cNvPr id="14" name="Google Shape;14;p2"/>
            <p:cNvSpPr/>
            <p:nvPr/>
          </p:nvSpPr>
          <p:spPr>
            <a:xfrm>
              <a:off x="312250" y="918900"/>
              <a:ext cx="3724550" cy="614525"/>
            </a:xfrm>
            <a:custGeom>
              <a:avLst/>
              <a:gdLst/>
              <a:ahLst/>
              <a:cxnLst/>
              <a:rect l="l" t="t" r="r" b="b"/>
              <a:pathLst>
                <a:path w="148982" h="24581" extrusionOk="0">
                  <a:moveTo>
                    <a:pt x="1" y="0"/>
                  </a:moveTo>
                  <a:lnTo>
                    <a:pt x="1" y="24581"/>
                  </a:lnTo>
                  <a:lnTo>
                    <a:pt x="148981" y="24581"/>
                  </a:lnTo>
                  <a:lnTo>
                    <a:pt x="1489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12250" y="918900"/>
              <a:ext cx="3724550" cy="276350"/>
            </a:xfrm>
            <a:custGeom>
              <a:avLst/>
              <a:gdLst/>
              <a:ahLst/>
              <a:cxnLst/>
              <a:rect l="l" t="t" r="r" b="b"/>
              <a:pathLst>
                <a:path w="148982" h="11054" extrusionOk="0">
                  <a:moveTo>
                    <a:pt x="1" y="0"/>
                  </a:moveTo>
                  <a:lnTo>
                    <a:pt x="1" y="11053"/>
                  </a:lnTo>
                  <a:lnTo>
                    <a:pt x="148981" y="11053"/>
                  </a:lnTo>
                  <a:lnTo>
                    <a:pt x="14898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12250" y="1380675"/>
              <a:ext cx="3724550" cy="152700"/>
            </a:xfrm>
            <a:custGeom>
              <a:avLst/>
              <a:gdLst/>
              <a:ahLst/>
              <a:cxnLst/>
              <a:rect l="l" t="t" r="r" b="b"/>
              <a:pathLst>
                <a:path w="148982" h="6108" extrusionOk="0">
                  <a:moveTo>
                    <a:pt x="1" y="0"/>
                  </a:moveTo>
                  <a:lnTo>
                    <a:pt x="1" y="6107"/>
                  </a:lnTo>
                  <a:lnTo>
                    <a:pt x="148981" y="6107"/>
                  </a:lnTo>
                  <a:lnTo>
                    <a:pt x="14898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12250" y="918900"/>
              <a:ext cx="3724550" cy="276350"/>
            </a:xfrm>
            <a:custGeom>
              <a:avLst/>
              <a:gdLst/>
              <a:ahLst/>
              <a:cxnLst/>
              <a:rect l="l" t="t" r="r" b="b"/>
              <a:pathLst>
                <a:path w="148982" h="11054" extrusionOk="0">
                  <a:moveTo>
                    <a:pt x="1" y="0"/>
                  </a:moveTo>
                  <a:lnTo>
                    <a:pt x="1" y="11053"/>
                  </a:lnTo>
                  <a:lnTo>
                    <a:pt x="148981" y="11053"/>
                  </a:lnTo>
                  <a:lnTo>
                    <a:pt x="14898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12250" y="1057050"/>
              <a:ext cx="3724550" cy="138200"/>
            </a:xfrm>
            <a:custGeom>
              <a:avLst/>
              <a:gdLst/>
              <a:ahLst/>
              <a:cxnLst/>
              <a:rect l="l" t="t" r="r" b="b"/>
              <a:pathLst>
                <a:path w="148982" h="5528" extrusionOk="0">
                  <a:moveTo>
                    <a:pt x="1" y="1"/>
                  </a:moveTo>
                  <a:lnTo>
                    <a:pt x="1" y="5527"/>
                  </a:lnTo>
                  <a:lnTo>
                    <a:pt x="148981" y="5527"/>
                  </a:lnTo>
                  <a:lnTo>
                    <a:pt x="148981" y="1"/>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12250" y="1195225"/>
              <a:ext cx="3724600" cy="30975"/>
            </a:xfrm>
            <a:custGeom>
              <a:avLst/>
              <a:gdLst/>
              <a:ahLst/>
              <a:cxnLst/>
              <a:rect l="l" t="t" r="r" b="b"/>
              <a:pathLst>
                <a:path w="148984" h="1239" extrusionOk="0">
                  <a:moveTo>
                    <a:pt x="1" y="0"/>
                  </a:moveTo>
                  <a:lnTo>
                    <a:pt x="1" y="1239"/>
                  </a:lnTo>
                  <a:lnTo>
                    <a:pt x="148984" y="1239"/>
                  </a:lnTo>
                  <a:lnTo>
                    <a:pt x="148984"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12250" y="1533350"/>
              <a:ext cx="3724550" cy="290500"/>
            </a:xfrm>
            <a:custGeom>
              <a:avLst/>
              <a:gdLst/>
              <a:ahLst/>
              <a:cxnLst/>
              <a:rect l="l" t="t" r="r" b="b"/>
              <a:pathLst>
                <a:path w="148982" h="11620" extrusionOk="0">
                  <a:moveTo>
                    <a:pt x="1" y="0"/>
                  </a:moveTo>
                  <a:lnTo>
                    <a:pt x="1" y="11619"/>
                  </a:lnTo>
                  <a:lnTo>
                    <a:pt x="148981" y="11619"/>
                  </a:lnTo>
                  <a:lnTo>
                    <a:pt x="14898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12250" y="1823900"/>
              <a:ext cx="3724550" cy="55875"/>
            </a:xfrm>
            <a:custGeom>
              <a:avLst/>
              <a:gdLst/>
              <a:ahLst/>
              <a:cxnLst/>
              <a:rect l="l" t="t" r="r" b="b"/>
              <a:pathLst>
                <a:path w="148982" h="2235" extrusionOk="0">
                  <a:moveTo>
                    <a:pt x="1" y="0"/>
                  </a:moveTo>
                  <a:lnTo>
                    <a:pt x="1" y="2235"/>
                  </a:lnTo>
                  <a:lnTo>
                    <a:pt x="148981" y="2235"/>
                  </a:lnTo>
                  <a:lnTo>
                    <a:pt x="14898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12250" y="1659375"/>
              <a:ext cx="3724550" cy="14950"/>
            </a:xfrm>
            <a:custGeom>
              <a:avLst/>
              <a:gdLst/>
              <a:ahLst/>
              <a:cxnLst/>
              <a:rect l="l" t="t" r="r" b="b"/>
              <a:pathLst>
                <a:path w="148982" h="598" extrusionOk="0">
                  <a:moveTo>
                    <a:pt x="1" y="0"/>
                  </a:moveTo>
                  <a:lnTo>
                    <a:pt x="1" y="597"/>
                  </a:lnTo>
                  <a:lnTo>
                    <a:pt x="148981" y="597"/>
                  </a:lnTo>
                  <a:lnTo>
                    <a:pt x="14898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2"/>
          <p:cNvGrpSpPr/>
          <p:nvPr/>
        </p:nvGrpSpPr>
        <p:grpSpPr>
          <a:xfrm>
            <a:off x="2808655" y="40"/>
            <a:ext cx="6575616" cy="1078801"/>
            <a:chOff x="5212950" y="1070575"/>
            <a:chExt cx="2115525" cy="347075"/>
          </a:xfrm>
        </p:grpSpPr>
        <p:sp>
          <p:nvSpPr>
            <p:cNvPr id="24" name="Google Shape;24;p2"/>
            <p:cNvSpPr/>
            <p:nvPr/>
          </p:nvSpPr>
          <p:spPr>
            <a:xfrm>
              <a:off x="5309750" y="1070575"/>
              <a:ext cx="1921825" cy="136450"/>
            </a:xfrm>
            <a:custGeom>
              <a:avLst/>
              <a:gdLst/>
              <a:ahLst/>
              <a:cxnLst/>
              <a:rect l="l" t="t" r="r" b="b"/>
              <a:pathLst>
                <a:path w="76873" h="5458" extrusionOk="0">
                  <a:moveTo>
                    <a:pt x="0" y="1"/>
                  </a:moveTo>
                  <a:lnTo>
                    <a:pt x="0" y="5458"/>
                  </a:lnTo>
                  <a:lnTo>
                    <a:pt x="76873" y="5458"/>
                  </a:lnTo>
                  <a:lnTo>
                    <a:pt x="7687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5309750" y="1138800"/>
              <a:ext cx="1921825" cy="68300"/>
            </a:xfrm>
            <a:custGeom>
              <a:avLst/>
              <a:gdLst/>
              <a:ahLst/>
              <a:cxnLst/>
              <a:rect l="l" t="t" r="r" b="b"/>
              <a:pathLst>
                <a:path w="76873" h="2732" extrusionOk="0">
                  <a:moveTo>
                    <a:pt x="0" y="0"/>
                  </a:moveTo>
                  <a:lnTo>
                    <a:pt x="0" y="2731"/>
                  </a:lnTo>
                  <a:lnTo>
                    <a:pt x="76873" y="2731"/>
                  </a:lnTo>
                  <a:lnTo>
                    <a:pt x="768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261275" y="1230650"/>
              <a:ext cx="2018725" cy="37200"/>
            </a:xfrm>
            <a:custGeom>
              <a:avLst/>
              <a:gdLst/>
              <a:ahLst/>
              <a:cxnLst/>
              <a:rect l="l" t="t" r="r" b="b"/>
              <a:pathLst>
                <a:path w="80749" h="1488" extrusionOk="0">
                  <a:moveTo>
                    <a:pt x="0" y="0"/>
                  </a:moveTo>
                  <a:lnTo>
                    <a:pt x="0" y="1487"/>
                  </a:lnTo>
                  <a:lnTo>
                    <a:pt x="80748" y="1487"/>
                  </a:lnTo>
                  <a:lnTo>
                    <a:pt x="807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212950" y="1207075"/>
              <a:ext cx="2115525" cy="26100"/>
            </a:xfrm>
            <a:custGeom>
              <a:avLst/>
              <a:gdLst/>
              <a:ahLst/>
              <a:cxnLst/>
              <a:rect l="l" t="t" r="r" b="b"/>
              <a:pathLst>
                <a:path w="84621" h="1044" extrusionOk="0">
                  <a:moveTo>
                    <a:pt x="0" y="0"/>
                  </a:moveTo>
                  <a:lnTo>
                    <a:pt x="0" y="1044"/>
                  </a:lnTo>
                  <a:lnTo>
                    <a:pt x="84620" y="1044"/>
                  </a:lnTo>
                  <a:lnTo>
                    <a:pt x="846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5212950" y="1230300"/>
              <a:ext cx="2115525" cy="2800"/>
            </a:xfrm>
            <a:custGeom>
              <a:avLst/>
              <a:gdLst/>
              <a:ahLst/>
              <a:cxnLst/>
              <a:rect l="l" t="t" r="r" b="b"/>
              <a:pathLst>
                <a:path w="84621" h="112" extrusionOk="0">
                  <a:moveTo>
                    <a:pt x="0" y="0"/>
                  </a:moveTo>
                  <a:lnTo>
                    <a:pt x="0" y="112"/>
                  </a:lnTo>
                  <a:lnTo>
                    <a:pt x="84620" y="112"/>
                  </a:lnTo>
                  <a:lnTo>
                    <a:pt x="846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5317200" y="1265450"/>
              <a:ext cx="1907000" cy="37200"/>
            </a:xfrm>
            <a:custGeom>
              <a:avLst/>
              <a:gdLst/>
              <a:ahLst/>
              <a:cxnLst/>
              <a:rect l="l" t="t" r="r" b="b"/>
              <a:pathLst>
                <a:path w="76280" h="1488" extrusionOk="0">
                  <a:moveTo>
                    <a:pt x="1" y="0"/>
                  </a:moveTo>
                  <a:lnTo>
                    <a:pt x="1" y="1487"/>
                  </a:lnTo>
                  <a:lnTo>
                    <a:pt x="76279" y="1487"/>
                  </a:lnTo>
                  <a:lnTo>
                    <a:pt x="762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5317200" y="1291475"/>
              <a:ext cx="1907000" cy="18625"/>
            </a:xfrm>
            <a:custGeom>
              <a:avLst/>
              <a:gdLst/>
              <a:ahLst/>
              <a:cxnLst/>
              <a:rect l="l" t="t" r="r" b="b"/>
              <a:pathLst>
                <a:path w="76280" h="745" extrusionOk="0">
                  <a:moveTo>
                    <a:pt x="1" y="0"/>
                  </a:moveTo>
                  <a:lnTo>
                    <a:pt x="1" y="745"/>
                  </a:lnTo>
                  <a:lnTo>
                    <a:pt x="76279" y="745"/>
                  </a:lnTo>
                  <a:lnTo>
                    <a:pt x="7627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5309750" y="1298450"/>
              <a:ext cx="1921825" cy="119200"/>
            </a:xfrm>
            <a:custGeom>
              <a:avLst/>
              <a:gdLst/>
              <a:ahLst/>
              <a:cxnLst/>
              <a:rect l="l" t="t" r="r" b="b"/>
              <a:pathLst>
                <a:path w="76873" h="4768" extrusionOk="0">
                  <a:moveTo>
                    <a:pt x="0" y="0"/>
                  </a:moveTo>
                  <a:lnTo>
                    <a:pt x="0" y="4768"/>
                  </a:lnTo>
                  <a:lnTo>
                    <a:pt x="76873" y="4768"/>
                  </a:lnTo>
                  <a:lnTo>
                    <a:pt x="768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5889950" y="1354800"/>
              <a:ext cx="31400" cy="29800"/>
            </a:xfrm>
            <a:custGeom>
              <a:avLst/>
              <a:gdLst/>
              <a:ahLst/>
              <a:cxnLst/>
              <a:rect l="l" t="t" r="r" b="b"/>
              <a:pathLst>
                <a:path w="1256" h="1192" extrusionOk="0">
                  <a:moveTo>
                    <a:pt x="628" y="0"/>
                  </a:moveTo>
                  <a:lnTo>
                    <a:pt x="483" y="458"/>
                  </a:lnTo>
                  <a:lnTo>
                    <a:pt x="1" y="458"/>
                  </a:lnTo>
                  <a:lnTo>
                    <a:pt x="388" y="739"/>
                  </a:lnTo>
                  <a:lnTo>
                    <a:pt x="243" y="1191"/>
                  </a:lnTo>
                  <a:lnTo>
                    <a:pt x="628" y="910"/>
                  </a:lnTo>
                  <a:lnTo>
                    <a:pt x="1016" y="1191"/>
                  </a:lnTo>
                  <a:lnTo>
                    <a:pt x="871" y="739"/>
                  </a:lnTo>
                  <a:lnTo>
                    <a:pt x="1256" y="458"/>
                  </a:lnTo>
                  <a:lnTo>
                    <a:pt x="776" y="458"/>
                  </a:lnTo>
                  <a:lnTo>
                    <a:pt x="628" y="0"/>
                  </a:lnTo>
                  <a:close/>
                  <a:moveTo>
                    <a:pt x="243" y="1191"/>
                  </a:moveTo>
                  <a:lnTo>
                    <a:pt x="243" y="1191"/>
                  </a:lnTo>
                  <a:lnTo>
                    <a:pt x="243" y="119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5712100" y="1354800"/>
              <a:ext cx="31400" cy="29800"/>
            </a:xfrm>
            <a:custGeom>
              <a:avLst/>
              <a:gdLst/>
              <a:ahLst/>
              <a:cxnLst/>
              <a:rect l="l" t="t" r="r" b="b"/>
              <a:pathLst>
                <a:path w="1256" h="1192" extrusionOk="0">
                  <a:moveTo>
                    <a:pt x="628" y="0"/>
                  </a:moveTo>
                  <a:lnTo>
                    <a:pt x="483" y="458"/>
                  </a:lnTo>
                  <a:lnTo>
                    <a:pt x="1" y="458"/>
                  </a:lnTo>
                  <a:lnTo>
                    <a:pt x="388" y="739"/>
                  </a:lnTo>
                  <a:lnTo>
                    <a:pt x="243" y="1191"/>
                  </a:lnTo>
                  <a:lnTo>
                    <a:pt x="628" y="910"/>
                  </a:lnTo>
                  <a:lnTo>
                    <a:pt x="1016" y="1191"/>
                  </a:lnTo>
                  <a:lnTo>
                    <a:pt x="871" y="739"/>
                  </a:lnTo>
                  <a:lnTo>
                    <a:pt x="1256" y="458"/>
                  </a:lnTo>
                  <a:lnTo>
                    <a:pt x="779" y="458"/>
                  </a:lnTo>
                  <a:lnTo>
                    <a:pt x="628" y="0"/>
                  </a:lnTo>
                  <a:close/>
                  <a:moveTo>
                    <a:pt x="243" y="1191"/>
                  </a:moveTo>
                  <a:lnTo>
                    <a:pt x="243" y="1191"/>
                  </a:lnTo>
                  <a:lnTo>
                    <a:pt x="243" y="119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5533425" y="1354800"/>
              <a:ext cx="31325" cy="29800"/>
            </a:xfrm>
            <a:custGeom>
              <a:avLst/>
              <a:gdLst/>
              <a:ahLst/>
              <a:cxnLst/>
              <a:rect l="l" t="t" r="r" b="b"/>
              <a:pathLst>
                <a:path w="1253" h="1192" extrusionOk="0">
                  <a:moveTo>
                    <a:pt x="628" y="0"/>
                  </a:moveTo>
                  <a:lnTo>
                    <a:pt x="477" y="458"/>
                  </a:lnTo>
                  <a:lnTo>
                    <a:pt x="0" y="458"/>
                  </a:lnTo>
                  <a:lnTo>
                    <a:pt x="388" y="739"/>
                  </a:lnTo>
                  <a:lnTo>
                    <a:pt x="237" y="1191"/>
                  </a:lnTo>
                  <a:lnTo>
                    <a:pt x="628" y="910"/>
                  </a:lnTo>
                  <a:lnTo>
                    <a:pt x="1016" y="1191"/>
                  </a:lnTo>
                  <a:lnTo>
                    <a:pt x="865" y="739"/>
                  </a:lnTo>
                  <a:lnTo>
                    <a:pt x="1253" y="458"/>
                  </a:lnTo>
                  <a:lnTo>
                    <a:pt x="773" y="458"/>
                  </a:lnTo>
                  <a:lnTo>
                    <a:pt x="6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5362125" y="1354800"/>
              <a:ext cx="31275" cy="29800"/>
            </a:xfrm>
            <a:custGeom>
              <a:avLst/>
              <a:gdLst/>
              <a:ahLst/>
              <a:cxnLst/>
              <a:rect l="l" t="t" r="r" b="b"/>
              <a:pathLst>
                <a:path w="1251" h="1192" extrusionOk="0">
                  <a:moveTo>
                    <a:pt x="623" y="0"/>
                  </a:moveTo>
                  <a:lnTo>
                    <a:pt x="477" y="458"/>
                  </a:lnTo>
                  <a:lnTo>
                    <a:pt x="0" y="458"/>
                  </a:lnTo>
                  <a:lnTo>
                    <a:pt x="385" y="739"/>
                  </a:lnTo>
                  <a:lnTo>
                    <a:pt x="240" y="1191"/>
                  </a:lnTo>
                  <a:lnTo>
                    <a:pt x="623" y="910"/>
                  </a:lnTo>
                  <a:lnTo>
                    <a:pt x="1010" y="1191"/>
                  </a:lnTo>
                  <a:lnTo>
                    <a:pt x="865" y="739"/>
                  </a:lnTo>
                  <a:lnTo>
                    <a:pt x="1250" y="458"/>
                  </a:lnTo>
                  <a:lnTo>
                    <a:pt x="773" y="458"/>
                  </a:lnTo>
                  <a:lnTo>
                    <a:pt x="6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6632725" y="1354800"/>
              <a:ext cx="31350" cy="29800"/>
            </a:xfrm>
            <a:custGeom>
              <a:avLst/>
              <a:gdLst/>
              <a:ahLst/>
              <a:cxnLst/>
              <a:rect l="l" t="t" r="r" b="b"/>
              <a:pathLst>
                <a:path w="1254" h="1192" extrusionOk="0">
                  <a:moveTo>
                    <a:pt x="629" y="0"/>
                  </a:moveTo>
                  <a:lnTo>
                    <a:pt x="483" y="458"/>
                  </a:lnTo>
                  <a:lnTo>
                    <a:pt x="1" y="458"/>
                  </a:lnTo>
                  <a:lnTo>
                    <a:pt x="389" y="739"/>
                  </a:lnTo>
                  <a:lnTo>
                    <a:pt x="244" y="1191"/>
                  </a:lnTo>
                  <a:lnTo>
                    <a:pt x="629" y="910"/>
                  </a:lnTo>
                  <a:lnTo>
                    <a:pt x="1016" y="1191"/>
                  </a:lnTo>
                  <a:lnTo>
                    <a:pt x="866" y="739"/>
                  </a:lnTo>
                  <a:lnTo>
                    <a:pt x="1253" y="458"/>
                  </a:lnTo>
                  <a:lnTo>
                    <a:pt x="779" y="458"/>
                  </a:lnTo>
                  <a:lnTo>
                    <a:pt x="629" y="0"/>
                  </a:lnTo>
                  <a:close/>
                  <a:moveTo>
                    <a:pt x="244" y="1191"/>
                  </a:moveTo>
                  <a:lnTo>
                    <a:pt x="244" y="1191"/>
                  </a:lnTo>
                  <a:lnTo>
                    <a:pt x="244" y="119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810575" y="1354800"/>
              <a:ext cx="31425" cy="29800"/>
            </a:xfrm>
            <a:custGeom>
              <a:avLst/>
              <a:gdLst/>
              <a:ahLst/>
              <a:cxnLst/>
              <a:rect l="l" t="t" r="r" b="b"/>
              <a:pathLst>
                <a:path w="1257" h="1192" extrusionOk="0">
                  <a:moveTo>
                    <a:pt x="629" y="0"/>
                  </a:moveTo>
                  <a:lnTo>
                    <a:pt x="483" y="458"/>
                  </a:lnTo>
                  <a:lnTo>
                    <a:pt x="1" y="458"/>
                  </a:lnTo>
                  <a:lnTo>
                    <a:pt x="389" y="739"/>
                  </a:lnTo>
                  <a:lnTo>
                    <a:pt x="244" y="1191"/>
                  </a:lnTo>
                  <a:lnTo>
                    <a:pt x="629" y="910"/>
                  </a:lnTo>
                  <a:lnTo>
                    <a:pt x="1016" y="1191"/>
                  </a:lnTo>
                  <a:lnTo>
                    <a:pt x="871" y="739"/>
                  </a:lnTo>
                  <a:lnTo>
                    <a:pt x="1256" y="458"/>
                  </a:lnTo>
                  <a:lnTo>
                    <a:pt x="776" y="458"/>
                  </a:lnTo>
                  <a:lnTo>
                    <a:pt x="629" y="0"/>
                  </a:lnTo>
                  <a:close/>
                  <a:moveTo>
                    <a:pt x="244" y="1191"/>
                  </a:moveTo>
                  <a:lnTo>
                    <a:pt x="244" y="1191"/>
                  </a:lnTo>
                  <a:lnTo>
                    <a:pt x="244" y="119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6989400" y="1354800"/>
              <a:ext cx="31425" cy="29800"/>
            </a:xfrm>
            <a:custGeom>
              <a:avLst/>
              <a:gdLst/>
              <a:ahLst/>
              <a:cxnLst/>
              <a:rect l="l" t="t" r="r" b="b"/>
              <a:pathLst>
                <a:path w="1257" h="1192" extrusionOk="0">
                  <a:moveTo>
                    <a:pt x="629" y="0"/>
                  </a:moveTo>
                  <a:lnTo>
                    <a:pt x="478" y="458"/>
                  </a:lnTo>
                  <a:lnTo>
                    <a:pt x="1" y="458"/>
                  </a:lnTo>
                  <a:lnTo>
                    <a:pt x="389" y="739"/>
                  </a:lnTo>
                  <a:lnTo>
                    <a:pt x="241" y="1191"/>
                  </a:lnTo>
                  <a:lnTo>
                    <a:pt x="629" y="910"/>
                  </a:lnTo>
                  <a:lnTo>
                    <a:pt x="1016" y="1191"/>
                  </a:lnTo>
                  <a:lnTo>
                    <a:pt x="866" y="739"/>
                  </a:lnTo>
                  <a:lnTo>
                    <a:pt x="1256" y="458"/>
                  </a:lnTo>
                  <a:lnTo>
                    <a:pt x="776" y="458"/>
                  </a:lnTo>
                  <a:lnTo>
                    <a:pt x="6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7160700" y="1354800"/>
              <a:ext cx="31350" cy="29800"/>
            </a:xfrm>
            <a:custGeom>
              <a:avLst/>
              <a:gdLst/>
              <a:ahLst/>
              <a:cxnLst/>
              <a:rect l="l" t="t" r="r" b="b"/>
              <a:pathLst>
                <a:path w="1254" h="1192" extrusionOk="0">
                  <a:moveTo>
                    <a:pt x="628" y="0"/>
                  </a:moveTo>
                  <a:lnTo>
                    <a:pt x="480" y="458"/>
                  </a:lnTo>
                  <a:lnTo>
                    <a:pt x="1" y="458"/>
                  </a:lnTo>
                  <a:lnTo>
                    <a:pt x="388" y="739"/>
                  </a:lnTo>
                  <a:lnTo>
                    <a:pt x="243" y="1191"/>
                  </a:lnTo>
                  <a:lnTo>
                    <a:pt x="628" y="910"/>
                  </a:lnTo>
                  <a:lnTo>
                    <a:pt x="1016" y="1191"/>
                  </a:lnTo>
                  <a:lnTo>
                    <a:pt x="865" y="739"/>
                  </a:lnTo>
                  <a:lnTo>
                    <a:pt x="1253" y="458"/>
                  </a:lnTo>
                  <a:lnTo>
                    <a:pt x="776" y="458"/>
                  </a:lnTo>
                  <a:lnTo>
                    <a:pt x="628" y="0"/>
                  </a:lnTo>
                  <a:close/>
                  <a:moveTo>
                    <a:pt x="243" y="1191"/>
                  </a:moveTo>
                  <a:lnTo>
                    <a:pt x="243" y="1191"/>
                  </a:lnTo>
                  <a:lnTo>
                    <a:pt x="243" y="119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 name="Google Shape;40;p2"/>
          <p:cNvGrpSpPr/>
          <p:nvPr/>
        </p:nvGrpSpPr>
        <p:grpSpPr>
          <a:xfrm flipH="1">
            <a:off x="304" y="1858237"/>
            <a:ext cx="882552" cy="4279868"/>
            <a:chOff x="4295525" y="1922925"/>
            <a:chExt cx="235825" cy="1143575"/>
          </a:xfrm>
        </p:grpSpPr>
        <p:sp>
          <p:nvSpPr>
            <p:cNvPr id="41" name="Google Shape;41;p2"/>
            <p:cNvSpPr/>
            <p:nvPr/>
          </p:nvSpPr>
          <p:spPr>
            <a:xfrm>
              <a:off x="4402575" y="1927750"/>
              <a:ext cx="128775" cy="208975"/>
            </a:xfrm>
            <a:custGeom>
              <a:avLst/>
              <a:gdLst/>
              <a:ahLst/>
              <a:cxnLst/>
              <a:rect l="l" t="t" r="r" b="b"/>
              <a:pathLst>
                <a:path w="5151" h="8359" extrusionOk="0">
                  <a:moveTo>
                    <a:pt x="2414" y="0"/>
                  </a:moveTo>
                  <a:lnTo>
                    <a:pt x="0" y="4182"/>
                  </a:lnTo>
                  <a:lnTo>
                    <a:pt x="2414" y="8358"/>
                  </a:lnTo>
                  <a:lnTo>
                    <a:pt x="5150" y="8358"/>
                  </a:lnTo>
                  <a:lnTo>
                    <a:pt x="51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4402500" y="1929625"/>
              <a:ext cx="128850" cy="207100"/>
            </a:xfrm>
            <a:custGeom>
              <a:avLst/>
              <a:gdLst/>
              <a:ahLst/>
              <a:cxnLst/>
              <a:rect l="l" t="t" r="r" b="b"/>
              <a:pathLst>
                <a:path w="5154" h="8284" extrusionOk="0">
                  <a:moveTo>
                    <a:pt x="2372" y="1"/>
                  </a:moveTo>
                  <a:lnTo>
                    <a:pt x="1" y="4107"/>
                  </a:lnTo>
                  <a:lnTo>
                    <a:pt x="2414" y="8283"/>
                  </a:lnTo>
                  <a:lnTo>
                    <a:pt x="5153" y="8283"/>
                  </a:lnTo>
                  <a:lnTo>
                    <a:pt x="5153" y="7672"/>
                  </a:lnTo>
                  <a:cubicBezTo>
                    <a:pt x="4238" y="5114"/>
                    <a:pt x="3343" y="2545"/>
                    <a:pt x="2372" y="1"/>
                  </a:cubicBez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295525" y="2197375"/>
              <a:ext cx="235825" cy="869125"/>
            </a:xfrm>
            <a:custGeom>
              <a:avLst/>
              <a:gdLst/>
              <a:ahLst/>
              <a:cxnLst/>
              <a:rect l="l" t="t" r="r" b="b"/>
              <a:pathLst>
                <a:path w="9433" h="34765" extrusionOk="0">
                  <a:moveTo>
                    <a:pt x="0" y="1"/>
                  </a:moveTo>
                  <a:lnTo>
                    <a:pt x="0" y="34764"/>
                  </a:lnTo>
                  <a:lnTo>
                    <a:pt x="9432" y="34764"/>
                  </a:lnTo>
                  <a:lnTo>
                    <a:pt x="9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4413375" y="2197375"/>
              <a:ext cx="117975" cy="869125"/>
            </a:xfrm>
            <a:custGeom>
              <a:avLst/>
              <a:gdLst/>
              <a:ahLst/>
              <a:cxnLst/>
              <a:rect l="l" t="t" r="r" b="b"/>
              <a:pathLst>
                <a:path w="4719" h="34765" extrusionOk="0">
                  <a:moveTo>
                    <a:pt x="1" y="1"/>
                  </a:moveTo>
                  <a:lnTo>
                    <a:pt x="1" y="34764"/>
                  </a:lnTo>
                  <a:lnTo>
                    <a:pt x="4718" y="34764"/>
                  </a:lnTo>
                  <a:lnTo>
                    <a:pt x="4718" y="1"/>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4350475" y="2405275"/>
              <a:ext cx="125850" cy="368850"/>
            </a:xfrm>
            <a:custGeom>
              <a:avLst/>
              <a:gdLst/>
              <a:ahLst/>
              <a:cxnLst/>
              <a:rect l="l" t="t" r="r" b="b"/>
              <a:pathLst>
                <a:path w="5034" h="14754" extrusionOk="0">
                  <a:moveTo>
                    <a:pt x="4888" y="152"/>
                  </a:moveTo>
                  <a:lnTo>
                    <a:pt x="4888" y="14603"/>
                  </a:lnTo>
                  <a:lnTo>
                    <a:pt x="148" y="14603"/>
                  </a:lnTo>
                  <a:lnTo>
                    <a:pt x="148" y="152"/>
                  </a:lnTo>
                  <a:close/>
                  <a:moveTo>
                    <a:pt x="0" y="1"/>
                  </a:moveTo>
                  <a:lnTo>
                    <a:pt x="0" y="14753"/>
                  </a:lnTo>
                  <a:lnTo>
                    <a:pt x="5033" y="14753"/>
                  </a:lnTo>
                  <a:lnTo>
                    <a:pt x="50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4350475" y="2235325"/>
              <a:ext cx="125850" cy="125900"/>
            </a:xfrm>
            <a:custGeom>
              <a:avLst/>
              <a:gdLst/>
              <a:ahLst/>
              <a:cxnLst/>
              <a:rect l="l" t="t" r="r" b="b"/>
              <a:pathLst>
                <a:path w="5034" h="5036" extrusionOk="0">
                  <a:moveTo>
                    <a:pt x="4888" y="145"/>
                  </a:moveTo>
                  <a:lnTo>
                    <a:pt x="4888" y="4885"/>
                  </a:lnTo>
                  <a:lnTo>
                    <a:pt x="148" y="4885"/>
                  </a:lnTo>
                  <a:lnTo>
                    <a:pt x="148" y="145"/>
                  </a:lnTo>
                  <a:close/>
                  <a:moveTo>
                    <a:pt x="0" y="0"/>
                  </a:moveTo>
                  <a:lnTo>
                    <a:pt x="0" y="5036"/>
                  </a:lnTo>
                  <a:lnTo>
                    <a:pt x="5033" y="5036"/>
                  </a:lnTo>
                  <a:lnTo>
                    <a:pt x="50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97750" y="2282475"/>
              <a:ext cx="31425" cy="31400"/>
            </a:xfrm>
            <a:custGeom>
              <a:avLst/>
              <a:gdLst/>
              <a:ahLst/>
              <a:cxnLst/>
              <a:rect l="l" t="t" r="r" b="b"/>
              <a:pathLst>
                <a:path w="1257" h="1256" extrusionOk="0">
                  <a:moveTo>
                    <a:pt x="629" y="0"/>
                  </a:moveTo>
                  <a:cubicBezTo>
                    <a:pt x="286" y="0"/>
                    <a:pt x="1" y="282"/>
                    <a:pt x="1" y="628"/>
                  </a:cubicBezTo>
                  <a:cubicBezTo>
                    <a:pt x="1" y="974"/>
                    <a:pt x="286" y="1256"/>
                    <a:pt x="629" y="1256"/>
                  </a:cubicBezTo>
                  <a:cubicBezTo>
                    <a:pt x="975" y="1256"/>
                    <a:pt x="1256" y="974"/>
                    <a:pt x="1256" y="628"/>
                  </a:cubicBezTo>
                  <a:cubicBezTo>
                    <a:pt x="1256" y="282"/>
                    <a:pt x="975" y="0"/>
                    <a:pt x="6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50475" y="2818250"/>
              <a:ext cx="125850" cy="125975"/>
            </a:xfrm>
            <a:custGeom>
              <a:avLst/>
              <a:gdLst/>
              <a:ahLst/>
              <a:cxnLst/>
              <a:rect l="l" t="t" r="r" b="b"/>
              <a:pathLst>
                <a:path w="5034" h="5039" extrusionOk="0">
                  <a:moveTo>
                    <a:pt x="4888" y="148"/>
                  </a:moveTo>
                  <a:lnTo>
                    <a:pt x="4888" y="4888"/>
                  </a:lnTo>
                  <a:lnTo>
                    <a:pt x="148" y="4888"/>
                  </a:lnTo>
                  <a:lnTo>
                    <a:pt x="148" y="148"/>
                  </a:lnTo>
                  <a:close/>
                  <a:moveTo>
                    <a:pt x="0" y="0"/>
                  </a:moveTo>
                  <a:lnTo>
                    <a:pt x="0" y="5039"/>
                  </a:lnTo>
                  <a:lnTo>
                    <a:pt x="5033" y="5039"/>
                  </a:lnTo>
                  <a:lnTo>
                    <a:pt x="50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397750" y="2865450"/>
              <a:ext cx="31425" cy="31425"/>
            </a:xfrm>
            <a:custGeom>
              <a:avLst/>
              <a:gdLst/>
              <a:ahLst/>
              <a:cxnLst/>
              <a:rect l="l" t="t" r="r" b="b"/>
              <a:pathLst>
                <a:path w="1257" h="1257" extrusionOk="0">
                  <a:moveTo>
                    <a:pt x="629" y="1"/>
                  </a:moveTo>
                  <a:cubicBezTo>
                    <a:pt x="286" y="1"/>
                    <a:pt x="1" y="283"/>
                    <a:pt x="1" y="629"/>
                  </a:cubicBezTo>
                  <a:cubicBezTo>
                    <a:pt x="1" y="975"/>
                    <a:pt x="286" y="1256"/>
                    <a:pt x="629" y="1256"/>
                  </a:cubicBezTo>
                  <a:cubicBezTo>
                    <a:pt x="975" y="1256"/>
                    <a:pt x="1256" y="975"/>
                    <a:pt x="1256" y="629"/>
                  </a:cubicBezTo>
                  <a:cubicBezTo>
                    <a:pt x="1256" y="283"/>
                    <a:pt x="975" y="1"/>
                    <a:pt x="6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295525" y="2994975"/>
              <a:ext cx="235825" cy="3800"/>
            </a:xfrm>
            <a:custGeom>
              <a:avLst/>
              <a:gdLst/>
              <a:ahLst/>
              <a:cxnLst/>
              <a:rect l="l" t="t" r="r" b="b"/>
              <a:pathLst>
                <a:path w="9433" h="152" extrusionOk="0">
                  <a:moveTo>
                    <a:pt x="0" y="1"/>
                  </a:moveTo>
                  <a:lnTo>
                    <a:pt x="0" y="151"/>
                  </a:lnTo>
                  <a:lnTo>
                    <a:pt x="9432" y="151"/>
                  </a:lnTo>
                  <a:lnTo>
                    <a:pt x="94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510200" y="2619400"/>
              <a:ext cx="21150" cy="93775"/>
            </a:xfrm>
            <a:custGeom>
              <a:avLst/>
              <a:gdLst/>
              <a:ahLst/>
              <a:cxnLst/>
              <a:rect l="l" t="t" r="r" b="b"/>
              <a:pathLst>
                <a:path w="846" h="3751" extrusionOk="0">
                  <a:moveTo>
                    <a:pt x="0" y="1"/>
                  </a:moveTo>
                  <a:lnTo>
                    <a:pt x="0" y="3750"/>
                  </a:lnTo>
                  <a:lnTo>
                    <a:pt x="845" y="3750"/>
                  </a:lnTo>
                  <a:lnTo>
                    <a:pt x="8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396925" y="1922925"/>
              <a:ext cx="134425" cy="218675"/>
            </a:xfrm>
            <a:custGeom>
              <a:avLst/>
              <a:gdLst/>
              <a:ahLst/>
              <a:cxnLst/>
              <a:rect l="l" t="t" r="r" b="b"/>
              <a:pathLst>
                <a:path w="5377" h="8747" extrusionOk="0">
                  <a:moveTo>
                    <a:pt x="2528" y="1"/>
                  </a:moveTo>
                  <a:lnTo>
                    <a:pt x="1" y="4375"/>
                  </a:lnTo>
                  <a:lnTo>
                    <a:pt x="2528" y="8747"/>
                  </a:lnTo>
                  <a:lnTo>
                    <a:pt x="5376" y="8747"/>
                  </a:lnTo>
                  <a:lnTo>
                    <a:pt x="5376" y="8359"/>
                  </a:lnTo>
                  <a:lnTo>
                    <a:pt x="2751" y="8359"/>
                  </a:lnTo>
                  <a:lnTo>
                    <a:pt x="450" y="4375"/>
                  </a:lnTo>
                  <a:lnTo>
                    <a:pt x="2751" y="389"/>
                  </a:lnTo>
                  <a:lnTo>
                    <a:pt x="5376" y="389"/>
                  </a:lnTo>
                  <a:lnTo>
                    <a:pt x="53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503425" y="2004400"/>
              <a:ext cx="27925" cy="55825"/>
            </a:xfrm>
            <a:custGeom>
              <a:avLst/>
              <a:gdLst/>
              <a:ahLst/>
              <a:cxnLst/>
              <a:rect l="l" t="t" r="r" b="b"/>
              <a:pathLst>
                <a:path w="1117" h="2233" extrusionOk="0">
                  <a:moveTo>
                    <a:pt x="1116" y="0"/>
                  </a:moveTo>
                  <a:cubicBezTo>
                    <a:pt x="503" y="0"/>
                    <a:pt x="1" y="502"/>
                    <a:pt x="1" y="1116"/>
                  </a:cubicBezTo>
                  <a:cubicBezTo>
                    <a:pt x="1" y="1727"/>
                    <a:pt x="503" y="2232"/>
                    <a:pt x="1116" y="2232"/>
                  </a:cubicBezTo>
                  <a:lnTo>
                    <a:pt x="1116" y="1934"/>
                  </a:lnTo>
                  <a:cubicBezTo>
                    <a:pt x="664" y="1934"/>
                    <a:pt x="299" y="1565"/>
                    <a:pt x="299" y="1116"/>
                  </a:cubicBezTo>
                  <a:cubicBezTo>
                    <a:pt x="299" y="661"/>
                    <a:pt x="667" y="296"/>
                    <a:pt x="1116" y="296"/>
                  </a:cubicBezTo>
                  <a:lnTo>
                    <a:pt x="1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460050" y="1925500"/>
              <a:ext cx="62575" cy="87775"/>
            </a:xfrm>
            <a:custGeom>
              <a:avLst/>
              <a:gdLst/>
              <a:ahLst/>
              <a:cxnLst/>
              <a:rect l="l" t="t" r="r" b="b"/>
              <a:pathLst>
                <a:path w="2503" h="3511" extrusionOk="0">
                  <a:moveTo>
                    <a:pt x="246" y="1"/>
                  </a:moveTo>
                  <a:lnTo>
                    <a:pt x="0" y="166"/>
                  </a:lnTo>
                  <a:lnTo>
                    <a:pt x="2257" y="3511"/>
                  </a:lnTo>
                  <a:lnTo>
                    <a:pt x="2503" y="3346"/>
                  </a:lnTo>
                  <a:lnTo>
                    <a:pt x="2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402575" y="2028525"/>
              <a:ext cx="104700" cy="7425"/>
            </a:xfrm>
            <a:custGeom>
              <a:avLst/>
              <a:gdLst/>
              <a:ahLst/>
              <a:cxnLst/>
              <a:rect l="l" t="t" r="r" b="b"/>
              <a:pathLst>
                <a:path w="4188" h="297" extrusionOk="0">
                  <a:moveTo>
                    <a:pt x="0" y="1"/>
                  </a:moveTo>
                  <a:lnTo>
                    <a:pt x="0" y="296"/>
                  </a:lnTo>
                  <a:lnTo>
                    <a:pt x="4188" y="296"/>
                  </a:lnTo>
                  <a:lnTo>
                    <a:pt x="41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459775" y="2048750"/>
              <a:ext cx="59225" cy="90000"/>
            </a:xfrm>
            <a:custGeom>
              <a:avLst/>
              <a:gdLst/>
              <a:ahLst/>
              <a:cxnLst/>
              <a:rect l="l" t="t" r="r" b="b"/>
              <a:pathLst>
                <a:path w="2369" h="3600" extrusionOk="0">
                  <a:moveTo>
                    <a:pt x="2118" y="1"/>
                  </a:moveTo>
                  <a:lnTo>
                    <a:pt x="0" y="3446"/>
                  </a:lnTo>
                  <a:lnTo>
                    <a:pt x="251" y="3599"/>
                  </a:lnTo>
                  <a:lnTo>
                    <a:pt x="2369" y="157"/>
                  </a:lnTo>
                  <a:lnTo>
                    <a:pt x="21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9776081" y="5414489"/>
            <a:ext cx="2415504" cy="1443055"/>
            <a:chOff x="1936675" y="3920700"/>
            <a:chExt cx="759975" cy="454000"/>
          </a:xfrm>
        </p:grpSpPr>
        <p:sp>
          <p:nvSpPr>
            <p:cNvPr id="58" name="Google Shape;58;p2"/>
            <p:cNvSpPr/>
            <p:nvPr/>
          </p:nvSpPr>
          <p:spPr>
            <a:xfrm>
              <a:off x="1948875" y="4094075"/>
              <a:ext cx="747700" cy="280550"/>
            </a:xfrm>
            <a:custGeom>
              <a:avLst/>
              <a:gdLst/>
              <a:ahLst/>
              <a:cxnLst/>
              <a:rect l="l" t="t" r="r" b="b"/>
              <a:pathLst>
                <a:path w="29908" h="11222" extrusionOk="0">
                  <a:moveTo>
                    <a:pt x="1" y="1"/>
                  </a:moveTo>
                  <a:lnTo>
                    <a:pt x="1" y="1887"/>
                  </a:lnTo>
                  <a:lnTo>
                    <a:pt x="6766" y="11221"/>
                  </a:lnTo>
                  <a:lnTo>
                    <a:pt x="19872" y="11221"/>
                  </a:lnTo>
                  <a:lnTo>
                    <a:pt x="29907" y="9634"/>
                  </a:lnTo>
                  <a:lnTo>
                    <a:pt x="29907" y="7000"/>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936675" y="3932000"/>
              <a:ext cx="759900" cy="442625"/>
            </a:xfrm>
            <a:custGeom>
              <a:avLst/>
              <a:gdLst/>
              <a:ahLst/>
              <a:cxnLst/>
              <a:rect l="l" t="t" r="r" b="b"/>
              <a:pathLst>
                <a:path w="30396" h="17705" extrusionOk="0">
                  <a:moveTo>
                    <a:pt x="30395" y="0"/>
                  </a:moveTo>
                  <a:cubicBezTo>
                    <a:pt x="30395" y="0"/>
                    <a:pt x="24869" y="1669"/>
                    <a:pt x="16017" y="3306"/>
                  </a:cubicBezTo>
                  <a:cubicBezTo>
                    <a:pt x="6730" y="5030"/>
                    <a:pt x="2475" y="5781"/>
                    <a:pt x="1688" y="5884"/>
                  </a:cubicBezTo>
                  <a:cubicBezTo>
                    <a:pt x="893" y="5990"/>
                    <a:pt x="1" y="6088"/>
                    <a:pt x="796" y="7178"/>
                  </a:cubicBezTo>
                  <a:cubicBezTo>
                    <a:pt x="1591" y="8269"/>
                    <a:pt x="8939" y="17704"/>
                    <a:pt x="8939" y="17704"/>
                  </a:cubicBezTo>
                  <a:cubicBezTo>
                    <a:pt x="8939" y="17704"/>
                    <a:pt x="20160" y="16904"/>
                    <a:pt x="30393" y="14373"/>
                  </a:cubicBezTo>
                  <a:lnTo>
                    <a:pt x="303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997150" y="4164450"/>
              <a:ext cx="699500" cy="210250"/>
            </a:xfrm>
            <a:custGeom>
              <a:avLst/>
              <a:gdLst/>
              <a:ahLst/>
              <a:cxnLst/>
              <a:rect l="l" t="t" r="r" b="b"/>
              <a:pathLst>
                <a:path w="27980" h="8410" extrusionOk="0">
                  <a:moveTo>
                    <a:pt x="0" y="1"/>
                  </a:moveTo>
                  <a:lnTo>
                    <a:pt x="0" y="1"/>
                  </a:lnTo>
                  <a:cubicBezTo>
                    <a:pt x="2405" y="3117"/>
                    <a:pt x="6526" y="8409"/>
                    <a:pt x="6526" y="8409"/>
                  </a:cubicBezTo>
                  <a:cubicBezTo>
                    <a:pt x="6526" y="8409"/>
                    <a:pt x="17752" y="7603"/>
                    <a:pt x="27979" y="5075"/>
                  </a:cubicBezTo>
                  <a:lnTo>
                    <a:pt x="27979" y="1560"/>
                  </a:lnTo>
                  <a:cubicBezTo>
                    <a:pt x="26205" y="1820"/>
                    <a:pt x="24422" y="2037"/>
                    <a:pt x="22631" y="2182"/>
                  </a:cubicBezTo>
                  <a:cubicBezTo>
                    <a:pt x="21211" y="2298"/>
                    <a:pt x="19796" y="2351"/>
                    <a:pt x="18384" y="2351"/>
                  </a:cubicBezTo>
                  <a:cubicBezTo>
                    <a:pt x="15015" y="2351"/>
                    <a:pt x="11665" y="2048"/>
                    <a:pt x="8311" y="1560"/>
                  </a:cubicBezTo>
                  <a:cubicBezTo>
                    <a:pt x="5519" y="1156"/>
                    <a:pt x="2745" y="628"/>
                    <a:pt x="0" y="1"/>
                  </a:cubicBez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443300" y="4197025"/>
              <a:ext cx="214575" cy="124300"/>
            </a:xfrm>
            <a:custGeom>
              <a:avLst/>
              <a:gdLst/>
              <a:ahLst/>
              <a:cxnLst/>
              <a:rect l="l" t="t" r="r" b="b"/>
              <a:pathLst>
                <a:path w="8583" h="4972" extrusionOk="0">
                  <a:moveTo>
                    <a:pt x="5014" y="1"/>
                  </a:moveTo>
                  <a:lnTo>
                    <a:pt x="1" y="996"/>
                  </a:lnTo>
                  <a:lnTo>
                    <a:pt x="3379" y="4972"/>
                  </a:lnTo>
                  <a:lnTo>
                    <a:pt x="8582" y="3887"/>
                  </a:lnTo>
                  <a:lnTo>
                    <a:pt x="50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2418400" y="4220675"/>
              <a:ext cx="214625" cy="124175"/>
            </a:xfrm>
            <a:custGeom>
              <a:avLst/>
              <a:gdLst/>
              <a:ahLst/>
              <a:cxnLst/>
              <a:rect l="l" t="t" r="r" b="b"/>
              <a:pathLst>
                <a:path w="8585" h="4967" extrusionOk="0">
                  <a:moveTo>
                    <a:pt x="5020" y="0"/>
                  </a:moveTo>
                  <a:lnTo>
                    <a:pt x="1" y="993"/>
                  </a:lnTo>
                  <a:lnTo>
                    <a:pt x="3382" y="4966"/>
                  </a:lnTo>
                  <a:lnTo>
                    <a:pt x="8585" y="3881"/>
                  </a:lnTo>
                  <a:lnTo>
                    <a:pt x="50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265875" y="3920700"/>
              <a:ext cx="149700" cy="251450"/>
            </a:xfrm>
            <a:custGeom>
              <a:avLst/>
              <a:gdLst/>
              <a:ahLst/>
              <a:cxnLst/>
              <a:rect l="l" t="t" r="r" b="b"/>
              <a:pathLst>
                <a:path w="5988" h="10058" extrusionOk="0">
                  <a:moveTo>
                    <a:pt x="912" y="0"/>
                  </a:moveTo>
                  <a:cubicBezTo>
                    <a:pt x="864" y="0"/>
                    <a:pt x="817" y="7"/>
                    <a:pt x="770" y="20"/>
                  </a:cubicBezTo>
                  <a:cubicBezTo>
                    <a:pt x="519" y="90"/>
                    <a:pt x="377" y="338"/>
                    <a:pt x="349" y="751"/>
                  </a:cubicBezTo>
                  <a:cubicBezTo>
                    <a:pt x="285" y="1616"/>
                    <a:pt x="324" y="3055"/>
                    <a:pt x="341" y="3563"/>
                  </a:cubicBezTo>
                  <a:cubicBezTo>
                    <a:pt x="145" y="3596"/>
                    <a:pt x="0" y="3764"/>
                    <a:pt x="0" y="3973"/>
                  </a:cubicBezTo>
                  <a:lnTo>
                    <a:pt x="0" y="4790"/>
                  </a:lnTo>
                  <a:cubicBezTo>
                    <a:pt x="0" y="5014"/>
                    <a:pt x="182" y="5201"/>
                    <a:pt x="408" y="5201"/>
                  </a:cubicBezTo>
                  <a:lnTo>
                    <a:pt x="606" y="5201"/>
                  </a:lnTo>
                  <a:cubicBezTo>
                    <a:pt x="829" y="5201"/>
                    <a:pt x="1013" y="5019"/>
                    <a:pt x="1013" y="4790"/>
                  </a:cubicBezTo>
                  <a:lnTo>
                    <a:pt x="1013" y="3973"/>
                  </a:lnTo>
                  <a:cubicBezTo>
                    <a:pt x="1013" y="3786"/>
                    <a:pt x="893" y="3633"/>
                    <a:pt x="726" y="3582"/>
                  </a:cubicBezTo>
                  <a:cubicBezTo>
                    <a:pt x="712" y="3103"/>
                    <a:pt x="670" y="1632"/>
                    <a:pt x="731" y="782"/>
                  </a:cubicBezTo>
                  <a:cubicBezTo>
                    <a:pt x="745" y="564"/>
                    <a:pt x="801" y="419"/>
                    <a:pt x="874" y="397"/>
                  </a:cubicBezTo>
                  <a:cubicBezTo>
                    <a:pt x="885" y="393"/>
                    <a:pt x="897" y="392"/>
                    <a:pt x="910" y="392"/>
                  </a:cubicBezTo>
                  <a:cubicBezTo>
                    <a:pt x="1071" y="392"/>
                    <a:pt x="1383" y="619"/>
                    <a:pt x="1571" y="882"/>
                  </a:cubicBezTo>
                  <a:cubicBezTo>
                    <a:pt x="1850" y="1270"/>
                    <a:pt x="4380" y="7070"/>
                    <a:pt x="4495" y="7488"/>
                  </a:cubicBezTo>
                  <a:cubicBezTo>
                    <a:pt x="4565" y="7745"/>
                    <a:pt x="4542" y="8543"/>
                    <a:pt x="4514" y="9115"/>
                  </a:cubicBezTo>
                  <a:cubicBezTo>
                    <a:pt x="3878" y="9143"/>
                    <a:pt x="3379" y="9343"/>
                    <a:pt x="3379" y="9583"/>
                  </a:cubicBezTo>
                  <a:cubicBezTo>
                    <a:pt x="3379" y="9846"/>
                    <a:pt x="3962" y="10058"/>
                    <a:pt x="4682" y="10058"/>
                  </a:cubicBezTo>
                  <a:cubicBezTo>
                    <a:pt x="5404" y="10058"/>
                    <a:pt x="5987" y="9846"/>
                    <a:pt x="5987" y="9583"/>
                  </a:cubicBezTo>
                  <a:cubicBezTo>
                    <a:pt x="5987" y="9349"/>
                    <a:pt x="5519" y="9154"/>
                    <a:pt x="4905" y="9115"/>
                  </a:cubicBezTo>
                  <a:cubicBezTo>
                    <a:pt x="4933" y="8562"/>
                    <a:pt x="4958" y="7703"/>
                    <a:pt x="4871" y="7379"/>
                  </a:cubicBezTo>
                  <a:cubicBezTo>
                    <a:pt x="4746" y="6922"/>
                    <a:pt x="2193" y="1072"/>
                    <a:pt x="1886" y="648"/>
                  </a:cubicBezTo>
                  <a:cubicBezTo>
                    <a:pt x="1746" y="455"/>
                    <a:pt x="1322" y="0"/>
                    <a:pt x="9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 name="Google Shape;64;p2"/>
          <p:cNvSpPr txBox="1">
            <a:spLocks noGrp="1"/>
          </p:cNvSpPr>
          <p:nvPr>
            <p:ph type="subTitle" idx="1"/>
          </p:nvPr>
        </p:nvSpPr>
        <p:spPr>
          <a:xfrm rot="-455">
            <a:off x="3076367" y="4658400"/>
            <a:ext cx="6039200" cy="6072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65" name="Google Shape;65;p2"/>
          <p:cNvSpPr txBox="1">
            <a:spLocks noGrp="1"/>
          </p:cNvSpPr>
          <p:nvPr>
            <p:ph type="ctrTitle"/>
          </p:nvPr>
        </p:nvSpPr>
        <p:spPr>
          <a:xfrm>
            <a:off x="1059633" y="1592000"/>
            <a:ext cx="10073600" cy="280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8000"/>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2527418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5"/>
        <p:cNvGrpSpPr/>
        <p:nvPr/>
      </p:nvGrpSpPr>
      <p:grpSpPr>
        <a:xfrm>
          <a:off x="0" y="0"/>
          <a:ext cx="0" cy="0"/>
          <a:chOff x="0" y="0"/>
          <a:chExt cx="0" cy="0"/>
        </a:xfrm>
      </p:grpSpPr>
      <p:sp>
        <p:nvSpPr>
          <p:cNvPr id="156" name="Google Shape;156;p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57" name="Google Shape;157;p6"/>
          <p:cNvGrpSpPr/>
          <p:nvPr/>
        </p:nvGrpSpPr>
        <p:grpSpPr>
          <a:xfrm>
            <a:off x="-100" y="6412629"/>
            <a:ext cx="12192000" cy="445848"/>
            <a:chOff x="-75" y="4603501"/>
            <a:chExt cx="9144000" cy="540030"/>
          </a:xfrm>
        </p:grpSpPr>
        <p:sp>
          <p:nvSpPr>
            <p:cNvPr id="158" name="Google Shape;158;p6"/>
            <p:cNvSpPr/>
            <p:nvPr/>
          </p:nvSpPr>
          <p:spPr>
            <a:xfrm>
              <a:off x="-75" y="4603501"/>
              <a:ext cx="9144000" cy="539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6"/>
            <p:cNvSpPr/>
            <p:nvPr/>
          </p:nvSpPr>
          <p:spPr>
            <a:xfrm>
              <a:off x="-75" y="4603528"/>
              <a:ext cx="4136966" cy="540003"/>
            </a:xfrm>
            <a:custGeom>
              <a:avLst/>
              <a:gdLst/>
              <a:ahLst/>
              <a:cxnLst/>
              <a:rect l="l" t="t" r="r" b="b"/>
              <a:pathLst>
                <a:path w="67402" h="52212" extrusionOk="0">
                  <a:moveTo>
                    <a:pt x="67402" y="0"/>
                  </a:moveTo>
                  <a:lnTo>
                    <a:pt x="16089" y="1390"/>
                  </a:lnTo>
                  <a:lnTo>
                    <a:pt x="16089" y="1390"/>
                  </a:lnTo>
                  <a:lnTo>
                    <a:pt x="1" y="5987"/>
                  </a:lnTo>
                  <a:lnTo>
                    <a:pt x="1" y="52211"/>
                  </a:lnTo>
                  <a:lnTo>
                    <a:pt x="59303" y="52211"/>
                  </a:lnTo>
                  <a:lnTo>
                    <a:pt x="67402"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6"/>
            <p:cNvSpPr/>
            <p:nvPr/>
          </p:nvSpPr>
          <p:spPr>
            <a:xfrm>
              <a:off x="5076230" y="4603528"/>
              <a:ext cx="4067671" cy="540003"/>
            </a:xfrm>
            <a:custGeom>
              <a:avLst/>
              <a:gdLst/>
              <a:ahLst/>
              <a:cxnLst/>
              <a:rect l="l" t="t" r="r" b="b"/>
              <a:pathLst>
                <a:path w="66273" h="52212" extrusionOk="0">
                  <a:moveTo>
                    <a:pt x="1" y="0"/>
                  </a:moveTo>
                  <a:lnTo>
                    <a:pt x="6967" y="52211"/>
                  </a:lnTo>
                  <a:lnTo>
                    <a:pt x="66272" y="52211"/>
                  </a:lnTo>
                  <a:lnTo>
                    <a:pt x="66272" y="5987"/>
                  </a:lnTo>
                  <a:lnTo>
                    <a:pt x="50181" y="1390"/>
                  </a:lnTo>
                  <a:lnTo>
                    <a:pt x="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 name="Google Shape;161;p6"/>
          <p:cNvGrpSpPr/>
          <p:nvPr/>
        </p:nvGrpSpPr>
        <p:grpSpPr>
          <a:xfrm>
            <a:off x="-101" y="106"/>
            <a:ext cx="12191857" cy="531812"/>
            <a:chOff x="312250" y="918900"/>
            <a:chExt cx="3724600" cy="960875"/>
          </a:xfrm>
        </p:grpSpPr>
        <p:sp>
          <p:nvSpPr>
            <p:cNvPr id="162" name="Google Shape;162;p6"/>
            <p:cNvSpPr/>
            <p:nvPr/>
          </p:nvSpPr>
          <p:spPr>
            <a:xfrm>
              <a:off x="312250" y="918900"/>
              <a:ext cx="3724550" cy="614525"/>
            </a:xfrm>
            <a:custGeom>
              <a:avLst/>
              <a:gdLst/>
              <a:ahLst/>
              <a:cxnLst/>
              <a:rect l="l" t="t" r="r" b="b"/>
              <a:pathLst>
                <a:path w="148982" h="24581" extrusionOk="0">
                  <a:moveTo>
                    <a:pt x="1" y="0"/>
                  </a:moveTo>
                  <a:lnTo>
                    <a:pt x="1" y="24581"/>
                  </a:lnTo>
                  <a:lnTo>
                    <a:pt x="148981" y="24581"/>
                  </a:lnTo>
                  <a:lnTo>
                    <a:pt x="1489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6"/>
            <p:cNvSpPr/>
            <p:nvPr/>
          </p:nvSpPr>
          <p:spPr>
            <a:xfrm>
              <a:off x="312250" y="918900"/>
              <a:ext cx="3724550" cy="276350"/>
            </a:xfrm>
            <a:custGeom>
              <a:avLst/>
              <a:gdLst/>
              <a:ahLst/>
              <a:cxnLst/>
              <a:rect l="l" t="t" r="r" b="b"/>
              <a:pathLst>
                <a:path w="148982" h="11054" extrusionOk="0">
                  <a:moveTo>
                    <a:pt x="1" y="0"/>
                  </a:moveTo>
                  <a:lnTo>
                    <a:pt x="1" y="11053"/>
                  </a:lnTo>
                  <a:lnTo>
                    <a:pt x="148981" y="11053"/>
                  </a:lnTo>
                  <a:lnTo>
                    <a:pt x="14898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6"/>
            <p:cNvSpPr/>
            <p:nvPr/>
          </p:nvSpPr>
          <p:spPr>
            <a:xfrm>
              <a:off x="312250" y="1380675"/>
              <a:ext cx="3724550" cy="152700"/>
            </a:xfrm>
            <a:custGeom>
              <a:avLst/>
              <a:gdLst/>
              <a:ahLst/>
              <a:cxnLst/>
              <a:rect l="l" t="t" r="r" b="b"/>
              <a:pathLst>
                <a:path w="148982" h="6108" extrusionOk="0">
                  <a:moveTo>
                    <a:pt x="1" y="0"/>
                  </a:moveTo>
                  <a:lnTo>
                    <a:pt x="1" y="6107"/>
                  </a:lnTo>
                  <a:lnTo>
                    <a:pt x="148981" y="6107"/>
                  </a:lnTo>
                  <a:lnTo>
                    <a:pt x="14898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6"/>
            <p:cNvSpPr/>
            <p:nvPr/>
          </p:nvSpPr>
          <p:spPr>
            <a:xfrm>
              <a:off x="312250" y="918900"/>
              <a:ext cx="3724550" cy="276350"/>
            </a:xfrm>
            <a:custGeom>
              <a:avLst/>
              <a:gdLst/>
              <a:ahLst/>
              <a:cxnLst/>
              <a:rect l="l" t="t" r="r" b="b"/>
              <a:pathLst>
                <a:path w="148982" h="11054" extrusionOk="0">
                  <a:moveTo>
                    <a:pt x="1" y="0"/>
                  </a:moveTo>
                  <a:lnTo>
                    <a:pt x="1" y="11053"/>
                  </a:lnTo>
                  <a:lnTo>
                    <a:pt x="148981" y="11053"/>
                  </a:lnTo>
                  <a:lnTo>
                    <a:pt x="14898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6"/>
            <p:cNvSpPr/>
            <p:nvPr/>
          </p:nvSpPr>
          <p:spPr>
            <a:xfrm>
              <a:off x="312250" y="1057050"/>
              <a:ext cx="3724550" cy="138200"/>
            </a:xfrm>
            <a:custGeom>
              <a:avLst/>
              <a:gdLst/>
              <a:ahLst/>
              <a:cxnLst/>
              <a:rect l="l" t="t" r="r" b="b"/>
              <a:pathLst>
                <a:path w="148982" h="5528" extrusionOk="0">
                  <a:moveTo>
                    <a:pt x="1" y="1"/>
                  </a:moveTo>
                  <a:lnTo>
                    <a:pt x="1" y="5527"/>
                  </a:lnTo>
                  <a:lnTo>
                    <a:pt x="148981" y="5527"/>
                  </a:lnTo>
                  <a:lnTo>
                    <a:pt x="148981" y="1"/>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6"/>
            <p:cNvSpPr/>
            <p:nvPr/>
          </p:nvSpPr>
          <p:spPr>
            <a:xfrm>
              <a:off x="312250" y="1195225"/>
              <a:ext cx="3724600" cy="30975"/>
            </a:xfrm>
            <a:custGeom>
              <a:avLst/>
              <a:gdLst/>
              <a:ahLst/>
              <a:cxnLst/>
              <a:rect l="l" t="t" r="r" b="b"/>
              <a:pathLst>
                <a:path w="148984" h="1239" extrusionOk="0">
                  <a:moveTo>
                    <a:pt x="1" y="0"/>
                  </a:moveTo>
                  <a:lnTo>
                    <a:pt x="1" y="1239"/>
                  </a:lnTo>
                  <a:lnTo>
                    <a:pt x="148984" y="1239"/>
                  </a:lnTo>
                  <a:lnTo>
                    <a:pt x="148984"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6"/>
            <p:cNvSpPr/>
            <p:nvPr/>
          </p:nvSpPr>
          <p:spPr>
            <a:xfrm>
              <a:off x="312250" y="1533350"/>
              <a:ext cx="3724550" cy="290500"/>
            </a:xfrm>
            <a:custGeom>
              <a:avLst/>
              <a:gdLst/>
              <a:ahLst/>
              <a:cxnLst/>
              <a:rect l="l" t="t" r="r" b="b"/>
              <a:pathLst>
                <a:path w="148982" h="11620" extrusionOk="0">
                  <a:moveTo>
                    <a:pt x="1" y="0"/>
                  </a:moveTo>
                  <a:lnTo>
                    <a:pt x="1" y="11619"/>
                  </a:lnTo>
                  <a:lnTo>
                    <a:pt x="148981" y="11619"/>
                  </a:lnTo>
                  <a:lnTo>
                    <a:pt x="14898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6"/>
            <p:cNvSpPr/>
            <p:nvPr/>
          </p:nvSpPr>
          <p:spPr>
            <a:xfrm>
              <a:off x="312250" y="1823900"/>
              <a:ext cx="3724550" cy="55875"/>
            </a:xfrm>
            <a:custGeom>
              <a:avLst/>
              <a:gdLst/>
              <a:ahLst/>
              <a:cxnLst/>
              <a:rect l="l" t="t" r="r" b="b"/>
              <a:pathLst>
                <a:path w="148982" h="2235" extrusionOk="0">
                  <a:moveTo>
                    <a:pt x="1" y="0"/>
                  </a:moveTo>
                  <a:lnTo>
                    <a:pt x="1" y="2235"/>
                  </a:lnTo>
                  <a:lnTo>
                    <a:pt x="148981" y="2235"/>
                  </a:lnTo>
                  <a:lnTo>
                    <a:pt x="14898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6"/>
            <p:cNvSpPr/>
            <p:nvPr/>
          </p:nvSpPr>
          <p:spPr>
            <a:xfrm>
              <a:off x="312250" y="1659375"/>
              <a:ext cx="3724550" cy="14950"/>
            </a:xfrm>
            <a:custGeom>
              <a:avLst/>
              <a:gdLst/>
              <a:ahLst/>
              <a:cxnLst/>
              <a:rect l="l" t="t" r="r" b="b"/>
              <a:pathLst>
                <a:path w="148982" h="598" extrusionOk="0">
                  <a:moveTo>
                    <a:pt x="1" y="0"/>
                  </a:moveTo>
                  <a:lnTo>
                    <a:pt x="1" y="597"/>
                  </a:lnTo>
                  <a:lnTo>
                    <a:pt x="148981" y="597"/>
                  </a:lnTo>
                  <a:lnTo>
                    <a:pt x="14898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 name="Google Shape;171;p6"/>
          <p:cNvGrpSpPr/>
          <p:nvPr/>
        </p:nvGrpSpPr>
        <p:grpSpPr>
          <a:xfrm flipH="1">
            <a:off x="104" y="3428986"/>
            <a:ext cx="620377" cy="3008364"/>
            <a:chOff x="4295525" y="1922925"/>
            <a:chExt cx="235825" cy="1143575"/>
          </a:xfrm>
        </p:grpSpPr>
        <p:sp>
          <p:nvSpPr>
            <p:cNvPr id="172" name="Google Shape;172;p6"/>
            <p:cNvSpPr/>
            <p:nvPr/>
          </p:nvSpPr>
          <p:spPr>
            <a:xfrm>
              <a:off x="4402575" y="1927750"/>
              <a:ext cx="128775" cy="208975"/>
            </a:xfrm>
            <a:custGeom>
              <a:avLst/>
              <a:gdLst/>
              <a:ahLst/>
              <a:cxnLst/>
              <a:rect l="l" t="t" r="r" b="b"/>
              <a:pathLst>
                <a:path w="5151" h="8359" extrusionOk="0">
                  <a:moveTo>
                    <a:pt x="2414" y="0"/>
                  </a:moveTo>
                  <a:lnTo>
                    <a:pt x="0" y="4182"/>
                  </a:lnTo>
                  <a:lnTo>
                    <a:pt x="2414" y="8358"/>
                  </a:lnTo>
                  <a:lnTo>
                    <a:pt x="5150" y="8358"/>
                  </a:lnTo>
                  <a:lnTo>
                    <a:pt x="51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a:off x="4402500" y="1929625"/>
              <a:ext cx="128850" cy="207100"/>
            </a:xfrm>
            <a:custGeom>
              <a:avLst/>
              <a:gdLst/>
              <a:ahLst/>
              <a:cxnLst/>
              <a:rect l="l" t="t" r="r" b="b"/>
              <a:pathLst>
                <a:path w="5154" h="8284" extrusionOk="0">
                  <a:moveTo>
                    <a:pt x="2372" y="1"/>
                  </a:moveTo>
                  <a:lnTo>
                    <a:pt x="1" y="4107"/>
                  </a:lnTo>
                  <a:lnTo>
                    <a:pt x="2414" y="8283"/>
                  </a:lnTo>
                  <a:lnTo>
                    <a:pt x="5153" y="8283"/>
                  </a:lnTo>
                  <a:lnTo>
                    <a:pt x="5153" y="7672"/>
                  </a:lnTo>
                  <a:cubicBezTo>
                    <a:pt x="4238" y="5114"/>
                    <a:pt x="3343" y="2545"/>
                    <a:pt x="2372" y="1"/>
                  </a:cubicBez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6"/>
            <p:cNvSpPr/>
            <p:nvPr/>
          </p:nvSpPr>
          <p:spPr>
            <a:xfrm>
              <a:off x="4295525" y="2197375"/>
              <a:ext cx="235825" cy="869125"/>
            </a:xfrm>
            <a:custGeom>
              <a:avLst/>
              <a:gdLst/>
              <a:ahLst/>
              <a:cxnLst/>
              <a:rect l="l" t="t" r="r" b="b"/>
              <a:pathLst>
                <a:path w="9433" h="34765" extrusionOk="0">
                  <a:moveTo>
                    <a:pt x="0" y="1"/>
                  </a:moveTo>
                  <a:lnTo>
                    <a:pt x="0" y="34764"/>
                  </a:lnTo>
                  <a:lnTo>
                    <a:pt x="9432" y="34764"/>
                  </a:lnTo>
                  <a:lnTo>
                    <a:pt x="9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6"/>
            <p:cNvSpPr/>
            <p:nvPr/>
          </p:nvSpPr>
          <p:spPr>
            <a:xfrm>
              <a:off x="4413375" y="2197375"/>
              <a:ext cx="117975" cy="869125"/>
            </a:xfrm>
            <a:custGeom>
              <a:avLst/>
              <a:gdLst/>
              <a:ahLst/>
              <a:cxnLst/>
              <a:rect l="l" t="t" r="r" b="b"/>
              <a:pathLst>
                <a:path w="4719" h="34765" extrusionOk="0">
                  <a:moveTo>
                    <a:pt x="1" y="1"/>
                  </a:moveTo>
                  <a:lnTo>
                    <a:pt x="1" y="34764"/>
                  </a:lnTo>
                  <a:lnTo>
                    <a:pt x="4718" y="34764"/>
                  </a:lnTo>
                  <a:lnTo>
                    <a:pt x="4718" y="1"/>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6"/>
            <p:cNvSpPr/>
            <p:nvPr/>
          </p:nvSpPr>
          <p:spPr>
            <a:xfrm>
              <a:off x="4350475" y="2405275"/>
              <a:ext cx="125850" cy="368850"/>
            </a:xfrm>
            <a:custGeom>
              <a:avLst/>
              <a:gdLst/>
              <a:ahLst/>
              <a:cxnLst/>
              <a:rect l="l" t="t" r="r" b="b"/>
              <a:pathLst>
                <a:path w="5034" h="14754" extrusionOk="0">
                  <a:moveTo>
                    <a:pt x="4888" y="152"/>
                  </a:moveTo>
                  <a:lnTo>
                    <a:pt x="4888" y="14603"/>
                  </a:lnTo>
                  <a:lnTo>
                    <a:pt x="148" y="14603"/>
                  </a:lnTo>
                  <a:lnTo>
                    <a:pt x="148" y="152"/>
                  </a:lnTo>
                  <a:close/>
                  <a:moveTo>
                    <a:pt x="0" y="1"/>
                  </a:moveTo>
                  <a:lnTo>
                    <a:pt x="0" y="14753"/>
                  </a:lnTo>
                  <a:lnTo>
                    <a:pt x="5033" y="14753"/>
                  </a:lnTo>
                  <a:lnTo>
                    <a:pt x="50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6"/>
            <p:cNvSpPr/>
            <p:nvPr/>
          </p:nvSpPr>
          <p:spPr>
            <a:xfrm>
              <a:off x="4350475" y="2235325"/>
              <a:ext cx="125850" cy="125900"/>
            </a:xfrm>
            <a:custGeom>
              <a:avLst/>
              <a:gdLst/>
              <a:ahLst/>
              <a:cxnLst/>
              <a:rect l="l" t="t" r="r" b="b"/>
              <a:pathLst>
                <a:path w="5034" h="5036" extrusionOk="0">
                  <a:moveTo>
                    <a:pt x="4888" y="145"/>
                  </a:moveTo>
                  <a:lnTo>
                    <a:pt x="4888" y="4885"/>
                  </a:lnTo>
                  <a:lnTo>
                    <a:pt x="148" y="4885"/>
                  </a:lnTo>
                  <a:lnTo>
                    <a:pt x="148" y="145"/>
                  </a:lnTo>
                  <a:close/>
                  <a:moveTo>
                    <a:pt x="0" y="0"/>
                  </a:moveTo>
                  <a:lnTo>
                    <a:pt x="0" y="5036"/>
                  </a:lnTo>
                  <a:lnTo>
                    <a:pt x="5033" y="5036"/>
                  </a:lnTo>
                  <a:lnTo>
                    <a:pt x="50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6"/>
            <p:cNvSpPr/>
            <p:nvPr/>
          </p:nvSpPr>
          <p:spPr>
            <a:xfrm>
              <a:off x="4397750" y="2282475"/>
              <a:ext cx="31425" cy="31400"/>
            </a:xfrm>
            <a:custGeom>
              <a:avLst/>
              <a:gdLst/>
              <a:ahLst/>
              <a:cxnLst/>
              <a:rect l="l" t="t" r="r" b="b"/>
              <a:pathLst>
                <a:path w="1257" h="1256" extrusionOk="0">
                  <a:moveTo>
                    <a:pt x="629" y="0"/>
                  </a:moveTo>
                  <a:cubicBezTo>
                    <a:pt x="286" y="0"/>
                    <a:pt x="1" y="282"/>
                    <a:pt x="1" y="628"/>
                  </a:cubicBezTo>
                  <a:cubicBezTo>
                    <a:pt x="1" y="974"/>
                    <a:pt x="286" y="1256"/>
                    <a:pt x="629" y="1256"/>
                  </a:cubicBezTo>
                  <a:cubicBezTo>
                    <a:pt x="975" y="1256"/>
                    <a:pt x="1256" y="974"/>
                    <a:pt x="1256" y="628"/>
                  </a:cubicBezTo>
                  <a:cubicBezTo>
                    <a:pt x="1256" y="282"/>
                    <a:pt x="975" y="0"/>
                    <a:pt x="6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6"/>
            <p:cNvSpPr/>
            <p:nvPr/>
          </p:nvSpPr>
          <p:spPr>
            <a:xfrm>
              <a:off x="4350475" y="2818250"/>
              <a:ext cx="125850" cy="125975"/>
            </a:xfrm>
            <a:custGeom>
              <a:avLst/>
              <a:gdLst/>
              <a:ahLst/>
              <a:cxnLst/>
              <a:rect l="l" t="t" r="r" b="b"/>
              <a:pathLst>
                <a:path w="5034" h="5039" extrusionOk="0">
                  <a:moveTo>
                    <a:pt x="4888" y="148"/>
                  </a:moveTo>
                  <a:lnTo>
                    <a:pt x="4888" y="4888"/>
                  </a:lnTo>
                  <a:lnTo>
                    <a:pt x="148" y="4888"/>
                  </a:lnTo>
                  <a:lnTo>
                    <a:pt x="148" y="148"/>
                  </a:lnTo>
                  <a:close/>
                  <a:moveTo>
                    <a:pt x="0" y="0"/>
                  </a:moveTo>
                  <a:lnTo>
                    <a:pt x="0" y="5039"/>
                  </a:lnTo>
                  <a:lnTo>
                    <a:pt x="5033" y="5039"/>
                  </a:lnTo>
                  <a:lnTo>
                    <a:pt x="50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6"/>
            <p:cNvSpPr/>
            <p:nvPr/>
          </p:nvSpPr>
          <p:spPr>
            <a:xfrm>
              <a:off x="4397750" y="2865450"/>
              <a:ext cx="31425" cy="31425"/>
            </a:xfrm>
            <a:custGeom>
              <a:avLst/>
              <a:gdLst/>
              <a:ahLst/>
              <a:cxnLst/>
              <a:rect l="l" t="t" r="r" b="b"/>
              <a:pathLst>
                <a:path w="1257" h="1257" extrusionOk="0">
                  <a:moveTo>
                    <a:pt x="629" y="1"/>
                  </a:moveTo>
                  <a:cubicBezTo>
                    <a:pt x="286" y="1"/>
                    <a:pt x="1" y="283"/>
                    <a:pt x="1" y="629"/>
                  </a:cubicBezTo>
                  <a:cubicBezTo>
                    <a:pt x="1" y="975"/>
                    <a:pt x="286" y="1256"/>
                    <a:pt x="629" y="1256"/>
                  </a:cubicBezTo>
                  <a:cubicBezTo>
                    <a:pt x="975" y="1256"/>
                    <a:pt x="1256" y="975"/>
                    <a:pt x="1256" y="629"/>
                  </a:cubicBezTo>
                  <a:cubicBezTo>
                    <a:pt x="1256" y="283"/>
                    <a:pt x="975" y="1"/>
                    <a:pt x="6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6"/>
            <p:cNvSpPr/>
            <p:nvPr/>
          </p:nvSpPr>
          <p:spPr>
            <a:xfrm>
              <a:off x="4295525" y="2994975"/>
              <a:ext cx="235825" cy="3800"/>
            </a:xfrm>
            <a:custGeom>
              <a:avLst/>
              <a:gdLst/>
              <a:ahLst/>
              <a:cxnLst/>
              <a:rect l="l" t="t" r="r" b="b"/>
              <a:pathLst>
                <a:path w="9433" h="152" extrusionOk="0">
                  <a:moveTo>
                    <a:pt x="0" y="1"/>
                  </a:moveTo>
                  <a:lnTo>
                    <a:pt x="0" y="151"/>
                  </a:lnTo>
                  <a:lnTo>
                    <a:pt x="9432" y="151"/>
                  </a:lnTo>
                  <a:lnTo>
                    <a:pt x="94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6"/>
            <p:cNvSpPr/>
            <p:nvPr/>
          </p:nvSpPr>
          <p:spPr>
            <a:xfrm>
              <a:off x="4510200" y="2619400"/>
              <a:ext cx="21150" cy="93775"/>
            </a:xfrm>
            <a:custGeom>
              <a:avLst/>
              <a:gdLst/>
              <a:ahLst/>
              <a:cxnLst/>
              <a:rect l="l" t="t" r="r" b="b"/>
              <a:pathLst>
                <a:path w="846" h="3751" extrusionOk="0">
                  <a:moveTo>
                    <a:pt x="0" y="1"/>
                  </a:moveTo>
                  <a:lnTo>
                    <a:pt x="0" y="3750"/>
                  </a:lnTo>
                  <a:lnTo>
                    <a:pt x="845" y="3750"/>
                  </a:lnTo>
                  <a:lnTo>
                    <a:pt x="8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6"/>
            <p:cNvSpPr/>
            <p:nvPr/>
          </p:nvSpPr>
          <p:spPr>
            <a:xfrm>
              <a:off x="4396925" y="1922925"/>
              <a:ext cx="134425" cy="218675"/>
            </a:xfrm>
            <a:custGeom>
              <a:avLst/>
              <a:gdLst/>
              <a:ahLst/>
              <a:cxnLst/>
              <a:rect l="l" t="t" r="r" b="b"/>
              <a:pathLst>
                <a:path w="5377" h="8747" extrusionOk="0">
                  <a:moveTo>
                    <a:pt x="2528" y="1"/>
                  </a:moveTo>
                  <a:lnTo>
                    <a:pt x="1" y="4375"/>
                  </a:lnTo>
                  <a:lnTo>
                    <a:pt x="2528" y="8747"/>
                  </a:lnTo>
                  <a:lnTo>
                    <a:pt x="5376" y="8747"/>
                  </a:lnTo>
                  <a:lnTo>
                    <a:pt x="5376" y="8359"/>
                  </a:lnTo>
                  <a:lnTo>
                    <a:pt x="2751" y="8359"/>
                  </a:lnTo>
                  <a:lnTo>
                    <a:pt x="450" y="4375"/>
                  </a:lnTo>
                  <a:lnTo>
                    <a:pt x="2751" y="389"/>
                  </a:lnTo>
                  <a:lnTo>
                    <a:pt x="5376" y="389"/>
                  </a:lnTo>
                  <a:lnTo>
                    <a:pt x="53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6"/>
            <p:cNvSpPr/>
            <p:nvPr/>
          </p:nvSpPr>
          <p:spPr>
            <a:xfrm>
              <a:off x="4503425" y="2004400"/>
              <a:ext cx="27925" cy="55825"/>
            </a:xfrm>
            <a:custGeom>
              <a:avLst/>
              <a:gdLst/>
              <a:ahLst/>
              <a:cxnLst/>
              <a:rect l="l" t="t" r="r" b="b"/>
              <a:pathLst>
                <a:path w="1117" h="2233" extrusionOk="0">
                  <a:moveTo>
                    <a:pt x="1116" y="0"/>
                  </a:moveTo>
                  <a:cubicBezTo>
                    <a:pt x="503" y="0"/>
                    <a:pt x="1" y="502"/>
                    <a:pt x="1" y="1116"/>
                  </a:cubicBezTo>
                  <a:cubicBezTo>
                    <a:pt x="1" y="1727"/>
                    <a:pt x="503" y="2232"/>
                    <a:pt x="1116" y="2232"/>
                  </a:cubicBezTo>
                  <a:lnTo>
                    <a:pt x="1116" y="1934"/>
                  </a:lnTo>
                  <a:cubicBezTo>
                    <a:pt x="664" y="1934"/>
                    <a:pt x="299" y="1565"/>
                    <a:pt x="299" y="1116"/>
                  </a:cubicBezTo>
                  <a:cubicBezTo>
                    <a:pt x="299" y="661"/>
                    <a:pt x="667" y="296"/>
                    <a:pt x="1116" y="296"/>
                  </a:cubicBezTo>
                  <a:lnTo>
                    <a:pt x="1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6"/>
            <p:cNvSpPr/>
            <p:nvPr/>
          </p:nvSpPr>
          <p:spPr>
            <a:xfrm>
              <a:off x="4460050" y="1925500"/>
              <a:ext cx="62575" cy="87775"/>
            </a:xfrm>
            <a:custGeom>
              <a:avLst/>
              <a:gdLst/>
              <a:ahLst/>
              <a:cxnLst/>
              <a:rect l="l" t="t" r="r" b="b"/>
              <a:pathLst>
                <a:path w="2503" h="3511" extrusionOk="0">
                  <a:moveTo>
                    <a:pt x="246" y="1"/>
                  </a:moveTo>
                  <a:lnTo>
                    <a:pt x="0" y="166"/>
                  </a:lnTo>
                  <a:lnTo>
                    <a:pt x="2257" y="3511"/>
                  </a:lnTo>
                  <a:lnTo>
                    <a:pt x="2503" y="3346"/>
                  </a:lnTo>
                  <a:lnTo>
                    <a:pt x="2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6"/>
            <p:cNvSpPr/>
            <p:nvPr/>
          </p:nvSpPr>
          <p:spPr>
            <a:xfrm>
              <a:off x="4402575" y="2028525"/>
              <a:ext cx="104700" cy="7425"/>
            </a:xfrm>
            <a:custGeom>
              <a:avLst/>
              <a:gdLst/>
              <a:ahLst/>
              <a:cxnLst/>
              <a:rect l="l" t="t" r="r" b="b"/>
              <a:pathLst>
                <a:path w="4188" h="297" extrusionOk="0">
                  <a:moveTo>
                    <a:pt x="0" y="1"/>
                  </a:moveTo>
                  <a:lnTo>
                    <a:pt x="0" y="296"/>
                  </a:lnTo>
                  <a:lnTo>
                    <a:pt x="4188" y="296"/>
                  </a:lnTo>
                  <a:lnTo>
                    <a:pt x="41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6"/>
            <p:cNvSpPr/>
            <p:nvPr/>
          </p:nvSpPr>
          <p:spPr>
            <a:xfrm>
              <a:off x="4459775" y="2048750"/>
              <a:ext cx="59225" cy="90000"/>
            </a:xfrm>
            <a:custGeom>
              <a:avLst/>
              <a:gdLst/>
              <a:ahLst/>
              <a:cxnLst/>
              <a:rect l="l" t="t" r="r" b="b"/>
              <a:pathLst>
                <a:path w="2369" h="3600" extrusionOk="0">
                  <a:moveTo>
                    <a:pt x="2118" y="1"/>
                  </a:moveTo>
                  <a:lnTo>
                    <a:pt x="0" y="3446"/>
                  </a:lnTo>
                  <a:lnTo>
                    <a:pt x="251" y="3599"/>
                  </a:lnTo>
                  <a:lnTo>
                    <a:pt x="2369" y="157"/>
                  </a:lnTo>
                  <a:lnTo>
                    <a:pt x="21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8" name="Google Shape;188;p6"/>
          <p:cNvGrpSpPr/>
          <p:nvPr/>
        </p:nvGrpSpPr>
        <p:grpSpPr>
          <a:xfrm>
            <a:off x="11571404" y="3428986"/>
            <a:ext cx="620377" cy="3008364"/>
            <a:chOff x="4295525" y="1922925"/>
            <a:chExt cx="235825" cy="1143575"/>
          </a:xfrm>
        </p:grpSpPr>
        <p:sp>
          <p:nvSpPr>
            <p:cNvPr id="189" name="Google Shape;189;p6"/>
            <p:cNvSpPr/>
            <p:nvPr/>
          </p:nvSpPr>
          <p:spPr>
            <a:xfrm>
              <a:off x="4402575" y="1927750"/>
              <a:ext cx="128775" cy="208975"/>
            </a:xfrm>
            <a:custGeom>
              <a:avLst/>
              <a:gdLst/>
              <a:ahLst/>
              <a:cxnLst/>
              <a:rect l="l" t="t" r="r" b="b"/>
              <a:pathLst>
                <a:path w="5151" h="8359" extrusionOk="0">
                  <a:moveTo>
                    <a:pt x="2414" y="0"/>
                  </a:moveTo>
                  <a:lnTo>
                    <a:pt x="0" y="4182"/>
                  </a:lnTo>
                  <a:lnTo>
                    <a:pt x="2414" y="8358"/>
                  </a:lnTo>
                  <a:lnTo>
                    <a:pt x="5150" y="8358"/>
                  </a:lnTo>
                  <a:lnTo>
                    <a:pt x="51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6"/>
            <p:cNvSpPr/>
            <p:nvPr/>
          </p:nvSpPr>
          <p:spPr>
            <a:xfrm>
              <a:off x="4402500" y="1929625"/>
              <a:ext cx="128850" cy="207100"/>
            </a:xfrm>
            <a:custGeom>
              <a:avLst/>
              <a:gdLst/>
              <a:ahLst/>
              <a:cxnLst/>
              <a:rect l="l" t="t" r="r" b="b"/>
              <a:pathLst>
                <a:path w="5154" h="8284" extrusionOk="0">
                  <a:moveTo>
                    <a:pt x="2372" y="1"/>
                  </a:moveTo>
                  <a:lnTo>
                    <a:pt x="1" y="4107"/>
                  </a:lnTo>
                  <a:lnTo>
                    <a:pt x="2414" y="8283"/>
                  </a:lnTo>
                  <a:lnTo>
                    <a:pt x="5153" y="8283"/>
                  </a:lnTo>
                  <a:lnTo>
                    <a:pt x="5153" y="7672"/>
                  </a:lnTo>
                  <a:cubicBezTo>
                    <a:pt x="4238" y="5114"/>
                    <a:pt x="3343" y="2545"/>
                    <a:pt x="2372" y="1"/>
                  </a:cubicBez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6"/>
            <p:cNvSpPr/>
            <p:nvPr/>
          </p:nvSpPr>
          <p:spPr>
            <a:xfrm>
              <a:off x="4295525" y="2197375"/>
              <a:ext cx="235825" cy="869125"/>
            </a:xfrm>
            <a:custGeom>
              <a:avLst/>
              <a:gdLst/>
              <a:ahLst/>
              <a:cxnLst/>
              <a:rect l="l" t="t" r="r" b="b"/>
              <a:pathLst>
                <a:path w="9433" h="34765" extrusionOk="0">
                  <a:moveTo>
                    <a:pt x="0" y="1"/>
                  </a:moveTo>
                  <a:lnTo>
                    <a:pt x="0" y="34764"/>
                  </a:lnTo>
                  <a:lnTo>
                    <a:pt x="9432" y="34764"/>
                  </a:lnTo>
                  <a:lnTo>
                    <a:pt x="9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6"/>
            <p:cNvSpPr/>
            <p:nvPr/>
          </p:nvSpPr>
          <p:spPr>
            <a:xfrm>
              <a:off x="4413375" y="2197375"/>
              <a:ext cx="117975" cy="869125"/>
            </a:xfrm>
            <a:custGeom>
              <a:avLst/>
              <a:gdLst/>
              <a:ahLst/>
              <a:cxnLst/>
              <a:rect l="l" t="t" r="r" b="b"/>
              <a:pathLst>
                <a:path w="4719" h="34765" extrusionOk="0">
                  <a:moveTo>
                    <a:pt x="1" y="1"/>
                  </a:moveTo>
                  <a:lnTo>
                    <a:pt x="1" y="34764"/>
                  </a:lnTo>
                  <a:lnTo>
                    <a:pt x="4718" y="34764"/>
                  </a:lnTo>
                  <a:lnTo>
                    <a:pt x="4718" y="1"/>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6"/>
            <p:cNvSpPr/>
            <p:nvPr/>
          </p:nvSpPr>
          <p:spPr>
            <a:xfrm>
              <a:off x="4350475" y="2405275"/>
              <a:ext cx="125850" cy="368850"/>
            </a:xfrm>
            <a:custGeom>
              <a:avLst/>
              <a:gdLst/>
              <a:ahLst/>
              <a:cxnLst/>
              <a:rect l="l" t="t" r="r" b="b"/>
              <a:pathLst>
                <a:path w="5034" h="14754" extrusionOk="0">
                  <a:moveTo>
                    <a:pt x="4888" y="152"/>
                  </a:moveTo>
                  <a:lnTo>
                    <a:pt x="4888" y="14603"/>
                  </a:lnTo>
                  <a:lnTo>
                    <a:pt x="148" y="14603"/>
                  </a:lnTo>
                  <a:lnTo>
                    <a:pt x="148" y="152"/>
                  </a:lnTo>
                  <a:close/>
                  <a:moveTo>
                    <a:pt x="0" y="1"/>
                  </a:moveTo>
                  <a:lnTo>
                    <a:pt x="0" y="14753"/>
                  </a:lnTo>
                  <a:lnTo>
                    <a:pt x="5033" y="14753"/>
                  </a:lnTo>
                  <a:lnTo>
                    <a:pt x="50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6"/>
            <p:cNvSpPr/>
            <p:nvPr/>
          </p:nvSpPr>
          <p:spPr>
            <a:xfrm>
              <a:off x="4350475" y="2235325"/>
              <a:ext cx="125850" cy="125900"/>
            </a:xfrm>
            <a:custGeom>
              <a:avLst/>
              <a:gdLst/>
              <a:ahLst/>
              <a:cxnLst/>
              <a:rect l="l" t="t" r="r" b="b"/>
              <a:pathLst>
                <a:path w="5034" h="5036" extrusionOk="0">
                  <a:moveTo>
                    <a:pt x="4888" y="145"/>
                  </a:moveTo>
                  <a:lnTo>
                    <a:pt x="4888" y="4885"/>
                  </a:lnTo>
                  <a:lnTo>
                    <a:pt x="148" y="4885"/>
                  </a:lnTo>
                  <a:lnTo>
                    <a:pt x="148" y="145"/>
                  </a:lnTo>
                  <a:close/>
                  <a:moveTo>
                    <a:pt x="0" y="0"/>
                  </a:moveTo>
                  <a:lnTo>
                    <a:pt x="0" y="5036"/>
                  </a:lnTo>
                  <a:lnTo>
                    <a:pt x="5033" y="5036"/>
                  </a:lnTo>
                  <a:lnTo>
                    <a:pt x="50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6"/>
            <p:cNvSpPr/>
            <p:nvPr/>
          </p:nvSpPr>
          <p:spPr>
            <a:xfrm>
              <a:off x="4397750" y="2282475"/>
              <a:ext cx="31425" cy="31400"/>
            </a:xfrm>
            <a:custGeom>
              <a:avLst/>
              <a:gdLst/>
              <a:ahLst/>
              <a:cxnLst/>
              <a:rect l="l" t="t" r="r" b="b"/>
              <a:pathLst>
                <a:path w="1257" h="1256" extrusionOk="0">
                  <a:moveTo>
                    <a:pt x="629" y="0"/>
                  </a:moveTo>
                  <a:cubicBezTo>
                    <a:pt x="286" y="0"/>
                    <a:pt x="1" y="282"/>
                    <a:pt x="1" y="628"/>
                  </a:cubicBezTo>
                  <a:cubicBezTo>
                    <a:pt x="1" y="974"/>
                    <a:pt x="286" y="1256"/>
                    <a:pt x="629" y="1256"/>
                  </a:cubicBezTo>
                  <a:cubicBezTo>
                    <a:pt x="975" y="1256"/>
                    <a:pt x="1256" y="974"/>
                    <a:pt x="1256" y="628"/>
                  </a:cubicBezTo>
                  <a:cubicBezTo>
                    <a:pt x="1256" y="282"/>
                    <a:pt x="975" y="0"/>
                    <a:pt x="6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6"/>
            <p:cNvSpPr/>
            <p:nvPr/>
          </p:nvSpPr>
          <p:spPr>
            <a:xfrm>
              <a:off x="4350475" y="2818250"/>
              <a:ext cx="125850" cy="125975"/>
            </a:xfrm>
            <a:custGeom>
              <a:avLst/>
              <a:gdLst/>
              <a:ahLst/>
              <a:cxnLst/>
              <a:rect l="l" t="t" r="r" b="b"/>
              <a:pathLst>
                <a:path w="5034" h="5039" extrusionOk="0">
                  <a:moveTo>
                    <a:pt x="4888" y="148"/>
                  </a:moveTo>
                  <a:lnTo>
                    <a:pt x="4888" y="4888"/>
                  </a:lnTo>
                  <a:lnTo>
                    <a:pt x="148" y="4888"/>
                  </a:lnTo>
                  <a:lnTo>
                    <a:pt x="148" y="148"/>
                  </a:lnTo>
                  <a:close/>
                  <a:moveTo>
                    <a:pt x="0" y="0"/>
                  </a:moveTo>
                  <a:lnTo>
                    <a:pt x="0" y="5039"/>
                  </a:lnTo>
                  <a:lnTo>
                    <a:pt x="5033" y="5039"/>
                  </a:lnTo>
                  <a:lnTo>
                    <a:pt x="50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6"/>
            <p:cNvSpPr/>
            <p:nvPr/>
          </p:nvSpPr>
          <p:spPr>
            <a:xfrm>
              <a:off x="4397750" y="2865450"/>
              <a:ext cx="31425" cy="31425"/>
            </a:xfrm>
            <a:custGeom>
              <a:avLst/>
              <a:gdLst/>
              <a:ahLst/>
              <a:cxnLst/>
              <a:rect l="l" t="t" r="r" b="b"/>
              <a:pathLst>
                <a:path w="1257" h="1257" extrusionOk="0">
                  <a:moveTo>
                    <a:pt x="629" y="1"/>
                  </a:moveTo>
                  <a:cubicBezTo>
                    <a:pt x="286" y="1"/>
                    <a:pt x="1" y="283"/>
                    <a:pt x="1" y="629"/>
                  </a:cubicBezTo>
                  <a:cubicBezTo>
                    <a:pt x="1" y="975"/>
                    <a:pt x="286" y="1256"/>
                    <a:pt x="629" y="1256"/>
                  </a:cubicBezTo>
                  <a:cubicBezTo>
                    <a:pt x="975" y="1256"/>
                    <a:pt x="1256" y="975"/>
                    <a:pt x="1256" y="629"/>
                  </a:cubicBezTo>
                  <a:cubicBezTo>
                    <a:pt x="1256" y="283"/>
                    <a:pt x="975" y="1"/>
                    <a:pt x="6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6"/>
            <p:cNvSpPr/>
            <p:nvPr/>
          </p:nvSpPr>
          <p:spPr>
            <a:xfrm>
              <a:off x="4295525" y="2994975"/>
              <a:ext cx="235825" cy="3800"/>
            </a:xfrm>
            <a:custGeom>
              <a:avLst/>
              <a:gdLst/>
              <a:ahLst/>
              <a:cxnLst/>
              <a:rect l="l" t="t" r="r" b="b"/>
              <a:pathLst>
                <a:path w="9433" h="152" extrusionOk="0">
                  <a:moveTo>
                    <a:pt x="0" y="1"/>
                  </a:moveTo>
                  <a:lnTo>
                    <a:pt x="0" y="151"/>
                  </a:lnTo>
                  <a:lnTo>
                    <a:pt x="9432" y="151"/>
                  </a:lnTo>
                  <a:lnTo>
                    <a:pt x="94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6"/>
            <p:cNvSpPr/>
            <p:nvPr/>
          </p:nvSpPr>
          <p:spPr>
            <a:xfrm>
              <a:off x="4510200" y="2619400"/>
              <a:ext cx="21150" cy="93775"/>
            </a:xfrm>
            <a:custGeom>
              <a:avLst/>
              <a:gdLst/>
              <a:ahLst/>
              <a:cxnLst/>
              <a:rect l="l" t="t" r="r" b="b"/>
              <a:pathLst>
                <a:path w="846" h="3751" extrusionOk="0">
                  <a:moveTo>
                    <a:pt x="0" y="1"/>
                  </a:moveTo>
                  <a:lnTo>
                    <a:pt x="0" y="3750"/>
                  </a:lnTo>
                  <a:lnTo>
                    <a:pt x="845" y="3750"/>
                  </a:lnTo>
                  <a:lnTo>
                    <a:pt x="8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6"/>
            <p:cNvSpPr/>
            <p:nvPr/>
          </p:nvSpPr>
          <p:spPr>
            <a:xfrm>
              <a:off x="4396925" y="1922925"/>
              <a:ext cx="134425" cy="218675"/>
            </a:xfrm>
            <a:custGeom>
              <a:avLst/>
              <a:gdLst/>
              <a:ahLst/>
              <a:cxnLst/>
              <a:rect l="l" t="t" r="r" b="b"/>
              <a:pathLst>
                <a:path w="5377" h="8747" extrusionOk="0">
                  <a:moveTo>
                    <a:pt x="2528" y="1"/>
                  </a:moveTo>
                  <a:lnTo>
                    <a:pt x="1" y="4375"/>
                  </a:lnTo>
                  <a:lnTo>
                    <a:pt x="2528" y="8747"/>
                  </a:lnTo>
                  <a:lnTo>
                    <a:pt x="5376" y="8747"/>
                  </a:lnTo>
                  <a:lnTo>
                    <a:pt x="5376" y="8359"/>
                  </a:lnTo>
                  <a:lnTo>
                    <a:pt x="2751" y="8359"/>
                  </a:lnTo>
                  <a:lnTo>
                    <a:pt x="450" y="4375"/>
                  </a:lnTo>
                  <a:lnTo>
                    <a:pt x="2751" y="389"/>
                  </a:lnTo>
                  <a:lnTo>
                    <a:pt x="5376" y="389"/>
                  </a:lnTo>
                  <a:lnTo>
                    <a:pt x="53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6"/>
            <p:cNvSpPr/>
            <p:nvPr/>
          </p:nvSpPr>
          <p:spPr>
            <a:xfrm>
              <a:off x="4503425" y="2004400"/>
              <a:ext cx="27925" cy="55825"/>
            </a:xfrm>
            <a:custGeom>
              <a:avLst/>
              <a:gdLst/>
              <a:ahLst/>
              <a:cxnLst/>
              <a:rect l="l" t="t" r="r" b="b"/>
              <a:pathLst>
                <a:path w="1117" h="2233" extrusionOk="0">
                  <a:moveTo>
                    <a:pt x="1116" y="0"/>
                  </a:moveTo>
                  <a:cubicBezTo>
                    <a:pt x="503" y="0"/>
                    <a:pt x="1" y="502"/>
                    <a:pt x="1" y="1116"/>
                  </a:cubicBezTo>
                  <a:cubicBezTo>
                    <a:pt x="1" y="1727"/>
                    <a:pt x="503" y="2232"/>
                    <a:pt x="1116" y="2232"/>
                  </a:cubicBezTo>
                  <a:lnTo>
                    <a:pt x="1116" y="1934"/>
                  </a:lnTo>
                  <a:cubicBezTo>
                    <a:pt x="664" y="1934"/>
                    <a:pt x="299" y="1565"/>
                    <a:pt x="299" y="1116"/>
                  </a:cubicBezTo>
                  <a:cubicBezTo>
                    <a:pt x="299" y="661"/>
                    <a:pt x="667" y="296"/>
                    <a:pt x="1116" y="296"/>
                  </a:cubicBezTo>
                  <a:lnTo>
                    <a:pt x="1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6"/>
            <p:cNvSpPr/>
            <p:nvPr/>
          </p:nvSpPr>
          <p:spPr>
            <a:xfrm>
              <a:off x="4460050" y="1925500"/>
              <a:ext cx="62575" cy="87775"/>
            </a:xfrm>
            <a:custGeom>
              <a:avLst/>
              <a:gdLst/>
              <a:ahLst/>
              <a:cxnLst/>
              <a:rect l="l" t="t" r="r" b="b"/>
              <a:pathLst>
                <a:path w="2503" h="3511" extrusionOk="0">
                  <a:moveTo>
                    <a:pt x="246" y="1"/>
                  </a:moveTo>
                  <a:lnTo>
                    <a:pt x="0" y="166"/>
                  </a:lnTo>
                  <a:lnTo>
                    <a:pt x="2257" y="3511"/>
                  </a:lnTo>
                  <a:lnTo>
                    <a:pt x="2503" y="3346"/>
                  </a:lnTo>
                  <a:lnTo>
                    <a:pt x="2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6"/>
            <p:cNvSpPr/>
            <p:nvPr/>
          </p:nvSpPr>
          <p:spPr>
            <a:xfrm>
              <a:off x="4402575" y="2028525"/>
              <a:ext cx="104700" cy="7425"/>
            </a:xfrm>
            <a:custGeom>
              <a:avLst/>
              <a:gdLst/>
              <a:ahLst/>
              <a:cxnLst/>
              <a:rect l="l" t="t" r="r" b="b"/>
              <a:pathLst>
                <a:path w="4188" h="297" extrusionOk="0">
                  <a:moveTo>
                    <a:pt x="0" y="1"/>
                  </a:moveTo>
                  <a:lnTo>
                    <a:pt x="0" y="296"/>
                  </a:lnTo>
                  <a:lnTo>
                    <a:pt x="4188" y="296"/>
                  </a:lnTo>
                  <a:lnTo>
                    <a:pt x="41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6"/>
            <p:cNvSpPr/>
            <p:nvPr/>
          </p:nvSpPr>
          <p:spPr>
            <a:xfrm>
              <a:off x="4459775" y="2048750"/>
              <a:ext cx="59225" cy="90000"/>
            </a:xfrm>
            <a:custGeom>
              <a:avLst/>
              <a:gdLst/>
              <a:ahLst/>
              <a:cxnLst/>
              <a:rect l="l" t="t" r="r" b="b"/>
              <a:pathLst>
                <a:path w="2369" h="3600" extrusionOk="0">
                  <a:moveTo>
                    <a:pt x="2118" y="1"/>
                  </a:moveTo>
                  <a:lnTo>
                    <a:pt x="0" y="3446"/>
                  </a:lnTo>
                  <a:lnTo>
                    <a:pt x="251" y="3599"/>
                  </a:lnTo>
                  <a:lnTo>
                    <a:pt x="2369" y="157"/>
                  </a:lnTo>
                  <a:lnTo>
                    <a:pt x="21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58778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4"/>
        <p:cNvGrpSpPr/>
        <p:nvPr/>
      </p:nvGrpSpPr>
      <p:grpSpPr>
        <a:xfrm>
          <a:off x="0" y="0"/>
          <a:ext cx="0" cy="0"/>
          <a:chOff x="0" y="0"/>
          <a:chExt cx="0" cy="0"/>
        </a:xfrm>
      </p:grpSpPr>
      <p:sp>
        <p:nvSpPr>
          <p:cNvPr id="445" name="Google Shape;445;p9"/>
          <p:cNvSpPr txBox="1">
            <a:spLocks noGrp="1"/>
          </p:cNvSpPr>
          <p:nvPr>
            <p:ph type="title"/>
          </p:nvPr>
        </p:nvSpPr>
        <p:spPr>
          <a:xfrm>
            <a:off x="1903911" y="1892400"/>
            <a:ext cx="8384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10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46" name="Google Shape;446;p9"/>
          <p:cNvSpPr txBox="1">
            <a:spLocks noGrp="1"/>
          </p:cNvSpPr>
          <p:nvPr>
            <p:ph type="subTitle" idx="1"/>
          </p:nvPr>
        </p:nvSpPr>
        <p:spPr>
          <a:xfrm>
            <a:off x="2760633" y="3406800"/>
            <a:ext cx="6670400" cy="15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47" name="Google Shape;447;p9"/>
          <p:cNvGrpSpPr/>
          <p:nvPr/>
        </p:nvGrpSpPr>
        <p:grpSpPr>
          <a:xfrm>
            <a:off x="-100" y="6412629"/>
            <a:ext cx="12192000" cy="445848"/>
            <a:chOff x="-75" y="4603501"/>
            <a:chExt cx="9144000" cy="540030"/>
          </a:xfrm>
        </p:grpSpPr>
        <p:sp>
          <p:nvSpPr>
            <p:cNvPr id="448" name="Google Shape;448;p9"/>
            <p:cNvSpPr/>
            <p:nvPr/>
          </p:nvSpPr>
          <p:spPr>
            <a:xfrm>
              <a:off x="-75" y="4603501"/>
              <a:ext cx="9144000" cy="539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75" y="4603528"/>
              <a:ext cx="4136966" cy="540003"/>
            </a:xfrm>
            <a:custGeom>
              <a:avLst/>
              <a:gdLst/>
              <a:ahLst/>
              <a:cxnLst/>
              <a:rect l="l" t="t" r="r" b="b"/>
              <a:pathLst>
                <a:path w="67402" h="52212" extrusionOk="0">
                  <a:moveTo>
                    <a:pt x="67402" y="0"/>
                  </a:moveTo>
                  <a:lnTo>
                    <a:pt x="16089" y="1390"/>
                  </a:lnTo>
                  <a:lnTo>
                    <a:pt x="16089" y="1390"/>
                  </a:lnTo>
                  <a:lnTo>
                    <a:pt x="1" y="5987"/>
                  </a:lnTo>
                  <a:lnTo>
                    <a:pt x="1" y="52211"/>
                  </a:lnTo>
                  <a:lnTo>
                    <a:pt x="59303" y="52211"/>
                  </a:lnTo>
                  <a:lnTo>
                    <a:pt x="67402"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5076230" y="4603528"/>
              <a:ext cx="4067671" cy="540003"/>
            </a:xfrm>
            <a:custGeom>
              <a:avLst/>
              <a:gdLst/>
              <a:ahLst/>
              <a:cxnLst/>
              <a:rect l="l" t="t" r="r" b="b"/>
              <a:pathLst>
                <a:path w="66273" h="52212" extrusionOk="0">
                  <a:moveTo>
                    <a:pt x="1" y="0"/>
                  </a:moveTo>
                  <a:lnTo>
                    <a:pt x="6967" y="52211"/>
                  </a:lnTo>
                  <a:lnTo>
                    <a:pt x="66272" y="52211"/>
                  </a:lnTo>
                  <a:lnTo>
                    <a:pt x="66272" y="5987"/>
                  </a:lnTo>
                  <a:lnTo>
                    <a:pt x="50181" y="1390"/>
                  </a:lnTo>
                  <a:lnTo>
                    <a:pt x="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1" name="Google Shape;451;p9"/>
          <p:cNvGrpSpPr/>
          <p:nvPr/>
        </p:nvGrpSpPr>
        <p:grpSpPr>
          <a:xfrm>
            <a:off x="-101" y="106"/>
            <a:ext cx="12191857" cy="531812"/>
            <a:chOff x="312250" y="918900"/>
            <a:chExt cx="3724600" cy="960875"/>
          </a:xfrm>
        </p:grpSpPr>
        <p:sp>
          <p:nvSpPr>
            <p:cNvPr id="452" name="Google Shape;452;p9"/>
            <p:cNvSpPr/>
            <p:nvPr/>
          </p:nvSpPr>
          <p:spPr>
            <a:xfrm>
              <a:off x="312250" y="918900"/>
              <a:ext cx="3724550" cy="614525"/>
            </a:xfrm>
            <a:custGeom>
              <a:avLst/>
              <a:gdLst/>
              <a:ahLst/>
              <a:cxnLst/>
              <a:rect l="l" t="t" r="r" b="b"/>
              <a:pathLst>
                <a:path w="148982" h="24581" extrusionOk="0">
                  <a:moveTo>
                    <a:pt x="1" y="0"/>
                  </a:moveTo>
                  <a:lnTo>
                    <a:pt x="1" y="24581"/>
                  </a:lnTo>
                  <a:lnTo>
                    <a:pt x="148981" y="24581"/>
                  </a:lnTo>
                  <a:lnTo>
                    <a:pt x="1489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312250" y="918900"/>
              <a:ext cx="3724550" cy="276350"/>
            </a:xfrm>
            <a:custGeom>
              <a:avLst/>
              <a:gdLst/>
              <a:ahLst/>
              <a:cxnLst/>
              <a:rect l="l" t="t" r="r" b="b"/>
              <a:pathLst>
                <a:path w="148982" h="11054" extrusionOk="0">
                  <a:moveTo>
                    <a:pt x="1" y="0"/>
                  </a:moveTo>
                  <a:lnTo>
                    <a:pt x="1" y="11053"/>
                  </a:lnTo>
                  <a:lnTo>
                    <a:pt x="148981" y="11053"/>
                  </a:lnTo>
                  <a:lnTo>
                    <a:pt x="14898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312250" y="1380675"/>
              <a:ext cx="3724550" cy="152700"/>
            </a:xfrm>
            <a:custGeom>
              <a:avLst/>
              <a:gdLst/>
              <a:ahLst/>
              <a:cxnLst/>
              <a:rect l="l" t="t" r="r" b="b"/>
              <a:pathLst>
                <a:path w="148982" h="6108" extrusionOk="0">
                  <a:moveTo>
                    <a:pt x="1" y="0"/>
                  </a:moveTo>
                  <a:lnTo>
                    <a:pt x="1" y="6107"/>
                  </a:lnTo>
                  <a:lnTo>
                    <a:pt x="148981" y="6107"/>
                  </a:lnTo>
                  <a:lnTo>
                    <a:pt x="14898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312250" y="918900"/>
              <a:ext cx="3724550" cy="276350"/>
            </a:xfrm>
            <a:custGeom>
              <a:avLst/>
              <a:gdLst/>
              <a:ahLst/>
              <a:cxnLst/>
              <a:rect l="l" t="t" r="r" b="b"/>
              <a:pathLst>
                <a:path w="148982" h="11054" extrusionOk="0">
                  <a:moveTo>
                    <a:pt x="1" y="0"/>
                  </a:moveTo>
                  <a:lnTo>
                    <a:pt x="1" y="11053"/>
                  </a:lnTo>
                  <a:lnTo>
                    <a:pt x="148981" y="11053"/>
                  </a:lnTo>
                  <a:lnTo>
                    <a:pt x="14898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312250" y="1057050"/>
              <a:ext cx="3724550" cy="138200"/>
            </a:xfrm>
            <a:custGeom>
              <a:avLst/>
              <a:gdLst/>
              <a:ahLst/>
              <a:cxnLst/>
              <a:rect l="l" t="t" r="r" b="b"/>
              <a:pathLst>
                <a:path w="148982" h="5528" extrusionOk="0">
                  <a:moveTo>
                    <a:pt x="1" y="1"/>
                  </a:moveTo>
                  <a:lnTo>
                    <a:pt x="1" y="5527"/>
                  </a:lnTo>
                  <a:lnTo>
                    <a:pt x="148981" y="5527"/>
                  </a:lnTo>
                  <a:lnTo>
                    <a:pt x="148981" y="1"/>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312250" y="1195225"/>
              <a:ext cx="3724600" cy="30975"/>
            </a:xfrm>
            <a:custGeom>
              <a:avLst/>
              <a:gdLst/>
              <a:ahLst/>
              <a:cxnLst/>
              <a:rect l="l" t="t" r="r" b="b"/>
              <a:pathLst>
                <a:path w="148984" h="1239" extrusionOk="0">
                  <a:moveTo>
                    <a:pt x="1" y="0"/>
                  </a:moveTo>
                  <a:lnTo>
                    <a:pt x="1" y="1239"/>
                  </a:lnTo>
                  <a:lnTo>
                    <a:pt x="148984" y="1239"/>
                  </a:lnTo>
                  <a:lnTo>
                    <a:pt x="148984"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312250" y="1533350"/>
              <a:ext cx="3724550" cy="290500"/>
            </a:xfrm>
            <a:custGeom>
              <a:avLst/>
              <a:gdLst/>
              <a:ahLst/>
              <a:cxnLst/>
              <a:rect l="l" t="t" r="r" b="b"/>
              <a:pathLst>
                <a:path w="148982" h="11620" extrusionOk="0">
                  <a:moveTo>
                    <a:pt x="1" y="0"/>
                  </a:moveTo>
                  <a:lnTo>
                    <a:pt x="1" y="11619"/>
                  </a:lnTo>
                  <a:lnTo>
                    <a:pt x="148981" y="11619"/>
                  </a:lnTo>
                  <a:lnTo>
                    <a:pt x="14898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12250" y="1823900"/>
              <a:ext cx="3724550" cy="55875"/>
            </a:xfrm>
            <a:custGeom>
              <a:avLst/>
              <a:gdLst/>
              <a:ahLst/>
              <a:cxnLst/>
              <a:rect l="l" t="t" r="r" b="b"/>
              <a:pathLst>
                <a:path w="148982" h="2235" extrusionOk="0">
                  <a:moveTo>
                    <a:pt x="1" y="0"/>
                  </a:moveTo>
                  <a:lnTo>
                    <a:pt x="1" y="2235"/>
                  </a:lnTo>
                  <a:lnTo>
                    <a:pt x="148981" y="2235"/>
                  </a:lnTo>
                  <a:lnTo>
                    <a:pt x="14898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312250" y="1659375"/>
              <a:ext cx="3724550" cy="14950"/>
            </a:xfrm>
            <a:custGeom>
              <a:avLst/>
              <a:gdLst/>
              <a:ahLst/>
              <a:cxnLst/>
              <a:rect l="l" t="t" r="r" b="b"/>
              <a:pathLst>
                <a:path w="148982" h="598" extrusionOk="0">
                  <a:moveTo>
                    <a:pt x="1" y="0"/>
                  </a:moveTo>
                  <a:lnTo>
                    <a:pt x="1" y="597"/>
                  </a:lnTo>
                  <a:lnTo>
                    <a:pt x="148981" y="597"/>
                  </a:lnTo>
                  <a:lnTo>
                    <a:pt x="14898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68029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3421887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95"/>
        <p:cNvGrpSpPr/>
        <p:nvPr/>
      </p:nvGrpSpPr>
      <p:grpSpPr>
        <a:xfrm>
          <a:off x="0" y="0"/>
          <a:ext cx="0" cy="0"/>
          <a:chOff x="0" y="0"/>
          <a:chExt cx="0" cy="0"/>
        </a:xfrm>
      </p:grpSpPr>
      <p:sp>
        <p:nvSpPr>
          <p:cNvPr id="496" name="Google Shape;496;p13"/>
          <p:cNvSpPr txBox="1">
            <a:spLocks noGrp="1"/>
          </p:cNvSpPr>
          <p:nvPr>
            <p:ph type="title" hasCustomPrompt="1"/>
          </p:nvPr>
        </p:nvSpPr>
        <p:spPr>
          <a:xfrm rot="2960">
            <a:off x="1820800" y="1623097"/>
            <a:ext cx="1393600" cy="116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8000">
                <a:solidFill>
                  <a:schemeClr val="accent5"/>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497" name="Google Shape;497;p13"/>
          <p:cNvSpPr txBox="1">
            <a:spLocks noGrp="1"/>
          </p:cNvSpPr>
          <p:nvPr>
            <p:ph type="subTitle" idx="1"/>
          </p:nvPr>
        </p:nvSpPr>
        <p:spPr>
          <a:xfrm>
            <a:off x="960000" y="3048337"/>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8" name="Google Shape;498;p13"/>
          <p:cNvSpPr txBox="1">
            <a:spLocks noGrp="1"/>
          </p:cNvSpPr>
          <p:nvPr>
            <p:ph type="title" idx="2" hasCustomPrompt="1"/>
          </p:nvPr>
        </p:nvSpPr>
        <p:spPr>
          <a:xfrm rot="2960">
            <a:off x="1820800" y="3909097"/>
            <a:ext cx="1393600" cy="116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8000">
                <a:solidFill>
                  <a:schemeClr val="accent5"/>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499" name="Google Shape;499;p13"/>
          <p:cNvSpPr txBox="1">
            <a:spLocks noGrp="1"/>
          </p:cNvSpPr>
          <p:nvPr>
            <p:ph type="subTitle" idx="3"/>
          </p:nvPr>
        </p:nvSpPr>
        <p:spPr>
          <a:xfrm>
            <a:off x="9600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0" name="Google Shape;500;p13"/>
          <p:cNvSpPr txBox="1">
            <a:spLocks noGrp="1"/>
          </p:cNvSpPr>
          <p:nvPr>
            <p:ph type="title" idx="4" hasCustomPrompt="1"/>
          </p:nvPr>
        </p:nvSpPr>
        <p:spPr>
          <a:xfrm rot="2960">
            <a:off x="5399200" y="1623097"/>
            <a:ext cx="1393600" cy="116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8000">
                <a:solidFill>
                  <a:schemeClr val="accent5"/>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01" name="Google Shape;501;p13"/>
          <p:cNvSpPr txBox="1">
            <a:spLocks noGrp="1"/>
          </p:cNvSpPr>
          <p:nvPr>
            <p:ph type="subTitle" idx="5"/>
          </p:nvPr>
        </p:nvSpPr>
        <p:spPr>
          <a:xfrm>
            <a:off x="4538400" y="3048337"/>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2" name="Google Shape;502;p13"/>
          <p:cNvSpPr txBox="1">
            <a:spLocks noGrp="1"/>
          </p:cNvSpPr>
          <p:nvPr>
            <p:ph type="title" idx="6" hasCustomPrompt="1"/>
          </p:nvPr>
        </p:nvSpPr>
        <p:spPr>
          <a:xfrm rot="2960">
            <a:off x="5399200" y="3909097"/>
            <a:ext cx="1393600" cy="116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8000">
                <a:solidFill>
                  <a:schemeClr val="accent5"/>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03" name="Google Shape;503;p13"/>
          <p:cNvSpPr txBox="1">
            <a:spLocks noGrp="1"/>
          </p:cNvSpPr>
          <p:nvPr>
            <p:ph type="subTitle" idx="7"/>
          </p:nvPr>
        </p:nvSpPr>
        <p:spPr>
          <a:xfrm>
            <a:off x="45384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4" name="Google Shape;504;p13"/>
          <p:cNvSpPr txBox="1">
            <a:spLocks noGrp="1"/>
          </p:cNvSpPr>
          <p:nvPr>
            <p:ph type="title" idx="8" hasCustomPrompt="1"/>
          </p:nvPr>
        </p:nvSpPr>
        <p:spPr>
          <a:xfrm rot="2960">
            <a:off x="8977600" y="1623097"/>
            <a:ext cx="1393600" cy="116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8000">
                <a:solidFill>
                  <a:schemeClr val="accent5"/>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05" name="Google Shape;505;p13"/>
          <p:cNvSpPr txBox="1">
            <a:spLocks noGrp="1"/>
          </p:cNvSpPr>
          <p:nvPr>
            <p:ph type="subTitle" idx="9"/>
          </p:nvPr>
        </p:nvSpPr>
        <p:spPr>
          <a:xfrm>
            <a:off x="8116800" y="3048337"/>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6" name="Google Shape;506;p13"/>
          <p:cNvSpPr txBox="1">
            <a:spLocks noGrp="1"/>
          </p:cNvSpPr>
          <p:nvPr>
            <p:ph type="title" idx="13" hasCustomPrompt="1"/>
          </p:nvPr>
        </p:nvSpPr>
        <p:spPr>
          <a:xfrm rot="2960">
            <a:off x="8977600" y="3909097"/>
            <a:ext cx="1393600" cy="116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8000">
                <a:solidFill>
                  <a:schemeClr val="accent5"/>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07" name="Google Shape;507;p13"/>
          <p:cNvSpPr txBox="1">
            <a:spLocks noGrp="1"/>
          </p:cNvSpPr>
          <p:nvPr>
            <p:ph type="subTitle" idx="14"/>
          </p:nvPr>
        </p:nvSpPr>
        <p:spPr>
          <a:xfrm>
            <a:off x="81168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8" name="Google Shape;508;p13"/>
          <p:cNvSpPr txBox="1">
            <a:spLocks noGrp="1"/>
          </p:cNvSpPr>
          <p:nvPr>
            <p:ph type="subTitle" idx="15"/>
          </p:nvPr>
        </p:nvSpPr>
        <p:spPr>
          <a:xfrm>
            <a:off x="960000" y="2425400"/>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Alice"/>
                <a:ea typeface="Alice"/>
                <a:cs typeface="Alice"/>
                <a:sym typeface="Alic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09" name="Google Shape;509;p13"/>
          <p:cNvSpPr txBox="1">
            <a:spLocks noGrp="1"/>
          </p:cNvSpPr>
          <p:nvPr>
            <p:ph type="subTitle" idx="16"/>
          </p:nvPr>
        </p:nvSpPr>
        <p:spPr>
          <a:xfrm>
            <a:off x="960000" y="4711600"/>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Alice"/>
                <a:ea typeface="Alice"/>
                <a:cs typeface="Alice"/>
                <a:sym typeface="Alic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10" name="Google Shape;510;p13"/>
          <p:cNvSpPr txBox="1">
            <a:spLocks noGrp="1"/>
          </p:cNvSpPr>
          <p:nvPr>
            <p:ph type="subTitle" idx="17"/>
          </p:nvPr>
        </p:nvSpPr>
        <p:spPr>
          <a:xfrm>
            <a:off x="4538400" y="2425400"/>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Alice"/>
                <a:ea typeface="Alice"/>
                <a:cs typeface="Alice"/>
                <a:sym typeface="Alic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11" name="Google Shape;511;p13"/>
          <p:cNvSpPr txBox="1">
            <a:spLocks noGrp="1"/>
          </p:cNvSpPr>
          <p:nvPr>
            <p:ph type="subTitle" idx="18"/>
          </p:nvPr>
        </p:nvSpPr>
        <p:spPr>
          <a:xfrm>
            <a:off x="4538400" y="4711600"/>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Alice"/>
                <a:ea typeface="Alice"/>
                <a:cs typeface="Alice"/>
                <a:sym typeface="Alic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12" name="Google Shape;512;p13"/>
          <p:cNvSpPr txBox="1">
            <a:spLocks noGrp="1"/>
          </p:cNvSpPr>
          <p:nvPr>
            <p:ph type="subTitle" idx="19"/>
          </p:nvPr>
        </p:nvSpPr>
        <p:spPr>
          <a:xfrm>
            <a:off x="8116800" y="2425400"/>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Alice"/>
                <a:ea typeface="Alice"/>
                <a:cs typeface="Alice"/>
                <a:sym typeface="Alic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13" name="Google Shape;513;p13"/>
          <p:cNvSpPr txBox="1">
            <a:spLocks noGrp="1"/>
          </p:cNvSpPr>
          <p:nvPr>
            <p:ph type="subTitle" idx="20"/>
          </p:nvPr>
        </p:nvSpPr>
        <p:spPr>
          <a:xfrm>
            <a:off x="8116800" y="4711600"/>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Alice"/>
                <a:ea typeface="Alice"/>
                <a:cs typeface="Alice"/>
                <a:sym typeface="Alic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14" name="Google Shape;514;p13"/>
          <p:cNvSpPr txBox="1">
            <a:spLocks noGrp="1"/>
          </p:cNvSpPr>
          <p:nvPr>
            <p:ph type="title" idx="21"/>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15" name="Google Shape;515;p13"/>
          <p:cNvGrpSpPr/>
          <p:nvPr/>
        </p:nvGrpSpPr>
        <p:grpSpPr>
          <a:xfrm>
            <a:off x="-100" y="6412629"/>
            <a:ext cx="12192000" cy="445848"/>
            <a:chOff x="-75" y="4603501"/>
            <a:chExt cx="9144000" cy="540030"/>
          </a:xfrm>
        </p:grpSpPr>
        <p:sp>
          <p:nvSpPr>
            <p:cNvPr id="516" name="Google Shape;516;p13"/>
            <p:cNvSpPr/>
            <p:nvPr/>
          </p:nvSpPr>
          <p:spPr>
            <a:xfrm>
              <a:off x="-75" y="4603501"/>
              <a:ext cx="9144000" cy="539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3"/>
            <p:cNvSpPr/>
            <p:nvPr/>
          </p:nvSpPr>
          <p:spPr>
            <a:xfrm>
              <a:off x="-75" y="4603528"/>
              <a:ext cx="4136966" cy="540003"/>
            </a:xfrm>
            <a:custGeom>
              <a:avLst/>
              <a:gdLst/>
              <a:ahLst/>
              <a:cxnLst/>
              <a:rect l="l" t="t" r="r" b="b"/>
              <a:pathLst>
                <a:path w="67402" h="52212" extrusionOk="0">
                  <a:moveTo>
                    <a:pt x="67402" y="0"/>
                  </a:moveTo>
                  <a:lnTo>
                    <a:pt x="16089" y="1390"/>
                  </a:lnTo>
                  <a:lnTo>
                    <a:pt x="16089" y="1390"/>
                  </a:lnTo>
                  <a:lnTo>
                    <a:pt x="1" y="5987"/>
                  </a:lnTo>
                  <a:lnTo>
                    <a:pt x="1" y="52211"/>
                  </a:lnTo>
                  <a:lnTo>
                    <a:pt x="59303" y="52211"/>
                  </a:lnTo>
                  <a:lnTo>
                    <a:pt x="67402"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3"/>
            <p:cNvSpPr/>
            <p:nvPr/>
          </p:nvSpPr>
          <p:spPr>
            <a:xfrm>
              <a:off x="5076230" y="4603528"/>
              <a:ext cx="4067671" cy="540003"/>
            </a:xfrm>
            <a:custGeom>
              <a:avLst/>
              <a:gdLst/>
              <a:ahLst/>
              <a:cxnLst/>
              <a:rect l="l" t="t" r="r" b="b"/>
              <a:pathLst>
                <a:path w="66273" h="52212" extrusionOk="0">
                  <a:moveTo>
                    <a:pt x="1" y="0"/>
                  </a:moveTo>
                  <a:lnTo>
                    <a:pt x="6967" y="52211"/>
                  </a:lnTo>
                  <a:lnTo>
                    <a:pt x="66272" y="52211"/>
                  </a:lnTo>
                  <a:lnTo>
                    <a:pt x="66272" y="5987"/>
                  </a:lnTo>
                  <a:lnTo>
                    <a:pt x="50181" y="1390"/>
                  </a:lnTo>
                  <a:lnTo>
                    <a:pt x="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9" name="Google Shape;519;p13"/>
          <p:cNvGrpSpPr/>
          <p:nvPr/>
        </p:nvGrpSpPr>
        <p:grpSpPr>
          <a:xfrm>
            <a:off x="-101" y="106"/>
            <a:ext cx="12191857" cy="531812"/>
            <a:chOff x="312250" y="918900"/>
            <a:chExt cx="3724600" cy="960875"/>
          </a:xfrm>
        </p:grpSpPr>
        <p:sp>
          <p:nvSpPr>
            <p:cNvPr id="520" name="Google Shape;520;p13"/>
            <p:cNvSpPr/>
            <p:nvPr/>
          </p:nvSpPr>
          <p:spPr>
            <a:xfrm>
              <a:off x="312250" y="918900"/>
              <a:ext cx="3724550" cy="614525"/>
            </a:xfrm>
            <a:custGeom>
              <a:avLst/>
              <a:gdLst/>
              <a:ahLst/>
              <a:cxnLst/>
              <a:rect l="l" t="t" r="r" b="b"/>
              <a:pathLst>
                <a:path w="148982" h="24581" extrusionOk="0">
                  <a:moveTo>
                    <a:pt x="1" y="0"/>
                  </a:moveTo>
                  <a:lnTo>
                    <a:pt x="1" y="24581"/>
                  </a:lnTo>
                  <a:lnTo>
                    <a:pt x="148981" y="24581"/>
                  </a:lnTo>
                  <a:lnTo>
                    <a:pt x="1489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3"/>
            <p:cNvSpPr/>
            <p:nvPr/>
          </p:nvSpPr>
          <p:spPr>
            <a:xfrm>
              <a:off x="312250" y="918900"/>
              <a:ext cx="3724550" cy="276350"/>
            </a:xfrm>
            <a:custGeom>
              <a:avLst/>
              <a:gdLst/>
              <a:ahLst/>
              <a:cxnLst/>
              <a:rect l="l" t="t" r="r" b="b"/>
              <a:pathLst>
                <a:path w="148982" h="11054" extrusionOk="0">
                  <a:moveTo>
                    <a:pt x="1" y="0"/>
                  </a:moveTo>
                  <a:lnTo>
                    <a:pt x="1" y="11053"/>
                  </a:lnTo>
                  <a:lnTo>
                    <a:pt x="148981" y="11053"/>
                  </a:lnTo>
                  <a:lnTo>
                    <a:pt x="14898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3"/>
            <p:cNvSpPr/>
            <p:nvPr/>
          </p:nvSpPr>
          <p:spPr>
            <a:xfrm>
              <a:off x="312250" y="1380675"/>
              <a:ext cx="3724550" cy="152700"/>
            </a:xfrm>
            <a:custGeom>
              <a:avLst/>
              <a:gdLst/>
              <a:ahLst/>
              <a:cxnLst/>
              <a:rect l="l" t="t" r="r" b="b"/>
              <a:pathLst>
                <a:path w="148982" h="6108" extrusionOk="0">
                  <a:moveTo>
                    <a:pt x="1" y="0"/>
                  </a:moveTo>
                  <a:lnTo>
                    <a:pt x="1" y="6107"/>
                  </a:lnTo>
                  <a:lnTo>
                    <a:pt x="148981" y="6107"/>
                  </a:lnTo>
                  <a:lnTo>
                    <a:pt x="14898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3"/>
            <p:cNvSpPr/>
            <p:nvPr/>
          </p:nvSpPr>
          <p:spPr>
            <a:xfrm>
              <a:off x="312250" y="918900"/>
              <a:ext cx="3724550" cy="276350"/>
            </a:xfrm>
            <a:custGeom>
              <a:avLst/>
              <a:gdLst/>
              <a:ahLst/>
              <a:cxnLst/>
              <a:rect l="l" t="t" r="r" b="b"/>
              <a:pathLst>
                <a:path w="148982" h="11054" extrusionOk="0">
                  <a:moveTo>
                    <a:pt x="1" y="0"/>
                  </a:moveTo>
                  <a:lnTo>
                    <a:pt x="1" y="11053"/>
                  </a:lnTo>
                  <a:lnTo>
                    <a:pt x="148981" y="11053"/>
                  </a:lnTo>
                  <a:lnTo>
                    <a:pt x="14898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3"/>
            <p:cNvSpPr/>
            <p:nvPr/>
          </p:nvSpPr>
          <p:spPr>
            <a:xfrm>
              <a:off x="312250" y="1057050"/>
              <a:ext cx="3724550" cy="138200"/>
            </a:xfrm>
            <a:custGeom>
              <a:avLst/>
              <a:gdLst/>
              <a:ahLst/>
              <a:cxnLst/>
              <a:rect l="l" t="t" r="r" b="b"/>
              <a:pathLst>
                <a:path w="148982" h="5528" extrusionOk="0">
                  <a:moveTo>
                    <a:pt x="1" y="1"/>
                  </a:moveTo>
                  <a:lnTo>
                    <a:pt x="1" y="5527"/>
                  </a:lnTo>
                  <a:lnTo>
                    <a:pt x="148981" y="5527"/>
                  </a:lnTo>
                  <a:lnTo>
                    <a:pt x="148981" y="1"/>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3"/>
            <p:cNvSpPr/>
            <p:nvPr/>
          </p:nvSpPr>
          <p:spPr>
            <a:xfrm>
              <a:off x="312250" y="1195225"/>
              <a:ext cx="3724600" cy="30975"/>
            </a:xfrm>
            <a:custGeom>
              <a:avLst/>
              <a:gdLst/>
              <a:ahLst/>
              <a:cxnLst/>
              <a:rect l="l" t="t" r="r" b="b"/>
              <a:pathLst>
                <a:path w="148984" h="1239" extrusionOk="0">
                  <a:moveTo>
                    <a:pt x="1" y="0"/>
                  </a:moveTo>
                  <a:lnTo>
                    <a:pt x="1" y="1239"/>
                  </a:lnTo>
                  <a:lnTo>
                    <a:pt x="148984" y="1239"/>
                  </a:lnTo>
                  <a:lnTo>
                    <a:pt x="148984"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3"/>
            <p:cNvSpPr/>
            <p:nvPr/>
          </p:nvSpPr>
          <p:spPr>
            <a:xfrm>
              <a:off x="312250" y="1533350"/>
              <a:ext cx="3724550" cy="290500"/>
            </a:xfrm>
            <a:custGeom>
              <a:avLst/>
              <a:gdLst/>
              <a:ahLst/>
              <a:cxnLst/>
              <a:rect l="l" t="t" r="r" b="b"/>
              <a:pathLst>
                <a:path w="148982" h="11620" extrusionOk="0">
                  <a:moveTo>
                    <a:pt x="1" y="0"/>
                  </a:moveTo>
                  <a:lnTo>
                    <a:pt x="1" y="11619"/>
                  </a:lnTo>
                  <a:lnTo>
                    <a:pt x="148981" y="11619"/>
                  </a:lnTo>
                  <a:lnTo>
                    <a:pt x="14898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3"/>
            <p:cNvSpPr/>
            <p:nvPr/>
          </p:nvSpPr>
          <p:spPr>
            <a:xfrm>
              <a:off x="312250" y="1823900"/>
              <a:ext cx="3724550" cy="55875"/>
            </a:xfrm>
            <a:custGeom>
              <a:avLst/>
              <a:gdLst/>
              <a:ahLst/>
              <a:cxnLst/>
              <a:rect l="l" t="t" r="r" b="b"/>
              <a:pathLst>
                <a:path w="148982" h="2235" extrusionOk="0">
                  <a:moveTo>
                    <a:pt x="1" y="0"/>
                  </a:moveTo>
                  <a:lnTo>
                    <a:pt x="1" y="2235"/>
                  </a:lnTo>
                  <a:lnTo>
                    <a:pt x="148981" y="2235"/>
                  </a:lnTo>
                  <a:lnTo>
                    <a:pt x="14898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3"/>
            <p:cNvSpPr/>
            <p:nvPr/>
          </p:nvSpPr>
          <p:spPr>
            <a:xfrm>
              <a:off x="312250" y="1659375"/>
              <a:ext cx="3724550" cy="14950"/>
            </a:xfrm>
            <a:custGeom>
              <a:avLst/>
              <a:gdLst/>
              <a:ahLst/>
              <a:cxnLst/>
              <a:rect l="l" t="t" r="r" b="b"/>
              <a:pathLst>
                <a:path w="148982" h="598" extrusionOk="0">
                  <a:moveTo>
                    <a:pt x="1" y="0"/>
                  </a:moveTo>
                  <a:lnTo>
                    <a:pt x="1" y="597"/>
                  </a:lnTo>
                  <a:lnTo>
                    <a:pt x="148981" y="597"/>
                  </a:lnTo>
                  <a:lnTo>
                    <a:pt x="14898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9" name="Google Shape;529;p13"/>
          <p:cNvGrpSpPr/>
          <p:nvPr/>
        </p:nvGrpSpPr>
        <p:grpSpPr>
          <a:xfrm rot="-479195">
            <a:off x="11436687" y="1629962"/>
            <a:ext cx="997168" cy="1093732"/>
            <a:chOff x="1651050" y="3385714"/>
            <a:chExt cx="312420" cy="342674"/>
          </a:xfrm>
        </p:grpSpPr>
        <p:sp>
          <p:nvSpPr>
            <p:cNvPr id="530" name="Google Shape;530;p13"/>
            <p:cNvSpPr/>
            <p:nvPr/>
          </p:nvSpPr>
          <p:spPr>
            <a:xfrm>
              <a:off x="1651050" y="3385714"/>
              <a:ext cx="312420" cy="342674"/>
            </a:xfrm>
            <a:custGeom>
              <a:avLst/>
              <a:gdLst/>
              <a:ahLst/>
              <a:cxnLst/>
              <a:rect l="l" t="t" r="r" b="b"/>
              <a:pathLst>
                <a:path w="11133" h="12210" extrusionOk="0">
                  <a:moveTo>
                    <a:pt x="5388" y="0"/>
                  </a:moveTo>
                  <a:cubicBezTo>
                    <a:pt x="4992" y="0"/>
                    <a:pt x="4666" y="320"/>
                    <a:pt x="4665" y="718"/>
                  </a:cubicBezTo>
                  <a:lnTo>
                    <a:pt x="2158" y="718"/>
                  </a:lnTo>
                  <a:cubicBezTo>
                    <a:pt x="1661" y="718"/>
                    <a:pt x="1256" y="1123"/>
                    <a:pt x="1256" y="1620"/>
                  </a:cubicBezTo>
                  <a:lnTo>
                    <a:pt x="1256" y="3050"/>
                  </a:lnTo>
                  <a:lnTo>
                    <a:pt x="902" y="3050"/>
                  </a:lnTo>
                  <a:cubicBezTo>
                    <a:pt x="404" y="3050"/>
                    <a:pt x="1" y="3454"/>
                    <a:pt x="1" y="3952"/>
                  </a:cubicBezTo>
                  <a:lnTo>
                    <a:pt x="1" y="5566"/>
                  </a:lnTo>
                  <a:cubicBezTo>
                    <a:pt x="1" y="6063"/>
                    <a:pt x="405" y="6468"/>
                    <a:pt x="902" y="6468"/>
                  </a:cubicBezTo>
                  <a:lnTo>
                    <a:pt x="1615" y="6468"/>
                  </a:lnTo>
                  <a:lnTo>
                    <a:pt x="1615" y="9871"/>
                  </a:lnTo>
                  <a:cubicBezTo>
                    <a:pt x="1615" y="10268"/>
                    <a:pt x="1939" y="10592"/>
                    <a:pt x="2338" y="10592"/>
                  </a:cubicBezTo>
                  <a:lnTo>
                    <a:pt x="2696" y="10592"/>
                  </a:lnTo>
                  <a:cubicBezTo>
                    <a:pt x="3095" y="10592"/>
                    <a:pt x="3419" y="10268"/>
                    <a:pt x="3419" y="9871"/>
                  </a:cubicBezTo>
                  <a:lnTo>
                    <a:pt x="3419" y="6468"/>
                  </a:lnTo>
                  <a:lnTo>
                    <a:pt x="4131" y="6468"/>
                  </a:lnTo>
                  <a:cubicBezTo>
                    <a:pt x="4332" y="6468"/>
                    <a:pt x="4515" y="6403"/>
                    <a:pt x="4665" y="6293"/>
                  </a:cubicBezTo>
                  <a:lnTo>
                    <a:pt x="4665" y="11487"/>
                  </a:lnTo>
                  <a:cubicBezTo>
                    <a:pt x="4665" y="11885"/>
                    <a:pt x="4989" y="12209"/>
                    <a:pt x="5388" y="12209"/>
                  </a:cubicBezTo>
                  <a:lnTo>
                    <a:pt x="5747" y="12209"/>
                  </a:lnTo>
                  <a:cubicBezTo>
                    <a:pt x="6144" y="12209"/>
                    <a:pt x="6468" y="11885"/>
                    <a:pt x="6468" y="11487"/>
                  </a:cubicBezTo>
                  <a:lnTo>
                    <a:pt x="6468" y="6293"/>
                  </a:lnTo>
                  <a:cubicBezTo>
                    <a:pt x="6619" y="6403"/>
                    <a:pt x="6803" y="6468"/>
                    <a:pt x="7002" y="6468"/>
                  </a:cubicBezTo>
                  <a:lnTo>
                    <a:pt x="7715" y="6468"/>
                  </a:lnTo>
                  <a:lnTo>
                    <a:pt x="7715" y="9871"/>
                  </a:lnTo>
                  <a:cubicBezTo>
                    <a:pt x="7715" y="10268"/>
                    <a:pt x="8039" y="10592"/>
                    <a:pt x="8437" y="10592"/>
                  </a:cubicBezTo>
                  <a:lnTo>
                    <a:pt x="8797" y="10592"/>
                  </a:lnTo>
                  <a:cubicBezTo>
                    <a:pt x="9194" y="10592"/>
                    <a:pt x="9518" y="10268"/>
                    <a:pt x="9518" y="9871"/>
                  </a:cubicBezTo>
                  <a:lnTo>
                    <a:pt x="9518" y="6468"/>
                  </a:lnTo>
                  <a:lnTo>
                    <a:pt x="10231" y="6468"/>
                  </a:lnTo>
                  <a:cubicBezTo>
                    <a:pt x="10728" y="6468"/>
                    <a:pt x="11132" y="6063"/>
                    <a:pt x="11132" y="5566"/>
                  </a:cubicBezTo>
                  <a:lnTo>
                    <a:pt x="11132" y="3952"/>
                  </a:lnTo>
                  <a:cubicBezTo>
                    <a:pt x="11132" y="3454"/>
                    <a:pt x="10728" y="3050"/>
                    <a:pt x="10231" y="3050"/>
                  </a:cubicBezTo>
                  <a:lnTo>
                    <a:pt x="9877" y="3050"/>
                  </a:lnTo>
                  <a:lnTo>
                    <a:pt x="9877" y="1620"/>
                  </a:lnTo>
                  <a:cubicBezTo>
                    <a:pt x="9877" y="1123"/>
                    <a:pt x="9473" y="718"/>
                    <a:pt x="8976" y="718"/>
                  </a:cubicBezTo>
                  <a:lnTo>
                    <a:pt x="6468" y="718"/>
                  </a:lnTo>
                  <a:cubicBezTo>
                    <a:pt x="6467" y="323"/>
                    <a:pt x="6141" y="0"/>
                    <a:pt x="5747" y="0"/>
                  </a:cubicBezTo>
                  <a:close/>
                </a:path>
              </a:pathLst>
            </a:custGeom>
            <a:solidFill>
              <a:schemeClr val="accent5"/>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3"/>
            <p:cNvSpPr/>
            <p:nvPr/>
          </p:nvSpPr>
          <p:spPr>
            <a:xfrm>
              <a:off x="1887786" y="3555282"/>
              <a:ext cx="15154" cy="112541"/>
            </a:xfrm>
            <a:custGeom>
              <a:avLst/>
              <a:gdLst/>
              <a:ahLst/>
              <a:cxnLst/>
              <a:rect l="l" t="t" r="r" b="b"/>
              <a:pathLst>
                <a:path w="540" h="4010" extrusionOk="0">
                  <a:moveTo>
                    <a:pt x="0" y="0"/>
                  </a:moveTo>
                  <a:lnTo>
                    <a:pt x="0" y="3829"/>
                  </a:lnTo>
                  <a:cubicBezTo>
                    <a:pt x="0" y="3928"/>
                    <a:pt x="82" y="4009"/>
                    <a:pt x="180" y="4009"/>
                  </a:cubicBezTo>
                  <a:lnTo>
                    <a:pt x="361" y="4009"/>
                  </a:lnTo>
                  <a:cubicBezTo>
                    <a:pt x="459" y="4009"/>
                    <a:pt x="540" y="3930"/>
                    <a:pt x="540" y="3829"/>
                  </a:cubicBezTo>
                  <a:lnTo>
                    <a:pt x="540" y="239"/>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3"/>
            <p:cNvSpPr/>
            <p:nvPr/>
          </p:nvSpPr>
          <p:spPr>
            <a:xfrm>
              <a:off x="1882762" y="3541895"/>
              <a:ext cx="20177" cy="125928"/>
            </a:xfrm>
            <a:custGeom>
              <a:avLst/>
              <a:gdLst/>
              <a:ahLst/>
              <a:cxnLst/>
              <a:rect l="l" t="t" r="r" b="b"/>
              <a:pathLst>
                <a:path w="719" h="4487" extrusionOk="0">
                  <a:moveTo>
                    <a:pt x="0" y="1"/>
                  </a:moveTo>
                  <a:lnTo>
                    <a:pt x="0" y="4306"/>
                  </a:lnTo>
                  <a:cubicBezTo>
                    <a:pt x="0" y="4404"/>
                    <a:pt x="81" y="4486"/>
                    <a:pt x="180" y="4486"/>
                  </a:cubicBezTo>
                  <a:lnTo>
                    <a:pt x="359" y="4486"/>
                  </a:lnTo>
                  <a:lnTo>
                    <a:pt x="359" y="1077"/>
                  </a:lnTo>
                  <a:cubicBezTo>
                    <a:pt x="359" y="879"/>
                    <a:pt x="521" y="719"/>
                    <a:pt x="719" y="719"/>
                  </a:cubicBezTo>
                  <a:lnTo>
                    <a:pt x="7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3"/>
            <p:cNvSpPr/>
            <p:nvPr/>
          </p:nvSpPr>
          <p:spPr>
            <a:xfrm>
              <a:off x="1842268" y="3486523"/>
              <a:ext cx="105964" cy="60424"/>
            </a:xfrm>
            <a:custGeom>
              <a:avLst/>
              <a:gdLst/>
              <a:ahLst/>
              <a:cxnLst/>
              <a:rect l="l" t="t" r="r" b="b"/>
              <a:pathLst>
                <a:path w="3776" h="2153" extrusionOk="0">
                  <a:moveTo>
                    <a:pt x="188" y="0"/>
                  </a:moveTo>
                  <a:cubicBezTo>
                    <a:pt x="188" y="0"/>
                    <a:pt x="41" y="342"/>
                    <a:pt x="0" y="357"/>
                  </a:cubicBezTo>
                  <a:lnTo>
                    <a:pt x="0" y="1794"/>
                  </a:lnTo>
                  <a:cubicBezTo>
                    <a:pt x="0" y="1991"/>
                    <a:pt x="162" y="2153"/>
                    <a:pt x="360" y="2153"/>
                  </a:cubicBezTo>
                  <a:lnTo>
                    <a:pt x="3417" y="2153"/>
                  </a:lnTo>
                  <a:lnTo>
                    <a:pt x="3776" y="1974"/>
                  </a:lnTo>
                  <a:lnTo>
                    <a:pt x="3776" y="360"/>
                  </a:lnTo>
                  <a:cubicBezTo>
                    <a:pt x="3776" y="162"/>
                    <a:pt x="3615" y="0"/>
                    <a:pt x="34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3"/>
            <p:cNvSpPr/>
            <p:nvPr/>
          </p:nvSpPr>
          <p:spPr>
            <a:xfrm>
              <a:off x="1837441" y="3486523"/>
              <a:ext cx="110791" cy="65504"/>
            </a:xfrm>
            <a:custGeom>
              <a:avLst/>
              <a:gdLst/>
              <a:ahLst/>
              <a:cxnLst/>
              <a:rect l="l" t="t" r="r" b="b"/>
              <a:pathLst>
                <a:path w="3948" h="2334" extrusionOk="0">
                  <a:moveTo>
                    <a:pt x="360" y="0"/>
                  </a:moveTo>
                  <a:cubicBezTo>
                    <a:pt x="162" y="0"/>
                    <a:pt x="1" y="162"/>
                    <a:pt x="1" y="360"/>
                  </a:cubicBezTo>
                  <a:lnTo>
                    <a:pt x="1" y="1974"/>
                  </a:lnTo>
                  <a:cubicBezTo>
                    <a:pt x="1" y="2172"/>
                    <a:pt x="162" y="2333"/>
                    <a:pt x="360" y="2333"/>
                  </a:cubicBezTo>
                  <a:lnTo>
                    <a:pt x="3589" y="2333"/>
                  </a:lnTo>
                  <a:cubicBezTo>
                    <a:pt x="3787" y="2333"/>
                    <a:pt x="3948" y="2172"/>
                    <a:pt x="3948" y="1974"/>
                  </a:cubicBezTo>
                  <a:lnTo>
                    <a:pt x="719" y="1974"/>
                  </a:lnTo>
                  <a:cubicBezTo>
                    <a:pt x="521" y="1974"/>
                    <a:pt x="360" y="1813"/>
                    <a:pt x="360" y="1615"/>
                  </a:cubicBezTo>
                  <a:lnTo>
                    <a:pt x="3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3"/>
            <p:cNvSpPr/>
            <p:nvPr/>
          </p:nvSpPr>
          <p:spPr>
            <a:xfrm>
              <a:off x="1716604" y="3555282"/>
              <a:ext cx="15182" cy="112541"/>
            </a:xfrm>
            <a:custGeom>
              <a:avLst/>
              <a:gdLst/>
              <a:ahLst/>
              <a:cxnLst/>
              <a:rect l="l" t="t" r="r" b="b"/>
              <a:pathLst>
                <a:path w="541" h="4010" extrusionOk="0">
                  <a:moveTo>
                    <a:pt x="0" y="0"/>
                  </a:moveTo>
                  <a:lnTo>
                    <a:pt x="0" y="3829"/>
                  </a:lnTo>
                  <a:cubicBezTo>
                    <a:pt x="0" y="3928"/>
                    <a:pt x="81" y="4009"/>
                    <a:pt x="181" y="4009"/>
                  </a:cubicBezTo>
                  <a:lnTo>
                    <a:pt x="360" y="4009"/>
                  </a:lnTo>
                  <a:cubicBezTo>
                    <a:pt x="459" y="4009"/>
                    <a:pt x="540" y="3930"/>
                    <a:pt x="540" y="3829"/>
                  </a:cubicBezTo>
                  <a:lnTo>
                    <a:pt x="540" y="239"/>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3"/>
            <p:cNvSpPr/>
            <p:nvPr/>
          </p:nvSpPr>
          <p:spPr>
            <a:xfrm>
              <a:off x="1711581" y="3541895"/>
              <a:ext cx="20205" cy="125928"/>
            </a:xfrm>
            <a:custGeom>
              <a:avLst/>
              <a:gdLst/>
              <a:ahLst/>
              <a:cxnLst/>
              <a:rect l="l" t="t" r="r" b="b"/>
              <a:pathLst>
                <a:path w="720" h="4487" extrusionOk="0">
                  <a:moveTo>
                    <a:pt x="1" y="1"/>
                  </a:moveTo>
                  <a:lnTo>
                    <a:pt x="1" y="4306"/>
                  </a:lnTo>
                  <a:cubicBezTo>
                    <a:pt x="1" y="4404"/>
                    <a:pt x="81" y="4486"/>
                    <a:pt x="181" y="4486"/>
                  </a:cubicBezTo>
                  <a:lnTo>
                    <a:pt x="360" y="4486"/>
                  </a:lnTo>
                  <a:lnTo>
                    <a:pt x="360" y="1077"/>
                  </a:lnTo>
                  <a:cubicBezTo>
                    <a:pt x="360" y="879"/>
                    <a:pt x="520" y="719"/>
                    <a:pt x="719" y="719"/>
                  </a:cubicBezTo>
                  <a:lnTo>
                    <a:pt x="7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3"/>
            <p:cNvSpPr/>
            <p:nvPr/>
          </p:nvSpPr>
          <p:spPr>
            <a:xfrm>
              <a:off x="1671087" y="3486523"/>
              <a:ext cx="105992" cy="60424"/>
            </a:xfrm>
            <a:custGeom>
              <a:avLst/>
              <a:gdLst/>
              <a:ahLst/>
              <a:cxnLst/>
              <a:rect l="l" t="t" r="r" b="b"/>
              <a:pathLst>
                <a:path w="3777" h="2153" extrusionOk="0">
                  <a:moveTo>
                    <a:pt x="188" y="0"/>
                  </a:moveTo>
                  <a:cubicBezTo>
                    <a:pt x="188" y="0"/>
                    <a:pt x="42" y="342"/>
                    <a:pt x="1" y="357"/>
                  </a:cubicBezTo>
                  <a:lnTo>
                    <a:pt x="1" y="1794"/>
                  </a:lnTo>
                  <a:cubicBezTo>
                    <a:pt x="1" y="1991"/>
                    <a:pt x="162" y="2153"/>
                    <a:pt x="360" y="2153"/>
                  </a:cubicBezTo>
                  <a:lnTo>
                    <a:pt x="3417" y="2153"/>
                  </a:lnTo>
                  <a:lnTo>
                    <a:pt x="3776" y="1974"/>
                  </a:lnTo>
                  <a:lnTo>
                    <a:pt x="3776" y="360"/>
                  </a:lnTo>
                  <a:cubicBezTo>
                    <a:pt x="3776" y="162"/>
                    <a:pt x="3615" y="0"/>
                    <a:pt x="34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3"/>
            <p:cNvSpPr/>
            <p:nvPr/>
          </p:nvSpPr>
          <p:spPr>
            <a:xfrm>
              <a:off x="1666288" y="3486523"/>
              <a:ext cx="110791" cy="65504"/>
            </a:xfrm>
            <a:custGeom>
              <a:avLst/>
              <a:gdLst/>
              <a:ahLst/>
              <a:cxnLst/>
              <a:rect l="l" t="t" r="r" b="b"/>
              <a:pathLst>
                <a:path w="3948" h="2334" extrusionOk="0">
                  <a:moveTo>
                    <a:pt x="359" y="0"/>
                  </a:moveTo>
                  <a:cubicBezTo>
                    <a:pt x="162" y="0"/>
                    <a:pt x="0" y="162"/>
                    <a:pt x="0" y="360"/>
                  </a:cubicBezTo>
                  <a:lnTo>
                    <a:pt x="0" y="1974"/>
                  </a:lnTo>
                  <a:cubicBezTo>
                    <a:pt x="0" y="2172"/>
                    <a:pt x="162" y="2333"/>
                    <a:pt x="359" y="2333"/>
                  </a:cubicBezTo>
                  <a:lnTo>
                    <a:pt x="3588" y="2333"/>
                  </a:lnTo>
                  <a:cubicBezTo>
                    <a:pt x="3786" y="2333"/>
                    <a:pt x="3947" y="2172"/>
                    <a:pt x="3947" y="1974"/>
                  </a:cubicBezTo>
                  <a:lnTo>
                    <a:pt x="719" y="1974"/>
                  </a:lnTo>
                  <a:cubicBezTo>
                    <a:pt x="519" y="1974"/>
                    <a:pt x="359" y="1813"/>
                    <a:pt x="359" y="1615"/>
                  </a:cubicBezTo>
                  <a:lnTo>
                    <a:pt x="3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3"/>
            <p:cNvSpPr/>
            <p:nvPr/>
          </p:nvSpPr>
          <p:spPr>
            <a:xfrm>
              <a:off x="1797172" y="3400897"/>
              <a:ext cx="20177" cy="312223"/>
            </a:xfrm>
            <a:custGeom>
              <a:avLst/>
              <a:gdLst/>
              <a:ahLst/>
              <a:cxnLst/>
              <a:rect l="l" t="t" r="r" b="b"/>
              <a:pathLst>
                <a:path w="719" h="11125" extrusionOk="0">
                  <a:moveTo>
                    <a:pt x="179" y="0"/>
                  </a:moveTo>
                  <a:cubicBezTo>
                    <a:pt x="81" y="0"/>
                    <a:pt x="0" y="82"/>
                    <a:pt x="0" y="180"/>
                  </a:cubicBezTo>
                  <a:lnTo>
                    <a:pt x="0" y="3874"/>
                  </a:lnTo>
                  <a:lnTo>
                    <a:pt x="179" y="4044"/>
                  </a:lnTo>
                  <a:lnTo>
                    <a:pt x="179" y="10944"/>
                  </a:lnTo>
                  <a:cubicBezTo>
                    <a:pt x="179" y="11044"/>
                    <a:pt x="260" y="11124"/>
                    <a:pt x="360" y="11124"/>
                  </a:cubicBezTo>
                  <a:lnTo>
                    <a:pt x="540" y="11124"/>
                  </a:lnTo>
                  <a:cubicBezTo>
                    <a:pt x="638" y="11124"/>
                    <a:pt x="719" y="11045"/>
                    <a:pt x="719" y="10944"/>
                  </a:cubicBezTo>
                  <a:lnTo>
                    <a:pt x="719" y="4666"/>
                  </a:lnTo>
                  <a:lnTo>
                    <a:pt x="538" y="4356"/>
                  </a:lnTo>
                  <a:lnTo>
                    <a:pt x="719" y="4101"/>
                  </a:lnTo>
                  <a:lnTo>
                    <a:pt x="719" y="180"/>
                  </a:lnTo>
                  <a:cubicBezTo>
                    <a:pt x="719" y="82"/>
                    <a:pt x="638" y="0"/>
                    <a:pt x="5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3"/>
            <p:cNvSpPr/>
            <p:nvPr/>
          </p:nvSpPr>
          <p:spPr>
            <a:xfrm>
              <a:off x="1797172" y="3501622"/>
              <a:ext cx="20177" cy="211526"/>
            </a:xfrm>
            <a:custGeom>
              <a:avLst/>
              <a:gdLst/>
              <a:ahLst/>
              <a:cxnLst/>
              <a:rect l="l" t="t" r="r" b="b"/>
              <a:pathLst>
                <a:path w="719" h="7537" extrusionOk="0">
                  <a:moveTo>
                    <a:pt x="0" y="0"/>
                  </a:moveTo>
                  <a:lnTo>
                    <a:pt x="0" y="7357"/>
                  </a:lnTo>
                  <a:cubicBezTo>
                    <a:pt x="0" y="7456"/>
                    <a:pt x="81" y="7537"/>
                    <a:pt x="181" y="7537"/>
                  </a:cubicBezTo>
                  <a:lnTo>
                    <a:pt x="360" y="7537"/>
                  </a:lnTo>
                  <a:lnTo>
                    <a:pt x="360" y="1437"/>
                  </a:lnTo>
                  <a:cubicBezTo>
                    <a:pt x="360" y="1239"/>
                    <a:pt x="521" y="1078"/>
                    <a:pt x="719" y="1078"/>
                  </a:cubicBezTo>
                  <a:lnTo>
                    <a:pt x="719" y="2"/>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3"/>
            <p:cNvSpPr/>
            <p:nvPr/>
          </p:nvSpPr>
          <p:spPr>
            <a:xfrm>
              <a:off x="1704986" y="3421076"/>
              <a:ext cx="208027" cy="95758"/>
            </a:xfrm>
            <a:custGeom>
              <a:avLst/>
              <a:gdLst/>
              <a:ahLst/>
              <a:cxnLst/>
              <a:rect l="l" t="t" r="r" b="b"/>
              <a:pathLst>
                <a:path w="7413" h="3412" extrusionOk="0">
                  <a:moveTo>
                    <a:pt x="236" y="1"/>
                  </a:moveTo>
                  <a:lnTo>
                    <a:pt x="1" y="360"/>
                  </a:lnTo>
                  <a:lnTo>
                    <a:pt x="1" y="3052"/>
                  </a:lnTo>
                  <a:cubicBezTo>
                    <a:pt x="1" y="3250"/>
                    <a:pt x="162" y="3411"/>
                    <a:pt x="360" y="3411"/>
                  </a:cubicBezTo>
                  <a:lnTo>
                    <a:pt x="7054" y="3411"/>
                  </a:lnTo>
                  <a:lnTo>
                    <a:pt x="7413" y="3230"/>
                  </a:lnTo>
                  <a:lnTo>
                    <a:pt x="7413" y="360"/>
                  </a:lnTo>
                  <a:cubicBezTo>
                    <a:pt x="7413" y="159"/>
                    <a:pt x="7252" y="1"/>
                    <a:pt x="70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3"/>
            <p:cNvSpPr/>
            <p:nvPr/>
          </p:nvSpPr>
          <p:spPr>
            <a:xfrm>
              <a:off x="1860256" y="3445380"/>
              <a:ext cx="28203" cy="53015"/>
            </a:xfrm>
            <a:custGeom>
              <a:avLst/>
              <a:gdLst/>
              <a:ahLst/>
              <a:cxnLst/>
              <a:rect l="l" t="t" r="r" b="b"/>
              <a:pathLst>
                <a:path w="1005" h="1889" extrusionOk="0">
                  <a:moveTo>
                    <a:pt x="179" y="0"/>
                  </a:moveTo>
                  <a:cubicBezTo>
                    <a:pt x="81" y="0"/>
                    <a:pt x="0" y="81"/>
                    <a:pt x="0" y="179"/>
                  </a:cubicBezTo>
                  <a:lnTo>
                    <a:pt x="0" y="1710"/>
                  </a:lnTo>
                  <a:cubicBezTo>
                    <a:pt x="0" y="1808"/>
                    <a:pt x="81" y="1889"/>
                    <a:pt x="179" y="1889"/>
                  </a:cubicBezTo>
                  <a:lnTo>
                    <a:pt x="824" y="1889"/>
                  </a:lnTo>
                  <a:cubicBezTo>
                    <a:pt x="924" y="1889"/>
                    <a:pt x="1004" y="1808"/>
                    <a:pt x="1004" y="1710"/>
                  </a:cubicBezTo>
                  <a:cubicBezTo>
                    <a:pt x="1004" y="1610"/>
                    <a:pt x="924" y="1532"/>
                    <a:pt x="824" y="1532"/>
                  </a:cubicBezTo>
                  <a:lnTo>
                    <a:pt x="359" y="1532"/>
                  </a:lnTo>
                  <a:lnTo>
                    <a:pt x="359" y="1125"/>
                  </a:lnTo>
                  <a:lnTo>
                    <a:pt x="777" y="1125"/>
                  </a:lnTo>
                  <a:cubicBezTo>
                    <a:pt x="875" y="1125"/>
                    <a:pt x="956" y="1044"/>
                    <a:pt x="956" y="946"/>
                  </a:cubicBezTo>
                  <a:cubicBezTo>
                    <a:pt x="956" y="846"/>
                    <a:pt x="875" y="765"/>
                    <a:pt x="777" y="765"/>
                  </a:cubicBezTo>
                  <a:lnTo>
                    <a:pt x="359" y="765"/>
                  </a:lnTo>
                  <a:lnTo>
                    <a:pt x="359" y="359"/>
                  </a:lnTo>
                  <a:lnTo>
                    <a:pt x="824" y="359"/>
                  </a:lnTo>
                  <a:cubicBezTo>
                    <a:pt x="924" y="359"/>
                    <a:pt x="1004" y="279"/>
                    <a:pt x="1004" y="179"/>
                  </a:cubicBezTo>
                  <a:cubicBezTo>
                    <a:pt x="1004" y="81"/>
                    <a:pt x="924" y="0"/>
                    <a:pt x="8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3"/>
            <p:cNvSpPr/>
            <p:nvPr/>
          </p:nvSpPr>
          <p:spPr>
            <a:xfrm>
              <a:off x="1721010" y="3445268"/>
              <a:ext cx="42206" cy="53464"/>
            </a:xfrm>
            <a:custGeom>
              <a:avLst/>
              <a:gdLst/>
              <a:ahLst/>
              <a:cxnLst/>
              <a:rect l="l" t="t" r="r" b="b"/>
              <a:pathLst>
                <a:path w="1504" h="1905" extrusionOk="0">
                  <a:moveTo>
                    <a:pt x="203" y="1"/>
                  </a:moveTo>
                  <a:cubicBezTo>
                    <a:pt x="183" y="1"/>
                    <a:pt x="163" y="4"/>
                    <a:pt x="143" y="11"/>
                  </a:cubicBezTo>
                  <a:cubicBezTo>
                    <a:pt x="50" y="44"/>
                    <a:pt x="0" y="146"/>
                    <a:pt x="33" y="240"/>
                  </a:cubicBezTo>
                  <a:lnTo>
                    <a:pt x="560" y="1761"/>
                  </a:lnTo>
                  <a:cubicBezTo>
                    <a:pt x="590" y="1847"/>
                    <a:pt x="673" y="1904"/>
                    <a:pt x="763" y="1904"/>
                  </a:cubicBezTo>
                  <a:lnTo>
                    <a:pt x="764" y="1904"/>
                  </a:lnTo>
                  <a:cubicBezTo>
                    <a:pt x="857" y="1904"/>
                    <a:pt x="937" y="1846"/>
                    <a:pt x="967" y="1758"/>
                  </a:cubicBezTo>
                  <a:lnTo>
                    <a:pt x="1470" y="240"/>
                  </a:lnTo>
                  <a:cubicBezTo>
                    <a:pt x="1503" y="143"/>
                    <a:pt x="1452" y="42"/>
                    <a:pt x="1358" y="11"/>
                  </a:cubicBezTo>
                  <a:cubicBezTo>
                    <a:pt x="1339" y="5"/>
                    <a:pt x="1320" y="2"/>
                    <a:pt x="1300" y="2"/>
                  </a:cubicBezTo>
                  <a:cubicBezTo>
                    <a:pt x="1226" y="2"/>
                    <a:pt x="1155" y="50"/>
                    <a:pt x="1131" y="124"/>
                  </a:cubicBezTo>
                  <a:lnTo>
                    <a:pt x="761" y="1239"/>
                  </a:lnTo>
                  <a:lnTo>
                    <a:pt x="373" y="121"/>
                  </a:lnTo>
                  <a:cubicBezTo>
                    <a:pt x="346" y="47"/>
                    <a:pt x="278"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3"/>
            <p:cNvSpPr/>
            <p:nvPr/>
          </p:nvSpPr>
          <p:spPr>
            <a:xfrm>
              <a:off x="1819959" y="3445211"/>
              <a:ext cx="34068" cy="53380"/>
            </a:xfrm>
            <a:custGeom>
              <a:avLst/>
              <a:gdLst/>
              <a:ahLst/>
              <a:cxnLst/>
              <a:rect l="l" t="t" r="r" b="b"/>
              <a:pathLst>
                <a:path w="1214" h="1902" extrusionOk="0">
                  <a:moveTo>
                    <a:pt x="180" y="0"/>
                  </a:moveTo>
                  <a:cubicBezTo>
                    <a:pt x="81" y="0"/>
                    <a:pt x="1" y="81"/>
                    <a:pt x="1" y="179"/>
                  </a:cubicBezTo>
                  <a:cubicBezTo>
                    <a:pt x="1" y="279"/>
                    <a:pt x="81" y="359"/>
                    <a:pt x="180" y="359"/>
                  </a:cubicBezTo>
                  <a:lnTo>
                    <a:pt x="426" y="359"/>
                  </a:lnTo>
                  <a:lnTo>
                    <a:pt x="426" y="1723"/>
                  </a:lnTo>
                  <a:cubicBezTo>
                    <a:pt x="426" y="1821"/>
                    <a:pt x="507" y="1902"/>
                    <a:pt x="605" y="1902"/>
                  </a:cubicBezTo>
                  <a:cubicBezTo>
                    <a:pt x="704" y="1902"/>
                    <a:pt x="785" y="1821"/>
                    <a:pt x="785" y="1723"/>
                  </a:cubicBezTo>
                  <a:lnTo>
                    <a:pt x="785" y="359"/>
                  </a:lnTo>
                  <a:lnTo>
                    <a:pt x="1034" y="359"/>
                  </a:lnTo>
                  <a:cubicBezTo>
                    <a:pt x="1133" y="359"/>
                    <a:pt x="1213" y="279"/>
                    <a:pt x="1213" y="179"/>
                  </a:cubicBezTo>
                  <a:cubicBezTo>
                    <a:pt x="1213" y="81"/>
                    <a:pt x="1131" y="0"/>
                    <a:pt x="10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3"/>
            <p:cNvSpPr/>
            <p:nvPr/>
          </p:nvSpPr>
          <p:spPr>
            <a:xfrm>
              <a:off x="1764732" y="3445211"/>
              <a:ext cx="53459" cy="53380"/>
            </a:xfrm>
            <a:custGeom>
              <a:avLst/>
              <a:gdLst/>
              <a:ahLst/>
              <a:cxnLst/>
              <a:rect l="l" t="t" r="r" b="b"/>
              <a:pathLst>
                <a:path w="1905" h="1902" extrusionOk="0">
                  <a:moveTo>
                    <a:pt x="953" y="361"/>
                  </a:moveTo>
                  <a:cubicBezTo>
                    <a:pt x="1280" y="361"/>
                    <a:pt x="1545" y="626"/>
                    <a:pt x="1545" y="953"/>
                  </a:cubicBezTo>
                  <a:cubicBezTo>
                    <a:pt x="1545" y="1279"/>
                    <a:pt x="1280" y="1546"/>
                    <a:pt x="953" y="1546"/>
                  </a:cubicBezTo>
                  <a:cubicBezTo>
                    <a:pt x="627" y="1546"/>
                    <a:pt x="360" y="1279"/>
                    <a:pt x="360" y="953"/>
                  </a:cubicBezTo>
                  <a:cubicBezTo>
                    <a:pt x="360" y="626"/>
                    <a:pt x="627" y="361"/>
                    <a:pt x="953" y="361"/>
                  </a:cubicBezTo>
                  <a:close/>
                  <a:moveTo>
                    <a:pt x="953" y="0"/>
                  </a:moveTo>
                  <a:cubicBezTo>
                    <a:pt x="429" y="0"/>
                    <a:pt x="1" y="427"/>
                    <a:pt x="1" y="952"/>
                  </a:cubicBezTo>
                  <a:cubicBezTo>
                    <a:pt x="1" y="1475"/>
                    <a:pt x="429" y="1902"/>
                    <a:pt x="953" y="1902"/>
                  </a:cubicBezTo>
                  <a:cubicBezTo>
                    <a:pt x="1477" y="1902"/>
                    <a:pt x="1904" y="1475"/>
                    <a:pt x="1904" y="952"/>
                  </a:cubicBezTo>
                  <a:cubicBezTo>
                    <a:pt x="1904" y="427"/>
                    <a:pt x="1477" y="0"/>
                    <a:pt x="9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3"/>
            <p:cNvSpPr/>
            <p:nvPr/>
          </p:nvSpPr>
          <p:spPr>
            <a:xfrm>
              <a:off x="1701507" y="3421076"/>
              <a:ext cx="211507" cy="100725"/>
            </a:xfrm>
            <a:custGeom>
              <a:avLst/>
              <a:gdLst/>
              <a:ahLst/>
              <a:cxnLst/>
              <a:rect l="l" t="t" r="r" b="b"/>
              <a:pathLst>
                <a:path w="7537" h="3589" extrusionOk="0">
                  <a:moveTo>
                    <a:pt x="360" y="1"/>
                  </a:moveTo>
                  <a:cubicBezTo>
                    <a:pt x="162" y="1"/>
                    <a:pt x="0" y="162"/>
                    <a:pt x="0" y="360"/>
                  </a:cubicBezTo>
                  <a:lnTo>
                    <a:pt x="0" y="3230"/>
                  </a:lnTo>
                  <a:cubicBezTo>
                    <a:pt x="0" y="3428"/>
                    <a:pt x="162" y="3589"/>
                    <a:pt x="360" y="3589"/>
                  </a:cubicBezTo>
                  <a:lnTo>
                    <a:pt x="7178" y="3589"/>
                  </a:lnTo>
                  <a:cubicBezTo>
                    <a:pt x="7376" y="3589"/>
                    <a:pt x="7537" y="3428"/>
                    <a:pt x="7537" y="3230"/>
                  </a:cubicBezTo>
                  <a:lnTo>
                    <a:pt x="1078" y="3230"/>
                  </a:lnTo>
                  <a:cubicBezTo>
                    <a:pt x="681" y="3230"/>
                    <a:pt x="360" y="2907"/>
                    <a:pt x="360" y="2511"/>
                  </a:cubicBezTo>
                  <a:lnTo>
                    <a:pt x="3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32540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746"/>
        <p:cNvGrpSpPr/>
        <p:nvPr/>
      </p:nvGrpSpPr>
      <p:grpSpPr>
        <a:xfrm>
          <a:off x="0" y="0"/>
          <a:ext cx="0" cy="0"/>
          <a:chOff x="0" y="0"/>
          <a:chExt cx="0" cy="0"/>
        </a:xfrm>
      </p:grpSpPr>
      <p:sp>
        <p:nvSpPr>
          <p:cNvPr id="747" name="Google Shape;747;p19"/>
          <p:cNvSpPr txBox="1">
            <a:spLocks noGrp="1"/>
          </p:cNvSpPr>
          <p:nvPr>
            <p:ph type="subTitle" idx="1"/>
          </p:nvPr>
        </p:nvSpPr>
        <p:spPr>
          <a:xfrm rot="218">
            <a:off x="960000" y="4406817"/>
            <a:ext cx="6320000" cy="9096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748" name="Google Shape;748;p19"/>
          <p:cNvSpPr txBox="1">
            <a:spLocks noGrp="1"/>
          </p:cNvSpPr>
          <p:nvPr>
            <p:ph type="title"/>
          </p:nvPr>
        </p:nvSpPr>
        <p:spPr>
          <a:xfrm>
            <a:off x="960000" y="1541384"/>
            <a:ext cx="6872000" cy="28652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173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grpSp>
        <p:nvGrpSpPr>
          <p:cNvPr id="749" name="Google Shape;749;p19"/>
          <p:cNvGrpSpPr/>
          <p:nvPr/>
        </p:nvGrpSpPr>
        <p:grpSpPr>
          <a:xfrm>
            <a:off x="-100" y="6138001"/>
            <a:ext cx="12192000" cy="720040"/>
            <a:chOff x="-75" y="4603501"/>
            <a:chExt cx="9144000" cy="540030"/>
          </a:xfrm>
        </p:grpSpPr>
        <p:sp>
          <p:nvSpPr>
            <p:cNvPr id="750" name="Google Shape;750;p19"/>
            <p:cNvSpPr/>
            <p:nvPr/>
          </p:nvSpPr>
          <p:spPr>
            <a:xfrm>
              <a:off x="-75" y="4603501"/>
              <a:ext cx="9144000" cy="539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9"/>
            <p:cNvSpPr/>
            <p:nvPr/>
          </p:nvSpPr>
          <p:spPr>
            <a:xfrm>
              <a:off x="-75" y="4603528"/>
              <a:ext cx="4136966" cy="540003"/>
            </a:xfrm>
            <a:custGeom>
              <a:avLst/>
              <a:gdLst/>
              <a:ahLst/>
              <a:cxnLst/>
              <a:rect l="l" t="t" r="r" b="b"/>
              <a:pathLst>
                <a:path w="67402" h="52212" extrusionOk="0">
                  <a:moveTo>
                    <a:pt x="67402" y="0"/>
                  </a:moveTo>
                  <a:lnTo>
                    <a:pt x="16089" y="1390"/>
                  </a:lnTo>
                  <a:lnTo>
                    <a:pt x="16089" y="1390"/>
                  </a:lnTo>
                  <a:lnTo>
                    <a:pt x="1" y="5987"/>
                  </a:lnTo>
                  <a:lnTo>
                    <a:pt x="1" y="52211"/>
                  </a:lnTo>
                  <a:lnTo>
                    <a:pt x="59303" y="52211"/>
                  </a:lnTo>
                  <a:lnTo>
                    <a:pt x="67402"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9"/>
            <p:cNvSpPr/>
            <p:nvPr/>
          </p:nvSpPr>
          <p:spPr>
            <a:xfrm>
              <a:off x="5076230" y="4603528"/>
              <a:ext cx="4067671" cy="540003"/>
            </a:xfrm>
            <a:custGeom>
              <a:avLst/>
              <a:gdLst/>
              <a:ahLst/>
              <a:cxnLst/>
              <a:rect l="l" t="t" r="r" b="b"/>
              <a:pathLst>
                <a:path w="66273" h="52212" extrusionOk="0">
                  <a:moveTo>
                    <a:pt x="1" y="0"/>
                  </a:moveTo>
                  <a:lnTo>
                    <a:pt x="6967" y="52211"/>
                  </a:lnTo>
                  <a:lnTo>
                    <a:pt x="66272" y="52211"/>
                  </a:lnTo>
                  <a:lnTo>
                    <a:pt x="66272" y="5987"/>
                  </a:lnTo>
                  <a:lnTo>
                    <a:pt x="50181" y="1390"/>
                  </a:lnTo>
                  <a:lnTo>
                    <a:pt x="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3" name="Google Shape;753;p19"/>
          <p:cNvGrpSpPr/>
          <p:nvPr/>
        </p:nvGrpSpPr>
        <p:grpSpPr>
          <a:xfrm>
            <a:off x="-97" y="18"/>
            <a:ext cx="12191857" cy="880417"/>
            <a:chOff x="312250" y="918900"/>
            <a:chExt cx="3724600" cy="960875"/>
          </a:xfrm>
        </p:grpSpPr>
        <p:sp>
          <p:nvSpPr>
            <p:cNvPr id="754" name="Google Shape;754;p19"/>
            <p:cNvSpPr/>
            <p:nvPr/>
          </p:nvSpPr>
          <p:spPr>
            <a:xfrm>
              <a:off x="312250" y="918900"/>
              <a:ext cx="3724550" cy="614525"/>
            </a:xfrm>
            <a:custGeom>
              <a:avLst/>
              <a:gdLst/>
              <a:ahLst/>
              <a:cxnLst/>
              <a:rect l="l" t="t" r="r" b="b"/>
              <a:pathLst>
                <a:path w="148982" h="24581" extrusionOk="0">
                  <a:moveTo>
                    <a:pt x="1" y="0"/>
                  </a:moveTo>
                  <a:lnTo>
                    <a:pt x="1" y="24581"/>
                  </a:lnTo>
                  <a:lnTo>
                    <a:pt x="148981" y="24581"/>
                  </a:lnTo>
                  <a:lnTo>
                    <a:pt x="1489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19"/>
            <p:cNvSpPr/>
            <p:nvPr/>
          </p:nvSpPr>
          <p:spPr>
            <a:xfrm>
              <a:off x="312250" y="918900"/>
              <a:ext cx="3724550" cy="276350"/>
            </a:xfrm>
            <a:custGeom>
              <a:avLst/>
              <a:gdLst/>
              <a:ahLst/>
              <a:cxnLst/>
              <a:rect l="l" t="t" r="r" b="b"/>
              <a:pathLst>
                <a:path w="148982" h="11054" extrusionOk="0">
                  <a:moveTo>
                    <a:pt x="1" y="0"/>
                  </a:moveTo>
                  <a:lnTo>
                    <a:pt x="1" y="11053"/>
                  </a:lnTo>
                  <a:lnTo>
                    <a:pt x="148981" y="11053"/>
                  </a:lnTo>
                  <a:lnTo>
                    <a:pt x="14898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19"/>
            <p:cNvSpPr/>
            <p:nvPr/>
          </p:nvSpPr>
          <p:spPr>
            <a:xfrm>
              <a:off x="312250" y="1380675"/>
              <a:ext cx="3724550" cy="152700"/>
            </a:xfrm>
            <a:custGeom>
              <a:avLst/>
              <a:gdLst/>
              <a:ahLst/>
              <a:cxnLst/>
              <a:rect l="l" t="t" r="r" b="b"/>
              <a:pathLst>
                <a:path w="148982" h="6108" extrusionOk="0">
                  <a:moveTo>
                    <a:pt x="1" y="0"/>
                  </a:moveTo>
                  <a:lnTo>
                    <a:pt x="1" y="6107"/>
                  </a:lnTo>
                  <a:lnTo>
                    <a:pt x="148981" y="6107"/>
                  </a:lnTo>
                  <a:lnTo>
                    <a:pt x="14898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9"/>
            <p:cNvSpPr/>
            <p:nvPr/>
          </p:nvSpPr>
          <p:spPr>
            <a:xfrm>
              <a:off x="312250" y="918900"/>
              <a:ext cx="3724550" cy="276350"/>
            </a:xfrm>
            <a:custGeom>
              <a:avLst/>
              <a:gdLst/>
              <a:ahLst/>
              <a:cxnLst/>
              <a:rect l="l" t="t" r="r" b="b"/>
              <a:pathLst>
                <a:path w="148982" h="11054" extrusionOk="0">
                  <a:moveTo>
                    <a:pt x="1" y="0"/>
                  </a:moveTo>
                  <a:lnTo>
                    <a:pt x="1" y="11053"/>
                  </a:lnTo>
                  <a:lnTo>
                    <a:pt x="148981" y="11053"/>
                  </a:lnTo>
                  <a:lnTo>
                    <a:pt x="14898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9"/>
            <p:cNvSpPr/>
            <p:nvPr/>
          </p:nvSpPr>
          <p:spPr>
            <a:xfrm>
              <a:off x="312250" y="1057050"/>
              <a:ext cx="3724550" cy="138200"/>
            </a:xfrm>
            <a:custGeom>
              <a:avLst/>
              <a:gdLst/>
              <a:ahLst/>
              <a:cxnLst/>
              <a:rect l="l" t="t" r="r" b="b"/>
              <a:pathLst>
                <a:path w="148982" h="5528" extrusionOk="0">
                  <a:moveTo>
                    <a:pt x="1" y="1"/>
                  </a:moveTo>
                  <a:lnTo>
                    <a:pt x="1" y="5527"/>
                  </a:lnTo>
                  <a:lnTo>
                    <a:pt x="148981" y="5527"/>
                  </a:lnTo>
                  <a:lnTo>
                    <a:pt x="148981" y="1"/>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9"/>
            <p:cNvSpPr/>
            <p:nvPr/>
          </p:nvSpPr>
          <p:spPr>
            <a:xfrm>
              <a:off x="312250" y="1195225"/>
              <a:ext cx="3724600" cy="30975"/>
            </a:xfrm>
            <a:custGeom>
              <a:avLst/>
              <a:gdLst/>
              <a:ahLst/>
              <a:cxnLst/>
              <a:rect l="l" t="t" r="r" b="b"/>
              <a:pathLst>
                <a:path w="148984" h="1239" extrusionOk="0">
                  <a:moveTo>
                    <a:pt x="1" y="0"/>
                  </a:moveTo>
                  <a:lnTo>
                    <a:pt x="1" y="1239"/>
                  </a:lnTo>
                  <a:lnTo>
                    <a:pt x="148984" y="1239"/>
                  </a:lnTo>
                  <a:lnTo>
                    <a:pt x="148984"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9"/>
            <p:cNvSpPr/>
            <p:nvPr/>
          </p:nvSpPr>
          <p:spPr>
            <a:xfrm>
              <a:off x="312250" y="1533350"/>
              <a:ext cx="3724550" cy="290500"/>
            </a:xfrm>
            <a:custGeom>
              <a:avLst/>
              <a:gdLst/>
              <a:ahLst/>
              <a:cxnLst/>
              <a:rect l="l" t="t" r="r" b="b"/>
              <a:pathLst>
                <a:path w="148982" h="11620" extrusionOk="0">
                  <a:moveTo>
                    <a:pt x="1" y="0"/>
                  </a:moveTo>
                  <a:lnTo>
                    <a:pt x="1" y="11619"/>
                  </a:lnTo>
                  <a:lnTo>
                    <a:pt x="148981" y="11619"/>
                  </a:lnTo>
                  <a:lnTo>
                    <a:pt x="14898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9"/>
            <p:cNvSpPr/>
            <p:nvPr/>
          </p:nvSpPr>
          <p:spPr>
            <a:xfrm>
              <a:off x="312250" y="1823900"/>
              <a:ext cx="3724550" cy="55875"/>
            </a:xfrm>
            <a:custGeom>
              <a:avLst/>
              <a:gdLst/>
              <a:ahLst/>
              <a:cxnLst/>
              <a:rect l="l" t="t" r="r" b="b"/>
              <a:pathLst>
                <a:path w="148982" h="2235" extrusionOk="0">
                  <a:moveTo>
                    <a:pt x="1" y="0"/>
                  </a:moveTo>
                  <a:lnTo>
                    <a:pt x="1" y="2235"/>
                  </a:lnTo>
                  <a:lnTo>
                    <a:pt x="148981" y="2235"/>
                  </a:lnTo>
                  <a:lnTo>
                    <a:pt x="14898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9"/>
            <p:cNvSpPr/>
            <p:nvPr/>
          </p:nvSpPr>
          <p:spPr>
            <a:xfrm>
              <a:off x="312250" y="1659375"/>
              <a:ext cx="3724550" cy="14950"/>
            </a:xfrm>
            <a:custGeom>
              <a:avLst/>
              <a:gdLst/>
              <a:ahLst/>
              <a:cxnLst/>
              <a:rect l="l" t="t" r="r" b="b"/>
              <a:pathLst>
                <a:path w="148982" h="598" extrusionOk="0">
                  <a:moveTo>
                    <a:pt x="1" y="0"/>
                  </a:moveTo>
                  <a:lnTo>
                    <a:pt x="1" y="597"/>
                  </a:lnTo>
                  <a:lnTo>
                    <a:pt x="148981" y="597"/>
                  </a:lnTo>
                  <a:lnTo>
                    <a:pt x="14898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3" name="Google Shape;763;p19"/>
          <p:cNvGrpSpPr/>
          <p:nvPr/>
        </p:nvGrpSpPr>
        <p:grpSpPr>
          <a:xfrm rot="345965">
            <a:off x="11234241" y="1642623"/>
            <a:ext cx="704367" cy="1094176"/>
            <a:chOff x="1696904" y="2823431"/>
            <a:chExt cx="220683" cy="342814"/>
          </a:xfrm>
        </p:grpSpPr>
        <p:sp>
          <p:nvSpPr>
            <p:cNvPr id="764" name="Google Shape;764;p19"/>
            <p:cNvSpPr/>
            <p:nvPr/>
          </p:nvSpPr>
          <p:spPr>
            <a:xfrm>
              <a:off x="1696904" y="2823431"/>
              <a:ext cx="220683" cy="342814"/>
            </a:xfrm>
            <a:custGeom>
              <a:avLst/>
              <a:gdLst/>
              <a:ahLst/>
              <a:cxnLst/>
              <a:rect l="l" t="t" r="r" b="b"/>
              <a:pathLst>
                <a:path w="7864" h="12215" extrusionOk="0">
                  <a:moveTo>
                    <a:pt x="921" y="0"/>
                  </a:moveTo>
                  <a:cubicBezTo>
                    <a:pt x="770" y="0"/>
                    <a:pt x="619" y="40"/>
                    <a:pt x="487" y="115"/>
                  </a:cubicBezTo>
                  <a:cubicBezTo>
                    <a:pt x="258" y="247"/>
                    <a:pt x="97" y="471"/>
                    <a:pt x="49" y="729"/>
                  </a:cubicBezTo>
                  <a:cubicBezTo>
                    <a:pt x="0" y="987"/>
                    <a:pt x="68" y="1254"/>
                    <a:pt x="235" y="1459"/>
                  </a:cubicBezTo>
                  <a:lnTo>
                    <a:pt x="811" y="2172"/>
                  </a:lnTo>
                  <a:lnTo>
                    <a:pt x="818" y="2184"/>
                  </a:lnTo>
                  <a:lnTo>
                    <a:pt x="839" y="2207"/>
                  </a:lnTo>
                  <a:lnTo>
                    <a:pt x="2353" y="4076"/>
                  </a:lnTo>
                  <a:cubicBezTo>
                    <a:pt x="2452" y="4200"/>
                    <a:pt x="2507" y="4355"/>
                    <a:pt x="2507" y="4512"/>
                  </a:cubicBezTo>
                  <a:lnTo>
                    <a:pt x="2507" y="4591"/>
                  </a:lnTo>
                  <a:lnTo>
                    <a:pt x="2167" y="4591"/>
                  </a:lnTo>
                  <a:cubicBezTo>
                    <a:pt x="1770" y="4591"/>
                    <a:pt x="1447" y="4914"/>
                    <a:pt x="1447" y="5311"/>
                  </a:cubicBezTo>
                  <a:lnTo>
                    <a:pt x="1447" y="5666"/>
                  </a:lnTo>
                  <a:cubicBezTo>
                    <a:pt x="1447" y="5930"/>
                    <a:pt x="1588" y="6159"/>
                    <a:pt x="1801" y="6285"/>
                  </a:cubicBezTo>
                  <a:lnTo>
                    <a:pt x="1801" y="10799"/>
                  </a:lnTo>
                  <a:cubicBezTo>
                    <a:pt x="1497" y="10883"/>
                    <a:pt x="1271" y="11161"/>
                    <a:pt x="1271" y="11494"/>
                  </a:cubicBezTo>
                  <a:cubicBezTo>
                    <a:pt x="1271" y="11892"/>
                    <a:pt x="1594" y="12214"/>
                    <a:pt x="1991" y="12214"/>
                  </a:cubicBezTo>
                  <a:lnTo>
                    <a:pt x="5877" y="12214"/>
                  </a:lnTo>
                  <a:cubicBezTo>
                    <a:pt x="6276" y="12214"/>
                    <a:pt x="6598" y="11892"/>
                    <a:pt x="6598" y="11494"/>
                  </a:cubicBezTo>
                  <a:cubicBezTo>
                    <a:pt x="6598" y="11161"/>
                    <a:pt x="6372" y="10883"/>
                    <a:pt x="6067" y="10799"/>
                  </a:cubicBezTo>
                  <a:lnTo>
                    <a:pt x="6067" y="6285"/>
                  </a:lnTo>
                  <a:cubicBezTo>
                    <a:pt x="6279" y="6159"/>
                    <a:pt x="6422" y="5930"/>
                    <a:pt x="6422" y="5666"/>
                  </a:cubicBezTo>
                  <a:lnTo>
                    <a:pt x="6422" y="5311"/>
                  </a:lnTo>
                  <a:cubicBezTo>
                    <a:pt x="6422" y="4914"/>
                    <a:pt x="6100" y="4591"/>
                    <a:pt x="5701" y="4591"/>
                  </a:cubicBezTo>
                  <a:lnTo>
                    <a:pt x="5362" y="4591"/>
                  </a:lnTo>
                  <a:lnTo>
                    <a:pt x="5362" y="4512"/>
                  </a:lnTo>
                  <a:cubicBezTo>
                    <a:pt x="5359" y="4354"/>
                    <a:pt x="5413" y="4200"/>
                    <a:pt x="5513" y="4076"/>
                  </a:cubicBezTo>
                  <a:lnTo>
                    <a:pt x="7632" y="1459"/>
                  </a:lnTo>
                  <a:cubicBezTo>
                    <a:pt x="7796" y="1254"/>
                    <a:pt x="7864" y="989"/>
                    <a:pt x="7815" y="729"/>
                  </a:cubicBezTo>
                  <a:cubicBezTo>
                    <a:pt x="7765" y="471"/>
                    <a:pt x="7606" y="247"/>
                    <a:pt x="7377" y="115"/>
                  </a:cubicBezTo>
                  <a:cubicBezTo>
                    <a:pt x="7245" y="40"/>
                    <a:pt x="7094" y="0"/>
                    <a:pt x="6943" y="0"/>
                  </a:cubicBezTo>
                  <a:cubicBezTo>
                    <a:pt x="6667" y="0"/>
                    <a:pt x="6400" y="128"/>
                    <a:pt x="6226" y="345"/>
                  </a:cubicBezTo>
                  <a:lnTo>
                    <a:pt x="4978" y="1886"/>
                  </a:lnTo>
                  <a:cubicBezTo>
                    <a:pt x="4865" y="1411"/>
                    <a:pt x="4440" y="1057"/>
                    <a:pt x="3933" y="1057"/>
                  </a:cubicBezTo>
                  <a:cubicBezTo>
                    <a:pt x="3424" y="1057"/>
                    <a:pt x="2999" y="1414"/>
                    <a:pt x="2889" y="1890"/>
                  </a:cubicBezTo>
                  <a:lnTo>
                    <a:pt x="1638" y="345"/>
                  </a:lnTo>
                  <a:cubicBezTo>
                    <a:pt x="1463" y="128"/>
                    <a:pt x="1195" y="0"/>
                    <a:pt x="921" y="0"/>
                  </a:cubicBezTo>
                  <a:close/>
                </a:path>
              </a:pathLst>
            </a:custGeom>
            <a:solidFill>
              <a:schemeClr val="accent5"/>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9"/>
            <p:cNvSpPr/>
            <p:nvPr/>
          </p:nvSpPr>
          <p:spPr>
            <a:xfrm>
              <a:off x="1728250" y="2859411"/>
              <a:ext cx="157655" cy="104935"/>
            </a:xfrm>
            <a:custGeom>
              <a:avLst/>
              <a:gdLst/>
              <a:ahLst/>
              <a:cxnLst/>
              <a:rect l="l" t="t" r="r" b="b"/>
              <a:pathLst>
                <a:path w="5618" h="3739" extrusionOk="0">
                  <a:moveTo>
                    <a:pt x="402" y="1"/>
                  </a:moveTo>
                  <a:cubicBezTo>
                    <a:pt x="345" y="1"/>
                    <a:pt x="289" y="15"/>
                    <a:pt x="236" y="44"/>
                  </a:cubicBezTo>
                  <a:cubicBezTo>
                    <a:pt x="43" y="155"/>
                    <a:pt x="0" y="406"/>
                    <a:pt x="137" y="573"/>
                  </a:cubicBezTo>
                  <a:lnTo>
                    <a:pt x="537" y="1070"/>
                  </a:lnTo>
                  <a:lnTo>
                    <a:pt x="871" y="1220"/>
                  </a:lnTo>
                  <a:lnTo>
                    <a:pt x="1745" y="2302"/>
                  </a:lnTo>
                  <a:cubicBezTo>
                    <a:pt x="1923" y="2522"/>
                    <a:pt x="2019" y="2796"/>
                    <a:pt x="2019" y="3079"/>
                  </a:cubicBezTo>
                  <a:lnTo>
                    <a:pt x="2143" y="3739"/>
                  </a:lnTo>
                  <a:lnTo>
                    <a:pt x="3697" y="3498"/>
                  </a:lnTo>
                  <a:lnTo>
                    <a:pt x="3697" y="3230"/>
                  </a:lnTo>
                  <a:cubicBezTo>
                    <a:pt x="3697" y="2948"/>
                    <a:pt x="3795" y="2673"/>
                    <a:pt x="3972" y="2453"/>
                  </a:cubicBezTo>
                  <a:lnTo>
                    <a:pt x="5481" y="589"/>
                  </a:lnTo>
                  <a:cubicBezTo>
                    <a:pt x="5618" y="421"/>
                    <a:pt x="5577" y="170"/>
                    <a:pt x="5382" y="58"/>
                  </a:cubicBezTo>
                  <a:cubicBezTo>
                    <a:pt x="5330" y="29"/>
                    <a:pt x="5274" y="15"/>
                    <a:pt x="5217" y="15"/>
                  </a:cubicBezTo>
                  <a:cubicBezTo>
                    <a:pt x="5107" y="15"/>
                    <a:pt x="4996" y="68"/>
                    <a:pt x="4921" y="158"/>
                  </a:cubicBezTo>
                  <a:lnTo>
                    <a:pt x="3665" y="1712"/>
                  </a:lnTo>
                  <a:cubicBezTo>
                    <a:pt x="3563" y="1837"/>
                    <a:pt x="3414" y="1909"/>
                    <a:pt x="3253" y="1909"/>
                  </a:cubicBezTo>
                  <a:lnTo>
                    <a:pt x="2380" y="1909"/>
                  </a:lnTo>
                  <a:cubicBezTo>
                    <a:pt x="2220" y="1909"/>
                    <a:pt x="2068" y="1837"/>
                    <a:pt x="1967" y="1712"/>
                  </a:cubicBezTo>
                  <a:lnTo>
                    <a:pt x="697" y="143"/>
                  </a:lnTo>
                  <a:cubicBezTo>
                    <a:pt x="624" y="53"/>
                    <a:pt x="513" y="1"/>
                    <a:pt x="4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9"/>
            <p:cNvSpPr/>
            <p:nvPr/>
          </p:nvSpPr>
          <p:spPr>
            <a:xfrm>
              <a:off x="1743376" y="2887167"/>
              <a:ext cx="88762" cy="85261"/>
            </a:xfrm>
            <a:custGeom>
              <a:avLst/>
              <a:gdLst/>
              <a:ahLst/>
              <a:cxnLst/>
              <a:rect l="l" t="t" r="r" b="b"/>
              <a:pathLst>
                <a:path w="3163" h="3038" extrusionOk="0">
                  <a:moveTo>
                    <a:pt x="223" y="0"/>
                  </a:moveTo>
                  <a:cubicBezTo>
                    <a:pt x="145" y="0"/>
                    <a:pt x="66" y="27"/>
                    <a:pt x="1" y="81"/>
                  </a:cubicBezTo>
                  <a:lnTo>
                    <a:pt x="1120" y="1462"/>
                  </a:lnTo>
                  <a:cubicBezTo>
                    <a:pt x="1297" y="1682"/>
                    <a:pt x="1395" y="1958"/>
                    <a:pt x="1395" y="2239"/>
                  </a:cubicBezTo>
                  <a:lnTo>
                    <a:pt x="1395" y="3037"/>
                  </a:lnTo>
                  <a:lnTo>
                    <a:pt x="3162" y="3037"/>
                  </a:lnTo>
                  <a:lnTo>
                    <a:pt x="3162" y="2508"/>
                  </a:lnTo>
                  <a:lnTo>
                    <a:pt x="2014" y="2509"/>
                  </a:lnTo>
                  <a:cubicBezTo>
                    <a:pt x="1870" y="2509"/>
                    <a:pt x="1750" y="2393"/>
                    <a:pt x="1747" y="2248"/>
                  </a:cubicBezTo>
                  <a:cubicBezTo>
                    <a:pt x="1736" y="1882"/>
                    <a:pt x="1624" y="1525"/>
                    <a:pt x="1394" y="1241"/>
                  </a:cubicBezTo>
                  <a:lnTo>
                    <a:pt x="494" y="128"/>
                  </a:lnTo>
                  <a:cubicBezTo>
                    <a:pt x="424" y="44"/>
                    <a:pt x="324" y="0"/>
                    <a:pt x="2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9"/>
            <p:cNvSpPr/>
            <p:nvPr/>
          </p:nvSpPr>
          <p:spPr>
            <a:xfrm>
              <a:off x="1802307" y="2942708"/>
              <a:ext cx="9934" cy="29749"/>
            </a:xfrm>
            <a:custGeom>
              <a:avLst/>
              <a:gdLst/>
              <a:ahLst/>
              <a:cxnLst/>
              <a:rect l="l" t="t" r="r" b="b"/>
              <a:pathLst>
                <a:path w="354" h="1060" extrusionOk="0">
                  <a:moveTo>
                    <a:pt x="1" y="1"/>
                  </a:moveTo>
                  <a:lnTo>
                    <a:pt x="1" y="1060"/>
                  </a:lnTo>
                  <a:lnTo>
                    <a:pt x="354" y="1060"/>
                  </a:lnTo>
                  <a:lnTo>
                    <a:pt x="3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9"/>
            <p:cNvSpPr/>
            <p:nvPr/>
          </p:nvSpPr>
          <p:spPr>
            <a:xfrm>
              <a:off x="1768941" y="2989043"/>
              <a:ext cx="82925" cy="156855"/>
            </a:xfrm>
            <a:custGeom>
              <a:avLst/>
              <a:gdLst/>
              <a:ahLst/>
              <a:cxnLst/>
              <a:rect l="l" t="t" r="r" b="b"/>
              <a:pathLst>
                <a:path w="2955" h="5589" extrusionOk="0">
                  <a:moveTo>
                    <a:pt x="1" y="1"/>
                  </a:moveTo>
                  <a:lnTo>
                    <a:pt x="1" y="5589"/>
                  </a:lnTo>
                  <a:lnTo>
                    <a:pt x="2955" y="5589"/>
                  </a:lnTo>
                  <a:lnTo>
                    <a:pt x="2955" y="290"/>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9"/>
            <p:cNvSpPr/>
            <p:nvPr/>
          </p:nvSpPr>
          <p:spPr>
            <a:xfrm>
              <a:off x="1762655" y="2977368"/>
              <a:ext cx="89211" cy="168530"/>
            </a:xfrm>
            <a:custGeom>
              <a:avLst/>
              <a:gdLst/>
              <a:ahLst/>
              <a:cxnLst/>
              <a:rect l="l" t="t" r="r" b="b"/>
              <a:pathLst>
                <a:path w="3179" h="6005" extrusionOk="0">
                  <a:moveTo>
                    <a:pt x="0" y="1"/>
                  </a:moveTo>
                  <a:lnTo>
                    <a:pt x="0" y="6005"/>
                  </a:lnTo>
                  <a:lnTo>
                    <a:pt x="355" y="6005"/>
                  </a:lnTo>
                  <a:lnTo>
                    <a:pt x="355" y="1061"/>
                  </a:lnTo>
                  <a:cubicBezTo>
                    <a:pt x="352" y="866"/>
                    <a:pt x="512" y="709"/>
                    <a:pt x="707" y="709"/>
                  </a:cubicBezTo>
                  <a:lnTo>
                    <a:pt x="3179" y="709"/>
                  </a:lnTo>
                  <a:lnTo>
                    <a:pt x="31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9"/>
            <p:cNvSpPr/>
            <p:nvPr/>
          </p:nvSpPr>
          <p:spPr>
            <a:xfrm>
              <a:off x="1792429" y="2868363"/>
              <a:ext cx="29746" cy="29777"/>
            </a:xfrm>
            <a:custGeom>
              <a:avLst/>
              <a:gdLst/>
              <a:ahLst/>
              <a:cxnLst/>
              <a:rect l="l" t="t" r="r" b="b"/>
              <a:pathLst>
                <a:path w="1060" h="1061" extrusionOk="0">
                  <a:moveTo>
                    <a:pt x="530" y="0"/>
                  </a:moveTo>
                  <a:cubicBezTo>
                    <a:pt x="238" y="0"/>
                    <a:pt x="1" y="238"/>
                    <a:pt x="1" y="531"/>
                  </a:cubicBezTo>
                  <a:cubicBezTo>
                    <a:pt x="1" y="823"/>
                    <a:pt x="238" y="1061"/>
                    <a:pt x="530" y="1061"/>
                  </a:cubicBezTo>
                  <a:cubicBezTo>
                    <a:pt x="823" y="1061"/>
                    <a:pt x="1059" y="823"/>
                    <a:pt x="1059" y="531"/>
                  </a:cubicBezTo>
                  <a:cubicBezTo>
                    <a:pt x="1059" y="238"/>
                    <a:pt x="823" y="0"/>
                    <a:pt x="530" y="0"/>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9"/>
            <p:cNvSpPr/>
            <p:nvPr/>
          </p:nvSpPr>
          <p:spPr>
            <a:xfrm>
              <a:off x="1782467" y="2987275"/>
              <a:ext cx="49615" cy="80013"/>
            </a:xfrm>
            <a:custGeom>
              <a:avLst/>
              <a:gdLst/>
              <a:ahLst/>
              <a:cxnLst/>
              <a:rect l="l" t="t" r="r" b="b"/>
              <a:pathLst>
                <a:path w="1768" h="2851" extrusionOk="0">
                  <a:moveTo>
                    <a:pt x="884" y="1"/>
                  </a:moveTo>
                  <a:lnTo>
                    <a:pt x="1" y="356"/>
                  </a:lnTo>
                  <a:lnTo>
                    <a:pt x="1" y="1768"/>
                  </a:lnTo>
                  <a:lnTo>
                    <a:pt x="759" y="2798"/>
                  </a:lnTo>
                  <a:cubicBezTo>
                    <a:pt x="794" y="2833"/>
                    <a:pt x="840" y="2850"/>
                    <a:pt x="885" y="2850"/>
                  </a:cubicBezTo>
                  <a:cubicBezTo>
                    <a:pt x="930" y="2850"/>
                    <a:pt x="974" y="2833"/>
                    <a:pt x="1008" y="2798"/>
                  </a:cubicBezTo>
                  <a:lnTo>
                    <a:pt x="1768" y="1768"/>
                  </a:lnTo>
                  <a:lnTo>
                    <a:pt x="1768" y="356"/>
                  </a:lnTo>
                  <a:lnTo>
                    <a:pt x="8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19"/>
            <p:cNvSpPr/>
            <p:nvPr/>
          </p:nvSpPr>
          <p:spPr>
            <a:xfrm>
              <a:off x="1782467" y="2982335"/>
              <a:ext cx="49615" cy="14931"/>
            </a:xfrm>
            <a:custGeom>
              <a:avLst/>
              <a:gdLst/>
              <a:ahLst/>
              <a:cxnLst/>
              <a:rect l="l" t="t" r="r" b="b"/>
              <a:pathLst>
                <a:path w="1768" h="532" extrusionOk="0">
                  <a:moveTo>
                    <a:pt x="1" y="1"/>
                  </a:moveTo>
                  <a:lnTo>
                    <a:pt x="1" y="532"/>
                  </a:lnTo>
                  <a:lnTo>
                    <a:pt x="1768" y="532"/>
                  </a:lnTo>
                  <a:lnTo>
                    <a:pt x="17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19"/>
            <p:cNvSpPr/>
            <p:nvPr/>
          </p:nvSpPr>
          <p:spPr>
            <a:xfrm>
              <a:off x="1792317" y="2927833"/>
              <a:ext cx="29802" cy="19842"/>
            </a:xfrm>
            <a:custGeom>
              <a:avLst/>
              <a:gdLst/>
              <a:ahLst/>
              <a:cxnLst/>
              <a:rect l="l" t="t" r="r" b="b"/>
              <a:pathLst>
                <a:path w="1062" h="707" extrusionOk="0">
                  <a:moveTo>
                    <a:pt x="176" y="0"/>
                  </a:moveTo>
                  <a:cubicBezTo>
                    <a:pt x="80" y="0"/>
                    <a:pt x="0" y="79"/>
                    <a:pt x="0" y="176"/>
                  </a:cubicBezTo>
                  <a:lnTo>
                    <a:pt x="0" y="352"/>
                  </a:lnTo>
                  <a:cubicBezTo>
                    <a:pt x="0" y="549"/>
                    <a:pt x="160" y="707"/>
                    <a:pt x="355" y="707"/>
                  </a:cubicBezTo>
                  <a:lnTo>
                    <a:pt x="709" y="707"/>
                  </a:lnTo>
                  <a:cubicBezTo>
                    <a:pt x="904" y="707"/>
                    <a:pt x="1062" y="549"/>
                    <a:pt x="1059" y="352"/>
                  </a:cubicBezTo>
                  <a:lnTo>
                    <a:pt x="1059" y="176"/>
                  </a:lnTo>
                  <a:cubicBezTo>
                    <a:pt x="1059" y="79"/>
                    <a:pt x="980" y="0"/>
                    <a:pt x="883" y="0"/>
                  </a:cubicBezTo>
                  <a:cubicBezTo>
                    <a:pt x="786" y="0"/>
                    <a:pt x="707" y="79"/>
                    <a:pt x="707" y="176"/>
                  </a:cubicBezTo>
                  <a:lnTo>
                    <a:pt x="707" y="352"/>
                  </a:lnTo>
                  <a:lnTo>
                    <a:pt x="352" y="352"/>
                  </a:lnTo>
                  <a:lnTo>
                    <a:pt x="352" y="176"/>
                  </a:lnTo>
                  <a:cubicBezTo>
                    <a:pt x="352" y="79"/>
                    <a:pt x="275" y="0"/>
                    <a:pt x="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9"/>
            <p:cNvSpPr/>
            <p:nvPr/>
          </p:nvSpPr>
          <p:spPr>
            <a:xfrm>
              <a:off x="1757660" y="2967489"/>
              <a:ext cx="104140" cy="14874"/>
            </a:xfrm>
            <a:custGeom>
              <a:avLst/>
              <a:gdLst/>
              <a:ahLst/>
              <a:cxnLst/>
              <a:rect l="l" t="t" r="r" b="b"/>
              <a:pathLst>
                <a:path w="3711" h="530" extrusionOk="0">
                  <a:moveTo>
                    <a:pt x="177" y="1"/>
                  </a:moveTo>
                  <a:cubicBezTo>
                    <a:pt x="80" y="1"/>
                    <a:pt x="1" y="80"/>
                    <a:pt x="1" y="177"/>
                  </a:cubicBezTo>
                  <a:lnTo>
                    <a:pt x="1" y="530"/>
                  </a:lnTo>
                  <a:lnTo>
                    <a:pt x="3533" y="530"/>
                  </a:lnTo>
                  <a:cubicBezTo>
                    <a:pt x="3630" y="530"/>
                    <a:pt x="3709" y="452"/>
                    <a:pt x="3709" y="354"/>
                  </a:cubicBezTo>
                  <a:lnTo>
                    <a:pt x="3709" y="178"/>
                  </a:lnTo>
                  <a:cubicBezTo>
                    <a:pt x="3710" y="80"/>
                    <a:pt x="3631" y="1"/>
                    <a:pt x="35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9"/>
            <p:cNvSpPr/>
            <p:nvPr/>
          </p:nvSpPr>
          <p:spPr>
            <a:xfrm>
              <a:off x="1747782" y="3140987"/>
              <a:ext cx="118957" cy="9907"/>
            </a:xfrm>
            <a:custGeom>
              <a:avLst/>
              <a:gdLst/>
              <a:ahLst/>
              <a:cxnLst/>
              <a:rect l="l" t="t" r="r" b="b"/>
              <a:pathLst>
                <a:path w="4239" h="353" extrusionOk="0">
                  <a:moveTo>
                    <a:pt x="177" y="0"/>
                  </a:moveTo>
                  <a:cubicBezTo>
                    <a:pt x="80" y="0"/>
                    <a:pt x="1" y="79"/>
                    <a:pt x="1" y="176"/>
                  </a:cubicBezTo>
                  <a:cubicBezTo>
                    <a:pt x="1" y="274"/>
                    <a:pt x="80" y="352"/>
                    <a:pt x="177" y="352"/>
                  </a:cubicBezTo>
                  <a:lnTo>
                    <a:pt x="4062" y="352"/>
                  </a:lnTo>
                  <a:cubicBezTo>
                    <a:pt x="4159" y="352"/>
                    <a:pt x="4238" y="274"/>
                    <a:pt x="4238" y="176"/>
                  </a:cubicBezTo>
                  <a:cubicBezTo>
                    <a:pt x="4238" y="79"/>
                    <a:pt x="4159" y="0"/>
                    <a:pt x="40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9"/>
            <p:cNvSpPr/>
            <p:nvPr/>
          </p:nvSpPr>
          <p:spPr>
            <a:xfrm>
              <a:off x="1782383" y="3036866"/>
              <a:ext cx="49615" cy="52510"/>
            </a:xfrm>
            <a:custGeom>
              <a:avLst/>
              <a:gdLst/>
              <a:ahLst/>
              <a:cxnLst/>
              <a:rect l="l" t="t" r="r" b="b"/>
              <a:pathLst>
                <a:path w="1768" h="1871" extrusionOk="0">
                  <a:moveTo>
                    <a:pt x="1" y="1"/>
                  </a:moveTo>
                  <a:lnTo>
                    <a:pt x="1" y="914"/>
                  </a:lnTo>
                  <a:cubicBezTo>
                    <a:pt x="4" y="1008"/>
                    <a:pt x="41" y="1097"/>
                    <a:pt x="108" y="1163"/>
                  </a:cubicBezTo>
                  <a:lnTo>
                    <a:pt x="762" y="1817"/>
                  </a:lnTo>
                  <a:cubicBezTo>
                    <a:pt x="797" y="1853"/>
                    <a:pt x="843" y="1870"/>
                    <a:pt x="888" y="1870"/>
                  </a:cubicBezTo>
                  <a:cubicBezTo>
                    <a:pt x="933" y="1870"/>
                    <a:pt x="977" y="1853"/>
                    <a:pt x="1011" y="1817"/>
                  </a:cubicBezTo>
                  <a:lnTo>
                    <a:pt x="1665" y="1163"/>
                  </a:lnTo>
                  <a:cubicBezTo>
                    <a:pt x="1731" y="1097"/>
                    <a:pt x="1768" y="1008"/>
                    <a:pt x="1768" y="914"/>
                  </a:cubicBezTo>
                  <a:lnTo>
                    <a:pt x="1768" y="1"/>
                  </a:lnTo>
                  <a:lnTo>
                    <a:pt x="1010" y="760"/>
                  </a:lnTo>
                  <a:cubicBezTo>
                    <a:pt x="975" y="795"/>
                    <a:pt x="929" y="812"/>
                    <a:pt x="884" y="812"/>
                  </a:cubicBezTo>
                  <a:cubicBezTo>
                    <a:pt x="839" y="812"/>
                    <a:pt x="794" y="795"/>
                    <a:pt x="760" y="760"/>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9"/>
            <p:cNvSpPr/>
            <p:nvPr/>
          </p:nvSpPr>
          <p:spPr>
            <a:xfrm>
              <a:off x="1711497" y="2838671"/>
              <a:ext cx="36313" cy="37242"/>
            </a:xfrm>
            <a:custGeom>
              <a:avLst/>
              <a:gdLst/>
              <a:ahLst/>
              <a:cxnLst/>
              <a:rect l="l" t="t" r="r" b="b"/>
              <a:pathLst>
                <a:path w="1294" h="1327" extrusionOk="0">
                  <a:moveTo>
                    <a:pt x="402" y="1"/>
                  </a:moveTo>
                  <a:cubicBezTo>
                    <a:pt x="345" y="1"/>
                    <a:pt x="289" y="15"/>
                    <a:pt x="237" y="44"/>
                  </a:cubicBezTo>
                  <a:cubicBezTo>
                    <a:pt x="42" y="155"/>
                    <a:pt x="1" y="406"/>
                    <a:pt x="136" y="573"/>
                  </a:cubicBezTo>
                  <a:lnTo>
                    <a:pt x="745" y="1327"/>
                  </a:lnTo>
                  <a:lnTo>
                    <a:pt x="1294" y="881"/>
                  </a:lnTo>
                  <a:lnTo>
                    <a:pt x="697" y="145"/>
                  </a:lnTo>
                  <a:cubicBezTo>
                    <a:pt x="624" y="54"/>
                    <a:pt x="513" y="1"/>
                    <a:pt x="402"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19"/>
            <p:cNvSpPr/>
            <p:nvPr/>
          </p:nvSpPr>
          <p:spPr>
            <a:xfrm>
              <a:off x="1866711" y="2838671"/>
              <a:ext cx="36341" cy="37242"/>
            </a:xfrm>
            <a:custGeom>
              <a:avLst/>
              <a:gdLst/>
              <a:ahLst/>
              <a:cxnLst/>
              <a:rect l="l" t="t" r="r" b="b"/>
              <a:pathLst>
                <a:path w="1295" h="1327" extrusionOk="0">
                  <a:moveTo>
                    <a:pt x="892" y="1"/>
                  </a:moveTo>
                  <a:cubicBezTo>
                    <a:pt x="782" y="1"/>
                    <a:pt x="671" y="54"/>
                    <a:pt x="599" y="145"/>
                  </a:cubicBezTo>
                  <a:lnTo>
                    <a:pt x="0" y="881"/>
                  </a:lnTo>
                  <a:lnTo>
                    <a:pt x="549" y="1327"/>
                  </a:lnTo>
                  <a:lnTo>
                    <a:pt x="1159" y="573"/>
                  </a:lnTo>
                  <a:cubicBezTo>
                    <a:pt x="1295" y="406"/>
                    <a:pt x="1252" y="155"/>
                    <a:pt x="1057" y="44"/>
                  </a:cubicBezTo>
                  <a:cubicBezTo>
                    <a:pt x="1006" y="15"/>
                    <a:pt x="949" y="1"/>
                    <a:pt x="892"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19"/>
            <p:cNvSpPr/>
            <p:nvPr/>
          </p:nvSpPr>
          <p:spPr>
            <a:xfrm>
              <a:off x="1752777" y="2967489"/>
              <a:ext cx="109023" cy="19814"/>
            </a:xfrm>
            <a:custGeom>
              <a:avLst/>
              <a:gdLst/>
              <a:ahLst/>
              <a:cxnLst/>
              <a:rect l="l" t="t" r="r" b="b"/>
              <a:pathLst>
                <a:path w="3885" h="706" extrusionOk="0">
                  <a:moveTo>
                    <a:pt x="176" y="1"/>
                  </a:moveTo>
                  <a:cubicBezTo>
                    <a:pt x="79" y="1"/>
                    <a:pt x="0" y="80"/>
                    <a:pt x="0" y="177"/>
                  </a:cubicBezTo>
                  <a:lnTo>
                    <a:pt x="0" y="530"/>
                  </a:lnTo>
                  <a:cubicBezTo>
                    <a:pt x="0" y="628"/>
                    <a:pt x="79" y="706"/>
                    <a:pt x="176" y="706"/>
                  </a:cubicBezTo>
                  <a:lnTo>
                    <a:pt x="3708" y="706"/>
                  </a:lnTo>
                  <a:cubicBezTo>
                    <a:pt x="3805" y="706"/>
                    <a:pt x="3884" y="628"/>
                    <a:pt x="3884" y="530"/>
                  </a:cubicBezTo>
                  <a:lnTo>
                    <a:pt x="3884" y="354"/>
                  </a:lnTo>
                  <a:lnTo>
                    <a:pt x="528" y="353"/>
                  </a:lnTo>
                  <a:cubicBezTo>
                    <a:pt x="431" y="353"/>
                    <a:pt x="352" y="273"/>
                    <a:pt x="352" y="177"/>
                  </a:cubicBezTo>
                  <a:lnTo>
                    <a:pt x="35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03606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62"/>
        <p:cNvGrpSpPr/>
        <p:nvPr/>
      </p:nvGrpSpPr>
      <p:grpSpPr>
        <a:xfrm>
          <a:off x="0" y="0"/>
          <a:ext cx="0" cy="0"/>
          <a:chOff x="0" y="0"/>
          <a:chExt cx="0" cy="0"/>
        </a:xfrm>
      </p:grpSpPr>
      <p:grpSp>
        <p:nvGrpSpPr>
          <p:cNvPr id="1263" name="Google Shape;1263;p32"/>
          <p:cNvGrpSpPr/>
          <p:nvPr/>
        </p:nvGrpSpPr>
        <p:grpSpPr>
          <a:xfrm>
            <a:off x="-100" y="6412629"/>
            <a:ext cx="12192000" cy="445848"/>
            <a:chOff x="-75" y="4603501"/>
            <a:chExt cx="9144000" cy="540030"/>
          </a:xfrm>
        </p:grpSpPr>
        <p:sp>
          <p:nvSpPr>
            <p:cNvPr id="1264" name="Google Shape;1264;p32"/>
            <p:cNvSpPr/>
            <p:nvPr/>
          </p:nvSpPr>
          <p:spPr>
            <a:xfrm>
              <a:off x="-75" y="4603501"/>
              <a:ext cx="9144000" cy="539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2"/>
            <p:cNvSpPr/>
            <p:nvPr/>
          </p:nvSpPr>
          <p:spPr>
            <a:xfrm>
              <a:off x="-75" y="4603528"/>
              <a:ext cx="4136966" cy="540003"/>
            </a:xfrm>
            <a:custGeom>
              <a:avLst/>
              <a:gdLst/>
              <a:ahLst/>
              <a:cxnLst/>
              <a:rect l="l" t="t" r="r" b="b"/>
              <a:pathLst>
                <a:path w="67402" h="52212" extrusionOk="0">
                  <a:moveTo>
                    <a:pt x="67402" y="0"/>
                  </a:moveTo>
                  <a:lnTo>
                    <a:pt x="16089" y="1390"/>
                  </a:lnTo>
                  <a:lnTo>
                    <a:pt x="16089" y="1390"/>
                  </a:lnTo>
                  <a:lnTo>
                    <a:pt x="1" y="5987"/>
                  </a:lnTo>
                  <a:lnTo>
                    <a:pt x="1" y="52211"/>
                  </a:lnTo>
                  <a:lnTo>
                    <a:pt x="59303" y="52211"/>
                  </a:lnTo>
                  <a:lnTo>
                    <a:pt x="67402"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2"/>
            <p:cNvSpPr/>
            <p:nvPr/>
          </p:nvSpPr>
          <p:spPr>
            <a:xfrm>
              <a:off x="5076230" y="4603528"/>
              <a:ext cx="4067671" cy="540003"/>
            </a:xfrm>
            <a:custGeom>
              <a:avLst/>
              <a:gdLst/>
              <a:ahLst/>
              <a:cxnLst/>
              <a:rect l="l" t="t" r="r" b="b"/>
              <a:pathLst>
                <a:path w="66273" h="52212" extrusionOk="0">
                  <a:moveTo>
                    <a:pt x="1" y="0"/>
                  </a:moveTo>
                  <a:lnTo>
                    <a:pt x="6967" y="52211"/>
                  </a:lnTo>
                  <a:lnTo>
                    <a:pt x="66272" y="52211"/>
                  </a:lnTo>
                  <a:lnTo>
                    <a:pt x="66272" y="5987"/>
                  </a:lnTo>
                  <a:lnTo>
                    <a:pt x="50181" y="1390"/>
                  </a:lnTo>
                  <a:lnTo>
                    <a:pt x="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7" name="Google Shape;1267;p32"/>
          <p:cNvGrpSpPr/>
          <p:nvPr/>
        </p:nvGrpSpPr>
        <p:grpSpPr>
          <a:xfrm>
            <a:off x="-101" y="106"/>
            <a:ext cx="12191857" cy="531812"/>
            <a:chOff x="312250" y="918900"/>
            <a:chExt cx="3724600" cy="960875"/>
          </a:xfrm>
        </p:grpSpPr>
        <p:sp>
          <p:nvSpPr>
            <p:cNvPr id="1268" name="Google Shape;1268;p32"/>
            <p:cNvSpPr/>
            <p:nvPr/>
          </p:nvSpPr>
          <p:spPr>
            <a:xfrm>
              <a:off x="312250" y="918900"/>
              <a:ext cx="3724550" cy="614525"/>
            </a:xfrm>
            <a:custGeom>
              <a:avLst/>
              <a:gdLst/>
              <a:ahLst/>
              <a:cxnLst/>
              <a:rect l="l" t="t" r="r" b="b"/>
              <a:pathLst>
                <a:path w="148982" h="24581" extrusionOk="0">
                  <a:moveTo>
                    <a:pt x="1" y="0"/>
                  </a:moveTo>
                  <a:lnTo>
                    <a:pt x="1" y="24581"/>
                  </a:lnTo>
                  <a:lnTo>
                    <a:pt x="148981" y="24581"/>
                  </a:lnTo>
                  <a:lnTo>
                    <a:pt x="1489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2"/>
            <p:cNvSpPr/>
            <p:nvPr/>
          </p:nvSpPr>
          <p:spPr>
            <a:xfrm>
              <a:off x="312250" y="918900"/>
              <a:ext cx="3724550" cy="276350"/>
            </a:xfrm>
            <a:custGeom>
              <a:avLst/>
              <a:gdLst/>
              <a:ahLst/>
              <a:cxnLst/>
              <a:rect l="l" t="t" r="r" b="b"/>
              <a:pathLst>
                <a:path w="148982" h="11054" extrusionOk="0">
                  <a:moveTo>
                    <a:pt x="1" y="0"/>
                  </a:moveTo>
                  <a:lnTo>
                    <a:pt x="1" y="11053"/>
                  </a:lnTo>
                  <a:lnTo>
                    <a:pt x="148981" y="11053"/>
                  </a:lnTo>
                  <a:lnTo>
                    <a:pt x="14898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2"/>
            <p:cNvSpPr/>
            <p:nvPr/>
          </p:nvSpPr>
          <p:spPr>
            <a:xfrm>
              <a:off x="312250" y="1380675"/>
              <a:ext cx="3724550" cy="152700"/>
            </a:xfrm>
            <a:custGeom>
              <a:avLst/>
              <a:gdLst/>
              <a:ahLst/>
              <a:cxnLst/>
              <a:rect l="l" t="t" r="r" b="b"/>
              <a:pathLst>
                <a:path w="148982" h="6108" extrusionOk="0">
                  <a:moveTo>
                    <a:pt x="1" y="0"/>
                  </a:moveTo>
                  <a:lnTo>
                    <a:pt x="1" y="6107"/>
                  </a:lnTo>
                  <a:lnTo>
                    <a:pt x="148981" y="6107"/>
                  </a:lnTo>
                  <a:lnTo>
                    <a:pt x="14898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2"/>
            <p:cNvSpPr/>
            <p:nvPr/>
          </p:nvSpPr>
          <p:spPr>
            <a:xfrm>
              <a:off x="312250" y="918900"/>
              <a:ext cx="3724550" cy="276350"/>
            </a:xfrm>
            <a:custGeom>
              <a:avLst/>
              <a:gdLst/>
              <a:ahLst/>
              <a:cxnLst/>
              <a:rect l="l" t="t" r="r" b="b"/>
              <a:pathLst>
                <a:path w="148982" h="11054" extrusionOk="0">
                  <a:moveTo>
                    <a:pt x="1" y="0"/>
                  </a:moveTo>
                  <a:lnTo>
                    <a:pt x="1" y="11053"/>
                  </a:lnTo>
                  <a:lnTo>
                    <a:pt x="148981" y="11053"/>
                  </a:lnTo>
                  <a:lnTo>
                    <a:pt x="14898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2"/>
            <p:cNvSpPr/>
            <p:nvPr/>
          </p:nvSpPr>
          <p:spPr>
            <a:xfrm>
              <a:off x="312250" y="1057050"/>
              <a:ext cx="3724550" cy="138200"/>
            </a:xfrm>
            <a:custGeom>
              <a:avLst/>
              <a:gdLst/>
              <a:ahLst/>
              <a:cxnLst/>
              <a:rect l="l" t="t" r="r" b="b"/>
              <a:pathLst>
                <a:path w="148982" h="5528" extrusionOk="0">
                  <a:moveTo>
                    <a:pt x="1" y="1"/>
                  </a:moveTo>
                  <a:lnTo>
                    <a:pt x="1" y="5527"/>
                  </a:lnTo>
                  <a:lnTo>
                    <a:pt x="148981" y="5527"/>
                  </a:lnTo>
                  <a:lnTo>
                    <a:pt x="148981" y="1"/>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2"/>
            <p:cNvSpPr/>
            <p:nvPr/>
          </p:nvSpPr>
          <p:spPr>
            <a:xfrm>
              <a:off x="312250" y="1195225"/>
              <a:ext cx="3724600" cy="30975"/>
            </a:xfrm>
            <a:custGeom>
              <a:avLst/>
              <a:gdLst/>
              <a:ahLst/>
              <a:cxnLst/>
              <a:rect l="l" t="t" r="r" b="b"/>
              <a:pathLst>
                <a:path w="148984" h="1239" extrusionOk="0">
                  <a:moveTo>
                    <a:pt x="1" y="0"/>
                  </a:moveTo>
                  <a:lnTo>
                    <a:pt x="1" y="1239"/>
                  </a:lnTo>
                  <a:lnTo>
                    <a:pt x="148984" y="1239"/>
                  </a:lnTo>
                  <a:lnTo>
                    <a:pt x="148984"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2"/>
            <p:cNvSpPr/>
            <p:nvPr/>
          </p:nvSpPr>
          <p:spPr>
            <a:xfrm>
              <a:off x="312250" y="1533350"/>
              <a:ext cx="3724550" cy="290500"/>
            </a:xfrm>
            <a:custGeom>
              <a:avLst/>
              <a:gdLst/>
              <a:ahLst/>
              <a:cxnLst/>
              <a:rect l="l" t="t" r="r" b="b"/>
              <a:pathLst>
                <a:path w="148982" h="11620" extrusionOk="0">
                  <a:moveTo>
                    <a:pt x="1" y="0"/>
                  </a:moveTo>
                  <a:lnTo>
                    <a:pt x="1" y="11619"/>
                  </a:lnTo>
                  <a:lnTo>
                    <a:pt x="148981" y="11619"/>
                  </a:lnTo>
                  <a:lnTo>
                    <a:pt x="14898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2"/>
            <p:cNvSpPr/>
            <p:nvPr/>
          </p:nvSpPr>
          <p:spPr>
            <a:xfrm>
              <a:off x="312250" y="1823900"/>
              <a:ext cx="3724550" cy="55875"/>
            </a:xfrm>
            <a:custGeom>
              <a:avLst/>
              <a:gdLst/>
              <a:ahLst/>
              <a:cxnLst/>
              <a:rect l="l" t="t" r="r" b="b"/>
              <a:pathLst>
                <a:path w="148982" h="2235" extrusionOk="0">
                  <a:moveTo>
                    <a:pt x="1" y="0"/>
                  </a:moveTo>
                  <a:lnTo>
                    <a:pt x="1" y="2235"/>
                  </a:lnTo>
                  <a:lnTo>
                    <a:pt x="148981" y="2235"/>
                  </a:lnTo>
                  <a:lnTo>
                    <a:pt x="14898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2"/>
            <p:cNvSpPr/>
            <p:nvPr/>
          </p:nvSpPr>
          <p:spPr>
            <a:xfrm>
              <a:off x="312250" y="1659375"/>
              <a:ext cx="3724550" cy="14950"/>
            </a:xfrm>
            <a:custGeom>
              <a:avLst/>
              <a:gdLst/>
              <a:ahLst/>
              <a:cxnLst/>
              <a:rect l="l" t="t" r="r" b="b"/>
              <a:pathLst>
                <a:path w="148982" h="598" extrusionOk="0">
                  <a:moveTo>
                    <a:pt x="1" y="0"/>
                  </a:moveTo>
                  <a:lnTo>
                    <a:pt x="1" y="597"/>
                  </a:lnTo>
                  <a:lnTo>
                    <a:pt x="148981" y="597"/>
                  </a:lnTo>
                  <a:lnTo>
                    <a:pt x="14898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7" name="Google Shape;1277;p32"/>
          <p:cNvGrpSpPr/>
          <p:nvPr/>
        </p:nvGrpSpPr>
        <p:grpSpPr>
          <a:xfrm>
            <a:off x="1730242" y="5011167"/>
            <a:ext cx="766508" cy="1002188"/>
            <a:chOff x="6417859" y="2823459"/>
            <a:chExt cx="262132" cy="342730"/>
          </a:xfrm>
        </p:grpSpPr>
        <p:sp>
          <p:nvSpPr>
            <p:cNvPr id="1278" name="Google Shape;1278;p32"/>
            <p:cNvSpPr/>
            <p:nvPr/>
          </p:nvSpPr>
          <p:spPr>
            <a:xfrm>
              <a:off x="6417859" y="2823459"/>
              <a:ext cx="262132" cy="342730"/>
            </a:xfrm>
            <a:custGeom>
              <a:avLst/>
              <a:gdLst/>
              <a:ahLst/>
              <a:cxnLst/>
              <a:rect l="l" t="t" r="r" b="b"/>
              <a:pathLst>
                <a:path w="9341" h="12212" extrusionOk="0">
                  <a:moveTo>
                    <a:pt x="5561" y="7131"/>
                  </a:moveTo>
                  <a:lnTo>
                    <a:pt x="5561" y="7743"/>
                  </a:lnTo>
                  <a:lnTo>
                    <a:pt x="5391" y="7685"/>
                  </a:lnTo>
                  <a:lnTo>
                    <a:pt x="5391" y="7351"/>
                  </a:lnTo>
                  <a:cubicBezTo>
                    <a:pt x="5451" y="7281"/>
                    <a:pt x="5508" y="7207"/>
                    <a:pt x="5561" y="7131"/>
                  </a:cubicBezTo>
                  <a:close/>
                  <a:moveTo>
                    <a:pt x="8259" y="1"/>
                  </a:moveTo>
                  <a:cubicBezTo>
                    <a:pt x="6974" y="1"/>
                    <a:pt x="5691" y="5"/>
                    <a:pt x="4407" y="15"/>
                  </a:cubicBezTo>
                  <a:cubicBezTo>
                    <a:pt x="4238" y="17"/>
                    <a:pt x="4068" y="20"/>
                    <a:pt x="3907" y="68"/>
                  </a:cubicBezTo>
                  <a:cubicBezTo>
                    <a:pt x="3505" y="191"/>
                    <a:pt x="3232" y="681"/>
                    <a:pt x="3232" y="1084"/>
                  </a:cubicBezTo>
                  <a:lnTo>
                    <a:pt x="3232" y="3232"/>
                  </a:lnTo>
                  <a:lnTo>
                    <a:pt x="3058" y="3232"/>
                  </a:lnTo>
                  <a:cubicBezTo>
                    <a:pt x="2837" y="3232"/>
                    <a:pt x="2621" y="3276"/>
                    <a:pt x="2420" y="3364"/>
                  </a:cubicBezTo>
                  <a:cubicBezTo>
                    <a:pt x="1825" y="3621"/>
                    <a:pt x="1439" y="4203"/>
                    <a:pt x="1439" y="4853"/>
                  </a:cubicBezTo>
                  <a:lnTo>
                    <a:pt x="1439" y="5540"/>
                  </a:lnTo>
                  <a:cubicBezTo>
                    <a:pt x="1439" y="5724"/>
                    <a:pt x="1507" y="5892"/>
                    <a:pt x="1621" y="6020"/>
                  </a:cubicBezTo>
                  <a:cubicBezTo>
                    <a:pt x="1642" y="6515"/>
                    <a:pt x="1832" y="6986"/>
                    <a:pt x="2158" y="7355"/>
                  </a:cubicBezTo>
                  <a:lnTo>
                    <a:pt x="2158" y="7691"/>
                  </a:lnTo>
                  <a:lnTo>
                    <a:pt x="862" y="8116"/>
                  </a:lnTo>
                  <a:cubicBezTo>
                    <a:pt x="347" y="8289"/>
                    <a:pt x="1" y="8769"/>
                    <a:pt x="1" y="9313"/>
                  </a:cubicBezTo>
                  <a:lnTo>
                    <a:pt x="1" y="11128"/>
                  </a:lnTo>
                  <a:cubicBezTo>
                    <a:pt x="1" y="11584"/>
                    <a:pt x="290" y="11995"/>
                    <a:pt x="721" y="12149"/>
                  </a:cubicBezTo>
                  <a:cubicBezTo>
                    <a:pt x="837" y="12190"/>
                    <a:pt x="957" y="12212"/>
                    <a:pt x="1081" y="12212"/>
                  </a:cubicBezTo>
                  <a:lnTo>
                    <a:pt x="6466" y="12212"/>
                  </a:lnTo>
                  <a:cubicBezTo>
                    <a:pt x="7061" y="12212"/>
                    <a:pt x="7546" y="11725"/>
                    <a:pt x="7546" y="11130"/>
                  </a:cubicBezTo>
                  <a:lnTo>
                    <a:pt x="7546" y="8976"/>
                  </a:lnTo>
                  <a:cubicBezTo>
                    <a:pt x="7546" y="8608"/>
                    <a:pt x="7325" y="8291"/>
                    <a:pt x="7008" y="8152"/>
                  </a:cubicBezTo>
                  <a:lnTo>
                    <a:pt x="7008" y="5394"/>
                  </a:lnTo>
                  <a:lnTo>
                    <a:pt x="8259" y="5394"/>
                  </a:lnTo>
                  <a:cubicBezTo>
                    <a:pt x="8716" y="5394"/>
                    <a:pt x="9127" y="5103"/>
                    <a:pt x="9278" y="4672"/>
                  </a:cubicBezTo>
                  <a:cubicBezTo>
                    <a:pt x="9319" y="4556"/>
                    <a:pt x="9341" y="4436"/>
                    <a:pt x="9341" y="4312"/>
                  </a:cubicBezTo>
                  <a:lnTo>
                    <a:pt x="9341" y="1083"/>
                  </a:lnTo>
                  <a:cubicBezTo>
                    <a:pt x="9341" y="486"/>
                    <a:pt x="8855" y="1"/>
                    <a:pt x="8259" y="1"/>
                  </a:cubicBezTo>
                  <a:close/>
                </a:path>
              </a:pathLst>
            </a:custGeom>
            <a:solidFill>
              <a:schemeClr val="accent5"/>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2"/>
            <p:cNvSpPr/>
            <p:nvPr/>
          </p:nvSpPr>
          <p:spPr>
            <a:xfrm>
              <a:off x="6478193" y="3036136"/>
              <a:ext cx="101979" cy="60312"/>
            </a:xfrm>
            <a:custGeom>
              <a:avLst/>
              <a:gdLst/>
              <a:ahLst/>
              <a:cxnLst/>
              <a:rect l="l" t="t" r="r" b="b"/>
              <a:pathLst>
                <a:path w="3634" h="2149" extrusionOk="0">
                  <a:moveTo>
                    <a:pt x="2698" y="0"/>
                  </a:moveTo>
                  <a:lnTo>
                    <a:pt x="893" y="74"/>
                  </a:lnTo>
                  <a:lnTo>
                    <a:pt x="0" y="1100"/>
                  </a:lnTo>
                  <a:lnTo>
                    <a:pt x="22" y="2148"/>
                  </a:lnTo>
                  <a:lnTo>
                    <a:pt x="3634" y="2148"/>
                  </a:lnTo>
                  <a:lnTo>
                    <a:pt x="3414" y="738"/>
                  </a:lnTo>
                  <a:lnTo>
                    <a:pt x="2945" y="582"/>
                  </a:lnTo>
                  <a:cubicBezTo>
                    <a:pt x="2798" y="533"/>
                    <a:pt x="2698" y="398"/>
                    <a:pt x="2698" y="242"/>
                  </a:cubicBezTo>
                  <a:lnTo>
                    <a:pt x="2698" y="0"/>
                  </a:lnTo>
                  <a:close/>
                </a:path>
              </a:pathLst>
            </a:custGeom>
            <a:solidFill>
              <a:srgbClr val="F4A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2"/>
            <p:cNvSpPr/>
            <p:nvPr/>
          </p:nvSpPr>
          <p:spPr>
            <a:xfrm>
              <a:off x="6473423" y="3009867"/>
              <a:ext cx="80455" cy="57000"/>
            </a:xfrm>
            <a:custGeom>
              <a:avLst/>
              <a:gdLst/>
              <a:ahLst/>
              <a:cxnLst/>
              <a:rect l="l" t="t" r="r" b="b"/>
              <a:pathLst>
                <a:path w="2867" h="2031" extrusionOk="0">
                  <a:moveTo>
                    <a:pt x="714" y="1"/>
                  </a:moveTo>
                  <a:lnTo>
                    <a:pt x="714" y="1177"/>
                  </a:lnTo>
                  <a:cubicBezTo>
                    <a:pt x="714" y="1332"/>
                    <a:pt x="616" y="1469"/>
                    <a:pt x="469" y="1518"/>
                  </a:cubicBezTo>
                  <a:lnTo>
                    <a:pt x="0" y="1674"/>
                  </a:lnTo>
                  <a:lnTo>
                    <a:pt x="65" y="2030"/>
                  </a:lnTo>
                  <a:lnTo>
                    <a:pt x="280" y="1958"/>
                  </a:lnTo>
                  <a:lnTo>
                    <a:pt x="582" y="1859"/>
                  </a:lnTo>
                  <a:cubicBezTo>
                    <a:pt x="754" y="1803"/>
                    <a:pt x="893" y="1687"/>
                    <a:pt x="978" y="1527"/>
                  </a:cubicBezTo>
                  <a:cubicBezTo>
                    <a:pt x="1073" y="1353"/>
                    <a:pt x="1245" y="1231"/>
                    <a:pt x="1436" y="1231"/>
                  </a:cubicBezTo>
                  <a:cubicBezTo>
                    <a:pt x="1457" y="1231"/>
                    <a:pt x="1480" y="1232"/>
                    <a:pt x="1502" y="1235"/>
                  </a:cubicBezTo>
                  <a:cubicBezTo>
                    <a:pt x="1597" y="1250"/>
                    <a:pt x="1692" y="1257"/>
                    <a:pt x="1791" y="1257"/>
                  </a:cubicBezTo>
                  <a:cubicBezTo>
                    <a:pt x="2188" y="1257"/>
                    <a:pt x="2556" y="1139"/>
                    <a:pt x="2867" y="938"/>
                  </a:cubicBezTo>
                  <a:lnTo>
                    <a:pt x="2867" y="2"/>
                  </a:lnTo>
                  <a:lnTo>
                    <a:pt x="714" y="1"/>
                  </a:lnTo>
                  <a:close/>
                </a:path>
              </a:pathLst>
            </a:custGeom>
            <a:solidFill>
              <a:srgbClr val="E29A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2"/>
            <p:cNvSpPr/>
            <p:nvPr/>
          </p:nvSpPr>
          <p:spPr>
            <a:xfrm>
              <a:off x="6436633" y="3056820"/>
              <a:ext cx="177776" cy="94074"/>
            </a:xfrm>
            <a:custGeom>
              <a:avLst/>
              <a:gdLst/>
              <a:ahLst/>
              <a:cxnLst/>
              <a:rect l="l" t="t" r="r" b="b"/>
              <a:pathLst>
                <a:path w="6335" h="3352" extrusionOk="0">
                  <a:moveTo>
                    <a:pt x="4893" y="1"/>
                  </a:moveTo>
                  <a:cubicBezTo>
                    <a:pt x="4467" y="513"/>
                    <a:pt x="3824" y="841"/>
                    <a:pt x="3103" y="841"/>
                  </a:cubicBezTo>
                  <a:cubicBezTo>
                    <a:pt x="2528" y="841"/>
                    <a:pt x="2000" y="631"/>
                    <a:pt x="1593" y="285"/>
                  </a:cubicBezTo>
                  <a:lnTo>
                    <a:pt x="492" y="350"/>
                  </a:lnTo>
                  <a:cubicBezTo>
                    <a:pt x="198" y="447"/>
                    <a:pt x="0" y="722"/>
                    <a:pt x="0" y="1030"/>
                  </a:cubicBezTo>
                  <a:lnTo>
                    <a:pt x="0" y="2844"/>
                  </a:lnTo>
                  <a:lnTo>
                    <a:pt x="234" y="3320"/>
                  </a:lnTo>
                  <a:cubicBezTo>
                    <a:pt x="291" y="3341"/>
                    <a:pt x="351" y="3351"/>
                    <a:pt x="412" y="3351"/>
                  </a:cubicBezTo>
                  <a:lnTo>
                    <a:pt x="5797" y="3351"/>
                  </a:lnTo>
                  <a:cubicBezTo>
                    <a:pt x="6093" y="3351"/>
                    <a:pt x="6335" y="3112"/>
                    <a:pt x="6335" y="2813"/>
                  </a:cubicBezTo>
                  <a:lnTo>
                    <a:pt x="6335" y="998"/>
                  </a:lnTo>
                  <a:cubicBezTo>
                    <a:pt x="6333" y="688"/>
                    <a:pt x="6135" y="414"/>
                    <a:pt x="5842" y="316"/>
                  </a:cubicBezTo>
                  <a:lnTo>
                    <a:pt x="48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2"/>
            <p:cNvSpPr/>
            <p:nvPr/>
          </p:nvSpPr>
          <p:spPr>
            <a:xfrm>
              <a:off x="6433097" y="3056792"/>
              <a:ext cx="48239" cy="93092"/>
            </a:xfrm>
            <a:custGeom>
              <a:avLst/>
              <a:gdLst/>
              <a:ahLst/>
              <a:cxnLst/>
              <a:rect l="l" t="t" r="r" b="b"/>
              <a:pathLst>
                <a:path w="1719" h="3317" extrusionOk="0">
                  <a:moveTo>
                    <a:pt x="1439" y="0"/>
                  </a:moveTo>
                  <a:lnTo>
                    <a:pt x="492" y="316"/>
                  </a:lnTo>
                  <a:cubicBezTo>
                    <a:pt x="198" y="412"/>
                    <a:pt x="0" y="688"/>
                    <a:pt x="0" y="996"/>
                  </a:cubicBezTo>
                  <a:lnTo>
                    <a:pt x="0" y="2810"/>
                  </a:lnTo>
                  <a:cubicBezTo>
                    <a:pt x="0" y="3044"/>
                    <a:pt x="150" y="3244"/>
                    <a:pt x="360" y="3317"/>
                  </a:cubicBezTo>
                  <a:lnTo>
                    <a:pt x="360" y="996"/>
                  </a:lnTo>
                  <a:cubicBezTo>
                    <a:pt x="360" y="842"/>
                    <a:pt x="458" y="704"/>
                    <a:pt x="604" y="654"/>
                  </a:cubicBezTo>
                  <a:lnTo>
                    <a:pt x="1719" y="285"/>
                  </a:lnTo>
                  <a:cubicBezTo>
                    <a:pt x="1616" y="198"/>
                    <a:pt x="1525" y="104"/>
                    <a:pt x="14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2"/>
            <p:cNvSpPr/>
            <p:nvPr/>
          </p:nvSpPr>
          <p:spPr>
            <a:xfrm>
              <a:off x="6589124" y="2954495"/>
              <a:ext cx="10102" cy="196399"/>
            </a:xfrm>
            <a:custGeom>
              <a:avLst/>
              <a:gdLst/>
              <a:ahLst/>
              <a:cxnLst/>
              <a:rect l="l" t="t" r="r" b="b"/>
              <a:pathLst>
                <a:path w="360" h="6998" extrusionOk="0">
                  <a:moveTo>
                    <a:pt x="0" y="0"/>
                  </a:moveTo>
                  <a:lnTo>
                    <a:pt x="0" y="6818"/>
                  </a:lnTo>
                  <a:cubicBezTo>
                    <a:pt x="0" y="6917"/>
                    <a:pt x="81" y="6997"/>
                    <a:pt x="181" y="6997"/>
                  </a:cubicBezTo>
                  <a:cubicBezTo>
                    <a:pt x="279" y="6997"/>
                    <a:pt x="360" y="6917"/>
                    <a:pt x="360" y="6818"/>
                  </a:cubicBezTo>
                  <a:lnTo>
                    <a:pt x="3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2"/>
            <p:cNvSpPr/>
            <p:nvPr/>
          </p:nvSpPr>
          <p:spPr>
            <a:xfrm>
              <a:off x="6528622" y="2838643"/>
              <a:ext cx="136103" cy="116442"/>
            </a:xfrm>
            <a:custGeom>
              <a:avLst/>
              <a:gdLst/>
              <a:ahLst/>
              <a:cxnLst/>
              <a:rect l="l" t="t" r="r" b="b"/>
              <a:pathLst>
                <a:path w="4850" h="4149" extrusionOk="0">
                  <a:moveTo>
                    <a:pt x="363" y="1"/>
                  </a:moveTo>
                  <a:cubicBezTo>
                    <a:pt x="300" y="1"/>
                    <a:pt x="240" y="11"/>
                    <a:pt x="183" y="32"/>
                  </a:cubicBezTo>
                  <a:lnTo>
                    <a:pt x="1" y="539"/>
                  </a:lnTo>
                  <a:lnTo>
                    <a:pt x="1" y="3609"/>
                  </a:lnTo>
                  <a:cubicBezTo>
                    <a:pt x="1" y="3905"/>
                    <a:pt x="241" y="4149"/>
                    <a:pt x="541" y="4149"/>
                  </a:cubicBezTo>
                  <a:lnTo>
                    <a:pt x="4310" y="4149"/>
                  </a:lnTo>
                  <a:lnTo>
                    <a:pt x="4818" y="3948"/>
                  </a:lnTo>
                  <a:cubicBezTo>
                    <a:pt x="4838" y="3892"/>
                    <a:pt x="4850" y="3831"/>
                    <a:pt x="4850" y="3769"/>
                  </a:cubicBezTo>
                  <a:lnTo>
                    <a:pt x="4850" y="539"/>
                  </a:lnTo>
                  <a:cubicBezTo>
                    <a:pt x="4850" y="243"/>
                    <a:pt x="4608" y="1"/>
                    <a:pt x="4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2"/>
            <p:cNvSpPr/>
            <p:nvPr/>
          </p:nvSpPr>
          <p:spPr>
            <a:xfrm>
              <a:off x="6523654" y="2839513"/>
              <a:ext cx="140172" cy="120034"/>
            </a:xfrm>
            <a:custGeom>
              <a:avLst/>
              <a:gdLst/>
              <a:ahLst/>
              <a:cxnLst/>
              <a:rect l="l" t="t" r="r" b="b"/>
              <a:pathLst>
                <a:path w="4995" h="4277" extrusionOk="0">
                  <a:moveTo>
                    <a:pt x="360" y="1"/>
                  </a:moveTo>
                  <a:cubicBezTo>
                    <a:pt x="152" y="74"/>
                    <a:pt x="1" y="273"/>
                    <a:pt x="1" y="508"/>
                  </a:cubicBezTo>
                  <a:lnTo>
                    <a:pt x="1" y="3738"/>
                  </a:lnTo>
                  <a:cubicBezTo>
                    <a:pt x="1" y="4034"/>
                    <a:pt x="241" y="4276"/>
                    <a:pt x="540" y="4276"/>
                  </a:cubicBezTo>
                  <a:lnTo>
                    <a:pt x="4487" y="4276"/>
                  </a:lnTo>
                  <a:cubicBezTo>
                    <a:pt x="4722" y="4276"/>
                    <a:pt x="4921" y="4127"/>
                    <a:pt x="4995" y="3917"/>
                  </a:cubicBezTo>
                  <a:lnTo>
                    <a:pt x="2360" y="3917"/>
                  </a:lnTo>
                  <a:cubicBezTo>
                    <a:pt x="2215" y="3917"/>
                    <a:pt x="2088" y="3826"/>
                    <a:pt x="2030" y="3694"/>
                  </a:cubicBezTo>
                  <a:cubicBezTo>
                    <a:pt x="1806" y="3191"/>
                    <a:pt x="1304" y="2842"/>
                    <a:pt x="719" y="2842"/>
                  </a:cubicBezTo>
                  <a:lnTo>
                    <a:pt x="716" y="2842"/>
                  </a:lnTo>
                  <a:cubicBezTo>
                    <a:pt x="520" y="2842"/>
                    <a:pt x="360" y="2682"/>
                    <a:pt x="360" y="2486"/>
                  </a:cubicBezTo>
                  <a:lnTo>
                    <a:pt x="3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2"/>
            <p:cNvSpPr/>
            <p:nvPr/>
          </p:nvSpPr>
          <p:spPr>
            <a:xfrm>
              <a:off x="6482431" y="2949415"/>
              <a:ext cx="86629" cy="85149"/>
            </a:xfrm>
            <a:custGeom>
              <a:avLst/>
              <a:gdLst/>
              <a:ahLst/>
              <a:cxnLst/>
              <a:rect l="l" t="t" r="r" b="b"/>
              <a:pathLst>
                <a:path w="3087" h="3034" extrusionOk="0">
                  <a:moveTo>
                    <a:pt x="0" y="1"/>
                  </a:moveTo>
                  <a:lnTo>
                    <a:pt x="0" y="1436"/>
                  </a:lnTo>
                  <a:cubicBezTo>
                    <a:pt x="0" y="2329"/>
                    <a:pt x="580" y="3033"/>
                    <a:pt x="1471" y="3033"/>
                  </a:cubicBezTo>
                  <a:cubicBezTo>
                    <a:pt x="1495" y="3033"/>
                    <a:pt x="1518" y="3033"/>
                    <a:pt x="1542" y="3033"/>
                  </a:cubicBezTo>
                  <a:cubicBezTo>
                    <a:pt x="1641" y="3033"/>
                    <a:pt x="1738" y="3031"/>
                    <a:pt x="1833" y="3011"/>
                  </a:cubicBezTo>
                  <a:cubicBezTo>
                    <a:pt x="2552" y="2845"/>
                    <a:pt x="3087" y="2205"/>
                    <a:pt x="3087" y="1436"/>
                  </a:cubicBezTo>
                  <a:lnTo>
                    <a:pt x="3087" y="1"/>
                  </a:lnTo>
                  <a:close/>
                </a:path>
              </a:pathLst>
            </a:custGeom>
            <a:solidFill>
              <a:srgbClr val="FBB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2"/>
            <p:cNvSpPr/>
            <p:nvPr/>
          </p:nvSpPr>
          <p:spPr>
            <a:xfrm>
              <a:off x="6478390" y="2949415"/>
              <a:ext cx="90726" cy="85626"/>
            </a:xfrm>
            <a:custGeom>
              <a:avLst/>
              <a:gdLst/>
              <a:ahLst/>
              <a:cxnLst/>
              <a:rect l="l" t="t" r="r" b="b"/>
              <a:pathLst>
                <a:path w="3233" h="3051" extrusionOk="0">
                  <a:moveTo>
                    <a:pt x="1" y="1"/>
                  </a:moveTo>
                  <a:lnTo>
                    <a:pt x="1" y="1436"/>
                  </a:lnTo>
                  <a:cubicBezTo>
                    <a:pt x="1" y="2329"/>
                    <a:pt x="724" y="3051"/>
                    <a:pt x="1615" y="3051"/>
                  </a:cubicBezTo>
                  <a:cubicBezTo>
                    <a:pt x="1738" y="3051"/>
                    <a:pt x="1861" y="3036"/>
                    <a:pt x="1977" y="3011"/>
                  </a:cubicBezTo>
                  <a:cubicBezTo>
                    <a:pt x="1259" y="2848"/>
                    <a:pt x="719" y="2205"/>
                    <a:pt x="719" y="1436"/>
                  </a:cubicBezTo>
                  <a:lnTo>
                    <a:pt x="719" y="1306"/>
                  </a:lnTo>
                  <a:cubicBezTo>
                    <a:pt x="719" y="1199"/>
                    <a:pt x="754" y="1093"/>
                    <a:pt x="823" y="1011"/>
                  </a:cubicBezTo>
                  <a:lnTo>
                    <a:pt x="828" y="1008"/>
                  </a:lnTo>
                  <a:cubicBezTo>
                    <a:pt x="920" y="899"/>
                    <a:pt x="1053" y="835"/>
                    <a:pt x="1190" y="835"/>
                  </a:cubicBezTo>
                  <a:cubicBezTo>
                    <a:pt x="1228" y="835"/>
                    <a:pt x="1265" y="840"/>
                    <a:pt x="1303" y="850"/>
                  </a:cubicBezTo>
                  <a:cubicBezTo>
                    <a:pt x="1570" y="920"/>
                    <a:pt x="1875" y="950"/>
                    <a:pt x="2166" y="950"/>
                  </a:cubicBezTo>
                  <a:cubicBezTo>
                    <a:pt x="2425" y="950"/>
                    <a:pt x="2674" y="926"/>
                    <a:pt x="2875" y="884"/>
                  </a:cubicBezTo>
                  <a:lnTo>
                    <a:pt x="3232" y="674"/>
                  </a:lnTo>
                  <a:lnTo>
                    <a:pt x="3232" y="1"/>
                  </a:lnTo>
                  <a:close/>
                </a:path>
              </a:pathLst>
            </a:custGeom>
            <a:solidFill>
              <a:srgbClr val="F4A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2"/>
            <p:cNvSpPr/>
            <p:nvPr/>
          </p:nvSpPr>
          <p:spPr>
            <a:xfrm>
              <a:off x="6473366" y="2931734"/>
              <a:ext cx="78491" cy="52173"/>
            </a:xfrm>
            <a:custGeom>
              <a:avLst/>
              <a:gdLst/>
              <a:ahLst/>
              <a:cxnLst/>
              <a:rect l="l" t="t" r="r" b="b"/>
              <a:pathLst>
                <a:path w="2797" h="1859" extrusionOk="0">
                  <a:moveTo>
                    <a:pt x="653" y="0"/>
                  </a:moveTo>
                  <a:cubicBezTo>
                    <a:pt x="269" y="166"/>
                    <a:pt x="1" y="547"/>
                    <a:pt x="1" y="990"/>
                  </a:cubicBezTo>
                  <a:lnTo>
                    <a:pt x="1" y="1678"/>
                  </a:lnTo>
                  <a:cubicBezTo>
                    <a:pt x="1" y="1780"/>
                    <a:pt x="84" y="1858"/>
                    <a:pt x="177" y="1858"/>
                  </a:cubicBezTo>
                  <a:cubicBezTo>
                    <a:pt x="196" y="1858"/>
                    <a:pt x="216" y="1855"/>
                    <a:pt x="235" y="1848"/>
                  </a:cubicBezTo>
                  <a:cubicBezTo>
                    <a:pt x="363" y="1802"/>
                    <a:pt x="798" y="1420"/>
                    <a:pt x="1071" y="914"/>
                  </a:cubicBezTo>
                  <a:cubicBezTo>
                    <a:pt x="1484" y="1173"/>
                    <a:pt x="1928" y="1240"/>
                    <a:pt x="2271" y="1240"/>
                  </a:cubicBezTo>
                  <a:cubicBezTo>
                    <a:pt x="2358" y="1240"/>
                    <a:pt x="2439" y="1236"/>
                    <a:pt x="2511" y="1229"/>
                  </a:cubicBezTo>
                  <a:lnTo>
                    <a:pt x="2797" y="725"/>
                  </a:lnTo>
                  <a:lnTo>
                    <a:pt x="653" y="0"/>
                  </a:lnTo>
                  <a:close/>
                </a:path>
              </a:pathLst>
            </a:custGeom>
            <a:solidFill>
              <a:srgbClr val="7A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2"/>
            <p:cNvSpPr/>
            <p:nvPr/>
          </p:nvSpPr>
          <p:spPr>
            <a:xfrm>
              <a:off x="6558957" y="2863845"/>
              <a:ext cx="70465" cy="70499"/>
            </a:xfrm>
            <a:custGeom>
              <a:avLst/>
              <a:gdLst/>
              <a:ahLst/>
              <a:cxnLst/>
              <a:rect l="l" t="t" r="r" b="b"/>
              <a:pathLst>
                <a:path w="2511" h="2512" extrusionOk="0">
                  <a:moveTo>
                    <a:pt x="1256" y="359"/>
                  </a:moveTo>
                  <a:cubicBezTo>
                    <a:pt x="1439" y="359"/>
                    <a:pt x="1608" y="415"/>
                    <a:pt x="1748" y="510"/>
                  </a:cubicBezTo>
                  <a:lnTo>
                    <a:pt x="508" y="1751"/>
                  </a:lnTo>
                  <a:cubicBezTo>
                    <a:pt x="414" y="1609"/>
                    <a:pt x="360" y="1440"/>
                    <a:pt x="360" y="1257"/>
                  </a:cubicBezTo>
                  <a:cubicBezTo>
                    <a:pt x="360" y="761"/>
                    <a:pt x="763" y="359"/>
                    <a:pt x="1256" y="359"/>
                  </a:cubicBezTo>
                  <a:close/>
                  <a:moveTo>
                    <a:pt x="2003" y="763"/>
                  </a:moveTo>
                  <a:cubicBezTo>
                    <a:pt x="2097" y="905"/>
                    <a:pt x="2153" y="1075"/>
                    <a:pt x="2153" y="1257"/>
                  </a:cubicBezTo>
                  <a:cubicBezTo>
                    <a:pt x="2153" y="1751"/>
                    <a:pt x="1750" y="2154"/>
                    <a:pt x="1256" y="2154"/>
                  </a:cubicBezTo>
                  <a:cubicBezTo>
                    <a:pt x="1072" y="2154"/>
                    <a:pt x="904" y="2100"/>
                    <a:pt x="763" y="2004"/>
                  </a:cubicBezTo>
                  <a:lnTo>
                    <a:pt x="2003" y="763"/>
                  </a:lnTo>
                  <a:close/>
                  <a:moveTo>
                    <a:pt x="1256" y="0"/>
                  </a:moveTo>
                  <a:cubicBezTo>
                    <a:pt x="562" y="0"/>
                    <a:pt x="1" y="563"/>
                    <a:pt x="1" y="1257"/>
                  </a:cubicBezTo>
                  <a:cubicBezTo>
                    <a:pt x="1" y="1949"/>
                    <a:pt x="562" y="2512"/>
                    <a:pt x="1256" y="2512"/>
                  </a:cubicBezTo>
                  <a:cubicBezTo>
                    <a:pt x="1948" y="2512"/>
                    <a:pt x="2511" y="1949"/>
                    <a:pt x="2511" y="1257"/>
                  </a:cubicBezTo>
                  <a:cubicBezTo>
                    <a:pt x="2511" y="563"/>
                    <a:pt x="1948" y="0"/>
                    <a:pt x="1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2"/>
            <p:cNvSpPr/>
            <p:nvPr/>
          </p:nvSpPr>
          <p:spPr>
            <a:xfrm>
              <a:off x="6491691" y="2929264"/>
              <a:ext cx="82392" cy="54671"/>
            </a:xfrm>
            <a:custGeom>
              <a:avLst/>
              <a:gdLst/>
              <a:ahLst/>
              <a:cxnLst/>
              <a:rect l="l" t="t" r="r" b="b"/>
              <a:pathLst>
                <a:path w="2936" h="1948" extrusionOk="0">
                  <a:moveTo>
                    <a:pt x="423" y="0"/>
                  </a:moveTo>
                  <a:cubicBezTo>
                    <a:pt x="273" y="0"/>
                    <a:pt x="129" y="33"/>
                    <a:pt x="0" y="87"/>
                  </a:cubicBezTo>
                  <a:cubicBezTo>
                    <a:pt x="296" y="454"/>
                    <a:pt x="786" y="873"/>
                    <a:pt x="1474" y="914"/>
                  </a:cubicBezTo>
                  <a:cubicBezTo>
                    <a:pt x="1688" y="926"/>
                    <a:pt x="1858" y="1099"/>
                    <a:pt x="1858" y="1316"/>
                  </a:cubicBezTo>
                  <a:cubicBezTo>
                    <a:pt x="1924" y="1310"/>
                    <a:pt x="1984" y="1302"/>
                    <a:pt x="2034" y="1295"/>
                  </a:cubicBezTo>
                  <a:cubicBezTo>
                    <a:pt x="2044" y="1294"/>
                    <a:pt x="2054" y="1293"/>
                    <a:pt x="2064" y="1293"/>
                  </a:cubicBezTo>
                  <a:cubicBezTo>
                    <a:pt x="2143" y="1293"/>
                    <a:pt x="2218" y="1343"/>
                    <a:pt x="2236" y="1423"/>
                  </a:cubicBezTo>
                  <a:cubicBezTo>
                    <a:pt x="2292" y="1665"/>
                    <a:pt x="2472" y="1860"/>
                    <a:pt x="2703" y="1939"/>
                  </a:cubicBezTo>
                  <a:cubicBezTo>
                    <a:pt x="2720" y="1945"/>
                    <a:pt x="2738" y="1948"/>
                    <a:pt x="2756" y="1948"/>
                  </a:cubicBezTo>
                  <a:cubicBezTo>
                    <a:pt x="2851" y="1948"/>
                    <a:pt x="2934" y="1866"/>
                    <a:pt x="2934" y="1766"/>
                  </a:cubicBezTo>
                  <a:lnTo>
                    <a:pt x="2934" y="1078"/>
                  </a:lnTo>
                  <a:cubicBezTo>
                    <a:pt x="2936" y="483"/>
                    <a:pt x="2453" y="0"/>
                    <a:pt x="1858" y="0"/>
                  </a:cubicBezTo>
                  <a:close/>
                </a:path>
              </a:pathLst>
            </a:custGeom>
            <a:solidFill>
              <a:srgbClr val="84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2"/>
            <p:cNvSpPr/>
            <p:nvPr/>
          </p:nvSpPr>
          <p:spPr>
            <a:xfrm>
              <a:off x="6578517" y="3065211"/>
              <a:ext cx="35864" cy="56018"/>
            </a:xfrm>
            <a:custGeom>
              <a:avLst/>
              <a:gdLst/>
              <a:ahLst/>
              <a:cxnLst/>
              <a:rect l="l" t="t" r="r" b="b"/>
              <a:pathLst>
                <a:path w="1278" h="1996" extrusionOk="0">
                  <a:moveTo>
                    <a:pt x="738" y="1"/>
                  </a:moveTo>
                  <a:lnTo>
                    <a:pt x="738" y="541"/>
                  </a:lnTo>
                  <a:lnTo>
                    <a:pt x="199" y="541"/>
                  </a:lnTo>
                  <a:lnTo>
                    <a:pt x="0" y="900"/>
                  </a:lnTo>
                  <a:lnTo>
                    <a:pt x="0" y="1636"/>
                  </a:lnTo>
                  <a:cubicBezTo>
                    <a:pt x="0" y="1834"/>
                    <a:pt x="161" y="1995"/>
                    <a:pt x="359" y="1995"/>
                  </a:cubicBezTo>
                  <a:lnTo>
                    <a:pt x="918" y="1995"/>
                  </a:lnTo>
                  <a:lnTo>
                    <a:pt x="1277" y="1797"/>
                  </a:lnTo>
                  <a:lnTo>
                    <a:pt x="1277" y="362"/>
                  </a:lnTo>
                  <a:cubicBezTo>
                    <a:pt x="1277" y="162"/>
                    <a:pt x="1116" y="1"/>
                    <a:pt x="918"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2"/>
            <p:cNvSpPr/>
            <p:nvPr/>
          </p:nvSpPr>
          <p:spPr>
            <a:xfrm>
              <a:off x="6574027" y="3080366"/>
              <a:ext cx="40354" cy="45325"/>
            </a:xfrm>
            <a:custGeom>
              <a:avLst/>
              <a:gdLst/>
              <a:ahLst/>
              <a:cxnLst/>
              <a:rect l="l" t="t" r="r" b="b"/>
              <a:pathLst>
                <a:path w="1438" h="1615" extrusionOk="0">
                  <a:moveTo>
                    <a:pt x="359" y="1"/>
                  </a:moveTo>
                  <a:cubicBezTo>
                    <a:pt x="162" y="1"/>
                    <a:pt x="0" y="162"/>
                    <a:pt x="0" y="360"/>
                  </a:cubicBezTo>
                  <a:lnTo>
                    <a:pt x="0" y="1256"/>
                  </a:lnTo>
                  <a:cubicBezTo>
                    <a:pt x="0" y="1454"/>
                    <a:pt x="162" y="1615"/>
                    <a:pt x="359" y="1615"/>
                  </a:cubicBezTo>
                  <a:lnTo>
                    <a:pt x="1078" y="1615"/>
                  </a:lnTo>
                  <a:cubicBezTo>
                    <a:pt x="1276" y="1615"/>
                    <a:pt x="1437" y="1454"/>
                    <a:pt x="1437" y="1256"/>
                  </a:cubicBezTo>
                  <a:lnTo>
                    <a:pt x="719" y="1256"/>
                  </a:lnTo>
                  <a:cubicBezTo>
                    <a:pt x="521" y="1256"/>
                    <a:pt x="359" y="1094"/>
                    <a:pt x="359" y="896"/>
                  </a:cubicBezTo>
                  <a:lnTo>
                    <a:pt x="359" y="1"/>
                  </a:lnTo>
                  <a:close/>
                </a:path>
              </a:pathLst>
            </a:custGeom>
            <a:solidFill>
              <a:srgbClr val="FBB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3" name="Google Shape;1293;p32"/>
          <p:cNvGrpSpPr/>
          <p:nvPr/>
        </p:nvGrpSpPr>
        <p:grpSpPr>
          <a:xfrm>
            <a:off x="649744" y="4465330"/>
            <a:ext cx="1002099" cy="874001"/>
            <a:chOff x="5587209" y="2845322"/>
            <a:chExt cx="342699" cy="298892"/>
          </a:xfrm>
        </p:grpSpPr>
        <p:sp>
          <p:nvSpPr>
            <p:cNvPr id="1294" name="Google Shape;1294;p32"/>
            <p:cNvSpPr/>
            <p:nvPr/>
          </p:nvSpPr>
          <p:spPr>
            <a:xfrm>
              <a:off x="5587209" y="2845322"/>
              <a:ext cx="342699" cy="298892"/>
            </a:xfrm>
            <a:custGeom>
              <a:avLst/>
              <a:gdLst/>
              <a:ahLst/>
              <a:cxnLst/>
              <a:rect l="l" t="t" r="r" b="b"/>
              <a:pathLst>
                <a:path w="12212" h="10650" extrusionOk="0">
                  <a:moveTo>
                    <a:pt x="3804" y="1983"/>
                  </a:moveTo>
                  <a:lnTo>
                    <a:pt x="3804" y="1983"/>
                  </a:lnTo>
                  <a:cubicBezTo>
                    <a:pt x="3818" y="1984"/>
                    <a:pt x="3833" y="1984"/>
                    <a:pt x="3848" y="1984"/>
                  </a:cubicBezTo>
                  <a:lnTo>
                    <a:pt x="3861" y="1984"/>
                  </a:lnTo>
                  <a:cubicBezTo>
                    <a:pt x="3854" y="2016"/>
                    <a:pt x="3848" y="2050"/>
                    <a:pt x="3842" y="2082"/>
                  </a:cubicBezTo>
                  <a:cubicBezTo>
                    <a:pt x="3832" y="2049"/>
                    <a:pt x="3820" y="2015"/>
                    <a:pt x="3804" y="1983"/>
                  </a:cubicBezTo>
                  <a:close/>
                  <a:moveTo>
                    <a:pt x="8412" y="1983"/>
                  </a:moveTo>
                  <a:lnTo>
                    <a:pt x="8412" y="1983"/>
                  </a:lnTo>
                  <a:cubicBezTo>
                    <a:pt x="8398" y="2015"/>
                    <a:pt x="8384" y="2049"/>
                    <a:pt x="8373" y="2082"/>
                  </a:cubicBezTo>
                  <a:cubicBezTo>
                    <a:pt x="8368" y="2050"/>
                    <a:pt x="8362" y="2016"/>
                    <a:pt x="8355" y="1984"/>
                  </a:cubicBezTo>
                  <a:lnTo>
                    <a:pt x="8365" y="1984"/>
                  </a:lnTo>
                  <a:cubicBezTo>
                    <a:pt x="8383" y="1984"/>
                    <a:pt x="8398" y="1984"/>
                    <a:pt x="8412" y="1983"/>
                  </a:cubicBezTo>
                  <a:close/>
                  <a:moveTo>
                    <a:pt x="3827" y="2528"/>
                  </a:moveTo>
                  <a:lnTo>
                    <a:pt x="3827" y="2818"/>
                  </a:lnTo>
                  <a:cubicBezTo>
                    <a:pt x="3782" y="2794"/>
                    <a:pt x="3733" y="2776"/>
                    <a:pt x="3686" y="2763"/>
                  </a:cubicBezTo>
                  <a:cubicBezTo>
                    <a:pt x="3747" y="2695"/>
                    <a:pt x="3796" y="2616"/>
                    <a:pt x="3827" y="2528"/>
                  </a:cubicBezTo>
                  <a:close/>
                  <a:moveTo>
                    <a:pt x="8387" y="2530"/>
                  </a:moveTo>
                  <a:cubicBezTo>
                    <a:pt x="8421" y="2616"/>
                    <a:pt x="8471" y="2697"/>
                    <a:pt x="8531" y="2764"/>
                  </a:cubicBezTo>
                  <a:cubicBezTo>
                    <a:pt x="8481" y="2777"/>
                    <a:pt x="8434" y="2796"/>
                    <a:pt x="8387" y="2820"/>
                  </a:cubicBezTo>
                  <a:lnTo>
                    <a:pt x="8387" y="2530"/>
                  </a:lnTo>
                  <a:close/>
                  <a:moveTo>
                    <a:pt x="2629" y="0"/>
                  </a:moveTo>
                  <a:cubicBezTo>
                    <a:pt x="2346" y="0"/>
                    <a:pt x="2090" y="166"/>
                    <a:pt x="1975" y="424"/>
                  </a:cubicBezTo>
                  <a:cubicBezTo>
                    <a:pt x="1896" y="599"/>
                    <a:pt x="1890" y="794"/>
                    <a:pt x="1958" y="972"/>
                  </a:cubicBezTo>
                  <a:cubicBezTo>
                    <a:pt x="2027" y="1151"/>
                    <a:pt x="2160" y="1294"/>
                    <a:pt x="2335" y="1371"/>
                  </a:cubicBezTo>
                  <a:lnTo>
                    <a:pt x="2764" y="1566"/>
                  </a:lnTo>
                  <a:lnTo>
                    <a:pt x="717" y="1566"/>
                  </a:lnTo>
                  <a:cubicBezTo>
                    <a:pt x="321" y="1566"/>
                    <a:pt x="0" y="1887"/>
                    <a:pt x="0" y="2283"/>
                  </a:cubicBezTo>
                  <a:cubicBezTo>
                    <a:pt x="0" y="2678"/>
                    <a:pt x="324" y="3002"/>
                    <a:pt x="719" y="3002"/>
                  </a:cubicBezTo>
                  <a:lnTo>
                    <a:pt x="2767" y="3002"/>
                  </a:lnTo>
                  <a:lnTo>
                    <a:pt x="2338" y="3195"/>
                  </a:lnTo>
                  <a:cubicBezTo>
                    <a:pt x="1977" y="3357"/>
                    <a:pt x="1816" y="3782"/>
                    <a:pt x="1978" y="4142"/>
                  </a:cubicBezTo>
                  <a:cubicBezTo>
                    <a:pt x="2094" y="4399"/>
                    <a:pt x="2351" y="4566"/>
                    <a:pt x="2632" y="4566"/>
                  </a:cubicBezTo>
                  <a:cubicBezTo>
                    <a:pt x="2735" y="4566"/>
                    <a:pt x="2833" y="4544"/>
                    <a:pt x="2926" y="4503"/>
                  </a:cubicBezTo>
                  <a:lnTo>
                    <a:pt x="2958" y="4489"/>
                  </a:lnTo>
                  <a:lnTo>
                    <a:pt x="2958" y="5761"/>
                  </a:lnTo>
                  <a:cubicBezTo>
                    <a:pt x="2958" y="7010"/>
                    <a:pt x="3969" y="8029"/>
                    <a:pt x="5217" y="8043"/>
                  </a:cubicBezTo>
                  <a:lnTo>
                    <a:pt x="5217" y="8870"/>
                  </a:lnTo>
                  <a:lnTo>
                    <a:pt x="4717" y="8870"/>
                  </a:lnTo>
                  <a:cubicBezTo>
                    <a:pt x="4134" y="8870"/>
                    <a:pt x="3657" y="9342"/>
                    <a:pt x="3651" y="9925"/>
                  </a:cubicBezTo>
                  <a:cubicBezTo>
                    <a:pt x="3650" y="10119"/>
                    <a:pt x="3725" y="10301"/>
                    <a:pt x="3861" y="10439"/>
                  </a:cubicBezTo>
                  <a:cubicBezTo>
                    <a:pt x="3996" y="10573"/>
                    <a:pt x="4176" y="10650"/>
                    <a:pt x="4368" y="10650"/>
                  </a:cubicBezTo>
                  <a:lnTo>
                    <a:pt x="7845" y="10650"/>
                  </a:lnTo>
                  <a:cubicBezTo>
                    <a:pt x="8233" y="10650"/>
                    <a:pt x="8554" y="10336"/>
                    <a:pt x="8562" y="9950"/>
                  </a:cubicBezTo>
                  <a:cubicBezTo>
                    <a:pt x="8563" y="9823"/>
                    <a:pt x="8544" y="9697"/>
                    <a:pt x="8502" y="9576"/>
                  </a:cubicBezTo>
                  <a:cubicBezTo>
                    <a:pt x="8351" y="9151"/>
                    <a:pt x="7947" y="8868"/>
                    <a:pt x="7497" y="8868"/>
                  </a:cubicBezTo>
                  <a:lnTo>
                    <a:pt x="6997" y="8868"/>
                  </a:lnTo>
                  <a:lnTo>
                    <a:pt x="6997" y="8041"/>
                  </a:lnTo>
                  <a:cubicBezTo>
                    <a:pt x="8245" y="8031"/>
                    <a:pt x="9257" y="7012"/>
                    <a:pt x="9257" y="5760"/>
                  </a:cubicBezTo>
                  <a:lnTo>
                    <a:pt x="9257" y="4487"/>
                  </a:lnTo>
                  <a:lnTo>
                    <a:pt x="9289" y="4502"/>
                  </a:lnTo>
                  <a:cubicBezTo>
                    <a:pt x="9383" y="4544"/>
                    <a:pt x="9480" y="4565"/>
                    <a:pt x="9582" y="4565"/>
                  </a:cubicBezTo>
                  <a:cubicBezTo>
                    <a:pt x="9865" y="4565"/>
                    <a:pt x="10122" y="4398"/>
                    <a:pt x="10238" y="4141"/>
                  </a:cubicBezTo>
                  <a:cubicBezTo>
                    <a:pt x="10315" y="3967"/>
                    <a:pt x="10321" y="3772"/>
                    <a:pt x="10254" y="3593"/>
                  </a:cubicBezTo>
                  <a:cubicBezTo>
                    <a:pt x="10186" y="3414"/>
                    <a:pt x="10051" y="3273"/>
                    <a:pt x="9878" y="3194"/>
                  </a:cubicBezTo>
                  <a:lnTo>
                    <a:pt x="9447" y="2999"/>
                  </a:lnTo>
                  <a:lnTo>
                    <a:pt x="11494" y="2999"/>
                  </a:lnTo>
                  <a:cubicBezTo>
                    <a:pt x="11890" y="2999"/>
                    <a:pt x="12211" y="2679"/>
                    <a:pt x="12211" y="2283"/>
                  </a:cubicBezTo>
                  <a:cubicBezTo>
                    <a:pt x="12211" y="1887"/>
                    <a:pt x="11890" y="1566"/>
                    <a:pt x="11494" y="1566"/>
                  </a:cubicBezTo>
                  <a:lnTo>
                    <a:pt x="9447" y="1566"/>
                  </a:lnTo>
                  <a:lnTo>
                    <a:pt x="9876" y="1371"/>
                  </a:lnTo>
                  <a:cubicBezTo>
                    <a:pt x="10050" y="1294"/>
                    <a:pt x="10183" y="1151"/>
                    <a:pt x="10252" y="972"/>
                  </a:cubicBezTo>
                  <a:cubicBezTo>
                    <a:pt x="10320" y="792"/>
                    <a:pt x="10314" y="599"/>
                    <a:pt x="10235" y="424"/>
                  </a:cubicBezTo>
                  <a:cubicBezTo>
                    <a:pt x="10120" y="167"/>
                    <a:pt x="9864" y="0"/>
                    <a:pt x="9581" y="0"/>
                  </a:cubicBezTo>
                  <a:cubicBezTo>
                    <a:pt x="9478" y="0"/>
                    <a:pt x="9380" y="22"/>
                    <a:pt x="9288" y="63"/>
                  </a:cubicBezTo>
                  <a:cubicBezTo>
                    <a:pt x="9288" y="63"/>
                    <a:pt x="8072" y="609"/>
                    <a:pt x="8071" y="612"/>
                  </a:cubicBezTo>
                  <a:cubicBezTo>
                    <a:pt x="7873" y="700"/>
                    <a:pt x="7764" y="857"/>
                    <a:pt x="7676" y="1046"/>
                  </a:cubicBezTo>
                  <a:cubicBezTo>
                    <a:pt x="7356" y="884"/>
                    <a:pt x="6986" y="859"/>
                    <a:pt x="6623" y="859"/>
                  </a:cubicBezTo>
                  <a:cubicBezTo>
                    <a:pt x="6559" y="859"/>
                    <a:pt x="6496" y="860"/>
                    <a:pt x="6433" y="861"/>
                  </a:cubicBezTo>
                  <a:cubicBezTo>
                    <a:pt x="5766" y="868"/>
                    <a:pt x="5175" y="890"/>
                    <a:pt x="4528" y="1046"/>
                  </a:cubicBezTo>
                  <a:cubicBezTo>
                    <a:pt x="4524" y="1034"/>
                    <a:pt x="4521" y="1022"/>
                    <a:pt x="4515" y="1011"/>
                  </a:cubicBezTo>
                  <a:cubicBezTo>
                    <a:pt x="4447" y="832"/>
                    <a:pt x="4314" y="689"/>
                    <a:pt x="4140" y="612"/>
                  </a:cubicBezTo>
                  <a:lnTo>
                    <a:pt x="2921" y="63"/>
                  </a:lnTo>
                  <a:cubicBezTo>
                    <a:pt x="2827" y="21"/>
                    <a:pt x="2731" y="0"/>
                    <a:pt x="2629" y="0"/>
                  </a:cubicBezTo>
                  <a:close/>
                </a:path>
              </a:pathLst>
            </a:custGeom>
            <a:solidFill>
              <a:schemeClr val="accent5"/>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32"/>
            <p:cNvSpPr/>
            <p:nvPr/>
          </p:nvSpPr>
          <p:spPr>
            <a:xfrm>
              <a:off x="5753423" y="3050814"/>
              <a:ext cx="14985" cy="63455"/>
            </a:xfrm>
            <a:custGeom>
              <a:avLst/>
              <a:gdLst/>
              <a:ahLst/>
              <a:cxnLst/>
              <a:rect l="l" t="t" r="r" b="b"/>
              <a:pathLst>
                <a:path w="534" h="2261" extrusionOk="0">
                  <a:moveTo>
                    <a:pt x="1" y="1"/>
                  </a:moveTo>
                  <a:lnTo>
                    <a:pt x="1" y="2260"/>
                  </a:lnTo>
                  <a:lnTo>
                    <a:pt x="533" y="2260"/>
                  </a:lnTo>
                  <a:lnTo>
                    <a:pt x="533" y="52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2"/>
            <p:cNvSpPr/>
            <p:nvPr/>
          </p:nvSpPr>
          <p:spPr>
            <a:xfrm>
              <a:off x="5748877" y="3050870"/>
              <a:ext cx="19532" cy="63483"/>
            </a:xfrm>
            <a:custGeom>
              <a:avLst/>
              <a:gdLst/>
              <a:ahLst/>
              <a:cxnLst/>
              <a:rect l="l" t="t" r="r" b="b"/>
              <a:pathLst>
                <a:path w="696" h="2262" extrusionOk="0">
                  <a:moveTo>
                    <a:pt x="0" y="0"/>
                  </a:moveTo>
                  <a:lnTo>
                    <a:pt x="0" y="2261"/>
                  </a:lnTo>
                  <a:lnTo>
                    <a:pt x="349" y="2261"/>
                  </a:lnTo>
                  <a:lnTo>
                    <a:pt x="349" y="870"/>
                  </a:lnTo>
                  <a:cubicBezTo>
                    <a:pt x="346" y="678"/>
                    <a:pt x="502" y="521"/>
                    <a:pt x="695" y="521"/>
                  </a:cubicBezTo>
                  <a:lnTo>
                    <a:pt x="69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2"/>
            <p:cNvSpPr/>
            <p:nvPr/>
          </p:nvSpPr>
          <p:spPr>
            <a:xfrm>
              <a:off x="5685456" y="2953288"/>
              <a:ext cx="146346" cy="102465"/>
            </a:xfrm>
            <a:custGeom>
              <a:avLst/>
              <a:gdLst/>
              <a:ahLst/>
              <a:cxnLst/>
              <a:rect l="l" t="t" r="r" b="b"/>
              <a:pathLst>
                <a:path w="5215" h="3651" extrusionOk="0">
                  <a:moveTo>
                    <a:pt x="4693" y="350"/>
                  </a:moveTo>
                  <a:cubicBezTo>
                    <a:pt x="4789" y="350"/>
                    <a:pt x="4866" y="427"/>
                    <a:pt x="4866" y="523"/>
                  </a:cubicBezTo>
                  <a:lnTo>
                    <a:pt x="4866" y="1914"/>
                  </a:lnTo>
                  <a:cubicBezTo>
                    <a:pt x="4866" y="2683"/>
                    <a:pt x="4241" y="3306"/>
                    <a:pt x="3476" y="3306"/>
                  </a:cubicBezTo>
                  <a:lnTo>
                    <a:pt x="1738" y="3306"/>
                  </a:lnTo>
                  <a:cubicBezTo>
                    <a:pt x="970" y="3306"/>
                    <a:pt x="347" y="2681"/>
                    <a:pt x="347" y="1914"/>
                  </a:cubicBezTo>
                  <a:lnTo>
                    <a:pt x="347" y="523"/>
                  </a:lnTo>
                  <a:cubicBezTo>
                    <a:pt x="347" y="427"/>
                    <a:pt x="426" y="350"/>
                    <a:pt x="521" y="350"/>
                  </a:cubicBezTo>
                  <a:close/>
                  <a:moveTo>
                    <a:pt x="521" y="1"/>
                  </a:moveTo>
                  <a:cubicBezTo>
                    <a:pt x="235" y="1"/>
                    <a:pt x="1" y="234"/>
                    <a:pt x="1" y="521"/>
                  </a:cubicBezTo>
                  <a:lnTo>
                    <a:pt x="1" y="1913"/>
                  </a:lnTo>
                  <a:cubicBezTo>
                    <a:pt x="1" y="2872"/>
                    <a:pt x="779" y="3650"/>
                    <a:pt x="1738" y="3650"/>
                  </a:cubicBezTo>
                  <a:lnTo>
                    <a:pt x="3476" y="3650"/>
                  </a:lnTo>
                  <a:cubicBezTo>
                    <a:pt x="4435" y="3650"/>
                    <a:pt x="5215" y="2872"/>
                    <a:pt x="5213" y="1913"/>
                  </a:cubicBezTo>
                  <a:lnTo>
                    <a:pt x="5213" y="521"/>
                  </a:lnTo>
                  <a:cubicBezTo>
                    <a:pt x="5213" y="235"/>
                    <a:pt x="4980" y="1"/>
                    <a:pt x="4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2"/>
            <p:cNvSpPr/>
            <p:nvPr/>
          </p:nvSpPr>
          <p:spPr>
            <a:xfrm>
              <a:off x="5714669" y="2884978"/>
              <a:ext cx="92775" cy="142009"/>
            </a:xfrm>
            <a:custGeom>
              <a:avLst/>
              <a:gdLst/>
              <a:ahLst/>
              <a:cxnLst/>
              <a:rect l="l" t="t" r="r" b="b"/>
              <a:pathLst>
                <a:path w="3306" h="5060" extrusionOk="0">
                  <a:moveTo>
                    <a:pt x="697" y="1"/>
                  </a:moveTo>
                  <a:cubicBezTo>
                    <a:pt x="502" y="1"/>
                    <a:pt x="322" y="65"/>
                    <a:pt x="177" y="174"/>
                  </a:cubicBezTo>
                  <a:lnTo>
                    <a:pt x="1" y="870"/>
                  </a:lnTo>
                  <a:lnTo>
                    <a:pt x="1" y="4191"/>
                  </a:lnTo>
                  <a:cubicBezTo>
                    <a:pt x="1" y="4671"/>
                    <a:pt x="389" y="5059"/>
                    <a:pt x="869" y="5059"/>
                  </a:cubicBezTo>
                  <a:lnTo>
                    <a:pt x="2433" y="5059"/>
                  </a:lnTo>
                  <a:lnTo>
                    <a:pt x="3127" y="4869"/>
                  </a:lnTo>
                  <a:cubicBezTo>
                    <a:pt x="3237" y="4724"/>
                    <a:pt x="3301" y="4543"/>
                    <a:pt x="3301" y="4347"/>
                  </a:cubicBezTo>
                  <a:lnTo>
                    <a:pt x="3301" y="4172"/>
                  </a:lnTo>
                  <a:lnTo>
                    <a:pt x="3191" y="3993"/>
                  </a:lnTo>
                  <a:lnTo>
                    <a:pt x="3301" y="3826"/>
                  </a:lnTo>
                  <a:lnTo>
                    <a:pt x="3301" y="3477"/>
                  </a:lnTo>
                  <a:lnTo>
                    <a:pt x="3191" y="3313"/>
                  </a:lnTo>
                  <a:lnTo>
                    <a:pt x="3301" y="3130"/>
                  </a:lnTo>
                  <a:lnTo>
                    <a:pt x="3301" y="2781"/>
                  </a:lnTo>
                  <a:lnTo>
                    <a:pt x="3191" y="2627"/>
                  </a:lnTo>
                  <a:lnTo>
                    <a:pt x="3301" y="2433"/>
                  </a:lnTo>
                  <a:lnTo>
                    <a:pt x="3301" y="2084"/>
                  </a:lnTo>
                  <a:lnTo>
                    <a:pt x="3191" y="1920"/>
                  </a:lnTo>
                  <a:lnTo>
                    <a:pt x="3301" y="1738"/>
                  </a:lnTo>
                  <a:lnTo>
                    <a:pt x="3301" y="1391"/>
                  </a:lnTo>
                  <a:lnTo>
                    <a:pt x="3191" y="1222"/>
                  </a:lnTo>
                  <a:lnTo>
                    <a:pt x="3301" y="1043"/>
                  </a:lnTo>
                  <a:lnTo>
                    <a:pt x="3301" y="870"/>
                  </a:lnTo>
                  <a:cubicBezTo>
                    <a:pt x="3306" y="391"/>
                    <a:pt x="2914" y="1"/>
                    <a:pt x="2435" y="1"/>
                  </a:cubicBezTo>
                  <a:lnTo>
                    <a:pt x="2240" y="67"/>
                  </a:lnTo>
                  <a:lnTo>
                    <a:pt x="2089" y="1"/>
                  </a:lnTo>
                  <a:lnTo>
                    <a:pt x="1740" y="1"/>
                  </a:lnTo>
                  <a:lnTo>
                    <a:pt x="1570" y="67"/>
                  </a:lnTo>
                  <a:lnTo>
                    <a:pt x="1392" y="1"/>
                  </a:lnTo>
                  <a:lnTo>
                    <a:pt x="1043" y="1"/>
                  </a:lnTo>
                  <a:lnTo>
                    <a:pt x="861" y="67"/>
                  </a:lnTo>
                  <a:lnTo>
                    <a:pt x="6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32"/>
            <p:cNvSpPr/>
            <p:nvPr/>
          </p:nvSpPr>
          <p:spPr>
            <a:xfrm>
              <a:off x="5709814" y="2889917"/>
              <a:ext cx="92747" cy="141644"/>
            </a:xfrm>
            <a:custGeom>
              <a:avLst/>
              <a:gdLst/>
              <a:ahLst/>
              <a:cxnLst/>
              <a:rect l="l" t="t" r="r" b="b"/>
              <a:pathLst>
                <a:path w="3305" h="5047" extrusionOk="0">
                  <a:moveTo>
                    <a:pt x="350" y="1"/>
                  </a:moveTo>
                  <a:cubicBezTo>
                    <a:pt x="139" y="161"/>
                    <a:pt x="1" y="413"/>
                    <a:pt x="1" y="697"/>
                  </a:cubicBezTo>
                  <a:lnTo>
                    <a:pt x="1" y="872"/>
                  </a:lnTo>
                  <a:lnTo>
                    <a:pt x="175" y="1054"/>
                  </a:lnTo>
                  <a:lnTo>
                    <a:pt x="1" y="1219"/>
                  </a:lnTo>
                  <a:lnTo>
                    <a:pt x="1" y="1568"/>
                  </a:lnTo>
                  <a:lnTo>
                    <a:pt x="175" y="1747"/>
                  </a:lnTo>
                  <a:lnTo>
                    <a:pt x="1" y="1916"/>
                  </a:lnTo>
                  <a:lnTo>
                    <a:pt x="1" y="2265"/>
                  </a:lnTo>
                  <a:lnTo>
                    <a:pt x="175" y="2432"/>
                  </a:lnTo>
                  <a:lnTo>
                    <a:pt x="1" y="2612"/>
                  </a:lnTo>
                  <a:lnTo>
                    <a:pt x="1" y="2961"/>
                  </a:lnTo>
                  <a:lnTo>
                    <a:pt x="175" y="3159"/>
                  </a:lnTo>
                  <a:lnTo>
                    <a:pt x="1" y="3309"/>
                  </a:lnTo>
                  <a:lnTo>
                    <a:pt x="1" y="3658"/>
                  </a:lnTo>
                  <a:lnTo>
                    <a:pt x="175" y="3835"/>
                  </a:lnTo>
                  <a:lnTo>
                    <a:pt x="1" y="4004"/>
                  </a:lnTo>
                  <a:lnTo>
                    <a:pt x="1" y="4178"/>
                  </a:lnTo>
                  <a:cubicBezTo>
                    <a:pt x="1" y="4658"/>
                    <a:pt x="389" y="5046"/>
                    <a:pt x="870" y="5046"/>
                  </a:cubicBezTo>
                  <a:lnTo>
                    <a:pt x="1045" y="4873"/>
                  </a:lnTo>
                  <a:lnTo>
                    <a:pt x="1216" y="5046"/>
                  </a:lnTo>
                  <a:lnTo>
                    <a:pt x="1564" y="5046"/>
                  </a:lnTo>
                  <a:lnTo>
                    <a:pt x="1724" y="4873"/>
                  </a:lnTo>
                  <a:lnTo>
                    <a:pt x="1913" y="5046"/>
                  </a:lnTo>
                  <a:lnTo>
                    <a:pt x="2260" y="5046"/>
                  </a:lnTo>
                  <a:lnTo>
                    <a:pt x="2442" y="4873"/>
                  </a:lnTo>
                  <a:lnTo>
                    <a:pt x="2609" y="5046"/>
                  </a:lnTo>
                  <a:cubicBezTo>
                    <a:pt x="2894" y="5046"/>
                    <a:pt x="3146" y="4910"/>
                    <a:pt x="3304" y="4699"/>
                  </a:cubicBezTo>
                  <a:lnTo>
                    <a:pt x="870" y="4699"/>
                  </a:lnTo>
                  <a:lnTo>
                    <a:pt x="870" y="4693"/>
                  </a:lnTo>
                  <a:cubicBezTo>
                    <a:pt x="581" y="4693"/>
                    <a:pt x="350" y="4460"/>
                    <a:pt x="350" y="4172"/>
                  </a:cubicBezTo>
                  <a:lnTo>
                    <a:pt x="3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32"/>
            <p:cNvSpPr/>
            <p:nvPr/>
          </p:nvSpPr>
          <p:spPr>
            <a:xfrm>
              <a:off x="5723480" y="3109414"/>
              <a:ext cx="87948" cy="15632"/>
            </a:xfrm>
            <a:custGeom>
              <a:avLst/>
              <a:gdLst/>
              <a:ahLst/>
              <a:cxnLst/>
              <a:rect l="l" t="t" r="r" b="b"/>
              <a:pathLst>
                <a:path w="3134" h="557" extrusionOk="0">
                  <a:moveTo>
                    <a:pt x="209" y="1"/>
                  </a:moveTo>
                  <a:lnTo>
                    <a:pt x="1" y="556"/>
                  </a:lnTo>
                  <a:lnTo>
                    <a:pt x="1" y="556"/>
                  </a:lnTo>
                  <a:lnTo>
                    <a:pt x="3102" y="435"/>
                  </a:lnTo>
                  <a:lnTo>
                    <a:pt x="3134" y="348"/>
                  </a:lnTo>
                  <a:cubicBezTo>
                    <a:pt x="3062" y="146"/>
                    <a:pt x="2870" y="1"/>
                    <a:pt x="2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32"/>
            <p:cNvSpPr/>
            <p:nvPr/>
          </p:nvSpPr>
          <p:spPr>
            <a:xfrm>
              <a:off x="5734228" y="2885034"/>
              <a:ext cx="9766" cy="19533"/>
            </a:xfrm>
            <a:custGeom>
              <a:avLst/>
              <a:gdLst/>
              <a:ahLst/>
              <a:cxnLst/>
              <a:rect l="l" t="t" r="r" b="b"/>
              <a:pathLst>
                <a:path w="348" h="696" extrusionOk="0">
                  <a:moveTo>
                    <a:pt x="0" y="0"/>
                  </a:moveTo>
                  <a:lnTo>
                    <a:pt x="0" y="521"/>
                  </a:lnTo>
                  <a:cubicBezTo>
                    <a:pt x="0" y="616"/>
                    <a:pt x="76" y="695"/>
                    <a:pt x="175" y="695"/>
                  </a:cubicBezTo>
                  <a:cubicBezTo>
                    <a:pt x="270" y="695"/>
                    <a:pt x="348" y="619"/>
                    <a:pt x="348" y="521"/>
                  </a:cubicBezTo>
                  <a:lnTo>
                    <a:pt x="3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32"/>
            <p:cNvSpPr/>
            <p:nvPr/>
          </p:nvSpPr>
          <p:spPr>
            <a:xfrm>
              <a:off x="5753676" y="2885034"/>
              <a:ext cx="9822" cy="19533"/>
            </a:xfrm>
            <a:custGeom>
              <a:avLst/>
              <a:gdLst/>
              <a:ahLst/>
              <a:cxnLst/>
              <a:rect l="l" t="t" r="r" b="b"/>
              <a:pathLst>
                <a:path w="350" h="696" extrusionOk="0">
                  <a:moveTo>
                    <a:pt x="1" y="0"/>
                  </a:moveTo>
                  <a:lnTo>
                    <a:pt x="1" y="521"/>
                  </a:lnTo>
                  <a:cubicBezTo>
                    <a:pt x="1" y="616"/>
                    <a:pt x="78" y="695"/>
                    <a:pt x="175" y="695"/>
                  </a:cubicBezTo>
                  <a:cubicBezTo>
                    <a:pt x="271" y="695"/>
                    <a:pt x="350" y="619"/>
                    <a:pt x="350" y="521"/>
                  </a:cubicBezTo>
                  <a:lnTo>
                    <a:pt x="3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32"/>
            <p:cNvSpPr/>
            <p:nvPr/>
          </p:nvSpPr>
          <p:spPr>
            <a:xfrm>
              <a:off x="5773235" y="2884978"/>
              <a:ext cx="9822" cy="19533"/>
            </a:xfrm>
            <a:custGeom>
              <a:avLst/>
              <a:gdLst/>
              <a:ahLst/>
              <a:cxnLst/>
              <a:rect l="l" t="t" r="r" b="b"/>
              <a:pathLst>
                <a:path w="350" h="696" extrusionOk="0">
                  <a:moveTo>
                    <a:pt x="0" y="1"/>
                  </a:moveTo>
                  <a:lnTo>
                    <a:pt x="0" y="521"/>
                  </a:lnTo>
                  <a:cubicBezTo>
                    <a:pt x="0" y="617"/>
                    <a:pt x="78" y="696"/>
                    <a:pt x="175" y="696"/>
                  </a:cubicBezTo>
                  <a:cubicBezTo>
                    <a:pt x="270" y="696"/>
                    <a:pt x="349" y="618"/>
                    <a:pt x="349" y="521"/>
                  </a:cubicBezTo>
                  <a:lnTo>
                    <a:pt x="3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32"/>
            <p:cNvSpPr/>
            <p:nvPr/>
          </p:nvSpPr>
          <p:spPr>
            <a:xfrm>
              <a:off x="5602503" y="2904483"/>
              <a:ext cx="78098" cy="9795"/>
            </a:xfrm>
            <a:custGeom>
              <a:avLst/>
              <a:gdLst/>
              <a:ahLst/>
              <a:cxnLst/>
              <a:rect l="l" t="t" r="r" b="b"/>
              <a:pathLst>
                <a:path w="2783" h="349" extrusionOk="0">
                  <a:moveTo>
                    <a:pt x="174" y="1"/>
                  </a:moveTo>
                  <a:cubicBezTo>
                    <a:pt x="77" y="1"/>
                    <a:pt x="1" y="80"/>
                    <a:pt x="1" y="175"/>
                  </a:cubicBezTo>
                  <a:cubicBezTo>
                    <a:pt x="1" y="272"/>
                    <a:pt x="79" y="348"/>
                    <a:pt x="174" y="348"/>
                  </a:cubicBezTo>
                  <a:lnTo>
                    <a:pt x="2608" y="348"/>
                  </a:lnTo>
                  <a:cubicBezTo>
                    <a:pt x="2703" y="348"/>
                    <a:pt x="2782" y="272"/>
                    <a:pt x="2782" y="175"/>
                  </a:cubicBezTo>
                  <a:cubicBezTo>
                    <a:pt x="2782" y="77"/>
                    <a:pt x="2703" y="1"/>
                    <a:pt x="26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32"/>
            <p:cNvSpPr/>
            <p:nvPr/>
          </p:nvSpPr>
          <p:spPr>
            <a:xfrm>
              <a:off x="5655457" y="2860674"/>
              <a:ext cx="45265" cy="25118"/>
            </a:xfrm>
            <a:custGeom>
              <a:avLst/>
              <a:gdLst/>
              <a:ahLst/>
              <a:cxnLst/>
              <a:rect l="l" t="t" r="r" b="b"/>
              <a:pathLst>
                <a:path w="1613" h="895" extrusionOk="0">
                  <a:moveTo>
                    <a:pt x="199" y="0"/>
                  </a:moveTo>
                  <a:cubicBezTo>
                    <a:pt x="133" y="0"/>
                    <a:pt x="69" y="38"/>
                    <a:pt x="39" y="103"/>
                  </a:cubicBezTo>
                  <a:cubicBezTo>
                    <a:pt x="1" y="188"/>
                    <a:pt x="39" y="293"/>
                    <a:pt x="127" y="332"/>
                  </a:cubicBezTo>
                  <a:lnTo>
                    <a:pt x="1344" y="880"/>
                  </a:lnTo>
                  <a:cubicBezTo>
                    <a:pt x="1369" y="889"/>
                    <a:pt x="1392" y="895"/>
                    <a:pt x="1416" y="895"/>
                  </a:cubicBezTo>
                  <a:cubicBezTo>
                    <a:pt x="1482" y="895"/>
                    <a:pt x="1546" y="857"/>
                    <a:pt x="1574" y="792"/>
                  </a:cubicBezTo>
                  <a:cubicBezTo>
                    <a:pt x="1612" y="706"/>
                    <a:pt x="1574" y="601"/>
                    <a:pt x="1486" y="563"/>
                  </a:cubicBezTo>
                  <a:lnTo>
                    <a:pt x="269" y="15"/>
                  </a:lnTo>
                  <a:cubicBezTo>
                    <a:pt x="247" y="5"/>
                    <a:pt x="223" y="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2"/>
            <p:cNvSpPr/>
            <p:nvPr/>
          </p:nvSpPr>
          <p:spPr>
            <a:xfrm>
              <a:off x="5655513" y="2937487"/>
              <a:ext cx="35443" cy="20740"/>
            </a:xfrm>
            <a:custGeom>
              <a:avLst/>
              <a:gdLst/>
              <a:ahLst/>
              <a:cxnLst/>
              <a:rect l="l" t="t" r="r" b="b"/>
              <a:pathLst>
                <a:path w="1263" h="739" extrusionOk="0">
                  <a:moveTo>
                    <a:pt x="1067" y="0"/>
                  </a:moveTo>
                  <a:cubicBezTo>
                    <a:pt x="1043" y="0"/>
                    <a:pt x="1019" y="5"/>
                    <a:pt x="996" y="15"/>
                  </a:cubicBezTo>
                  <a:lnTo>
                    <a:pt x="126" y="407"/>
                  </a:lnTo>
                  <a:cubicBezTo>
                    <a:pt x="40" y="445"/>
                    <a:pt x="0" y="548"/>
                    <a:pt x="40" y="636"/>
                  </a:cubicBezTo>
                  <a:cubicBezTo>
                    <a:pt x="69" y="700"/>
                    <a:pt x="132" y="738"/>
                    <a:pt x="198" y="738"/>
                  </a:cubicBezTo>
                  <a:cubicBezTo>
                    <a:pt x="223" y="738"/>
                    <a:pt x="247" y="732"/>
                    <a:pt x="269" y="724"/>
                  </a:cubicBezTo>
                  <a:lnTo>
                    <a:pt x="1137" y="334"/>
                  </a:lnTo>
                  <a:cubicBezTo>
                    <a:pt x="1225" y="294"/>
                    <a:pt x="1263" y="191"/>
                    <a:pt x="1225" y="103"/>
                  </a:cubicBezTo>
                  <a:cubicBezTo>
                    <a:pt x="1197" y="39"/>
                    <a:pt x="1133" y="0"/>
                    <a:pt x="1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2"/>
            <p:cNvSpPr/>
            <p:nvPr/>
          </p:nvSpPr>
          <p:spPr>
            <a:xfrm>
              <a:off x="5836628" y="2904483"/>
              <a:ext cx="78098" cy="9795"/>
            </a:xfrm>
            <a:custGeom>
              <a:avLst/>
              <a:gdLst/>
              <a:ahLst/>
              <a:cxnLst/>
              <a:rect l="l" t="t" r="r" b="b"/>
              <a:pathLst>
                <a:path w="2783" h="349" extrusionOk="0">
                  <a:moveTo>
                    <a:pt x="174" y="1"/>
                  </a:moveTo>
                  <a:cubicBezTo>
                    <a:pt x="77" y="1"/>
                    <a:pt x="1" y="80"/>
                    <a:pt x="1" y="175"/>
                  </a:cubicBezTo>
                  <a:cubicBezTo>
                    <a:pt x="1" y="272"/>
                    <a:pt x="78" y="348"/>
                    <a:pt x="174" y="348"/>
                  </a:cubicBezTo>
                  <a:lnTo>
                    <a:pt x="2608" y="348"/>
                  </a:lnTo>
                  <a:cubicBezTo>
                    <a:pt x="2703" y="348"/>
                    <a:pt x="2782" y="272"/>
                    <a:pt x="2782" y="175"/>
                  </a:cubicBezTo>
                  <a:cubicBezTo>
                    <a:pt x="2782" y="77"/>
                    <a:pt x="2703" y="1"/>
                    <a:pt x="26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2"/>
            <p:cNvSpPr/>
            <p:nvPr/>
          </p:nvSpPr>
          <p:spPr>
            <a:xfrm>
              <a:off x="5816423" y="2860674"/>
              <a:ext cx="45265" cy="25118"/>
            </a:xfrm>
            <a:custGeom>
              <a:avLst/>
              <a:gdLst/>
              <a:ahLst/>
              <a:cxnLst/>
              <a:rect l="l" t="t" r="r" b="b"/>
              <a:pathLst>
                <a:path w="1613" h="895" extrusionOk="0">
                  <a:moveTo>
                    <a:pt x="1416" y="0"/>
                  </a:moveTo>
                  <a:cubicBezTo>
                    <a:pt x="1392" y="0"/>
                    <a:pt x="1368" y="5"/>
                    <a:pt x="1345" y="15"/>
                  </a:cubicBezTo>
                  <a:lnTo>
                    <a:pt x="128" y="563"/>
                  </a:lnTo>
                  <a:cubicBezTo>
                    <a:pt x="40" y="601"/>
                    <a:pt x="1" y="704"/>
                    <a:pt x="40" y="792"/>
                  </a:cubicBezTo>
                  <a:cubicBezTo>
                    <a:pt x="70" y="857"/>
                    <a:pt x="134" y="895"/>
                    <a:pt x="200" y="895"/>
                  </a:cubicBezTo>
                  <a:cubicBezTo>
                    <a:pt x="224" y="895"/>
                    <a:pt x="247" y="889"/>
                    <a:pt x="269" y="880"/>
                  </a:cubicBezTo>
                  <a:lnTo>
                    <a:pt x="1486" y="332"/>
                  </a:lnTo>
                  <a:cubicBezTo>
                    <a:pt x="1574" y="293"/>
                    <a:pt x="1612" y="191"/>
                    <a:pt x="1574" y="103"/>
                  </a:cubicBezTo>
                  <a:cubicBezTo>
                    <a:pt x="1546" y="38"/>
                    <a:pt x="1483" y="0"/>
                    <a:pt x="1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2"/>
            <p:cNvSpPr/>
            <p:nvPr/>
          </p:nvSpPr>
          <p:spPr>
            <a:xfrm>
              <a:off x="5826217" y="2937487"/>
              <a:ext cx="35471" cy="20740"/>
            </a:xfrm>
            <a:custGeom>
              <a:avLst/>
              <a:gdLst/>
              <a:ahLst/>
              <a:cxnLst/>
              <a:rect l="l" t="t" r="r" b="b"/>
              <a:pathLst>
                <a:path w="1264" h="739" extrusionOk="0">
                  <a:moveTo>
                    <a:pt x="199" y="1"/>
                  </a:moveTo>
                  <a:cubicBezTo>
                    <a:pt x="132" y="1"/>
                    <a:pt x="68" y="38"/>
                    <a:pt x="39" y="103"/>
                  </a:cubicBezTo>
                  <a:cubicBezTo>
                    <a:pt x="1" y="190"/>
                    <a:pt x="39" y="294"/>
                    <a:pt x="127" y="332"/>
                  </a:cubicBezTo>
                  <a:lnTo>
                    <a:pt x="996" y="724"/>
                  </a:lnTo>
                  <a:cubicBezTo>
                    <a:pt x="1020" y="732"/>
                    <a:pt x="1043" y="738"/>
                    <a:pt x="1068" y="738"/>
                  </a:cubicBezTo>
                  <a:cubicBezTo>
                    <a:pt x="1134" y="738"/>
                    <a:pt x="1196" y="700"/>
                    <a:pt x="1225" y="636"/>
                  </a:cubicBezTo>
                  <a:cubicBezTo>
                    <a:pt x="1263" y="549"/>
                    <a:pt x="1225" y="445"/>
                    <a:pt x="1137" y="405"/>
                  </a:cubicBezTo>
                  <a:lnTo>
                    <a:pt x="269" y="15"/>
                  </a:lnTo>
                  <a:cubicBezTo>
                    <a:pt x="246" y="5"/>
                    <a:pt x="223" y="1"/>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2"/>
            <p:cNvSpPr/>
            <p:nvPr/>
          </p:nvSpPr>
          <p:spPr>
            <a:xfrm>
              <a:off x="5704959" y="3109414"/>
              <a:ext cx="107423" cy="19505"/>
            </a:xfrm>
            <a:custGeom>
              <a:avLst/>
              <a:gdLst/>
              <a:ahLst/>
              <a:cxnLst/>
              <a:rect l="l" t="t" r="r" b="b"/>
              <a:pathLst>
                <a:path w="3828" h="695" extrusionOk="0">
                  <a:moveTo>
                    <a:pt x="521" y="1"/>
                  </a:moveTo>
                  <a:cubicBezTo>
                    <a:pt x="234" y="1"/>
                    <a:pt x="2" y="231"/>
                    <a:pt x="1" y="517"/>
                  </a:cubicBezTo>
                  <a:cubicBezTo>
                    <a:pt x="1" y="615"/>
                    <a:pt x="77" y="694"/>
                    <a:pt x="174" y="694"/>
                  </a:cubicBezTo>
                  <a:lnTo>
                    <a:pt x="3652" y="694"/>
                  </a:lnTo>
                  <a:cubicBezTo>
                    <a:pt x="3743" y="694"/>
                    <a:pt x="3823" y="621"/>
                    <a:pt x="3825" y="530"/>
                  </a:cubicBezTo>
                  <a:cubicBezTo>
                    <a:pt x="3828" y="465"/>
                    <a:pt x="3816" y="405"/>
                    <a:pt x="3795" y="348"/>
                  </a:cubicBezTo>
                  <a:lnTo>
                    <a:pt x="1219" y="348"/>
                  </a:lnTo>
                  <a:cubicBezTo>
                    <a:pt x="1024" y="347"/>
                    <a:pt x="869" y="191"/>
                    <a:pt x="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2"/>
            <p:cNvSpPr/>
            <p:nvPr/>
          </p:nvSpPr>
          <p:spPr>
            <a:xfrm>
              <a:off x="5763469" y="2953288"/>
              <a:ext cx="43974" cy="9823"/>
            </a:xfrm>
            <a:custGeom>
              <a:avLst/>
              <a:gdLst/>
              <a:ahLst/>
              <a:cxnLst/>
              <a:rect l="l" t="t" r="r" b="b"/>
              <a:pathLst>
                <a:path w="1567" h="350" extrusionOk="0">
                  <a:moveTo>
                    <a:pt x="175" y="1"/>
                  </a:moveTo>
                  <a:cubicBezTo>
                    <a:pt x="78" y="1"/>
                    <a:pt x="1" y="80"/>
                    <a:pt x="1" y="175"/>
                  </a:cubicBezTo>
                  <a:cubicBezTo>
                    <a:pt x="1" y="272"/>
                    <a:pt x="80" y="350"/>
                    <a:pt x="175" y="350"/>
                  </a:cubicBezTo>
                  <a:lnTo>
                    <a:pt x="1567" y="350"/>
                  </a:lnTo>
                  <a:lnTo>
                    <a:pt x="156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2"/>
            <p:cNvSpPr/>
            <p:nvPr/>
          </p:nvSpPr>
          <p:spPr>
            <a:xfrm>
              <a:off x="5763469" y="2933755"/>
              <a:ext cx="43974" cy="9823"/>
            </a:xfrm>
            <a:custGeom>
              <a:avLst/>
              <a:gdLst/>
              <a:ahLst/>
              <a:cxnLst/>
              <a:rect l="l" t="t" r="r" b="b"/>
              <a:pathLst>
                <a:path w="1567" h="350" extrusionOk="0">
                  <a:moveTo>
                    <a:pt x="175" y="0"/>
                  </a:moveTo>
                  <a:cubicBezTo>
                    <a:pt x="78" y="0"/>
                    <a:pt x="1" y="77"/>
                    <a:pt x="1" y="175"/>
                  </a:cubicBezTo>
                  <a:cubicBezTo>
                    <a:pt x="1" y="272"/>
                    <a:pt x="80" y="349"/>
                    <a:pt x="175" y="349"/>
                  </a:cubicBezTo>
                  <a:lnTo>
                    <a:pt x="1567" y="349"/>
                  </a:lnTo>
                  <a:lnTo>
                    <a:pt x="15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2"/>
            <p:cNvSpPr/>
            <p:nvPr/>
          </p:nvSpPr>
          <p:spPr>
            <a:xfrm>
              <a:off x="5763469" y="2914250"/>
              <a:ext cx="43974" cy="9823"/>
            </a:xfrm>
            <a:custGeom>
              <a:avLst/>
              <a:gdLst/>
              <a:ahLst/>
              <a:cxnLst/>
              <a:rect l="l" t="t" r="r" b="b"/>
              <a:pathLst>
                <a:path w="1567" h="350" extrusionOk="0">
                  <a:moveTo>
                    <a:pt x="175" y="0"/>
                  </a:moveTo>
                  <a:cubicBezTo>
                    <a:pt x="78" y="0"/>
                    <a:pt x="1" y="78"/>
                    <a:pt x="1" y="175"/>
                  </a:cubicBezTo>
                  <a:cubicBezTo>
                    <a:pt x="1" y="272"/>
                    <a:pt x="80" y="349"/>
                    <a:pt x="175" y="349"/>
                  </a:cubicBezTo>
                  <a:lnTo>
                    <a:pt x="1567" y="349"/>
                  </a:lnTo>
                  <a:lnTo>
                    <a:pt x="15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2"/>
            <p:cNvSpPr/>
            <p:nvPr/>
          </p:nvSpPr>
          <p:spPr>
            <a:xfrm>
              <a:off x="5763469" y="2992298"/>
              <a:ext cx="43974" cy="9795"/>
            </a:xfrm>
            <a:custGeom>
              <a:avLst/>
              <a:gdLst/>
              <a:ahLst/>
              <a:cxnLst/>
              <a:rect l="l" t="t" r="r" b="b"/>
              <a:pathLst>
                <a:path w="1567" h="349" extrusionOk="0">
                  <a:moveTo>
                    <a:pt x="175" y="1"/>
                  </a:moveTo>
                  <a:cubicBezTo>
                    <a:pt x="78" y="1"/>
                    <a:pt x="1" y="78"/>
                    <a:pt x="1" y="174"/>
                  </a:cubicBezTo>
                  <a:cubicBezTo>
                    <a:pt x="1" y="272"/>
                    <a:pt x="80" y="348"/>
                    <a:pt x="175" y="348"/>
                  </a:cubicBezTo>
                  <a:lnTo>
                    <a:pt x="1567" y="348"/>
                  </a:lnTo>
                  <a:lnTo>
                    <a:pt x="156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2"/>
            <p:cNvSpPr/>
            <p:nvPr/>
          </p:nvSpPr>
          <p:spPr>
            <a:xfrm>
              <a:off x="5763469" y="2972793"/>
              <a:ext cx="43974" cy="9795"/>
            </a:xfrm>
            <a:custGeom>
              <a:avLst/>
              <a:gdLst/>
              <a:ahLst/>
              <a:cxnLst/>
              <a:rect l="l" t="t" r="r" b="b"/>
              <a:pathLst>
                <a:path w="1567" h="349" extrusionOk="0">
                  <a:moveTo>
                    <a:pt x="175" y="1"/>
                  </a:moveTo>
                  <a:cubicBezTo>
                    <a:pt x="78" y="1"/>
                    <a:pt x="1" y="77"/>
                    <a:pt x="1" y="175"/>
                  </a:cubicBezTo>
                  <a:cubicBezTo>
                    <a:pt x="1" y="272"/>
                    <a:pt x="80" y="348"/>
                    <a:pt x="175" y="348"/>
                  </a:cubicBezTo>
                  <a:lnTo>
                    <a:pt x="1567" y="348"/>
                  </a:lnTo>
                  <a:lnTo>
                    <a:pt x="156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2"/>
            <p:cNvSpPr/>
            <p:nvPr/>
          </p:nvSpPr>
          <p:spPr>
            <a:xfrm>
              <a:off x="5714725" y="2992355"/>
              <a:ext cx="39063" cy="9767"/>
            </a:xfrm>
            <a:custGeom>
              <a:avLst/>
              <a:gdLst/>
              <a:ahLst/>
              <a:cxnLst/>
              <a:rect l="l" t="t" r="r" b="b"/>
              <a:pathLst>
                <a:path w="1392" h="348" extrusionOk="0">
                  <a:moveTo>
                    <a:pt x="175" y="0"/>
                  </a:moveTo>
                  <a:lnTo>
                    <a:pt x="0" y="179"/>
                  </a:lnTo>
                  <a:lnTo>
                    <a:pt x="175" y="348"/>
                  </a:lnTo>
                  <a:lnTo>
                    <a:pt x="1217" y="348"/>
                  </a:lnTo>
                  <a:cubicBezTo>
                    <a:pt x="1314" y="348"/>
                    <a:pt x="1392" y="270"/>
                    <a:pt x="1392" y="175"/>
                  </a:cubicBezTo>
                  <a:cubicBezTo>
                    <a:pt x="1392" y="76"/>
                    <a:pt x="1313" y="0"/>
                    <a:pt x="12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2"/>
            <p:cNvSpPr/>
            <p:nvPr/>
          </p:nvSpPr>
          <p:spPr>
            <a:xfrm>
              <a:off x="5714725" y="2972793"/>
              <a:ext cx="39063" cy="9795"/>
            </a:xfrm>
            <a:custGeom>
              <a:avLst/>
              <a:gdLst/>
              <a:ahLst/>
              <a:cxnLst/>
              <a:rect l="l" t="t" r="r" b="b"/>
              <a:pathLst>
                <a:path w="1392" h="349" extrusionOk="0">
                  <a:moveTo>
                    <a:pt x="175" y="1"/>
                  </a:moveTo>
                  <a:lnTo>
                    <a:pt x="0" y="180"/>
                  </a:lnTo>
                  <a:lnTo>
                    <a:pt x="175" y="348"/>
                  </a:lnTo>
                  <a:lnTo>
                    <a:pt x="1217" y="348"/>
                  </a:lnTo>
                  <a:cubicBezTo>
                    <a:pt x="1314" y="348"/>
                    <a:pt x="1392" y="272"/>
                    <a:pt x="1392" y="175"/>
                  </a:cubicBezTo>
                  <a:cubicBezTo>
                    <a:pt x="1392" y="77"/>
                    <a:pt x="1313" y="1"/>
                    <a:pt x="12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2"/>
            <p:cNvSpPr/>
            <p:nvPr/>
          </p:nvSpPr>
          <p:spPr>
            <a:xfrm>
              <a:off x="5714725" y="2953288"/>
              <a:ext cx="39063" cy="9823"/>
            </a:xfrm>
            <a:custGeom>
              <a:avLst/>
              <a:gdLst/>
              <a:ahLst/>
              <a:cxnLst/>
              <a:rect l="l" t="t" r="r" b="b"/>
              <a:pathLst>
                <a:path w="1392" h="350" extrusionOk="0">
                  <a:moveTo>
                    <a:pt x="175" y="1"/>
                  </a:moveTo>
                  <a:lnTo>
                    <a:pt x="0" y="181"/>
                  </a:lnTo>
                  <a:lnTo>
                    <a:pt x="175" y="350"/>
                  </a:lnTo>
                  <a:lnTo>
                    <a:pt x="1217" y="350"/>
                  </a:lnTo>
                  <a:cubicBezTo>
                    <a:pt x="1314" y="350"/>
                    <a:pt x="1392" y="271"/>
                    <a:pt x="1392" y="175"/>
                  </a:cubicBezTo>
                  <a:cubicBezTo>
                    <a:pt x="1392" y="77"/>
                    <a:pt x="1313" y="1"/>
                    <a:pt x="12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2"/>
            <p:cNvSpPr/>
            <p:nvPr/>
          </p:nvSpPr>
          <p:spPr>
            <a:xfrm>
              <a:off x="5714725" y="2933783"/>
              <a:ext cx="39063" cy="9823"/>
            </a:xfrm>
            <a:custGeom>
              <a:avLst/>
              <a:gdLst/>
              <a:ahLst/>
              <a:cxnLst/>
              <a:rect l="l" t="t" r="r" b="b"/>
              <a:pathLst>
                <a:path w="1392" h="350" extrusionOk="0">
                  <a:moveTo>
                    <a:pt x="175" y="1"/>
                  </a:moveTo>
                  <a:lnTo>
                    <a:pt x="0" y="181"/>
                  </a:lnTo>
                  <a:lnTo>
                    <a:pt x="175" y="350"/>
                  </a:lnTo>
                  <a:lnTo>
                    <a:pt x="1217" y="350"/>
                  </a:lnTo>
                  <a:cubicBezTo>
                    <a:pt x="1314" y="350"/>
                    <a:pt x="1392" y="272"/>
                    <a:pt x="1392" y="175"/>
                  </a:cubicBezTo>
                  <a:cubicBezTo>
                    <a:pt x="1392" y="78"/>
                    <a:pt x="1313" y="1"/>
                    <a:pt x="12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2"/>
            <p:cNvSpPr/>
            <p:nvPr/>
          </p:nvSpPr>
          <p:spPr>
            <a:xfrm>
              <a:off x="5714725" y="2914250"/>
              <a:ext cx="39063" cy="9823"/>
            </a:xfrm>
            <a:custGeom>
              <a:avLst/>
              <a:gdLst/>
              <a:ahLst/>
              <a:cxnLst/>
              <a:rect l="l" t="t" r="r" b="b"/>
              <a:pathLst>
                <a:path w="1392" h="350" extrusionOk="0">
                  <a:moveTo>
                    <a:pt x="175" y="0"/>
                  </a:moveTo>
                  <a:lnTo>
                    <a:pt x="0" y="181"/>
                  </a:lnTo>
                  <a:lnTo>
                    <a:pt x="175" y="349"/>
                  </a:lnTo>
                  <a:lnTo>
                    <a:pt x="1217" y="349"/>
                  </a:lnTo>
                  <a:cubicBezTo>
                    <a:pt x="1314" y="349"/>
                    <a:pt x="1392" y="272"/>
                    <a:pt x="1392" y="175"/>
                  </a:cubicBezTo>
                  <a:cubicBezTo>
                    <a:pt x="1392" y="78"/>
                    <a:pt x="1313" y="0"/>
                    <a:pt x="12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2"/>
            <p:cNvSpPr/>
            <p:nvPr/>
          </p:nvSpPr>
          <p:spPr>
            <a:xfrm>
              <a:off x="5773179" y="3011860"/>
              <a:ext cx="9822" cy="14678"/>
            </a:xfrm>
            <a:custGeom>
              <a:avLst/>
              <a:gdLst/>
              <a:ahLst/>
              <a:cxnLst/>
              <a:rect l="l" t="t" r="r" b="b"/>
              <a:pathLst>
                <a:path w="350" h="523" extrusionOk="0">
                  <a:moveTo>
                    <a:pt x="175" y="0"/>
                  </a:moveTo>
                  <a:cubicBezTo>
                    <a:pt x="80" y="0"/>
                    <a:pt x="1" y="76"/>
                    <a:pt x="1" y="173"/>
                  </a:cubicBezTo>
                  <a:lnTo>
                    <a:pt x="1" y="348"/>
                  </a:lnTo>
                  <a:lnTo>
                    <a:pt x="175" y="522"/>
                  </a:lnTo>
                  <a:lnTo>
                    <a:pt x="350" y="348"/>
                  </a:lnTo>
                  <a:lnTo>
                    <a:pt x="350" y="173"/>
                  </a:lnTo>
                  <a:cubicBezTo>
                    <a:pt x="350" y="78"/>
                    <a:pt x="272" y="0"/>
                    <a:pt x="1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2"/>
            <p:cNvSpPr/>
            <p:nvPr/>
          </p:nvSpPr>
          <p:spPr>
            <a:xfrm>
              <a:off x="5753676" y="3011860"/>
              <a:ext cx="9822" cy="14678"/>
            </a:xfrm>
            <a:custGeom>
              <a:avLst/>
              <a:gdLst/>
              <a:ahLst/>
              <a:cxnLst/>
              <a:rect l="l" t="t" r="r" b="b"/>
              <a:pathLst>
                <a:path w="350" h="523" extrusionOk="0">
                  <a:moveTo>
                    <a:pt x="175" y="0"/>
                  </a:moveTo>
                  <a:cubicBezTo>
                    <a:pt x="80" y="0"/>
                    <a:pt x="1" y="76"/>
                    <a:pt x="1" y="173"/>
                  </a:cubicBezTo>
                  <a:lnTo>
                    <a:pt x="1" y="348"/>
                  </a:lnTo>
                  <a:lnTo>
                    <a:pt x="175" y="522"/>
                  </a:lnTo>
                  <a:lnTo>
                    <a:pt x="350" y="348"/>
                  </a:lnTo>
                  <a:lnTo>
                    <a:pt x="350" y="173"/>
                  </a:lnTo>
                  <a:cubicBezTo>
                    <a:pt x="350" y="78"/>
                    <a:pt x="272" y="0"/>
                    <a:pt x="1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2"/>
            <p:cNvSpPr/>
            <p:nvPr/>
          </p:nvSpPr>
          <p:spPr>
            <a:xfrm>
              <a:off x="5734228" y="3011860"/>
              <a:ext cx="9766" cy="14678"/>
            </a:xfrm>
            <a:custGeom>
              <a:avLst/>
              <a:gdLst/>
              <a:ahLst/>
              <a:cxnLst/>
              <a:rect l="l" t="t" r="r" b="b"/>
              <a:pathLst>
                <a:path w="348" h="523" extrusionOk="0">
                  <a:moveTo>
                    <a:pt x="175" y="0"/>
                  </a:moveTo>
                  <a:cubicBezTo>
                    <a:pt x="78" y="0"/>
                    <a:pt x="0" y="76"/>
                    <a:pt x="0" y="173"/>
                  </a:cubicBezTo>
                  <a:lnTo>
                    <a:pt x="0" y="348"/>
                  </a:lnTo>
                  <a:lnTo>
                    <a:pt x="175" y="522"/>
                  </a:lnTo>
                  <a:lnTo>
                    <a:pt x="348" y="348"/>
                  </a:lnTo>
                  <a:lnTo>
                    <a:pt x="348" y="173"/>
                  </a:lnTo>
                  <a:cubicBezTo>
                    <a:pt x="348" y="78"/>
                    <a:pt x="271" y="0"/>
                    <a:pt x="1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2"/>
            <p:cNvSpPr/>
            <p:nvPr/>
          </p:nvSpPr>
          <p:spPr>
            <a:xfrm>
              <a:off x="5773235" y="3021598"/>
              <a:ext cx="9822" cy="9823"/>
            </a:xfrm>
            <a:custGeom>
              <a:avLst/>
              <a:gdLst/>
              <a:ahLst/>
              <a:cxnLst/>
              <a:rect l="l" t="t" r="r" b="b"/>
              <a:pathLst>
                <a:path w="350" h="350" extrusionOk="0">
                  <a:moveTo>
                    <a:pt x="0" y="1"/>
                  </a:moveTo>
                  <a:lnTo>
                    <a:pt x="0" y="350"/>
                  </a:lnTo>
                  <a:lnTo>
                    <a:pt x="349" y="350"/>
                  </a:lnTo>
                  <a:lnTo>
                    <a:pt x="3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2"/>
            <p:cNvSpPr/>
            <p:nvPr/>
          </p:nvSpPr>
          <p:spPr>
            <a:xfrm>
              <a:off x="5709814" y="2992355"/>
              <a:ext cx="9822" cy="9767"/>
            </a:xfrm>
            <a:custGeom>
              <a:avLst/>
              <a:gdLst/>
              <a:ahLst/>
              <a:cxnLst/>
              <a:rect l="l" t="t" r="r" b="b"/>
              <a:pathLst>
                <a:path w="350" h="348" extrusionOk="0">
                  <a:moveTo>
                    <a:pt x="1" y="0"/>
                  </a:moveTo>
                  <a:lnTo>
                    <a:pt x="1" y="348"/>
                  </a:lnTo>
                  <a:lnTo>
                    <a:pt x="350" y="348"/>
                  </a:lnTo>
                  <a:lnTo>
                    <a:pt x="3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2"/>
            <p:cNvSpPr/>
            <p:nvPr/>
          </p:nvSpPr>
          <p:spPr>
            <a:xfrm>
              <a:off x="5734228" y="3021598"/>
              <a:ext cx="9766" cy="9823"/>
            </a:xfrm>
            <a:custGeom>
              <a:avLst/>
              <a:gdLst/>
              <a:ahLst/>
              <a:cxnLst/>
              <a:rect l="l" t="t" r="r" b="b"/>
              <a:pathLst>
                <a:path w="348" h="350" extrusionOk="0">
                  <a:moveTo>
                    <a:pt x="0" y="1"/>
                  </a:moveTo>
                  <a:lnTo>
                    <a:pt x="0" y="350"/>
                  </a:lnTo>
                  <a:lnTo>
                    <a:pt x="348" y="350"/>
                  </a:lnTo>
                  <a:lnTo>
                    <a:pt x="34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2"/>
            <p:cNvSpPr/>
            <p:nvPr/>
          </p:nvSpPr>
          <p:spPr>
            <a:xfrm>
              <a:off x="5709814" y="2972793"/>
              <a:ext cx="9822" cy="9795"/>
            </a:xfrm>
            <a:custGeom>
              <a:avLst/>
              <a:gdLst/>
              <a:ahLst/>
              <a:cxnLst/>
              <a:rect l="l" t="t" r="r" b="b"/>
              <a:pathLst>
                <a:path w="350" h="349" extrusionOk="0">
                  <a:moveTo>
                    <a:pt x="1" y="1"/>
                  </a:moveTo>
                  <a:lnTo>
                    <a:pt x="1" y="348"/>
                  </a:lnTo>
                  <a:lnTo>
                    <a:pt x="350" y="348"/>
                  </a:lnTo>
                  <a:lnTo>
                    <a:pt x="3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2"/>
            <p:cNvSpPr/>
            <p:nvPr/>
          </p:nvSpPr>
          <p:spPr>
            <a:xfrm>
              <a:off x="5709814" y="2953288"/>
              <a:ext cx="9822" cy="9823"/>
            </a:xfrm>
            <a:custGeom>
              <a:avLst/>
              <a:gdLst/>
              <a:ahLst/>
              <a:cxnLst/>
              <a:rect l="l" t="t" r="r" b="b"/>
              <a:pathLst>
                <a:path w="350" h="350" extrusionOk="0">
                  <a:moveTo>
                    <a:pt x="1" y="1"/>
                  </a:moveTo>
                  <a:lnTo>
                    <a:pt x="1" y="350"/>
                  </a:lnTo>
                  <a:lnTo>
                    <a:pt x="350" y="350"/>
                  </a:lnTo>
                  <a:lnTo>
                    <a:pt x="3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2"/>
            <p:cNvSpPr/>
            <p:nvPr/>
          </p:nvSpPr>
          <p:spPr>
            <a:xfrm>
              <a:off x="5709814" y="2933783"/>
              <a:ext cx="9822" cy="9823"/>
            </a:xfrm>
            <a:custGeom>
              <a:avLst/>
              <a:gdLst/>
              <a:ahLst/>
              <a:cxnLst/>
              <a:rect l="l" t="t" r="r" b="b"/>
              <a:pathLst>
                <a:path w="350" h="350" extrusionOk="0">
                  <a:moveTo>
                    <a:pt x="1" y="1"/>
                  </a:moveTo>
                  <a:lnTo>
                    <a:pt x="1" y="350"/>
                  </a:lnTo>
                  <a:lnTo>
                    <a:pt x="350" y="350"/>
                  </a:lnTo>
                  <a:lnTo>
                    <a:pt x="3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2"/>
            <p:cNvSpPr/>
            <p:nvPr/>
          </p:nvSpPr>
          <p:spPr>
            <a:xfrm>
              <a:off x="5709814" y="2914250"/>
              <a:ext cx="9822" cy="9823"/>
            </a:xfrm>
            <a:custGeom>
              <a:avLst/>
              <a:gdLst/>
              <a:ahLst/>
              <a:cxnLst/>
              <a:rect l="l" t="t" r="r" b="b"/>
              <a:pathLst>
                <a:path w="350" h="350" extrusionOk="0">
                  <a:moveTo>
                    <a:pt x="1" y="0"/>
                  </a:moveTo>
                  <a:lnTo>
                    <a:pt x="1" y="349"/>
                  </a:lnTo>
                  <a:lnTo>
                    <a:pt x="350" y="349"/>
                  </a:lnTo>
                  <a:lnTo>
                    <a:pt x="3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2"/>
            <p:cNvSpPr/>
            <p:nvPr/>
          </p:nvSpPr>
          <p:spPr>
            <a:xfrm>
              <a:off x="5753676" y="3021598"/>
              <a:ext cx="9822" cy="9823"/>
            </a:xfrm>
            <a:custGeom>
              <a:avLst/>
              <a:gdLst/>
              <a:ahLst/>
              <a:cxnLst/>
              <a:rect l="l" t="t" r="r" b="b"/>
              <a:pathLst>
                <a:path w="350" h="350" extrusionOk="0">
                  <a:moveTo>
                    <a:pt x="1" y="1"/>
                  </a:moveTo>
                  <a:lnTo>
                    <a:pt x="1" y="350"/>
                  </a:lnTo>
                  <a:lnTo>
                    <a:pt x="350" y="350"/>
                  </a:lnTo>
                  <a:lnTo>
                    <a:pt x="3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2" name="Google Shape;1332;p32"/>
          <p:cNvGrpSpPr/>
          <p:nvPr/>
        </p:nvGrpSpPr>
        <p:grpSpPr>
          <a:xfrm>
            <a:off x="1797055" y="3429012"/>
            <a:ext cx="1001852" cy="823037"/>
            <a:chOff x="6377589" y="2291796"/>
            <a:chExt cx="342615" cy="281464"/>
          </a:xfrm>
        </p:grpSpPr>
        <p:sp>
          <p:nvSpPr>
            <p:cNvPr id="1333" name="Google Shape;1333;p32"/>
            <p:cNvSpPr/>
            <p:nvPr/>
          </p:nvSpPr>
          <p:spPr>
            <a:xfrm>
              <a:off x="6377589" y="2291796"/>
              <a:ext cx="342615" cy="281464"/>
            </a:xfrm>
            <a:custGeom>
              <a:avLst/>
              <a:gdLst/>
              <a:ahLst/>
              <a:cxnLst/>
              <a:rect l="l" t="t" r="r" b="b"/>
              <a:pathLst>
                <a:path w="12209" h="10029" extrusionOk="0">
                  <a:moveTo>
                    <a:pt x="3418" y="4184"/>
                  </a:moveTo>
                  <a:cubicBezTo>
                    <a:pt x="4166" y="4269"/>
                    <a:pt x="4940" y="4370"/>
                    <a:pt x="5733" y="4486"/>
                  </a:cubicBezTo>
                  <a:lnTo>
                    <a:pt x="3418" y="4486"/>
                  </a:lnTo>
                  <a:lnTo>
                    <a:pt x="3418" y="4184"/>
                  </a:lnTo>
                  <a:close/>
                  <a:moveTo>
                    <a:pt x="11307" y="1"/>
                  </a:moveTo>
                  <a:cubicBezTo>
                    <a:pt x="10981" y="1"/>
                    <a:pt x="10697" y="175"/>
                    <a:pt x="10537" y="433"/>
                  </a:cubicBezTo>
                  <a:cubicBezTo>
                    <a:pt x="9425" y="659"/>
                    <a:pt x="5374" y="1445"/>
                    <a:pt x="1405" y="1768"/>
                  </a:cubicBezTo>
                  <a:cubicBezTo>
                    <a:pt x="1258" y="1668"/>
                    <a:pt x="1085" y="1615"/>
                    <a:pt x="902" y="1615"/>
                  </a:cubicBezTo>
                  <a:cubicBezTo>
                    <a:pt x="405" y="1615"/>
                    <a:pt x="0" y="2021"/>
                    <a:pt x="0" y="2517"/>
                  </a:cubicBezTo>
                  <a:lnTo>
                    <a:pt x="0" y="3235"/>
                  </a:lnTo>
                  <a:cubicBezTo>
                    <a:pt x="0" y="3733"/>
                    <a:pt x="405" y="4137"/>
                    <a:pt x="902" y="4137"/>
                  </a:cubicBezTo>
                  <a:cubicBezTo>
                    <a:pt x="1085" y="4137"/>
                    <a:pt x="1260" y="4083"/>
                    <a:pt x="1405" y="3986"/>
                  </a:cubicBezTo>
                  <a:cubicBezTo>
                    <a:pt x="1474" y="3991"/>
                    <a:pt x="1544" y="3996"/>
                    <a:pt x="1615" y="4004"/>
                  </a:cubicBezTo>
                  <a:lnTo>
                    <a:pt x="1615" y="5210"/>
                  </a:lnTo>
                  <a:cubicBezTo>
                    <a:pt x="1615" y="5806"/>
                    <a:pt x="2102" y="6291"/>
                    <a:pt x="2697" y="6291"/>
                  </a:cubicBezTo>
                  <a:lnTo>
                    <a:pt x="3231" y="6291"/>
                  </a:lnTo>
                  <a:lnTo>
                    <a:pt x="3231" y="8337"/>
                  </a:lnTo>
                  <a:cubicBezTo>
                    <a:pt x="3231" y="8590"/>
                    <a:pt x="3364" y="8826"/>
                    <a:pt x="3579" y="8957"/>
                  </a:cubicBezTo>
                  <a:lnTo>
                    <a:pt x="5195" y="9926"/>
                  </a:lnTo>
                  <a:cubicBezTo>
                    <a:pt x="5307" y="9993"/>
                    <a:pt x="5434" y="10029"/>
                    <a:pt x="5566" y="10029"/>
                  </a:cubicBezTo>
                  <a:cubicBezTo>
                    <a:pt x="5697" y="10029"/>
                    <a:pt x="5827" y="9993"/>
                    <a:pt x="5939" y="9926"/>
                  </a:cubicBezTo>
                  <a:lnTo>
                    <a:pt x="7553" y="8957"/>
                  </a:lnTo>
                  <a:cubicBezTo>
                    <a:pt x="7770" y="8826"/>
                    <a:pt x="7903" y="8590"/>
                    <a:pt x="7903" y="8337"/>
                  </a:cubicBezTo>
                  <a:lnTo>
                    <a:pt x="7903" y="6290"/>
                  </a:lnTo>
                  <a:lnTo>
                    <a:pt x="8437" y="6290"/>
                  </a:lnTo>
                  <a:cubicBezTo>
                    <a:pt x="9032" y="6290"/>
                    <a:pt x="9518" y="5804"/>
                    <a:pt x="9518" y="5208"/>
                  </a:cubicBezTo>
                  <a:lnTo>
                    <a:pt x="9518" y="5120"/>
                  </a:lnTo>
                  <a:cubicBezTo>
                    <a:pt x="9962" y="5205"/>
                    <a:pt x="10310" y="5274"/>
                    <a:pt x="10537" y="5320"/>
                  </a:cubicBezTo>
                  <a:cubicBezTo>
                    <a:pt x="10697" y="5579"/>
                    <a:pt x="10981" y="5753"/>
                    <a:pt x="11307" y="5753"/>
                  </a:cubicBezTo>
                  <a:cubicBezTo>
                    <a:pt x="11804" y="5753"/>
                    <a:pt x="12208" y="5347"/>
                    <a:pt x="12208" y="4851"/>
                  </a:cubicBezTo>
                  <a:lnTo>
                    <a:pt x="12208" y="903"/>
                  </a:lnTo>
                  <a:cubicBezTo>
                    <a:pt x="12208" y="404"/>
                    <a:pt x="11804" y="1"/>
                    <a:pt x="11307" y="1"/>
                  </a:cubicBezTo>
                  <a:close/>
                </a:path>
              </a:pathLst>
            </a:custGeom>
            <a:solidFill>
              <a:schemeClr val="accent5"/>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2"/>
            <p:cNvSpPr/>
            <p:nvPr/>
          </p:nvSpPr>
          <p:spPr>
            <a:xfrm>
              <a:off x="6438064" y="2391848"/>
              <a:ext cx="191414" cy="61266"/>
            </a:xfrm>
            <a:custGeom>
              <a:avLst/>
              <a:gdLst/>
              <a:ahLst/>
              <a:cxnLst/>
              <a:rect l="l" t="t" r="r" b="b"/>
              <a:pathLst>
                <a:path w="6821" h="2183" extrusionOk="0">
                  <a:moveTo>
                    <a:pt x="587" y="0"/>
                  </a:moveTo>
                  <a:lnTo>
                    <a:pt x="1" y="301"/>
                  </a:lnTo>
                  <a:lnTo>
                    <a:pt x="1" y="1643"/>
                  </a:lnTo>
                  <a:cubicBezTo>
                    <a:pt x="1" y="1940"/>
                    <a:pt x="243" y="2182"/>
                    <a:pt x="540" y="2182"/>
                  </a:cubicBezTo>
                  <a:lnTo>
                    <a:pt x="6282" y="2182"/>
                  </a:lnTo>
                  <a:cubicBezTo>
                    <a:pt x="6578" y="2182"/>
                    <a:pt x="6820" y="1940"/>
                    <a:pt x="6819" y="1644"/>
                  </a:cubicBezTo>
                  <a:lnTo>
                    <a:pt x="6819" y="1269"/>
                  </a:lnTo>
                  <a:lnTo>
                    <a:pt x="6237" y="1006"/>
                  </a:lnTo>
                  <a:lnTo>
                    <a:pt x="6237" y="1615"/>
                  </a:lnTo>
                  <a:lnTo>
                    <a:pt x="587" y="1615"/>
                  </a:lnTo>
                  <a:lnTo>
                    <a:pt x="58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2"/>
            <p:cNvSpPr/>
            <p:nvPr/>
          </p:nvSpPr>
          <p:spPr>
            <a:xfrm>
              <a:off x="6438064" y="2377535"/>
              <a:ext cx="191414" cy="65476"/>
            </a:xfrm>
            <a:custGeom>
              <a:avLst/>
              <a:gdLst/>
              <a:ahLst/>
              <a:cxnLst/>
              <a:rect l="l" t="t" r="r" b="b"/>
              <a:pathLst>
                <a:path w="6821" h="2333" extrusionOk="0">
                  <a:moveTo>
                    <a:pt x="1" y="0"/>
                  </a:moveTo>
                  <a:lnTo>
                    <a:pt x="1" y="811"/>
                  </a:lnTo>
                  <a:cubicBezTo>
                    <a:pt x="67" y="817"/>
                    <a:pt x="131" y="824"/>
                    <a:pt x="197" y="830"/>
                  </a:cubicBezTo>
                  <a:cubicBezTo>
                    <a:pt x="288" y="839"/>
                    <a:pt x="360" y="917"/>
                    <a:pt x="360" y="1009"/>
                  </a:cubicBezTo>
                  <a:lnTo>
                    <a:pt x="360" y="1974"/>
                  </a:lnTo>
                  <a:cubicBezTo>
                    <a:pt x="360" y="2172"/>
                    <a:pt x="521" y="2333"/>
                    <a:pt x="719" y="2333"/>
                  </a:cubicBezTo>
                  <a:lnTo>
                    <a:pt x="6102" y="2333"/>
                  </a:lnTo>
                  <a:cubicBezTo>
                    <a:pt x="6300" y="2333"/>
                    <a:pt x="6461" y="2172"/>
                    <a:pt x="6461" y="1974"/>
                  </a:cubicBezTo>
                  <a:lnTo>
                    <a:pt x="6461" y="1927"/>
                  </a:lnTo>
                  <a:cubicBezTo>
                    <a:pt x="6461" y="1827"/>
                    <a:pt x="6543" y="1749"/>
                    <a:pt x="6640" y="1749"/>
                  </a:cubicBezTo>
                  <a:cubicBezTo>
                    <a:pt x="6651" y="1749"/>
                    <a:pt x="6662" y="1750"/>
                    <a:pt x="6674" y="1752"/>
                  </a:cubicBezTo>
                  <a:cubicBezTo>
                    <a:pt x="6723" y="1761"/>
                    <a:pt x="6773" y="1770"/>
                    <a:pt x="6820" y="1779"/>
                  </a:cubicBezTo>
                  <a:lnTo>
                    <a:pt x="6820" y="2"/>
                  </a:lnTo>
                  <a:lnTo>
                    <a:pt x="6102" y="2"/>
                  </a:lnTo>
                  <a:lnTo>
                    <a:pt x="6102" y="1974"/>
                  </a:lnTo>
                  <a:lnTo>
                    <a:pt x="719" y="1974"/>
                  </a:lnTo>
                  <a:lnTo>
                    <a:pt x="7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2"/>
            <p:cNvSpPr/>
            <p:nvPr/>
          </p:nvSpPr>
          <p:spPr>
            <a:xfrm>
              <a:off x="6407869" y="2317083"/>
              <a:ext cx="287023" cy="104991"/>
            </a:xfrm>
            <a:custGeom>
              <a:avLst/>
              <a:gdLst/>
              <a:ahLst/>
              <a:cxnLst/>
              <a:rect l="l" t="t" r="r" b="b"/>
              <a:pathLst>
                <a:path w="10228" h="3741" extrusionOk="0">
                  <a:moveTo>
                    <a:pt x="9868" y="0"/>
                  </a:moveTo>
                  <a:cubicBezTo>
                    <a:pt x="9868" y="2"/>
                    <a:pt x="4845" y="1078"/>
                    <a:pt x="1" y="1437"/>
                  </a:cubicBezTo>
                  <a:lnTo>
                    <a:pt x="1" y="2305"/>
                  </a:lnTo>
                  <a:cubicBezTo>
                    <a:pt x="4845" y="2664"/>
                    <a:pt x="9868" y="3741"/>
                    <a:pt x="9868" y="3741"/>
                  </a:cubicBezTo>
                  <a:lnTo>
                    <a:pt x="10228" y="1974"/>
                  </a:lnTo>
                  <a:lnTo>
                    <a:pt x="98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2"/>
            <p:cNvSpPr/>
            <p:nvPr/>
          </p:nvSpPr>
          <p:spPr>
            <a:xfrm>
              <a:off x="6407869" y="2372455"/>
              <a:ext cx="287023" cy="55428"/>
            </a:xfrm>
            <a:custGeom>
              <a:avLst/>
              <a:gdLst/>
              <a:ahLst/>
              <a:cxnLst/>
              <a:rect l="l" t="t" r="r" b="b"/>
              <a:pathLst>
                <a:path w="10228" h="1975" extrusionOk="0">
                  <a:moveTo>
                    <a:pt x="10228" y="1"/>
                  </a:moveTo>
                  <a:lnTo>
                    <a:pt x="9868" y="540"/>
                  </a:lnTo>
                  <a:cubicBezTo>
                    <a:pt x="9868" y="540"/>
                    <a:pt x="4845" y="247"/>
                    <a:pt x="1" y="147"/>
                  </a:cubicBezTo>
                  <a:lnTo>
                    <a:pt x="1" y="540"/>
                  </a:lnTo>
                  <a:cubicBezTo>
                    <a:pt x="4845" y="900"/>
                    <a:pt x="9868" y="1974"/>
                    <a:pt x="9868" y="1974"/>
                  </a:cubicBezTo>
                  <a:lnTo>
                    <a:pt x="102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2"/>
            <p:cNvSpPr/>
            <p:nvPr/>
          </p:nvSpPr>
          <p:spPr>
            <a:xfrm>
              <a:off x="6392771" y="2352304"/>
              <a:ext cx="20177" cy="40357"/>
            </a:xfrm>
            <a:custGeom>
              <a:avLst/>
              <a:gdLst/>
              <a:ahLst/>
              <a:cxnLst/>
              <a:rect l="l" t="t" r="r" b="b"/>
              <a:pathLst>
                <a:path w="719" h="1438" extrusionOk="0">
                  <a:moveTo>
                    <a:pt x="360" y="0"/>
                  </a:moveTo>
                  <a:cubicBezTo>
                    <a:pt x="162" y="0"/>
                    <a:pt x="0" y="162"/>
                    <a:pt x="0" y="360"/>
                  </a:cubicBezTo>
                  <a:lnTo>
                    <a:pt x="0" y="1078"/>
                  </a:lnTo>
                  <a:cubicBezTo>
                    <a:pt x="0" y="1276"/>
                    <a:pt x="162" y="1437"/>
                    <a:pt x="360" y="1437"/>
                  </a:cubicBezTo>
                  <a:cubicBezTo>
                    <a:pt x="559" y="1437"/>
                    <a:pt x="719" y="1276"/>
                    <a:pt x="719" y="1078"/>
                  </a:cubicBezTo>
                  <a:lnTo>
                    <a:pt x="719" y="360"/>
                  </a:lnTo>
                  <a:cubicBezTo>
                    <a:pt x="719" y="162"/>
                    <a:pt x="558" y="0"/>
                    <a:pt x="3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2"/>
            <p:cNvSpPr/>
            <p:nvPr/>
          </p:nvSpPr>
          <p:spPr>
            <a:xfrm>
              <a:off x="6684789" y="2307035"/>
              <a:ext cx="20177" cy="131007"/>
            </a:xfrm>
            <a:custGeom>
              <a:avLst/>
              <a:gdLst/>
              <a:ahLst/>
              <a:cxnLst/>
              <a:rect l="l" t="t" r="r" b="b"/>
              <a:pathLst>
                <a:path w="719" h="4668" extrusionOk="0">
                  <a:moveTo>
                    <a:pt x="360" y="0"/>
                  </a:moveTo>
                  <a:cubicBezTo>
                    <a:pt x="162" y="0"/>
                    <a:pt x="0" y="162"/>
                    <a:pt x="0" y="360"/>
                  </a:cubicBezTo>
                  <a:lnTo>
                    <a:pt x="0" y="4308"/>
                  </a:lnTo>
                  <a:cubicBezTo>
                    <a:pt x="0" y="4506"/>
                    <a:pt x="162" y="4667"/>
                    <a:pt x="360" y="4667"/>
                  </a:cubicBezTo>
                  <a:cubicBezTo>
                    <a:pt x="558" y="4667"/>
                    <a:pt x="719" y="4506"/>
                    <a:pt x="719" y="4308"/>
                  </a:cubicBezTo>
                  <a:lnTo>
                    <a:pt x="719" y="360"/>
                  </a:lnTo>
                  <a:cubicBezTo>
                    <a:pt x="719" y="162"/>
                    <a:pt x="558" y="0"/>
                    <a:pt x="3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2"/>
            <p:cNvSpPr/>
            <p:nvPr/>
          </p:nvSpPr>
          <p:spPr>
            <a:xfrm>
              <a:off x="6483385" y="2437510"/>
              <a:ext cx="100772" cy="98228"/>
            </a:xfrm>
            <a:custGeom>
              <a:avLst/>
              <a:gdLst/>
              <a:ahLst/>
              <a:cxnLst/>
              <a:rect l="l" t="t" r="r" b="b"/>
              <a:pathLst>
                <a:path w="3591" h="3500" extrusionOk="0">
                  <a:moveTo>
                    <a:pt x="323" y="1"/>
                  </a:moveTo>
                  <a:lnTo>
                    <a:pt x="0" y="196"/>
                  </a:lnTo>
                  <a:lnTo>
                    <a:pt x="0" y="2350"/>
                  </a:lnTo>
                  <a:cubicBezTo>
                    <a:pt x="0" y="2411"/>
                    <a:pt x="34" y="2470"/>
                    <a:pt x="88" y="2504"/>
                  </a:cubicBezTo>
                  <a:lnTo>
                    <a:pt x="1704" y="3473"/>
                  </a:lnTo>
                  <a:cubicBezTo>
                    <a:pt x="1732" y="3491"/>
                    <a:pt x="1764" y="3499"/>
                    <a:pt x="1796" y="3499"/>
                  </a:cubicBezTo>
                  <a:cubicBezTo>
                    <a:pt x="1828" y="3499"/>
                    <a:pt x="1860" y="3491"/>
                    <a:pt x="1889" y="3473"/>
                  </a:cubicBezTo>
                  <a:lnTo>
                    <a:pt x="3503" y="2504"/>
                  </a:lnTo>
                  <a:cubicBezTo>
                    <a:pt x="3556" y="2470"/>
                    <a:pt x="3591" y="2411"/>
                    <a:pt x="3591" y="2350"/>
                  </a:cubicBezTo>
                  <a:lnTo>
                    <a:pt x="3591" y="196"/>
                  </a:lnTo>
                  <a:lnTo>
                    <a:pt x="32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2"/>
            <p:cNvSpPr/>
            <p:nvPr/>
          </p:nvSpPr>
          <p:spPr>
            <a:xfrm>
              <a:off x="6483385" y="2432907"/>
              <a:ext cx="100829" cy="10103"/>
            </a:xfrm>
            <a:custGeom>
              <a:avLst/>
              <a:gdLst/>
              <a:ahLst/>
              <a:cxnLst/>
              <a:rect l="l" t="t" r="r" b="b"/>
              <a:pathLst>
                <a:path w="3593" h="360" extrusionOk="0">
                  <a:moveTo>
                    <a:pt x="0" y="1"/>
                  </a:moveTo>
                  <a:lnTo>
                    <a:pt x="0" y="360"/>
                  </a:lnTo>
                  <a:lnTo>
                    <a:pt x="3592" y="360"/>
                  </a:lnTo>
                  <a:lnTo>
                    <a:pt x="3592" y="1"/>
                  </a:lnTo>
                  <a:lnTo>
                    <a:pt x="2874" y="1"/>
                  </a:lnTo>
                  <a:lnTo>
                    <a:pt x="2543" y="138"/>
                  </a:lnTo>
                  <a:lnTo>
                    <a:pt x="2155" y="1"/>
                  </a:lnTo>
                  <a:lnTo>
                    <a:pt x="1437" y="1"/>
                  </a:lnTo>
                  <a:lnTo>
                    <a:pt x="1076" y="138"/>
                  </a:lnTo>
                  <a:lnTo>
                    <a:pt x="7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2"/>
            <p:cNvSpPr/>
            <p:nvPr/>
          </p:nvSpPr>
          <p:spPr>
            <a:xfrm>
              <a:off x="6543831" y="2438127"/>
              <a:ext cx="20177" cy="95505"/>
            </a:xfrm>
            <a:custGeom>
              <a:avLst/>
              <a:gdLst/>
              <a:ahLst/>
              <a:cxnLst/>
              <a:rect l="l" t="t" r="r" b="b"/>
              <a:pathLst>
                <a:path w="719" h="3403" extrusionOk="0">
                  <a:moveTo>
                    <a:pt x="394" y="1"/>
                  </a:moveTo>
                  <a:lnTo>
                    <a:pt x="0" y="174"/>
                  </a:lnTo>
                  <a:lnTo>
                    <a:pt x="0" y="3403"/>
                  </a:lnTo>
                  <a:lnTo>
                    <a:pt x="718" y="3403"/>
                  </a:lnTo>
                  <a:lnTo>
                    <a:pt x="718" y="174"/>
                  </a:lnTo>
                  <a:lnTo>
                    <a:pt x="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2"/>
            <p:cNvSpPr/>
            <p:nvPr/>
          </p:nvSpPr>
          <p:spPr>
            <a:xfrm>
              <a:off x="6503534" y="2438351"/>
              <a:ext cx="20205" cy="95281"/>
            </a:xfrm>
            <a:custGeom>
              <a:avLst/>
              <a:gdLst/>
              <a:ahLst/>
              <a:cxnLst/>
              <a:rect l="l" t="t" r="r" b="b"/>
              <a:pathLst>
                <a:path w="720" h="3395" extrusionOk="0">
                  <a:moveTo>
                    <a:pt x="401" y="0"/>
                  </a:moveTo>
                  <a:lnTo>
                    <a:pt x="1" y="166"/>
                  </a:lnTo>
                  <a:lnTo>
                    <a:pt x="1" y="3395"/>
                  </a:lnTo>
                  <a:lnTo>
                    <a:pt x="719" y="3395"/>
                  </a:lnTo>
                  <a:lnTo>
                    <a:pt x="719" y="166"/>
                  </a:lnTo>
                  <a:lnTo>
                    <a:pt x="4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2"/>
            <p:cNvSpPr/>
            <p:nvPr/>
          </p:nvSpPr>
          <p:spPr>
            <a:xfrm>
              <a:off x="6483469" y="2503406"/>
              <a:ext cx="100688" cy="54643"/>
            </a:xfrm>
            <a:custGeom>
              <a:avLst/>
              <a:gdLst/>
              <a:ahLst/>
              <a:cxnLst/>
              <a:rect l="l" t="t" r="r" b="b"/>
              <a:pathLst>
                <a:path w="3588" h="1947" extrusionOk="0">
                  <a:moveTo>
                    <a:pt x="0" y="0"/>
                  </a:moveTo>
                  <a:lnTo>
                    <a:pt x="0" y="797"/>
                  </a:lnTo>
                  <a:cubicBezTo>
                    <a:pt x="0" y="860"/>
                    <a:pt x="32" y="918"/>
                    <a:pt x="85" y="950"/>
                  </a:cubicBezTo>
                  <a:lnTo>
                    <a:pt x="1701" y="1920"/>
                  </a:lnTo>
                  <a:cubicBezTo>
                    <a:pt x="1729" y="1937"/>
                    <a:pt x="1761" y="1946"/>
                    <a:pt x="1793" y="1946"/>
                  </a:cubicBezTo>
                  <a:cubicBezTo>
                    <a:pt x="1825" y="1946"/>
                    <a:pt x="1857" y="1937"/>
                    <a:pt x="1886" y="1920"/>
                  </a:cubicBezTo>
                  <a:lnTo>
                    <a:pt x="3500" y="950"/>
                  </a:lnTo>
                  <a:cubicBezTo>
                    <a:pt x="3553" y="918"/>
                    <a:pt x="3588" y="860"/>
                    <a:pt x="3588" y="797"/>
                  </a:cubicBezTo>
                  <a:lnTo>
                    <a:pt x="3588" y="2"/>
                  </a:lnTo>
                  <a:lnTo>
                    <a:pt x="1793" y="1077"/>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2"/>
            <p:cNvSpPr/>
            <p:nvPr/>
          </p:nvSpPr>
          <p:spPr>
            <a:xfrm>
              <a:off x="6503534" y="2432907"/>
              <a:ext cx="20205" cy="10103"/>
            </a:xfrm>
            <a:custGeom>
              <a:avLst/>
              <a:gdLst/>
              <a:ahLst/>
              <a:cxnLst/>
              <a:rect l="l" t="t" r="r" b="b"/>
              <a:pathLst>
                <a:path w="720" h="360" extrusionOk="0">
                  <a:moveTo>
                    <a:pt x="1" y="1"/>
                  </a:moveTo>
                  <a:lnTo>
                    <a:pt x="1" y="360"/>
                  </a:lnTo>
                  <a:lnTo>
                    <a:pt x="719" y="360"/>
                  </a:lnTo>
                  <a:lnTo>
                    <a:pt x="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2"/>
            <p:cNvSpPr/>
            <p:nvPr/>
          </p:nvSpPr>
          <p:spPr>
            <a:xfrm>
              <a:off x="6543831" y="2432907"/>
              <a:ext cx="20177" cy="10103"/>
            </a:xfrm>
            <a:custGeom>
              <a:avLst/>
              <a:gdLst/>
              <a:ahLst/>
              <a:cxnLst/>
              <a:rect l="l" t="t" r="r" b="b"/>
              <a:pathLst>
                <a:path w="719" h="360" extrusionOk="0">
                  <a:moveTo>
                    <a:pt x="0" y="1"/>
                  </a:moveTo>
                  <a:lnTo>
                    <a:pt x="0" y="360"/>
                  </a:lnTo>
                  <a:lnTo>
                    <a:pt x="718" y="360"/>
                  </a:lnTo>
                  <a:lnTo>
                    <a:pt x="7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614244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47"/>
        <p:cNvGrpSpPr/>
        <p:nvPr/>
      </p:nvGrpSpPr>
      <p:grpSpPr>
        <a:xfrm>
          <a:off x="0" y="0"/>
          <a:ext cx="0" cy="0"/>
          <a:chOff x="0" y="0"/>
          <a:chExt cx="0" cy="0"/>
        </a:xfrm>
      </p:grpSpPr>
      <p:grpSp>
        <p:nvGrpSpPr>
          <p:cNvPr id="1348" name="Google Shape;1348;p33"/>
          <p:cNvGrpSpPr/>
          <p:nvPr/>
        </p:nvGrpSpPr>
        <p:grpSpPr>
          <a:xfrm>
            <a:off x="-100" y="6138001"/>
            <a:ext cx="12192000" cy="720040"/>
            <a:chOff x="-75" y="4603501"/>
            <a:chExt cx="9144000" cy="540030"/>
          </a:xfrm>
        </p:grpSpPr>
        <p:sp>
          <p:nvSpPr>
            <p:cNvPr id="1349" name="Google Shape;1349;p33"/>
            <p:cNvSpPr/>
            <p:nvPr/>
          </p:nvSpPr>
          <p:spPr>
            <a:xfrm>
              <a:off x="-75" y="4603501"/>
              <a:ext cx="9144000" cy="539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3"/>
            <p:cNvSpPr/>
            <p:nvPr/>
          </p:nvSpPr>
          <p:spPr>
            <a:xfrm>
              <a:off x="-75" y="4603528"/>
              <a:ext cx="4136966" cy="540003"/>
            </a:xfrm>
            <a:custGeom>
              <a:avLst/>
              <a:gdLst/>
              <a:ahLst/>
              <a:cxnLst/>
              <a:rect l="l" t="t" r="r" b="b"/>
              <a:pathLst>
                <a:path w="67402" h="52212" extrusionOk="0">
                  <a:moveTo>
                    <a:pt x="67402" y="0"/>
                  </a:moveTo>
                  <a:lnTo>
                    <a:pt x="16089" y="1390"/>
                  </a:lnTo>
                  <a:lnTo>
                    <a:pt x="16089" y="1390"/>
                  </a:lnTo>
                  <a:lnTo>
                    <a:pt x="1" y="5987"/>
                  </a:lnTo>
                  <a:lnTo>
                    <a:pt x="1" y="52211"/>
                  </a:lnTo>
                  <a:lnTo>
                    <a:pt x="59303" y="52211"/>
                  </a:lnTo>
                  <a:lnTo>
                    <a:pt x="67402"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3"/>
            <p:cNvSpPr/>
            <p:nvPr/>
          </p:nvSpPr>
          <p:spPr>
            <a:xfrm>
              <a:off x="5076230" y="4603528"/>
              <a:ext cx="4067671" cy="540003"/>
            </a:xfrm>
            <a:custGeom>
              <a:avLst/>
              <a:gdLst/>
              <a:ahLst/>
              <a:cxnLst/>
              <a:rect l="l" t="t" r="r" b="b"/>
              <a:pathLst>
                <a:path w="66273" h="52212" extrusionOk="0">
                  <a:moveTo>
                    <a:pt x="1" y="0"/>
                  </a:moveTo>
                  <a:lnTo>
                    <a:pt x="6967" y="52211"/>
                  </a:lnTo>
                  <a:lnTo>
                    <a:pt x="66272" y="52211"/>
                  </a:lnTo>
                  <a:lnTo>
                    <a:pt x="66272" y="5987"/>
                  </a:lnTo>
                  <a:lnTo>
                    <a:pt x="50181" y="1390"/>
                  </a:lnTo>
                  <a:lnTo>
                    <a:pt x="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2" name="Google Shape;1352;p33"/>
          <p:cNvGrpSpPr/>
          <p:nvPr/>
        </p:nvGrpSpPr>
        <p:grpSpPr>
          <a:xfrm>
            <a:off x="-97" y="18"/>
            <a:ext cx="12191857" cy="880417"/>
            <a:chOff x="312250" y="918900"/>
            <a:chExt cx="3724600" cy="960875"/>
          </a:xfrm>
        </p:grpSpPr>
        <p:sp>
          <p:nvSpPr>
            <p:cNvPr id="1353" name="Google Shape;1353;p33"/>
            <p:cNvSpPr/>
            <p:nvPr/>
          </p:nvSpPr>
          <p:spPr>
            <a:xfrm>
              <a:off x="312250" y="918900"/>
              <a:ext cx="3724550" cy="614525"/>
            </a:xfrm>
            <a:custGeom>
              <a:avLst/>
              <a:gdLst/>
              <a:ahLst/>
              <a:cxnLst/>
              <a:rect l="l" t="t" r="r" b="b"/>
              <a:pathLst>
                <a:path w="148982" h="24581" extrusionOk="0">
                  <a:moveTo>
                    <a:pt x="1" y="0"/>
                  </a:moveTo>
                  <a:lnTo>
                    <a:pt x="1" y="24581"/>
                  </a:lnTo>
                  <a:lnTo>
                    <a:pt x="148981" y="24581"/>
                  </a:lnTo>
                  <a:lnTo>
                    <a:pt x="1489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3"/>
            <p:cNvSpPr/>
            <p:nvPr/>
          </p:nvSpPr>
          <p:spPr>
            <a:xfrm>
              <a:off x="312250" y="918900"/>
              <a:ext cx="3724550" cy="276350"/>
            </a:xfrm>
            <a:custGeom>
              <a:avLst/>
              <a:gdLst/>
              <a:ahLst/>
              <a:cxnLst/>
              <a:rect l="l" t="t" r="r" b="b"/>
              <a:pathLst>
                <a:path w="148982" h="11054" extrusionOk="0">
                  <a:moveTo>
                    <a:pt x="1" y="0"/>
                  </a:moveTo>
                  <a:lnTo>
                    <a:pt x="1" y="11053"/>
                  </a:lnTo>
                  <a:lnTo>
                    <a:pt x="148981" y="11053"/>
                  </a:lnTo>
                  <a:lnTo>
                    <a:pt x="14898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33"/>
            <p:cNvSpPr/>
            <p:nvPr/>
          </p:nvSpPr>
          <p:spPr>
            <a:xfrm>
              <a:off x="312250" y="1380675"/>
              <a:ext cx="3724550" cy="152700"/>
            </a:xfrm>
            <a:custGeom>
              <a:avLst/>
              <a:gdLst/>
              <a:ahLst/>
              <a:cxnLst/>
              <a:rect l="l" t="t" r="r" b="b"/>
              <a:pathLst>
                <a:path w="148982" h="6108" extrusionOk="0">
                  <a:moveTo>
                    <a:pt x="1" y="0"/>
                  </a:moveTo>
                  <a:lnTo>
                    <a:pt x="1" y="6107"/>
                  </a:lnTo>
                  <a:lnTo>
                    <a:pt x="148981" y="6107"/>
                  </a:lnTo>
                  <a:lnTo>
                    <a:pt x="14898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33"/>
            <p:cNvSpPr/>
            <p:nvPr/>
          </p:nvSpPr>
          <p:spPr>
            <a:xfrm>
              <a:off x="312250" y="918900"/>
              <a:ext cx="3724550" cy="276350"/>
            </a:xfrm>
            <a:custGeom>
              <a:avLst/>
              <a:gdLst/>
              <a:ahLst/>
              <a:cxnLst/>
              <a:rect l="l" t="t" r="r" b="b"/>
              <a:pathLst>
                <a:path w="148982" h="11054" extrusionOk="0">
                  <a:moveTo>
                    <a:pt x="1" y="0"/>
                  </a:moveTo>
                  <a:lnTo>
                    <a:pt x="1" y="11053"/>
                  </a:lnTo>
                  <a:lnTo>
                    <a:pt x="148981" y="11053"/>
                  </a:lnTo>
                  <a:lnTo>
                    <a:pt x="14898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33"/>
            <p:cNvSpPr/>
            <p:nvPr/>
          </p:nvSpPr>
          <p:spPr>
            <a:xfrm>
              <a:off x="312250" y="1057050"/>
              <a:ext cx="3724550" cy="138200"/>
            </a:xfrm>
            <a:custGeom>
              <a:avLst/>
              <a:gdLst/>
              <a:ahLst/>
              <a:cxnLst/>
              <a:rect l="l" t="t" r="r" b="b"/>
              <a:pathLst>
                <a:path w="148982" h="5528" extrusionOk="0">
                  <a:moveTo>
                    <a:pt x="1" y="1"/>
                  </a:moveTo>
                  <a:lnTo>
                    <a:pt x="1" y="5527"/>
                  </a:lnTo>
                  <a:lnTo>
                    <a:pt x="148981" y="5527"/>
                  </a:lnTo>
                  <a:lnTo>
                    <a:pt x="148981" y="1"/>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33"/>
            <p:cNvSpPr/>
            <p:nvPr/>
          </p:nvSpPr>
          <p:spPr>
            <a:xfrm>
              <a:off x="312250" y="1195225"/>
              <a:ext cx="3724600" cy="30975"/>
            </a:xfrm>
            <a:custGeom>
              <a:avLst/>
              <a:gdLst/>
              <a:ahLst/>
              <a:cxnLst/>
              <a:rect l="l" t="t" r="r" b="b"/>
              <a:pathLst>
                <a:path w="148984" h="1239" extrusionOk="0">
                  <a:moveTo>
                    <a:pt x="1" y="0"/>
                  </a:moveTo>
                  <a:lnTo>
                    <a:pt x="1" y="1239"/>
                  </a:lnTo>
                  <a:lnTo>
                    <a:pt x="148984" y="1239"/>
                  </a:lnTo>
                  <a:lnTo>
                    <a:pt x="148984"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33"/>
            <p:cNvSpPr/>
            <p:nvPr/>
          </p:nvSpPr>
          <p:spPr>
            <a:xfrm>
              <a:off x="312250" y="1533350"/>
              <a:ext cx="3724550" cy="290500"/>
            </a:xfrm>
            <a:custGeom>
              <a:avLst/>
              <a:gdLst/>
              <a:ahLst/>
              <a:cxnLst/>
              <a:rect l="l" t="t" r="r" b="b"/>
              <a:pathLst>
                <a:path w="148982" h="11620" extrusionOk="0">
                  <a:moveTo>
                    <a:pt x="1" y="0"/>
                  </a:moveTo>
                  <a:lnTo>
                    <a:pt x="1" y="11619"/>
                  </a:lnTo>
                  <a:lnTo>
                    <a:pt x="148981" y="11619"/>
                  </a:lnTo>
                  <a:lnTo>
                    <a:pt x="14898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33"/>
            <p:cNvSpPr/>
            <p:nvPr/>
          </p:nvSpPr>
          <p:spPr>
            <a:xfrm>
              <a:off x="312250" y="1823900"/>
              <a:ext cx="3724550" cy="55875"/>
            </a:xfrm>
            <a:custGeom>
              <a:avLst/>
              <a:gdLst/>
              <a:ahLst/>
              <a:cxnLst/>
              <a:rect l="l" t="t" r="r" b="b"/>
              <a:pathLst>
                <a:path w="148982" h="2235" extrusionOk="0">
                  <a:moveTo>
                    <a:pt x="1" y="0"/>
                  </a:moveTo>
                  <a:lnTo>
                    <a:pt x="1" y="2235"/>
                  </a:lnTo>
                  <a:lnTo>
                    <a:pt x="148981" y="2235"/>
                  </a:lnTo>
                  <a:lnTo>
                    <a:pt x="14898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33"/>
            <p:cNvSpPr/>
            <p:nvPr/>
          </p:nvSpPr>
          <p:spPr>
            <a:xfrm>
              <a:off x="312250" y="1659375"/>
              <a:ext cx="3724550" cy="14950"/>
            </a:xfrm>
            <a:custGeom>
              <a:avLst/>
              <a:gdLst/>
              <a:ahLst/>
              <a:cxnLst/>
              <a:rect l="l" t="t" r="r" b="b"/>
              <a:pathLst>
                <a:path w="148982" h="598" extrusionOk="0">
                  <a:moveTo>
                    <a:pt x="1" y="0"/>
                  </a:moveTo>
                  <a:lnTo>
                    <a:pt x="1" y="597"/>
                  </a:lnTo>
                  <a:lnTo>
                    <a:pt x="148981" y="597"/>
                  </a:lnTo>
                  <a:lnTo>
                    <a:pt x="148981" y="0"/>
                  </a:lnTo>
                  <a:close/>
                </a:path>
              </a:pathLst>
            </a:custGeom>
            <a:solidFill>
              <a:srgbClr val="000000">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2" name="Google Shape;1362;p33"/>
          <p:cNvGrpSpPr/>
          <p:nvPr/>
        </p:nvGrpSpPr>
        <p:grpSpPr>
          <a:xfrm>
            <a:off x="2808655" y="40"/>
            <a:ext cx="6575616" cy="1078801"/>
            <a:chOff x="5212950" y="1070575"/>
            <a:chExt cx="2115525" cy="347075"/>
          </a:xfrm>
        </p:grpSpPr>
        <p:sp>
          <p:nvSpPr>
            <p:cNvPr id="1363" name="Google Shape;1363;p33"/>
            <p:cNvSpPr/>
            <p:nvPr/>
          </p:nvSpPr>
          <p:spPr>
            <a:xfrm>
              <a:off x="5309750" y="1070575"/>
              <a:ext cx="1921825" cy="136450"/>
            </a:xfrm>
            <a:custGeom>
              <a:avLst/>
              <a:gdLst/>
              <a:ahLst/>
              <a:cxnLst/>
              <a:rect l="l" t="t" r="r" b="b"/>
              <a:pathLst>
                <a:path w="76873" h="5458" extrusionOk="0">
                  <a:moveTo>
                    <a:pt x="0" y="1"/>
                  </a:moveTo>
                  <a:lnTo>
                    <a:pt x="0" y="5458"/>
                  </a:lnTo>
                  <a:lnTo>
                    <a:pt x="76873" y="5458"/>
                  </a:lnTo>
                  <a:lnTo>
                    <a:pt x="7687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33"/>
            <p:cNvSpPr/>
            <p:nvPr/>
          </p:nvSpPr>
          <p:spPr>
            <a:xfrm>
              <a:off x="5309750" y="1138800"/>
              <a:ext cx="1921825" cy="68300"/>
            </a:xfrm>
            <a:custGeom>
              <a:avLst/>
              <a:gdLst/>
              <a:ahLst/>
              <a:cxnLst/>
              <a:rect l="l" t="t" r="r" b="b"/>
              <a:pathLst>
                <a:path w="76873" h="2732" extrusionOk="0">
                  <a:moveTo>
                    <a:pt x="0" y="0"/>
                  </a:moveTo>
                  <a:lnTo>
                    <a:pt x="0" y="2731"/>
                  </a:lnTo>
                  <a:lnTo>
                    <a:pt x="76873" y="2731"/>
                  </a:lnTo>
                  <a:lnTo>
                    <a:pt x="768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33"/>
            <p:cNvSpPr/>
            <p:nvPr/>
          </p:nvSpPr>
          <p:spPr>
            <a:xfrm>
              <a:off x="5261275" y="1230650"/>
              <a:ext cx="2018725" cy="37200"/>
            </a:xfrm>
            <a:custGeom>
              <a:avLst/>
              <a:gdLst/>
              <a:ahLst/>
              <a:cxnLst/>
              <a:rect l="l" t="t" r="r" b="b"/>
              <a:pathLst>
                <a:path w="80749" h="1488" extrusionOk="0">
                  <a:moveTo>
                    <a:pt x="0" y="0"/>
                  </a:moveTo>
                  <a:lnTo>
                    <a:pt x="0" y="1487"/>
                  </a:lnTo>
                  <a:lnTo>
                    <a:pt x="80748" y="1487"/>
                  </a:lnTo>
                  <a:lnTo>
                    <a:pt x="807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33"/>
            <p:cNvSpPr/>
            <p:nvPr/>
          </p:nvSpPr>
          <p:spPr>
            <a:xfrm>
              <a:off x="5212950" y="1207075"/>
              <a:ext cx="2115525" cy="26100"/>
            </a:xfrm>
            <a:custGeom>
              <a:avLst/>
              <a:gdLst/>
              <a:ahLst/>
              <a:cxnLst/>
              <a:rect l="l" t="t" r="r" b="b"/>
              <a:pathLst>
                <a:path w="84621" h="1044" extrusionOk="0">
                  <a:moveTo>
                    <a:pt x="0" y="0"/>
                  </a:moveTo>
                  <a:lnTo>
                    <a:pt x="0" y="1044"/>
                  </a:lnTo>
                  <a:lnTo>
                    <a:pt x="84620" y="1044"/>
                  </a:lnTo>
                  <a:lnTo>
                    <a:pt x="846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33"/>
            <p:cNvSpPr/>
            <p:nvPr/>
          </p:nvSpPr>
          <p:spPr>
            <a:xfrm>
              <a:off x="5212950" y="1230300"/>
              <a:ext cx="2115525" cy="2800"/>
            </a:xfrm>
            <a:custGeom>
              <a:avLst/>
              <a:gdLst/>
              <a:ahLst/>
              <a:cxnLst/>
              <a:rect l="l" t="t" r="r" b="b"/>
              <a:pathLst>
                <a:path w="84621" h="112" extrusionOk="0">
                  <a:moveTo>
                    <a:pt x="0" y="0"/>
                  </a:moveTo>
                  <a:lnTo>
                    <a:pt x="0" y="112"/>
                  </a:lnTo>
                  <a:lnTo>
                    <a:pt x="84620" y="112"/>
                  </a:lnTo>
                  <a:lnTo>
                    <a:pt x="846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33"/>
            <p:cNvSpPr/>
            <p:nvPr/>
          </p:nvSpPr>
          <p:spPr>
            <a:xfrm>
              <a:off x="5317200" y="1265450"/>
              <a:ext cx="1907000" cy="37200"/>
            </a:xfrm>
            <a:custGeom>
              <a:avLst/>
              <a:gdLst/>
              <a:ahLst/>
              <a:cxnLst/>
              <a:rect l="l" t="t" r="r" b="b"/>
              <a:pathLst>
                <a:path w="76280" h="1488" extrusionOk="0">
                  <a:moveTo>
                    <a:pt x="1" y="0"/>
                  </a:moveTo>
                  <a:lnTo>
                    <a:pt x="1" y="1487"/>
                  </a:lnTo>
                  <a:lnTo>
                    <a:pt x="76279" y="1487"/>
                  </a:lnTo>
                  <a:lnTo>
                    <a:pt x="762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33"/>
            <p:cNvSpPr/>
            <p:nvPr/>
          </p:nvSpPr>
          <p:spPr>
            <a:xfrm>
              <a:off x="5317200" y="1291475"/>
              <a:ext cx="1907000" cy="18625"/>
            </a:xfrm>
            <a:custGeom>
              <a:avLst/>
              <a:gdLst/>
              <a:ahLst/>
              <a:cxnLst/>
              <a:rect l="l" t="t" r="r" b="b"/>
              <a:pathLst>
                <a:path w="76280" h="745" extrusionOk="0">
                  <a:moveTo>
                    <a:pt x="1" y="0"/>
                  </a:moveTo>
                  <a:lnTo>
                    <a:pt x="1" y="745"/>
                  </a:lnTo>
                  <a:lnTo>
                    <a:pt x="76279" y="745"/>
                  </a:lnTo>
                  <a:lnTo>
                    <a:pt x="7627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33"/>
            <p:cNvSpPr/>
            <p:nvPr/>
          </p:nvSpPr>
          <p:spPr>
            <a:xfrm>
              <a:off x="5309750" y="1298450"/>
              <a:ext cx="1921825" cy="119200"/>
            </a:xfrm>
            <a:custGeom>
              <a:avLst/>
              <a:gdLst/>
              <a:ahLst/>
              <a:cxnLst/>
              <a:rect l="l" t="t" r="r" b="b"/>
              <a:pathLst>
                <a:path w="76873" h="4768" extrusionOk="0">
                  <a:moveTo>
                    <a:pt x="0" y="0"/>
                  </a:moveTo>
                  <a:lnTo>
                    <a:pt x="0" y="4768"/>
                  </a:lnTo>
                  <a:lnTo>
                    <a:pt x="76873" y="4768"/>
                  </a:lnTo>
                  <a:lnTo>
                    <a:pt x="768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33"/>
            <p:cNvSpPr/>
            <p:nvPr/>
          </p:nvSpPr>
          <p:spPr>
            <a:xfrm>
              <a:off x="5889950" y="1354800"/>
              <a:ext cx="31400" cy="29800"/>
            </a:xfrm>
            <a:custGeom>
              <a:avLst/>
              <a:gdLst/>
              <a:ahLst/>
              <a:cxnLst/>
              <a:rect l="l" t="t" r="r" b="b"/>
              <a:pathLst>
                <a:path w="1256" h="1192" extrusionOk="0">
                  <a:moveTo>
                    <a:pt x="628" y="0"/>
                  </a:moveTo>
                  <a:lnTo>
                    <a:pt x="483" y="458"/>
                  </a:lnTo>
                  <a:lnTo>
                    <a:pt x="1" y="458"/>
                  </a:lnTo>
                  <a:lnTo>
                    <a:pt x="388" y="739"/>
                  </a:lnTo>
                  <a:lnTo>
                    <a:pt x="243" y="1191"/>
                  </a:lnTo>
                  <a:lnTo>
                    <a:pt x="628" y="910"/>
                  </a:lnTo>
                  <a:lnTo>
                    <a:pt x="1016" y="1191"/>
                  </a:lnTo>
                  <a:lnTo>
                    <a:pt x="871" y="739"/>
                  </a:lnTo>
                  <a:lnTo>
                    <a:pt x="1256" y="458"/>
                  </a:lnTo>
                  <a:lnTo>
                    <a:pt x="776" y="458"/>
                  </a:lnTo>
                  <a:lnTo>
                    <a:pt x="628" y="0"/>
                  </a:lnTo>
                  <a:close/>
                  <a:moveTo>
                    <a:pt x="243" y="1191"/>
                  </a:moveTo>
                  <a:lnTo>
                    <a:pt x="243" y="1191"/>
                  </a:lnTo>
                  <a:lnTo>
                    <a:pt x="243" y="119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33"/>
            <p:cNvSpPr/>
            <p:nvPr/>
          </p:nvSpPr>
          <p:spPr>
            <a:xfrm>
              <a:off x="5712100" y="1354800"/>
              <a:ext cx="31400" cy="29800"/>
            </a:xfrm>
            <a:custGeom>
              <a:avLst/>
              <a:gdLst/>
              <a:ahLst/>
              <a:cxnLst/>
              <a:rect l="l" t="t" r="r" b="b"/>
              <a:pathLst>
                <a:path w="1256" h="1192" extrusionOk="0">
                  <a:moveTo>
                    <a:pt x="628" y="0"/>
                  </a:moveTo>
                  <a:lnTo>
                    <a:pt x="483" y="458"/>
                  </a:lnTo>
                  <a:lnTo>
                    <a:pt x="1" y="458"/>
                  </a:lnTo>
                  <a:lnTo>
                    <a:pt x="388" y="739"/>
                  </a:lnTo>
                  <a:lnTo>
                    <a:pt x="243" y="1191"/>
                  </a:lnTo>
                  <a:lnTo>
                    <a:pt x="628" y="910"/>
                  </a:lnTo>
                  <a:lnTo>
                    <a:pt x="1016" y="1191"/>
                  </a:lnTo>
                  <a:lnTo>
                    <a:pt x="871" y="739"/>
                  </a:lnTo>
                  <a:lnTo>
                    <a:pt x="1256" y="458"/>
                  </a:lnTo>
                  <a:lnTo>
                    <a:pt x="779" y="458"/>
                  </a:lnTo>
                  <a:lnTo>
                    <a:pt x="628" y="0"/>
                  </a:lnTo>
                  <a:close/>
                  <a:moveTo>
                    <a:pt x="243" y="1191"/>
                  </a:moveTo>
                  <a:lnTo>
                    <a:pt x="243" y="1191"/>
                  </a:lnTo>
                  <a:lnTo>
                    <a:pt x="243" y="119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33"/>
            <p:cNvSpPr/>
            <p:nvPr/>
          </p:nvSpPr>
          <p:spPr>
            <a:xfrm>
              <a:off x="5533425" y="1354800"/>
              <a:ext cx="31325" cy="29800"/>
            </a:xfrm>
            <a:custGeom>
              <a:avLst/>
              <a:gdLst/>
              <a:ahLst/>
              <a:cxnLst/>
              <a:rect l="l" t="t" r="r" b="b"/>
              <a:pathLst>
                <a:path w="1253" h="1192" extrusionOk="0">
                  <a:moveTo>
                    <a:pt x="628" y="0"/>
                  </a:moveTo>
                  <a:lnTo>
                    <a:pt x="477" y="458"/>
                  </a:lnTo>
                  <a:lnTo>
                    <a:pt x="0" y="458"/>
                  </a:lnTo>
                  <a:lnTo>
                    <a:pt x="388" y="739"/>
                  </a:lnTo>
                  <a:lnTo>
                    <a:pt x="237" y="1191"/>
                  </a:lnTo>
                  <a:lnTo>
                    <a:pt x="628" y="910"/>
                  </a:lnTo>
                  <a:lnTo>
                    <a:pt x="1016" y="1191"/>
                  </a:lnTo>
                  <a:lnTo>
                    <a:pt x="865" y="739"/>
                  </a:lnTo>
                  <a:lnTo>
                    <a:pt x="1253" y="458"/>
                  </a:lnTo>
                  <a:lnTo>
                    <a:pt x="773" y="458"/>
                  </a:lnTo>
                  <a:lnTo>
                    <a:pt x="6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33"/>
            <p:cNvSpPr/>
            <p:nvPr/>
          </p:nvSpPr>
          <p:spPr>
            <a:xfrm>
              <a:off x="5362125" y="1354800"/>
              <a:ext cx="31275" cy="29800"/>
            </a:xfrm>
            <a:custGeom>
              <a:avLst/>
              <a:gdLst/>
              <a:ahLst/>
              <a:cxnLst/>
              <a:rect l="l" t="t" r="r" b="b"/>
              <a:pathLst>
                <a:path w="1251" h="1192" extrusionOk="0">
                  <a:moveTo>
                    <a:pt x="623" y="0"/>
                  </a:moveTo>
                  <a:lnTo>
                    <a:pt x="477" y="458"/>
                  </a:lnTo>
                  <a:lnTo>
                    <a:pt x="0" y="458"/>
                  </a:lnTo>
                  <a:lnTo>
                    <a:pt x="385" y="739"/>
                  </a:lnTo>
                  <a:lnTo>
                    <a:pt x="240" y="1191"/>
                  </a:lnTo>
                  <a:lnTo>
                    <a:pt x="623" y="910"/>
                  </a:lnTo>
                  <a:lnTo>
                    <a:pt x="1010" y="1191"/>
                  </a:lnTo>
                  <a:lnTo>
                    <a:pt x="865" y="739"/>
                  </a:lnTo>
                  <a:lnTo>
                    <a:pt x="1250" y="458"/>
                  </a:lnTo>
                  <a:lnTo>
                    <a:pt x="773" y="458"/>
                  </a:lnTo>
                  <a:lnTo>
                    <a:pt x="6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33"/>
            <p:cNvSpPr/>
            <p:nvPr/>
          </p:nvSpPr>
          <p:spPr>
            <a:xfrm>
              <a:off x="6632725" y="1354800"/>
              <a:ext cx="31350" cy="29800"/>
            </a:xfrm>
            <a:custGeom>
              <a:avLst/>
              <a:gdLst/>
              <a:ahLst/>
              <a:cxnLst/>
              <a:rect l="l" t="t" r="r" b="b"/>
              <a:pathLst>
                <a:path w="1254" h="1192" extrusionOk="0">
                  <a:moveTo>
                    <a:pt x="629" y="0"/>
                  </a:moveTo>
                  <a:lnTo>
                    <a:pt x="483" y="458"/>
                  </a:lnTo>
                  <a:lnTo>
                    <a:pt x="1" y="458"/>
                  </a:lnTo>
                  <a:lnTo>
                    <a:pt x="389" y="739"/>
                  </a:lnTo>
                  <a:lnTo>
                    <a:pt x="244" y="1191"/>
                  </a:lnTo>
                  <a:lnTo>
                    <a:pt x="629" y="910"/>
                  </a:lnTo>
                  <a:lnTo>
                    <a:pt x="1016" y="1191"/>
                  </a:lnTo>
                  <a:lnTo>
                    <a:pt x="866" y="739"/>
                  </a:lnTo>
                  <a:lnTo>
                    <a:pt x="1253" y="458"/>
                  </a:lnTo>
                  <a:lnTo>
                    <a:pt x="779" y="458"/>
                  </a:lnTo>
                  <a:lnTo>
                    <a:pt x="629" y="0"/>
                  </a:lnTo>
                  <a:close/>
                  <a:moveTo>
                    <a:pt x="244" y="1191"/>
                  </a:moveTo>
                  <a:lnTo>
                    <a:pt x="244" y="1191"/>
                  </a:lnTo>
                  <a:lnTo>
                    <a:pt x="244" y="119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33"/>
            <p:cNvSpPr/>
            <p:nvPr/>
          </p:nvSpPr>
          <p:spPr>
            <a:xfrm>
              <a:off x="6810575" y="1354800"/>
              <a:ext cx="31425" cy="29800"/>
            </a:xfrm>
            <a:custGeom>
              <a:avLst/>
              <a:gdLst/>
              <a:ahLst/>
              <a:cxnLst/>
              <a:rect l="l" t="t" r="r" b="b"/>
              <a:pathLst>
                <a:path w="1257" h="1192" extrusionOk="0">
                  <a:moveTo>
                    <a:pt x="629" y="0"/>
                  </a:moveTo>
                  <a:lnTo>
                    <a:pt x="483" y="458"/>
                  </a:lnTo>
                  <a:lnTo>
                    <a:pt x="1" y="458"/>
                  </a:lnTo>
                  <a:lnTo>
                    <a:pt x="389" y="739"/>
                  </a:lnTo>
                  <a:lnTo>
                    <a:pt x="244" y="1191"/>
                  </a:lnTo>
                  <a:lnTo>
                    <a:pt x="629" y="910"/>
                  </a:lnTo>
                  <a:lnTo>
                    <a:pt x="1016" y="1191"/>
                  </a:lnTo>
                  <a:lnTo>
                    <a:pt x="871" y="739"/>
                  </a:lnTo>
                  <a:lnTo>
                    <a:pt x="1256" y="458"/>
                  </a:lnTo>
                  <a:lnTo>
                    <a:pt x="776" y="458"/>
                  </a:lnTo>
                  <a:lnTo>
                    <a:pt x="629" y="0"/>
                  </a:lnTo>
                  <a:close/>
                  <a:moveTo>
                    <a:pt x="244" y="1191"/>
                  </a:moveTo>
                  <a:lnTo>
                    <a:pt x="244" y="1191"/>
                  </a:lnTo>
                  <a:lnTo>
                    <a:pt x="244" y="119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33"/>
            <p:cNvSpPr/>
            <p:nvPr/>
          </p:nvSpPr>
          <p:spPr>
            <a:xfrm>
              <a:off x="6989400" y="1354800"/>
              <a:ext cx="31425" cy="29800"/>
            </a:xfrm>
            <a:custGeom>
              <a:avLst/>
              <a:gdLst/>
              <a:ahLst/>
              <a:cxnLst/>
              <a:rect l="l" t="t" r="r" b="b"/>
              <a:pathLst>
                <a:path w="1257" h="1192" extrusionOk="0">
                  <a:moveTo>
                    <a:pt x="629" y="0"/>
                  </a:moveTo>
                  <a:lnTo>
                    <a:pt x="478" y="458"/>
                  </a:lnTo>
                  <a:lnTo>
                    <a:pt x="1" y="458"/>
                  </a:lnTo>
                  <a:lnTo>
                    <a:pt x="389" y="739"/>
                  </a:lnTo>
                  <a:lnTo>
                    <a:pt x="241" y="1191"/>
                  </a:lnTo>
                  <a:lnTo>
                    <a:pt x="629" y="910"/>
                  </a:lnTo>
                  <a:lnTo>
                    <a:pt x="1016" y="1191"/>
                  </a:lnTo>
                  <a:lnTo>
                    <a:pt x="866" y="739"/>
                  </a:lnTo>
                  <a:lnTo>
                    <a:pt x="1256" y="458"/>
                  </a:lnTo>
                  <a:lnTo>
                    <a:pt x="776" y="458"/>
                  </a:lnTo>
                  <a:lnTo>
                    <a:pt x="6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33"/>
            <p:cNvSpPr/>
            <p:nvPr/>
          </p:nvSpPr>
          <p:spPr>
            <a:xfrm>
              <a:off x="7160700" y="1354800"/>
              <a:ext cx="31350" cy="29800"/>
            </a:xfrm>
            <a:custGeom>
              <a:avLst/>
              <a:gdLst/>
              <a:ahLst/>
              <a:cxnLst/>
              <a:rect l="l" t="t" r="r" b="b"/>
              <a:pathLst>
                <a:path w="1254" h="1192" extrusionOk="0">
                  <a:moveTo>
                    <a:pt x="628" y="0"/>
                  </a:moveTo>
                  <a:lnTo>
                    <a:pt x="480" y="458"/>
                  </a:lnTo>
                  <a:lnTo>
                    <a:pt x="1" y="458"/>
                  </a:lnTo>
                  <a:lnTo>
                    <a:pt x="388" y="739"/>
                  </a:lnTo>
                  <a:lnTo>
                    <a:pt x="243" y="1191"/>
                  </a:lnTo>
                  <a:lnTo>
                    <a:pt x="628" y="910"/>
                  </a:lnTo>
                  <a:lnTo>
                    <a:pt x="1016" y="1191"/>
                  </a:lnTo>
                  <a:lnTo>
                    <a:pt x="865" y="739"/>
                  </a:lnTo>
                  <a:lnTo>
                    <a:pt x="1253" y="458"/>
                  </a:lnTo>
                  <a:lnTo>
                    <a:pt x="776" y="458"/>
                  </a:lnTo>
                  <a:lnTo>
                    <a:pt x="628" y="0"/>
                  </a:lnTo>
                  <a:close/>
                  <a:moveTo>
                    <a:pt x="243" y="1191"/>
                  </a:moveTo>
                  <a:lnTo>
                    <a:pt x="243" y="1191"/>
                  </a:lnTo>
                  <a:lnTo>
                    <a:pt x="243" y="119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9" name="Google Shape;1379;p33"/>
          <p:cNvGrpSpPr/>
          <p:nvPr/>
        </p:nvGrpSpPr>
        <p:grpSpPr>
          <a:xfrm>
            <a:off x="2604175" y="4814651"/>
            <a:ext cx="1021875" cy="693045"/>
            <a:chOff x="7164462" y="2876222"/>
            <a:chExt cx="349462" cy="237009"/>
          </a:xfrm>
        </p:grpSpPr>
        <p:sp>
          <p:nvSpPr>
            <p:cNvPr id="1380" name="Google Shape;1380;p33"/>
            <p:cNvSpPr/>
            <p:nvPr/>
          </p:nvSpPr>
          <p:spPr>
            <a:xfrm>
              <a:off x="7164462" y="2876222"/>
              <a:ext cx="349462" cy="237009"/>
            </a:xfrm>
            <a:custGeom>
              <a:avLst/>
              <a:gdLst/>
              <a:ahLst/>
              <a:cxnLst/>
              <a:rect l="l" t="t" r="r" b="b"/>
              <a:pathLst>
                <a:path w="12453" h="8445" extrusionOk="0">
                  <a:moveTo>
                    <a:pt x="3555" y="0"/>
                  </a:moveTo>
                  <a:cubicBezTo>
                    <a:pt x="3307" y="0"/>
                    <a:pt x="3068" y="103"/>
                    <a:pt x="2900" y="283"/>
                  </a:cubicBezTo>
                  <a:cubicBezTo>
                    <a:pt x="2729" y="464"/>
                    <a:pt x="2642" y="707"/>
                    <a:pt x="2655" y="952"/>
                  </a:cubicBezTo>
                  <a:lnTo>
                    <a:pt x="2948" y="6395"/>
                  </a:lnTo>
                  <a:cubicBezTo>
                    <a:pt x="2040" y="6244"/>
                    <a:pt x="1548" y="6074"/>
                    <a:pt x="1357" y="5999"/>
                  </a:cubicBezTo>
                  <a:cubicBezTo>
                    <a:pt x="1250" y="5956"/>
                    <a:pt x="1137" y="5934"/>
                    <a:pt x="1023" y="5934"/>
                  </a:cubicBezTo>
                  <a:cubicBezTo>
                    <a:pt x="653" y="5934"/>
                    <a:pt x="323" y="6156"/>
                    <a:pt x="186" y="6500"/>
                  </a:cubicBezTo>
                  <a:cubicBezTo>
                    <a:pt x="1" y="6962"/>
                    <a:pt x="227" y="7489"/>
                    <a:pt x="688" y="7673"/>
                  </a:cubicBezTo>
                  <a:cubicBezTo>
                    <a:pt x="1620" y="8046"/>
                    <a:pt x="3564" y="8445"/>
                    <a:pt x="6226" y="8445"/>
                  </a:cubicBezTo>
                  <a:cubicBezTo>
                    <a:pt x="8889" y="8445"/>
                    <a:pt x="10832" y="8047"/>
                    <a:pt x="11766" y="7673"/>
                  </a:cubicBezTo>
                  <a:cubicBezTo>
                    <a:pt x="12228" y="7489"/>
                    <a:pt x="12452" y="6962"/>
                    <a:pt x="12267" y="6500"/>
                  </a:cubicBezTo>
                  <a:cubicBezTo>
                    <a:pt x="12130" y="6156"/>
                    <a:pt x="11800" y="5934"/>
                    <a:pt x="11430" y="5934"/>
                  </a:cubicBezTo>
                  <a:cubicBezTo>
                    <a:pt x="11314" y="5934"/>
                    <a:pt x="11203" y="5956"/>
                    <a:pt x="11094" y="5999"/>
                  </a:cubicBezTo>
                  <a:cubicBezTo>
                    <a:pt x="10905" y="6074"/>
                    <a:pt x="10411" y="6245"/>
                    <a:pt x="9504" y="6395"/>
                  </a:cubicBezTo>
                  <a:lnTo>
                    <a:pt x="9797" y="952"/>
                  </a:lnTo>
                  <a:cubicBezTo>
                    <a:pt x="9810" y="707"/>
                    <a:pt x="9721" y="464"/>
                    <a:pt x="9552" y="283"/>
                  </a:cubicBezTo>
                  <a:cubicBezTo>
                    <a:pt x="9380" y="103"/>
                    <a:pt x="9143" y="0"/>
                    <a:pt x="8896" y="0"/>
                  </a:cubicBezTo>
                  <a:close/>
                </a:path>
              </a:pathLst>
            </a:custGeom>
            <a:solidFill>
              <a:schemeClr val="accent5"/>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33"/>
            <p:cNvSpPr/>
            <p:nvPr/>
          </p:nvSpPr>
          <p:spPr>
            <a:xfrm>
              <a:off x="7279013" y="3015256"/>
              <a:ext cx="138909" cy="77740"/>
            </a:xfrm>
            <a:custGeom>
              <a:avLst/>
              <a:gdLst/>
              <a:ahLst/>
              <a:cxnLst/>
              <a:rect l="l" t="t" r="r" b="b"/>
              <a:pathLst>
                <a:path w="4950" h="2770" extrusionOk="0">
                  <a:moveTo>
                    <a:pt x="1" y="1"/>
                  </a:moveTo>
                  <a:lnTo>
                    <a:pt x="27" y="2230"/>
                  </a:lnTo>
                  <a:lnTo>
                    <a:pt x="2143" y="2769"/>
                  </a:lnTo>
                  <a:lnTo>
                    <a:pt x="4863" y="1709"/>
                  </a:lnTo>
                  <a:lnTo>
                    <a:pt x="4949" y="10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33"/>
            <p:cNvSpPr/>
            <p:nvPr/>
          </p:nvSpPr>
          <p:spPr>
            <a:xfrm>
              <a:off x="7260435" y="3010541"/>
              <a:ext cx="155045" cy="82455"/>
            </a:xfrm>
            <a:custGeom>
              <a:avLst/>
              <a:gdLst/>
              <a:ahLst/>
              <a:cxnLst/>
              <a:rect l="l" t="t" r="r" b="b"/>
              <a:pathLst>
                <a:path w="5525" h="2938" extrusionOk="0">
                  <a:moveTo>
                    <a:pt x="963" y="0"/>
                  </a:moveTo>
                  <a:lnTo>
                    <a:pt x="0" y="269"/>
                  </a:lnTo>
                  <a:lnTo>
                    <a:pt x="116" y="2398"/>
                  </a:lnTo>
                  <a:lnTo>
                    <a:pt x="2806" y="2937"/>
                  </a:lnTo>
                  <a:lnTo>
                    <a:pt x="5497" y="2398"/>
                  </a:lnTo>
                  <a:lnTo>
                    <a:pt x="5525" y="1877"/>
                  </a:lnTo>
                  <a:lnTo>
                    <a:pt x="5525" y="1877"/>
                  </a:lnTo>
                  <a:cubicBezTo>
                    <a:pt x="4758" y="1975"/>
                    <a:pt x="3846" y="2038"/>
                    <a:pt x="2805" y="2038"/>
                  </a:cubicBezTo>
                  <a:cubicBezTo>
                    <a:pt x="2415" y="2038"/>
                    <a:pt x="2040" y="2030"/>
                    <a:pt x="1686" y="2013"/>
                  </a:cubicBezTo>
                  <a:cubicBezTo>
                    <a:pt x="1315" y="1994"/>
                    <a:pt x="1022" y="1692"/>
                    <a:pt x="1009" y="1323"/>
                  </a:cubicBezTo>
                  <a:lnTo>
                    <a:pt x="9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33"/>
            <p:cNvSpPr/>
            <p:nvPr/>
          </p:nvSpPr>
          <p:spPr>
            <a:xfrm>
              <a:off x="7286421" y="2891517"/>
              <a:ext cx="127067" cy="130895"/>
            </a:xfrm>
            <a:custGeom>
              <a:avLst/>
              <a:gdLst/>
              <a:ahLst/>
              <a:cxnLst/>
              <a:rect l="l" t="t" r="r" b="b"/>
              <a:pathLst>
                <a:path w="4528" h="4664" extrusionOk="0">
                  <a:moveTo>
                    <a:pt x="624" y="1"/>
                  </a:moveTo>
                  <a:lnTo>
                    <a:pt x="1" y="508"/>
                  </a:lnTo>
                  <a:lnTo>
                    <a:pt x="401" y="4049"/>
                  </a:lnTo>
                  <a:lnTo>
                    <a:pt x="729" y="4639"/>
                  </a:lnTo>
                  <a:cubicBezTo>
                    <a:pt x="1096" y="4656"/>
                    <a:pt x="1479" y="4664"/>
                    <a:pt x="1879" y="4664"/>
                  </a:cubicBezTo>
                  <a:lnTo>
                    <a:pt x="3031" y="4637"/>
                  </a:lnTo>
                  <a:cubicBezTo>
                    <a:pt x="3376" y="4623"/>
                    <a:pt x="3704" y="4601"/>
                    <a:pt x="4015" y="4573"/>
                  </a:cubicBezTo>
                  <a:lnTo>
                    <a:pt x="4372" y="4026"/>
                  </a:lnTo>
                  <a:lnTo>
                    <a:pt x="4527" y="494"/>
                  </a:lnTo>
                  <a:lnTo>
                    <a:pt x="4212" y="1"/>
                  </a:lnTo>
                  <a:lnTo>
                    <a:pt x="3133" y="1"/>
                  </a:lnTo>
                  <a:lnTo>
                    <a:pt x="2511" y="310"/>
                  </a:lnTo>
                  <a:lnTo>
                    <a:pt x="18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33"/>
            <p:cNvSpPr/>
            <p:nvPr/>
          </p:nvSpPr>
          <p:spPr>
            <a:xfrm>
              <a:off x="7253813" y="2891517"/>
              <a:ext cx="33338" cy="128482"/>
            </a:xfrm>
            <a:custGeom>
              <a:avLst/>
              <a:gdLst/>
              <a:ahLst/>
              <a:cxnLst/>
              <a:rect l="l" t="t" r="r" b="b"/>
              <a:pathLst>
                <a:path w="1188" h="4578" extrusionOk="0">
                  <a:moveTo>
                    <a:pt x="371" y="1"/>
                  </a:moveTo>
                  <a:cubicBezTo>
                    <a:pt x="166" y="1"/>
                    <a:pt x="0" y="172"/>
                    <a:pt x="13" y="378"/>
                  </a:cubicBezTo>
                  <a:lnTo>
                    <a:pt x="236" y="4510"/>
                  </a:lnTo>
                  <a:cubicBezTo>
                    <a:pt x="452" y="4535"/>
                    <a:pt x="672" y="4557"/>
                    <a:pt x="906" y="4577"/>
                  </a:cubicBezTo>
                  <a:lnTo>
                    <a:pt x="1188" y="4373"/>
                  </a:lnTo>
                  <a:lnTo>
                    <a:pt x="7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33"/>
            <p:cNvSpPr/>
            <p:nvPr/>
          </p:nvSpPr>
          <p:spPr>
            <a:xfrm>
              <a:off x="7280163" y="2891517"/>
              <a:ext cx="26744" cy="130250"/>
            </a:xfrm>
            <a:custGeom>
              <a:avLst/>
              <a:gdLst/>
              <a:ahLst/>
              <a:cxnLst/>
              <a:rect l="l" t="t" r="r" b="b"/>
              <a:pathLst>
                <a:path w="953" h="4641" extrusionOk="0">
                  <a:moveTo>
                    <a:pt x="109" y="1"/>
                  </a:moveTo>
                  <a:lnTo>
                    <a:pt x="1" y="2980"/>
                  </a:lnTo>
                  <a:lnTo>
                    <a:pt x="271" y="4599"/>
                  </a:lnTo>
                  <a:cubicBezTo>
                    <a:pt x="491" y="4615"/>
                    <a:pt x="718" y="4630"/>
                    <a:pt x="952" y="4640"/>
                  </a:cubicBezTo>
                  <a:lnTo>
                    <a:pt x="8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33"/>
            <p:cNvSpPr/>
            <p:nvPr/>
          </p:nvSpPr>
          <p:spPr>
            <a:xfrm>
              <a:off x="7339151" y="2891489"/>
              <a:ext cx="35190" cy="130979"/>
            </a:xfrm>
            <a:custGeom>
              <a:avLst/>
              <a:gdLst/>
              <a:ahLst/>
              <a:cxnLst/>
              <a:rect l="l" t="t" r="r" b="b"/>
              <a:pathLst>
                <a:path w="1254" h="4667" extrusionOk="0">
                  <a:moveTo>
                    <a:pt x="0" y="0"/>
                  </a:moveTo>
                  <a:lnTo>
                    <a:pt x="0" y="4666"/>
                  </a:lnTo>
                  <a:cubicBezTo>
                    <a:pt x="402" y="4666"/>
                    <a:pt x="786" y="4657"/>
                    <a:pt x="1152" y="4641"/>
                  </a:cubicBezTo>
                  <a:lnTo>
                    <a:pt x="12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33"/>
            <p:cNvSpPr/>
            <p:nvPr/>
          </p:nvSpPr>
          <p:spPr>
            <a:xfrm>
              <a:off x="7323380" y="3034929"/>
              <a:ext cx="31626" cy="30535"/>
            </a:xfrm>
            <a:custGeom>
              <a:avLst/>
              <a:gdLst/>
              <a:ahLst/>
              <a:cxnLst/>
              <a:rect l="l" t="t" r="r" b="b"/>
              <a:pathLst>
                <a:path w="1127" h="1088" extrusionOk="0">
                  <a:moveTo>
                    <a:pt x="563" y="1"/>
                  </a:moveTo>
                  <a:cubicBezTo>
                    <a:pt x="464" y="1"/>
                    <a:pt x="383" y="81"/>
                    <a:pt x="383" y="180"/>
                  </a:cubicBezTo>
                  <a:lnTo>
                    <a:pt x="383" y="338"/>
                  </a:lnTo>
                  <a:lnTo>
                    <a:pt x="235" y="290"/>
                  </a:lnTo>
                  <a:cubicBezTo>
                    <a:pt x="217" y="284"/>
                    <a:pt x="199" y="281"/>
                    <a:pt x="181" y="281"/>
                  </a:cubicBezTo>
                  <a:cubicBezTo>
                    <a:pt x="106" y="281"/>
                    <a:pt x="36" y="330"/>
                    <a:pt x="11" y="405"/>
                  </a:cubicBezTo>
                  <a:cubicBezTo>
                    <a:pt x="5" y="423"/>
                    <a:pt x="0" y="442"/>
                    <a:pt x="0" y="460"/>
                  </a:cubicBezTo>
                  <a:cubicBezTo>
                    <a:pt x="0" y="536"/>
                    <a:pt x="50" y="606"/>
                    <a:pt x="125" y="631"/>
                  </a:cubicBezTo>
                  <a:lnTo>
                    <a:pt x="273" y="678"/>
                  </a:lnTo>
                  <a:lnTo>
                    <a:pt x="182" y="806"/>
                  </a:lnTo>
                  <a:cubicBezTo>
                    <a:pt x="159" y="837"/>
                    <a:pt x="147" y="873"/>
                    <a:pt x="147" y="910"/>
                  </a:cubicBezTo>
                  <a:cubicBezTo>
                    <a:pt x="147" y="964"/>
                    <a:pt x="173" y="1020"/>
                    <a:pt x="220" y="1054"/>
                  </a:cubicBezTo>
                  <a:cubicBezTo>
                    <a:pt x="253" y="1076"/>
                    <a:pt x="290" y="1088"/>
                    <a:pt x="327" y="1088"/>
                  </a:cubicBezTo>
                  <a:cubicBezTo>
                    <a:pt x="383" y="1088"/>
                    <a:pt x="437" y="1062"/>
                    <a:pt x="473" y="1014"/>
                  </a:cubicBezTo>
                  <a:lnTo>
                    <a:pt x="563" y="888"/>
                  </a:lnTo>
                  <a:lnTo>
                    <a:pt x="656" y="1014"/>
                  </a:lnTo>
                  <a:cubicBezTo>
                    <a:pt x="690" y="1062"/>
                    <a:pt x="745" y="1087"/>
                    <a:pt x="800" y="1087"/>
                  </a:cubicBezTo>
                  <a:cubicBezTo>
                    <a:pt x="836" y="1087"/>
                    <a:pt x="873" y="1077"/>
                    <a:pt x="907" y="1054"/>
                  </a:cubicBezTo>
                  <a:cubicBezTo>
                    <a:pt x="953" y="1020"/>
                    <a:pt x="980" y="964"/>
                    <a:pt x="980" y="910"/>
                  </a:cubicBezTo>
                  <a:cubicBezTo>
                    <a:pt x="980" y="873"/>
                    <a:pt x="968" y="837"/>
                    <a:pt x="945" y="806"/>
                  </a:cubicBezTo>
                  <a:lnTo>
                    <a:pt x="852" y="678"/>
                  </a:lnTo>
                  <a:lnTo>
                    <a:pt x="1002" y="631"/>
                  </a:lnTo>
                  <a:cubicBezTo>
                    <a:pt x="1078" y="606"/>
                    <a:pt x="1127" y="536"/>
                    <a:pt x="1127" y="460"/>
                  </a:cubicBezTo>
                  <a:cubicBezTo>
                    <a:pt x="1127" y="442"/>
                    <a:pt x="1122" y="423"/>
                    <a:pt x="1116" y="405"/>
                  </a:cubicBezTo>
                  <a:cubicBezTo>
                    <a:pt x="1093" y="329"/>
                    <a:pt x="1024" y="281"/>
                    <a:pt x="948" y="281"/>
                  </a:cubicBezTo>
                  <a:cubicBezTo>
                    <a:pt x="930" y="281"/>
                    <a:pt x="911" y="284"/>
                    <a:pt x="892" y="290"/>
                  </a:cubicBezTo>
                  <a:lnTo>
                    <a:pt x="742" y="338"/>
                  </a:lnTo>
                  <a:lnTo>
                    <a:pt x="742" y="180"/>
                  </a:lnTo>
                  <a:cubicBezTo>
                    <a:pt x="742" y="81"/>
                    <a:pt x="662"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33"/>
            <p:cNvSpPr/>
            <p:nvPr/>
          </p:nvSpPr>
          <p:spPr>
            <a:xfrm>
              <a:off x="7368308" y="3030663"/>
              <a:ext cx="31626" cy="30535"/>
            </a:xfrm>
            <a:custGeom>
              <a:avLst/>
              <a:gdLst/>
              <a:ahLst/>
              <a:cxnLst/>
              <a:rect l="l" t="t" r="r" b="b"/>
              <a:pathLst>
                <a:path w="1127" h="1088" extrusionOk="0">
                  <a:moveTo>
                    <a:pt x="565" y="0"/>
                  </a:moveTo>
                  <a:cubicBezTo>
                    <a:pt x="465" y="0"/>
                    <a:pt x="385" y="81"/>
                    <a:pt x="385" y="179"/>
                  </a:cubicBezTo>
                  <a:lnTo>
                    <a:pt x="385" y="338"/>
                  </a:lnTo>
                  <a:lnTo>
                    <a:pt x="235" y="289"/>
                  </a:lnTo>
                  <a:cubicBezTo>
                    <a:pt x="218" y="284"/>
                    <a:pt x="200" y="282"/>
                    <a:pt x="183" y="282"/>
                  </a:cubicBezTo>
                  <a:cubicBezTo>
                    <a:pt x="106" y="282"/>
                    <a:pt x="34" y="330"/>
                    <a:pt x="9" y="405"/>
                  </a:cubicBezTo>
                  <a:cubicBezTo>
                    <a:pt x="4" y="424"/>
                    <a:pt x="1" y="442"/>
                    <a:pt x="1" y="461"/>
                  </a:cubicBezTo>
                  <a:cubicBezTo>
                    <a:pt x="1" y="535"/>
                    <a:pt x="49" y="607"/>
                    <a:pt x="125" y="631"/>
                  </a:cubicBezTo>
                  <a:lnTo>
                    <a:pt x="273" y="679"/>
                  </a:lnTo>
                  <a:lnTo>
                    <a:pt x="181" y="805"/>
                  </a:lnTo>
                  <a:cubicBezTo>
                    <a:pt x="157" y="836"/>
                    <a:pt x="147" y="873"/>
                    <a:pt x="147" y="909"/>
                  </a:cubicBezTo>
                  <a:cubicBezTo>
                    <a:pt x="147" y="965"/>
                    <a:pt x="172" y="1019"/>
                    <a:pt x="221" y="1055"/>
                  </a:cubicBezTo>
                  <a:cubicBezTo>
                    <a:pt x="252" y="1077"/>
                    <a:pt x="289" y="1088"/>
                    <a:pt x="325" y="1088"/>
                  </a:cubicBezTo>
                  <a:cubicBezTo>
                    <a:pt x="381" y="1088"/>
                    <a:pt x="436" y="1062"/>
                    <a:pt x="471" y="1013"/>
                  </a:cubicBezTo>
                  <a:lnTo>
                    <a:pt x="562" y="887"/>
                  </a:lnTo>
                  <a:lnTo>
                    <a:pt x="655" y="1013"/>
                  </a:lnTo>
                  <a:cubicBezTo>
                    <a:pt x="690" y="1062"/>
                    <a:pt x="744" y="1087"/>
                    <a:pt x="800" y="1087"/>
                  </a:cubicBezTo>
                  <a:cubicBezTo>
                    <a:pt x="836" y="1087"/>
                    <a:pt x="873" y="1077"/>
                    <a:pt x="907" y="1055"/>
                  </a:cubicBezTo>
                  <a:cubicBezTo>
                    <a:pt x="955" y="1019"/>
                    <a:pt x="980" y="965"/>
                    <a:pt x="980" y="909"/>
                  </a:cubicBezTo>
                  <a:cubicBezTo>
                    <a:pt x="980" y="873"/>
                    <a:pt x="970" y="836"/>
                    <a:pt x="945" y="805"/>
                  </a:cubicBezTo>
                  <a:lnTo>
                    <a:pt x="854" y="679"/>
                  </a:lnTo>
                  <a:lnTo>
                    <a:pt x="1002" y="631"/>
                  </a:lnTo>
                  <a:cubicBezTo>
                    <a:pt x="1080" y="607"/>
                    <a:pt x="1127" y="535"/>
                    <a:pt x="1127" y="461"/>
                  </a:cubicBezTo>
                  <a:cubicBezTo>
                    <a:pt x="1127" y="442"/>
                    <a:pt x="1124" y="424"/>
                    <a:pt x="1118" y="405"/>
                  </a:cubicBezTo>
                  <a:cubicBezTo>
                    <a:pt x="1094" y="328"/>
                    <a:pt x="1024" y="280"/>
                    <a:pt x="948" y="280"/>
                  </a:cubicBezTo>
                  <a:cubicBezTo>
                    <a:pt x="930" y="280"/>
                    <a:pt x="911" y="283"/>
                    <a:pt x="892" y="289"/>
                  </a:cubicBezTo>
                  <a:lnTo>
                    <a:pt x="744" y="338"/>
                  </a:lnTo>
                  <a:lnTo>
                    <a:pt x="744" y="179"/>
                  </a:lnTo>
                  <a:cubicBezTo>
                    <a:pt x="744" y="81"/>
                    <a:pt x="663"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33"/>
            <p:cNvSpPr/>
            <p:nvPr/>
          </p:nvSpPr>
          <p:spPr>
            <a:xfrm>
              <a:off x="7286730" y="3030523"/>
              <a:ext cx="23376" cy="30619"/>
            </a:xfrm>
            <a:custGeom>
              <a:avLst/>
              <a:gdLst/>
              <a:ahLst/>
              <a:cxnLst/>
              <a:rect l="l" t="t" r="r" b="b"/>
              <a:pathLst>
                <a:path w="833" h="1091" extrusionOk="0">
                  <a:moveTo>
                    <a:pt x="268" y="1"/>
                  </a:moveTo>
                  <a:cubicBezTo>
                    <a:pt x="169" y="1"/>
                    <a:pt x="88" y="83"/>
                    <a:pt x="88" y="181"/>
                  </a:cubicBezTo>
                  <a:lnTo>
                    <a:pt x="88" y="340"/>
                  </a:lnTo>
                  <a:lnTo>
                    <a:pt x="60" y="329"/>
                  </a:lnTo>
                  <a:lnTo>
                    <a:pt x="0" y="848"/>
                  </a:lnTo>
                  <a:lnTo>
                    <a:pt x="195" y="989"/>
                  </a:lnTo>
                  <a:lnTo>
                    <a:pt x="265" y="891"/>
                  </a:lnTo>
                  <a:lnTo>
                    <a:pt x="358" y="1017"/>
                  </a:lnTo>
                  <a:cubicBezTo>
                    <a:pt x="393" y="1064"/>
                    <a:pt x="447" y="1090"/>
                    <a:pt x="503" y="1090"/>
                  </a:cubicBezTo>
                  <a:cubicBezTo>
                    <a:pt x="540" y="1090"/>
                    <a:pt x="576" y="1080"/>
                    <a:pt x="607" y="1055"/>
                  </a:cubicBezTo>
                  <a:cubicBezTo>
                    <a:pt x="654" y="1020"/>
                    <a:pt x="680" y="966"/>
                    <a:pt x="680" y="910"/>
                  </a:cubicBezTo>
                  <a:cubicBezTo>
                    <a:pt x="680" y="873"/>
                    <a:pt x="669" y="837"/>
                    <a:pt x="645" y="806"/>
                  </a:cubicBezTo>
                  <a:lnTo>
                    <a:pt x="554" y="680"/>
                  </a:lnTo>
                  <a:lnTo>
                    <a:pt x="702" y="633"/>
                  </a:lnTo>
                  <a:cubicBezTo>
                    <a:pt x="777" y="608"/>
                    <a:pt x="827" y="538"/>
                    <a:pt x="827" y="461"/>
                  </a:cubicBezTo>
                  <a:cubicBezTo>
                    <a:pt x="833" y="444"/>
                    <a:pt x="828" y="425"/>
                    <a:pt x="823" y="407"/>
                  </a:cubicBezTo>
                  <a:cubicBezTo>
                    <a:pt x="798" y="331"/>
                    <a:pt x="727" y="283"/>
                    <a:pt x="651" y="283"/>
                  </a:cubicBezTo>
                  <a:cubicBezTo>
                    <a:pt x="634" y="283"/>
                    <a:pt x="616" y="286"/>
                    <a:pt x="598" y="291"/>
                  </a:cubicBezTo>
                  <a:lnTo>
                    <a:pt x="447" y="340"/>
                  </a:lnTo>
                  <a:lnTo>
                    <a:pt x="447" y="181"/>
                  </a:lnTo>
                  <a:cubicBezTo>
                    <a:pt x="447" y="83"/>
                    <a:pt x="367" y="1"/>
                    <a:pt x="2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33"/>
            <p:cNvSpPr/>
            <p:nvPr/>
          </p:nvSpPr>
          <p:spPr>
            <a:xfrm>
              <a:off x="7181720" y="3058055"/>
              <a:ext cx="314861" cy="40021"/>
            </a:xfrm>
            <a:custGeom>
              <a:avLst/>
              <a:gdLst/>
              <a:ahLst/>
              <a:cxnLst/>
              <a:rect l="l" t="t" r="r" b="b"/>
              <a:pathLst>
                <a:path w="11220" h="1426" extrusionOk="0">
                  <a:moveTo>
                    <a:pt x="407" y="0"/>
                  </a:moveTo>
                  <a:cubicBezTo>
                    <a:pt x="265" y="0"/>
                    <a:pt x="131" y="85"/>
                    <a:pt x="73" y="225"/>
                  </a:cubicBezTo>
                  <a:cubicBezTo>
                    <a:pt x="0" y="408"/>
                    <a:pt x="90" y="617"/>
                    <a:pt x="273" y="693"/>
                  </a:cubicBezTo>
                  <a:cubicBezTo>
                    <a:pt x="1157" y="1046"/>
                    <a:pt x="3024" y="1426"/>
                    <a:pt x="5610" y="1426"/>
                  </a:cubicBezTo>
                  <a:cubicBezTo>
                    <a:pt x="8196" y="1426"/>
                    <a:pt x="10062" y="1048"/>
                    <a:pt x="10947" y="693"/>
                  </a:cubicBezTo>
                  <a:cubicBezTo>
                    <a:pt x="11130" y="617"/>
                    <a:pt x="11220" y="408"/>
                    <a:pt x="11147" y="225"/>
                  </a:cubicBezTo>
                  <a:cubicBezTo>
                    <a:pt x="11091" y="85"/>
                    <a:pt x="10956" y="0"/>
                    <a:pt x="10813" y="0"/>
                  </a:cubicBezTo>
                  <a:cubicBezTo>
                    <a:pt x="10768" y="0"/>
                    <a:pt x="10723" y="8"/>
                    <a:pt x="10679" y="26"/>
                  </a:cubicBezTo>
                  <a:cubicBezTo>
                    <a:pt x="9894" y="338"/>
                    <a:pt x="8095" y="706"/>
                    <a:pt x="5610" y="706"/>
                  </a:cubicBezTo>
                  <a:cubicBezTo>
                    <a:pt x="3125" y="706"/>
                    <a:pt x="1324" y="340"/>
                    <a:pt x="540" y="26"/>
                  </a:cubicBezTo>
                  <a:cubicBezTo>
                    <a:pt x="496" y="8"/>
                    <a:pt x="451" y="0"/>
                    <a:pt x="4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33"/>
            <p:cNvSpPr/>
            <p:nvPr/>
          </p:nvSpPr>
          <p:spPr>
            <a:xfrm>
              <a:off x="7399176" y="2891517"/>
              <a:ext cx="25368" cy="128482"/>
            </a:xfrm>
            <a:custGeom>
              <a:avLst/>
              <a:gdLst/>
              <a:ahLst/>
              <a:cxnLst/>
              <a:rect l="l" t="t" r="r" b="b"/>
              <a:pathLst>
                <a:path w="904" h="4578" extrusionOk="0">
                  <a:moveTo>
                    <a:pt x="194" y="1"/>
                  </a:moveTo>
                  <a:lnTo>
                    <a:pt x="0" y="4577"/>
                  </a:lnTo>
                  <a:cubicBezTo>
                    <a:pt x="230" y="4557"/>
                    <a:pt x="455" y="4535"/>
                    <a:pt x="669" y="4510"/>
                  </a:cubicBezTo>
                  <a:lnTo>
                    <a:pt x="892" y="378"/>
                  </a:lnTo>
                  <a:cubicBezTo>
                    <a:pt x="903" y="172"/>
                    <a:pt x="741" y="1"/>
                    <a:pt x="5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33"/>
            <p:cNvSpPr/>
            <p:nvPr/>
          </p:nvSpPr>
          <p:spPr>
            <a:xfrm>
              <a:off x="7273709" y="2891517"/>
              <a:ext cx="14059" cy="129127"/>
            </a:xfrm>
            <a:custGeom>
              <a:avLst/>
              <a:gdLst/>
              <a:ahLst/>
              <a:cxnLst/>
              <a:rect l="l" t="t" r="r" b="b"/>
              <a:pathLst>
                <a:path w="501" h="4601" extrusionOk="0">
                  <a:moveTo>
                    <a:pt x="1" y="1"/>
                  </a:moveTo>
                  <a:lnTo>
                    <a:pt x="194" y="4576"/>
                  </a:lnTo>
                  <a:cubicBezTo>
                    <a:pt x="243" y="4581"/>
                    <a:pt x="292" y="4584"/>
                    <a:pt x="341" y="4589"/>
                  </a:cubicBezTo>
                  <a:cubicBezTo>
                    <a:pt x="395" y="4592"/>
                    <a:pt x="448" y="4596"/>
                    <a:pt x="501" y="4601"/>
                  </a:cubicBezTo>
                  <a:lnTo>
                    <a:pt x="3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33"/>
            <p:cNvSpPr/>
            <p:nvPr/>
          </p:nvSpPr>
          <p:spPr>
            <a:xfrm>
              <a:off x="7278395" y="3038325"/>
              <a:ext cx="13835" cy="22789"/>
            </a:xfrm>
            <a:custGeom>
              <a:avLst/>
              <a:gdLst/>
              <a:ahLst/>
              <a:cxnLst/>
              <a:rect l="l" t="t" r="r" b="b"/>
              <a:pathLst>
                <a:path w="493" h="812" extrusionOk="0">
                  <a:moveTo>
                    <a:pt x="177" y="1"/>
                  </a:moveTo>
                  <a:cubicBezTo>
                    <a:pt x="102" y="1"/>
                    <a:pt x="33" y="49"/>
                    <a:pt x="10" y="125"/>
                  </a:cubicBezTo>
                  <a:cubicBezTo>
                    <a:pt x="4" y="144"/>
                    <a:pt x="1" y="161"/>
                    <a:pt x="1" y="180"/>
                  </a:cubicBezTo>
                  <a:cubicBezTo>
                    <a:pt x="2" y="260"/>
                    <a:pt x="49" y="330"/>
                    <a:pt x="125" y="355"/>
                  </a:cubicBezTo>
                  <a:lnTo>
                    <a:pt x="274" y="402"/>
                  </a:lnTo>
                  <a:lnTo>
                    <a:pt x="181" y="528"/>
                  </a:lnTo>
                  <a:cubicBezTo>
                    <a:pt x="158" y="560"/>
                    <a:pt x="147" y="597"/>
                    <a:pt x="147" y="633"/>
                  </a:cubicBezTo>
                  <a:cubicBezTo>
                    <a:pt x="147" y="688"/>
                    <a:pt x="172" y="743"/>
                    <a:pt x="221" y="777"/>
                  </a:cubicBezTo>
                  <a:cubicBezTo>
                    <a:pt x="253" y="800"/>
                    <a:pt x="290" y="812"/>
                    <a:pt x="327" y="812"/>
                  </a:cubicBezTo>
                  <a:cubicBezTo>
                    <a:pt x="382" y="812"/>
                    <a:pt x="436" y="786"/>
                    <a:pt x="471" y="738"/>
                  </a:cubicBezTo>
                  <a:lnTo>
                    <a:pt x="492" y="710"/>
                  </a:lnTo>
                  <a:cubicBezTo>
                    <a:pt x="416" y="600"/>
                    <a:pt x="372" y="469"/>
                    <a:pt x="367" y="328"/>
                  </a:cubicBezTo>
                  <a:lnTo>
                    <a:pt x="357" y="50"/>
                  </a:lnTo>
                  <a:lnTo>
                    <a:pt x="235" y="10"/>
                  </a:lnTo>
                  <a:cubicBezTo>
                    <a:pt x="216" y="4"/>
                    <a:pt x="197" y="1"/>
                    <a:pt x="1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4" name="Google Shape;1394;p33"/>
          <p:cNvGrpSpPr/>
          <p:nvPr/>
        </p:nvGrpSpPr>
        <p:grpSpPr>
          <a:xfrm>
            <a:off x="10915845" y="1746147"/>
            <a:ext cx="837735" cy="1002269"/>
            <a:chOff x="7195948" y="2261121"/>
            <a:chExt cx="286490" cy="342758"/>
          </a:xfrm>
        </p:grpSpPr>
        <p:sp>
          <p:nvSpPr>
            <p:cNvPr id="1395" name="Google Shape;1395;p33"/>
            <p:cNvSpPr/>
            <p:nvPr/>
          </p:nvSpPr>
          <p:spPr>
            <a:xfrm>
              <a:off x="7195948" y="2261121"/>
              <a:ext cx="286490" cy="342758"/>
            </a:xfrm>
            <a:custGeom>
              <a:avLst/>
              <a:gdLst/>
              <a:ahLst/>
              <a:cxnLst/>
              <a:rect l="l" t="t" r="r" b="b"/>
              <a:pathLst>
                <a:path w="10209" h="12213" extrusionOk="0">
                  <a:moveTo>
                    <a:pt x="6753" y="0"/>
                  </a:moveTo>
                  <a:cubicBezTo>
                    <a:pt x="6351" y="0"/>
                    <a:pt x="6025" y="326"/>
                    <a:pt x="6025" y="727"/>
                  </a:cubicBezTo>
                  <a:lnTo>
                    <a:pt x="6025" y="1575"/>
                  </a:lnTo>
                  <a:lnTo>
                    <a:pt x="5475" y="3911"/>
                  </a:lnTo>
                  <a:cubicBezTo>
                    <a:pt x="5464" y="3960"/>
                    <a:pt x="5442" y="4006"/>
                    <a:pt x="5412" y="4047"/>
                  </a:cubicBezTo>
                  <a:cubicBezTo>
                    <a:pt x="5374" y="4098"/>
                    <a:pt x="5319" y="4141"/>
                    <a:pt x="5260" y="4166"/>
                  </a:cubicBezTo>
                  <a:cubicBezTo>
                    <a:pt x="5213" y="4186"/>
                    <a:pt x="5168" y="4195"/>
                    <a:pt x="5118" y="4195"/>
                  </a:cubicBezTo>
                  <a:lnTo>
                    <a:pt x="2009" y="4195"/>
                  </a:lnTo>
                  <a:cubicBezTo>
                    <a:pt x="905" y="4195"/>
                    <a:pt x="8" y="5094"/>
                    <a:pt x="8" y="6196"/>
                  </a:cubicBezTo>
                  <a:lnTo>
                    <a:pt x="8" y="11485"/>
                  </a:lnTo>
                  <a:cubicBezTo>
                    <a:pt x="0" y="11887"/>
                    <a:pt x="326" y="12212"/>
                    <a:pt x="726" y="12212"/>
                  </a:cubicBezTo>
                  <a:lnTo>
                    <a:pt x="1550" y="12212"/>
                  </a:lnTo>
                  <a:cubicBezTo>
                    <a:pt x="1792" y="12212"/>
                    <a:pt x="2017" y="12092"/>
                    <a:pt x="2151" y="11893"/>
                  </a:cubicBezTo>
                  <a:cubicBezTo>
                    <a:pt x="2288" y="11693"/>
                    <a:pt x="2316" y="11440"/>
                    <a:pt x="2225" y="11217"/>
                  </a:cubicBezTo>
                  <a:lnTo>
                    <a:pt x="2012" y="10685"/>
                  </a:lnTo>
                  <a:cubicBezTo>
                    <a:pt x="2012" y="10685"/>
                    <a:pt x="2272" y="8617"/>
                    <a:pt x="2272" y="8616"/>
                  </a:cubicBezTo>
                  <a:lnTo>
                    <a:pt x="2273" y="8614"/>
                  </a:lnTo>
                  <a:lnTo>
                    <a:pt x="2276" y="8614"/>
                  </a:lnTo>
                  <a:cubicBezTo>
                    <a:pt x="2863" y="8814"/>
                    <a:pt x="3808" y="9047"/>
                    <a:pt x="5109" y="9098"/>
                  </a:cubicBezTo>
                  <a:lnTo>
                    <a:pt x="5109" y="11484"/>
                  </a:lnTo>
                  <a:cubicBezTo>
                    <a:pt x="5109" y="11884"/>
                    <a:pt x="5434" y="12209"/>
                    <a:pt x="5835" y="12209"/>
                  </a:cubicBezTo>
                  <a:lnTo>
                    <a:pt x="6659" y="12209"/>
                  </a:lnTo>
                  <a:cubicBezTo>
                    <a:pt x="6901" y="12209"/>
                    <a:pt x="7125" y="12091"/>
                    <a:pt x="7260" y="11891"/>
                  </a:cubicBezTo>
                  <a:cubicBezTo>
                    <a:pt x="7396" y="11690"/>
                    <a:pt x="7423" y="11438"/>
                    <a:pt x="7333" y="11214"/>
                  </a:cubicBezTo>
                  <a:lnTo>
                    <a:pt x="7107" y="10649"/>
                  </a:lnTo>
                  <a:cubicBezTo>
                    <a:pt x="7033" y="10463"/>
                    <a:pt x="7107" y="10091"/>
                    <a:pt x="7107" y="9891"/>
                  </a:cubicBezTo>
                  <a:lnTo>
                    <a:pt x="7107" y="8588"/>
                  </a:lnTo>
                  <a:cubicBezTo>
                    <a:pt x="7107" y="8529"/>
                    <a:pt x="7107" y="8469"/>
                    <a:pt x="7128" y="8412"/>
                  </a:cubicBezTo>
                  <a:cubicBezTo>
                    <a:pt x="7156" y="8337"/>
                    <a:pt x="7217" y="8280"/>
                    <a:pt x="7279" y="8226"/>
                  </a:cubicBezTo>
                  <a:cubicBezTo>
                    <a:pt x="7874" y="7680"/>
                    <a:pt x="8329" y="7053"/>
                    <a:pt x="8376" y="6226"/>
                  </a:cubicBezTo>
                  <a:cubicBezTo>
                    <a:pt x="8379" y="6192"/>
                    <a:pt x="8386" y="6078"/>
                    <a:pt x="8386" y="6013"/>
                  </a:cubicBezTo>
                  <a:lnTo>
                    <a:pt x="8386" y="4107"/>
                  </a:lnTo>
                  <a:cubicBezTo>
                    <a:pt x="8550" y="4350"/>
                    <a:pt x="8816" y="4519"/>
                    <a:pt x="9122" y="4547"/>
                  </a:cubicBezTo>
                  <a:cubicBezTo>
                    <a:pt x="9151" y="4548"/>
                    <a:pt x="9181" y="4550"/>
                    <a:pt x="9210" y="4550"/>
                  </a:cubicBezTo>
                  <a:cubicBezTo>
                    <a:pt x="9761" y="4550"/>
                    <a:pt x="10208" y="4101"/>
                    <a:pt x="10208" y="3551"/>
                  </a:cubicBezTo>
                  <a:lnTo>
                    <a:pt x="10208" y="3075"/>
                  </a:lnTo>
                  <a:cubicBezTo>
                    <a:pt x="10208" y="2658"/>
                    <a:pt x="9967" y="2273"/>
                    <a:pt x="9591" y="2092"/>
                  </a:cubicBezTo>
                  <a:lnTo>
                    <a:pt x="7911" y="1285"/>
                  </a:lnTo>
                  <a:lnTo>
                    <a:pt x="7905" y="1257"/>
                  </a:lnTo>
                  <a:lnTo>
                    <a:pt x="7890" y="1249"/>
                  </a:lnTo>
                  <a:cubicBezTo>
                    <a:pt x="7786" y="919"/>
                    <a:pt x="7596" y="529"/>
                    <a:pt x="7247" y="198"/>
                  </a:cubicBezTo>
                  <a:cubicBezTo>
                    <a:pt x="7113" y="69"/>
                    <a:pt x="6937" y="0"/>
                    <a:pt x="6753" y="0"/>
                  </a:cubicBezTo>
                  <a:close/>
                </a:path>
              </a:pathLst>
            </a:custGeom>
            <a:solidFill>
              <a:schemeClr val="accent5"/>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33"/>
            <p:cNvSpPr/>
            <p:nvPr/>
          </p:nvSpPr>
          <p:spPr>
            <a:xfrm>
              <a:off x="7216714" y="2301450"/>
              <a:ext cx="250430" cy="283793"/>
            </a:xfrm>
            <a:custGeom>
              <a:avLst/>
              <a:gdLst/>
              <a:ahLst/>
              <a:cxnLst/>
              <a:rect l="l" t="t" r="r" b="b"/>
              <a:pathLst>
                <a:path w="8924" h="10112" extrusionOk="0">
                  <a:moveTo>
                    <a:pt x="6240" y="0"/>
                  </a:moveTo>
                  <a:lnTo>
                    <a:pt x="5822" y="201"/>
                  </a:lnTo>
                  <a:lnTo>
                    <a:pt x="5608" y="1114"/>
                  </a:lnTo>
                  <a:lnTo>
                    <a:pt x="5779" y="1510"/>
                  </a:lnTo>
                  <a:lnTo>
                    <a:pt x="5392" y="2026"/>
                  </a:lnTo>
                  <a:lnTo>
                    <a:pt x="5257" y="2600"/>
                  </a:lnTo>
                  <a:cubicBezTo>
                    <a:pt x="5228" y="2727"/>
                    <a:pt x="5172" y="2840"/>
                    <a:pt x="5099" y="2940"/>
                  </a:cubicBezTo>
                  <a:lnTo>
                    <a:pt x="5325" y="3333"/>
                  </a:lnTo>
                  <a:lnTo>
                    <a:pt x="1262" y="3852"/>
                  </a:lnTo>
                  <a:cubicBezTo>
                    <a:pt x="455" y="3852"/>
                    <a:pt x="1" y="4504"/>
                    <a:pt x="1" y="5311"/>
                  </a:cubicBezTo>
                  <a:lnTo>
                    <a:pt x="1" y="10083"/>
                  </a:lnTo>
                  <a:lnTo>
                    <a:pt x="809" y="10083"/>
                  </a:lnTo>
                  <a:lnTo>
                    <a:pt x="932" y="9869"/>
                  </a:lnTo>
                  <a:lnTo>
                    <a:pt x="714" y="9321"/>
                  </a:lnTo>
                  <a:lnTo>
                    <a:pt x="583" y="8786"/>
                  </a:lnTo>
                  <a:lnTo>
                    <a:pt x="828" y="8409"/>
                  </a:lnTo>
                  <a:lnTo>
                    <a:pt x="941" y="7495"/>
                  </a:lnTo>
                  <a:lnTo>
                    <a:pt x="898" y="7098"/>
                  </a:lnTo>
                  <a:cubicBezTo>
                    <a:pt x="933" y="6816"/>
                    <a:pt x="1244" y="6615"/>
                    <a:pt x="1535" y="6615"/>
                  </a:cubicBezTo>
                  <a:cubicBezTo>
                    <a:pt x="1598" y="6615"/>
                    <a:pt x="1660" y="6624"/>
                    <a:pt x="1718" y="6644"/>
                  </a:cubicBezTo>
                  <a:cubicBezTo>
                    <a:pt x="2334" y="6853"/>
                    <a:pt x="3389" y="7012"/>
                    <a:pt x="4908" y="7012"/>
                  </a:cubicBezTo>
                  <a:lnTo>
                    <a:pt x="5128" y="9855"/>
                  </a:lnTo>
                  <a:lnTo>
                    <a:pt x="5542" y="10111"/>
                  </a:lnTo>
                  <a:lnTo>
                    <a:pt x="6040" y="9868"/>
                  </a:lnTo>
                  <a:lnTo>
                    <a:pt x="5822" y="9319"/>
                  </a:lnTo>
                  <a:lnTo>
                    <a:pt x="5476" y="8946"/>
                  </a:lnTo>
                  <a:lnTo>
                    <a:pt x="5822" y="8409"/>
                  </a:lnTo>
                  <a:lnTo>
                    <a:pt x="5822" y="7495"/>
                  </a:lnTo>
                  <a:lnTo>
                    <a:pt x="5624" y="6698"/>
                  </a:lnTo>
                  <a:lnTo>
                    <a:pt x="5989" y="6585"/>
                  </a:lnTo>
                  <a:cubicBezTo>
                    <a:pt x="6344" y="6361"/>
                    <a:pt x="6636" y="6045"/>
                    <a:pt x="6829" y="5674"/>
                  </a:cubicBezTo>
                  <a:lnTo>
                    <a:pt x="7090" y="4761"/>
                  </a:lnTo>
                  <a:cubicBezTo>
                    <a:pt x="7090" y="4761"/>
                    <a:pt x="7098" y="4633"/>
                    <a:pt x="7098" y="4578"/>
                  </a:cubicBezTo>
                  <a:lnTo>
                    <a:pt x="7098" y="3849"/>
                  </a:lnTo>
                  <a:lnTo>
                    <a:pt x="6702" y="3387"/>
                  </a:lnTo>
                  <a:lnTo>
                    <a:pt x="7098" y="2935"/>
                  </a:lnTo>
                  <a:lnTo>
                    <a:pt x="7098" y="1743"/>
                  </a:lnTo>
                  <a:lnTo>
                    <a:pt x="8010" y="1743"/>
                  </a:lnTo>
                  <a:lnTo>
                    <a:pt x="8010" y="2106"/>
                  </a:lnTo>
                  <a:cubicBezTo>
                    <a:pt x="8010" y="2345"/>
                    <a:pt x="8188" y="2551"/>
                    <a:pt x="8426" y="2572"/>
                  </a:cubicBezTo>
                  <a:cubicBezTo>
                    <a:pt x="8440" y="2573"/>
                    <a:pt x="8453" y="2574"/>
                    <a:pt x="8467" y="2574"/>
                  </a:cubicBezTo>
                  <a:cubicBezTo>
                    <a:pt x="8718" y="2574"/>
                    <a:pt x="8923" y="2369"/>
                    <a:pt x="8923" y="2117"/>
                  </a:cubicBezTo>
                  <a:lnTo>
                    <a:pt x="8923" y="2025"/>
                  </a:lnTo>
                  <a:lnTo>
                    <a:pt x="8543" y="1113"/>
                  </a:lnTo>
                  <a:lnTo>
                    <a:pt x="6693" y="223"/>
                  </a:lnTo>
                  <a:lnTo>
                    <a:pt x="6687" y="201"/>
                  </a:lnTo>
                  <a:lnTo>
                    <a:pt x="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33"/>
            <p:cNvSpPr/>
            <p:nvPr/>
          </p:nvSpPr>
          <p:spPr>
            <a:xfrm>
              <a:off x="7354529" y="2505006"/>
              <a:ext cx="34377" cy="83634"/>
            </a:xfrm>
            <a:custGeom>
              <a:avLst/>
              <a:gdLst/>
              <a:ahLst/>
              <a:cxnLst/>
              <a:rect l="l" t="t" r="r" b="b"/>
              <a:pathLst>
                <a:path w="1225" h="2980" extrusionOk="0">
                  <a:moveTo>
                    <a:pt x="273" y="1"/>
                  </a:moveTo>
                  <a:lnTo>
                    <a:pt x="0" y="241"/>
                  </a:lnTo>
                  <a:lnTo>
                    <a:pt x="0" y="1154"/>
                  </a:lnTo>
                  <a:lnTo>
                    <a:pt x="184" y="1610"/>
                  </a:lnTo>
                  <a:lnTo>
                    <a:pt x="0" y="2066"/>
                  </a:lnTo>
                  <a:lnTo>
                    <a:pt x="0" y="2797"/>
                  </a:lnTo>
                  <a:cubicBezTo>
                    <a:pt x="0" y="2896"/>
                    <a:pt x="82" y="2980"/>
                    <a:pt x="184" y="2980"/>
                  </a:cubicBezTo>
                  <a:lnTo>
                    <a:pt x="1008" y="2980"/>
                  </a:lnTo>
                  <a:cubicBezTo>
                    <a:pt x="1137" y="2978"/>
                    <a:pt x="1225" y="2849"/>
                    <a:pt x="1176" y="2728"/>
                  </a:cubicBezTo>
                  <a:lnTo>
                    <a:pt x="1131" y="2612"/>
                  </a:lnTo>
                  <a:lnTo>
                    <a:pt x="729" y="2612"/>
                  </a:lnTo>
                  <a:cubicBezTo>
                    <a:pt x="528" y="2612"/>
                    <a:pt x="364" y="2449"/>
                    <a:pt x="364" y="2248"/>
                  </a:cubicBezTo>
                  <a:lnTo>
                    <a:pt x="364" y="241"/>
                  </a:lnTo>
                  <a:cubicBezTo>
                    <a:pt x="364" y="149"/>
                    <a:pt x="330" y="65"/>
                    <a:pt x="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33"/>
            <p:cNvSpPr/>
            <p:nvPr/>
          </p:nvSpPr>
          <p:spPr>
            <a:xfrm>
              <a:off x="7211214" y="2455303"/>
              <a:ext cx="34433" cy="133421"/>
            </a:xfrm>
            <a:custGeom>
              <a:avLst/>
              <a:gdLst/>
              <a:ahLst/>
              <a:cxnLst/>
              <a:rect l="l" t="t" r="r" b="b"/>
              <a:pathLst>
                <a:path w="1227" h="4754" extrusionOk="0">
                  <a:moveTo>
                    <a:pt x="366" y="0"/>
                  </a:moveTo>
                  <a:lnTo>
                    <a:pt x="0" y="191"/>
                  </a:lnTo>
                  <a:lnTo>
                    <a:pt x="0" y="1103"/>
                  </a:lnTo>
                  <a:lnTo>
                    <a:pt x="171" y="1506"/>
                  </a:lnTo>
                  <a:lnTo>
                    <a:pt x="0" y="2016"/>
                  </a:lnTo>
                  <a:lnTo>
                    <a:pt x="0" y="2928"/>
                  </a:lnTo>
                  <a:lnTo>
                    <a:pt x="119" y="3405"/>
                  </a:lnTo>
                  <a:lnTo>
                    <a:pt x="0" y="3842"/>
                  </a:lnTo>
                  <a:lnTo>
                    <a:pt x="0" y="4571"/>
                  </a:lnTo>
                  <a:cubicBezTo>
                    <a:pt x="0" y="4672"/>
                    <a:pt x="83" y="4754"/>
                    <a:pt x="184" y="4754"/>
                  </a:cubicBezTo>
                  <a:lnTo>
                    <a:pt x="1009" y="4754"/>
                  </a:lnTo>
                  <a:cubicBezTo>
                    <a:pt x="1137" y="4754"/>
                    <a:pt x="1226" y="4623"/>
                    <a:pt x="1178" y="4505"/>
                  </a:cubicBezTo>
                  <a:lnTo>
                    <a:pt x="1131" y="4389"/>
                  </a:lnTo>
                  <a:lnTo>
                    <a:pt x="731" y="4389"/>
                  </a:lnTo>
                  <a:cubicBezTo>
                    <a:pt x="528" y="4389"/>
                    <a:pt x="366" y="4226"/>
                    <a:pt x="366" y="4025"/>
                  </a:cubicBezTo>
                  <a:lnTo>
                    <a:pt x="3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33"/>
            <p:cNvSpPr/>
            <p:nvPr/>
          </p:nvSpPr>
          <p:spPr>
            <a:xfrm>
              <a:off x="7380066" y="2276416"/>
              <a:ext cx="24302" cy="30675"/>
            </a:xfrm>
            <a:custGeom>
              <a:avLst/>
              <a:gdLst/>
              <a:ahLst/>
              <a:cxnLst/>
              <a:rect l="l" t="t" r="r" b="b"/>
              <a:pathLst>
                <a:path w="866" h="1093" extrusionOk="0">
                  <a:moveTo>
                    <a:pt x="187" y="1"/>
                  </a:moveTo>
                  <a:cubicBezTo>
                    <a:pt x="93" y="1"/>
                    <a:pt x="1" y="75"/>
                    <a:pt x="1" y="184"/>
                  </a:cubicBezTo>
                  <a:lnTo>
                    <a:pt x="1" y="1093"/>
                  </a:lnTo>
                  <a:lnTo>
                    <a:pt x="866" y="1093"/>
                  </a:lnTo>
                  <a:cubicBezTo>
                    <a:pt x="803" y="800"/>
                    <a:pt x="656" y="382"/>
                    <a:pt x="307" y="49"/>
                  </a:cubicBezTo>
                  <a:cubicBezTo>
                    <a:pt x="272" y="15"/>
                    <a:pt x="229" y="1"/>
                    <a:pt x="1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33"/>
            <p:cNvSpPr/>
            <p:nvPr/>
          </p:nvSpPr>
          <p:spPr>
            <a:xfrm>
              <a:off x="7368055" y="2332715"/>
              <a:ext cx="99117" cy="25623"/>
            </a:xfrm>
            <a:custGeom>
              <a:avLst/>
              <a:gdLst/>
              <a:ahLst/>
              <a:cxnLst/>
              <a:rect l="l" t="t" r="r" b="b"/>
              <a:pathLst>
                <a:path w="3532" h="913" extrusionOk="0">
                  <a:moveTo>
                    <a:pt x="216" y="0"/>
                  </a:moveTo>
                  <a:lnTo>
                    <a:pt x="1" y="912"/>
                  </a:lnTo>
                  <a:lnTo>
                    <a:pt x="1706" y="912"/>
                  </a:lnTo>
                  <a:lnTo>
                    <a:pt x="1706" y="911"/>
                  </a:lnTo>
                  <a:lnTo>
                    <a:pt x="3531" y="911"/>
                  </a:lnTo>
                  <a:lnTo>
                    <a:pt x="3531" y="527"/>
                  </a:lnTo>
                  <a:cubicBezTo>
                    <a:pt x="3531" y="316"/>
                    <a:pt x="3410" y="125"/>
                    <a:pt x="3222" y="33"/>
                  </a:cubicBezTo>
                  <a:lnTo>
                    <a:pt x="315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33"/>
            <p:cNvSpPr/>
            <p:nvPr/>
          </p:nvSpPr>
          <p:spPr>
            <a:xfrm>
              <a:off x="7339151" y="2383905"/>
              <a:ext cx="76779" cy="25623"/>
            </a:xfrm>
            <a:custGeom>
              <a:avLst/>
              <a:gdLst/>
              <a:ahLst/>
              <a:cxnLst/>
              <a:rect l="l" t="t" r="r" b="b"/>
              <a:pathLst>
                <a:path w="2736" h="913" extrusionOk="0">
                  <a:moveTo>
                    <a:pt x="736" y="0"/>
                  </a:moveTo>
                  <a:cubicBezTo>
                    <a:pt x="641" y="126"/>
                    <a:pt x="512" y="228"/>
                    <a:pt x="365" y="291"/>
                  </a:cubicBezTo>
                  <a:lnTo>
                    <a:pt x="0" y="912"/>
                  </a:lnTo>
                  <a:lnTo>
                    <a:pt x="2736" y="912"/>
                  </a:lnTo>
                  <a:lnTo>
                    <a:pt x="27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33"/>
            <p:cNvSpPr/>
            <p:nvPr/>
          </p:nvSpPr>
          <p:spPr>
            <a:xfrm>
              <a:off x="7354529" y="2537421"/>
              <a:ext cx="25621" cy="25623"/>
            </a:xfrm>
            <a:custGeom>
              <a:avLst/>
              <a:gdLst/>
              <a:ahLst/>
              <a:cxnLst/>
              <a:rect l="l" t="t" r="r" b="b"/>
              <a:pathLst>
                <a:path w="913" h="913" extrusionOk="0">
                  <a:moveTo>
                    <a:pt x="0" y="1"/>
                  </a:moveTo>
                  <a:lnTo>
                    <a:pt x="0" y="913"/>
                  </a:lnTo>
                  <a:lnTo>
                    <a:pt x="912" y="913"/>
                  </a:lnTo>
                  <a:lnTo>
                    <a:pt x="9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33"/>
            <p:cNvSpPr/>
            <p:nvPr/>
          </p:nvSpPr>
          <p:spPr>
            <a:xfrm>
              <a:off x="7216265" y="2537393"/>
              <a:ext cx="23741" cy="25623"/>
            </a:xfrm>
            <a:custGeom>
              <a:avLst/>
              <a:gdLst/>
              <a:ahLst/>
              <a:cxnLst/>
              <a:rect l="l" t="t" r="r" b="b"/>
              <a:pathLst>
                <a:path w="846" h="913" extrusionOk="0">
                  <a:moveTo>
                    <a:pt x="184" y="0"/>
                  </a:moveTo>
                  <a:lnTo>
                    <a:pt x="1" y="456"/>
                  </a:lnTo>
                  <a:lnTo>
                    <a:pt x="184" y="912"/>
                  </a:lnTo>
                  <a:lnTo>
                    <a:pt x="731" y="912"/>
                  </a:lnTo>
                  <a:lnTo>
                    <a:pt x="8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33"/>
            <p:cNvSpPr/>
            <p:nvPr/>
          </p:nvSpPr>
          <p:spPr>
            <a:xfrm>
              <a:off x="7216041" y="2486286"/>
              <a:ext cx="168824" cy="25623"/>
            </a:xfrm>
            <a:custGeom>
              <a:avLst/>
              <a:gdLst/>
              <a:ahLst/>
              <a:cxnLst/>
              <a:rect l="l" t="t" r="r" b="b"/>
              <a:pathLst>
                <a:path w="6016" h="913" extrusionOk="0">
                  <a:moveTo>
                    <a:pt x="195" y="0"/>
                  </a:moveTo>
                  <a:lnTo>
                    <a:pt x="0" y="404"/>
                  </a:lnTo>
                  <a:lnTo>
                    <a:pt x="194" y="909"/>
                  </a:lnTo>
                  <a:lnTo>
                    <a:pt x="969" y="909"/>
                  </a:lnTo>
                  <a:lnTo>
                    <a:pt x="1016" y="528"/>
                  </a:lnTo>
                  <a:cubicBezTo>
                    <a:pt x="1052" y="246"/>
                    <a:pt x="1291" y="50"/>
                    <a:pt x="1558" y="50"/>
                  </a:cubicBezTo>
                  <a:cubicBezTo>
                    <a:pt x="1617" y="50"/>
                    <a:pt x="1677" y="59"/>
                    <a:pt x="1736" y="80"/>
                  </a:cubicBezTo>
                  <a:cubicBezTo>
                    <a:pt x="2352" y="289"/>
                    <a:pt x="3419" y="547"/>
                    <a:pt x="4937" y="547"/>
                  </a:cubicBezTo>
                  <a:lnTo>
                    <a:pt x="5302" y="912"/>
                  </a:lnTo>
                  <a:lnTo>
                    <a:pt x="5849" y="912"/>
                  </a:lnTo>
                  <a:lnTo>
                    <a:pt x="5849" y="96"/>
                  </a:lnTo>
                  <a:cubicBezTo>
                    <a:pt x="5906" y="66"/>
                    <a:pt x="5963" y="34"/>
                    <a:pt x="60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33"/>
            <p:cNvSpPr/>
            <p:nvPr/>
          </p:nvSpPr>
          <p:spPr>
            <a:xfrm>
              <a:off x="7339151" y="2435040"/>
              <a:ext cx="76583" cy="25679"/>
            </a:xfrm>
            <a:custGeom>
              <a:avLst/>
              <a:gdLst/>
              <a:ahLst/>
              <a:cxnLst/>
              <a:rect l="l" t="t" r="r" b="b"/>
              <a:pathLst>
                <a:path w="2729" h="915" extrusionOk="0">
                  <a:moveTo>
                    <a:pt x="0" y="1"/>
                  </a:moveTo>
                  <a:lnTo>
                    <a:pt x="365" y="914"/>
                  </a:lnTo>
                  <a:lnTo>
                    <a:pt x="2469" y="914"/>
                  </a:lnTo>
                  <a:cubicBezTo>
                    <a:pt x="2613" y="636"/>
                    <a:pt x="2704" y="328"/>
                    <a:pt x="2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33"/>
            <p:cNvSpPr/>
            <p:nvPr/>
          </p:nvSpPr>
          <p:spPr>
            <a:xfrm>
              <a:off x="7215732" y="2392016"/>
              <a:ext cx="133718" cy="68703"/>
            </a:xfrm>
            <a:custGeom>
              <a:avLst/>
              <a:gdLst/>
              <a:ahLst/>
              <a:cxnLst/>
              <a:rect l="l" t="t" r="r" b="b"/>
              <a:pathLst>
                <a:path w="4765" h="2448" extrusionOk="0">
                  <a:moveTo>
                    <a:pt x="4765" y="0"/>
                  </a:moveTo>
                  <a:cubicBezTo>
                    <a:pt x="4655" y="49"/>
                    <a:pt x="4533" y="74"/>
                    <a:pt x="4407" y="74"/>
                  </a:cubicBezTo>
                  <a:lnTo>
                    <a:pt x="4218" y="74"/>
                  </a:lnTo>
                  <a:lnTo>
                    <a:pt x="3998" y="217"/>
                  </a:lnTo>
                  <a:lnTo>
                    <a:pt x="1298" y="217"/>
                  </a:lnTo>
                  <a:cubicBezTo>
                    <a:pt x="492" y="217"/>
                    <a:pt x="1" y="727"/>
                    <a:pt x="1" y="1534"/>
                  </a:cubicBezTo>
                  <a:lnTo>
                    <a:pt x="205" y="2447"/>
                  </a:lnTo>
                  <a:lnTo>
                    <a:pt x="4765" y="2447"/>
                  </a:lnTo>
                  <a:lnTo>
                    <a:pt x="4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33"/>
            <p:cNvSpPr/>
            <p:nvPr/>
          </p:nvSpPr>
          <p:spPr>
            <a:xfrm>
              <a:off x="7211214" y="2394093"/>
              <a:ext cx="122858" cy="66626"/>
            </a:xfrm>
            <a:custGeom>
              <a:avLst/>
              <a:gdLst/>
              <a:ahLst/>
              <a:cxnLst/>
              <a:rect l="l" t="t" r="r" b="b"/>
              <a:pathLst>
                <a:path w="4378" h="2374" extrusionOk="0">
                  <a:moveTo>
                    <a:pt x="1459" y="1"/>
                  </a:moveTo>
                  <a:cubicBezTo>
                    <a:pt x="653" y="1"/>
                    <a:pt x="0" y="653"/>
                    <a:pt x="0" y="1460"/>
                  </a:cubicBezTo>
                  <a:lnTo>
                    <a:pt x="0" y="2373"/>
                  </a:lnTo>
                  <a:lnTo>
                    <a:pt x="366" y="2373"/>
                  </a:lnTo>
                  <a:lnTo>
                    <a:pt x="366" y="1460"/>
                  </a:lnTo>
                  <a:cubicBezTo>
                    <a:pt x="366" y="856"/>
                    <a:pt x="855" y="366"/>
                    <a:pt x="1459" y="366"/>
                  </a:cubicBezTo>
                  <a:lnTo>
                    <a:pt x="4012" y="366"/>
                  </a:lnTo>
                  <a:cubicBezTo>
                    <a:pt x="4214" y="366"/>
                    <a:pt x="4377" y="203"/>
                    <a:pt x="43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33"/>
            <p:cNvSpPr/>
            <p:nvPr/>
          </p:nvSpPr>
          <p:spPr>
            <a:xfrm>
              <a:off x="7272558" y="2437510"/>
              <a:ext cx="10327" cy="10328"/>
            </a:xfrm>
            <a:custGeom>
              <a:avLst/>
              <a:gdLst/>
              <a:ahLst/>
              <a:cxnLst/>
              <a:rect l="l" t="t" r="r" b="b"/>
              <a:pathLst>
                <a:path w="368" h="368" extrusionOk="0">
                  <a:moveTo>
                    <a:pt x="184" y="1"/>
                  </a:moveTo>
                  <a:cubicBezTo>
                    <a:pt x="84" y="1"/>
                    <a:pt x="1" y="84"/>
                    <a:pt x="1" y="184"/>
                  </a:cubicBezTo>
                  <a:cubicBezTo>
                    <a:pt x="1" y="287"/>
                    <a:pt x="84" y="367"/>
                    <a:pt x="184" y="367"/>
                  </a:cubicBezTo>
                  <a:lnTo>
                    <a:pt x="187" y="367"/>
                  </a:lnTo>
                  <a:cubicBezTo>
                    <a:pt x="287" y="367"/>
                    <a:pt x="367" y="287"/>
                    <a:pt x="367" y="184"/>
                  </a:cubicBezTo>
                  <a:cubicBezTo>
                    <a:pt x="367" y="82"/>
                    <a:pt x="285" y="1"/>
                    <a:pt x="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33"/>
            <p:cNvSpPr/>
            <p:nvPr/>
          </p:nvSpPr>
          <p:spPr>
            <a:xfrm>
              <a:off x="7272558" y="2411970"/>
              <a:ext cx="10327" cy="10300"/>
            </a:xfrm>
            <a:custGeom>
              <a:avLst/>
              <a:gdLst/>
              <a:ahLst/>
              <a:cxnLst/>
              <a:rect l="l" t="t" r="r" b="b"/>
              <a:pathLst>
                <a:path w="368" h="367" extrusionOk="0">
                  <a:moveTo>
                    <a:pt x="184" y="0"/>
                  </a:moveTo>
                  <a:cubicBezTo>
                    <a:pt x="84" y="0"/>
                    <a:pt x="1" y="81"/>
                    <a:pt x="1" y="184"/>
                  </a:cubicBezTo>
                  <a:cubicBezTo>
                    <a:pt x="1" y="286"/>
                    <a:pt x="84" y="367"/>
                    <a:pt x="184" y="367"/>
                  </a:cubicBezTo>
                  <a:lnTo>
                    <a:pt x="187" y="367"/>
                  </a:lnTo>
                  <a:cubicBezTo>
                    <a:pt x="287" y="367"/>
                    <a:pt x="367" y="285"/>
                    <a:pt x="367" y="184"/>
                  </a:cubicBezTo>
                  <a:cubicBezTo>
                    <a:pt x="367" y="82"/>
                    <a:pt x="285" y="0"/>
                    <a:pt x="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33"/>
            <p:cNvSpPr/>
            <p:nvPr/>
          </p:nvSpPr>
          <p:spPr>
            <a:xfrm>
              <a:off x="7226564" y="2437510"/>
              <a:ext cx="10299" cy="10328"/>
            </a:xfrm>
            <a:custGeom>
              <a:avLst/>
              <a:gdLst/>
              <a:ahLst/>
              <a:cxnLst/>
              <a:rect l="l" t="t" r="r" b="b"/>
              <a:pathLst>
                <a:path w="367" h="368" extrusionOk="0">
                  <a:moveTo>
                    <a:pt x="184" y="1"/>
                  </a:moveTo>
                  <a:cubicBezTo>
                    <a:pt x="82" y="1"/>
                    <a:pt x="0" y="84"/>
                    <a:pt x="0" y="184"/>
                  </a:cubicBezTo>
                  <a:cubicBezTo>
                    <a:pt x="0" y="287"/>
                    <a:pt x="82" y="367"/>
                    <a:pt x="184" y="367"/>
                  </a:cubicBezTo>
                  <a:lnTo>
                    <a:pt x="185" y="367"/>
                  </a:lnTo>
                  <a:cubicBezTo>
                    <a:pt x="286" y="367"/>
                    <a:pt x="367" y="287"/>
                    <a:pt x="367" y="184"/>
                  </a:cubicBezTo>
                  <a:cubicBezTo>
                    <a:pt x="367" y="82"/>
                    <a:pt x="283" y="1"/>
                    <a:pt x="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33"/>
            <p:cNvSpPr/>
            <p:nvPr/>
          </p:nvSpPr>
          <p:spPr>
            <a:xfrm>
              <a:off x="7226564" y="2411970"/>
              <a:ext cx="10299" cy="10300"/>
            </a:xfrm>
            <a:custGeom>
              <a:avLst/>
              <a:gdLst/>
              <a:ahLst/>
              <a:cxnLst/>
              <a:rect l="l" t="t" r="r" b="b"/>
              <a:pathLst>
                <a:path w="367" h="367" extrusionOk="0">
                  <a:moveTo>
                    <a:pt x="184" y="0"/>
                  </a:moveTo>
                  <a:cubicBezTo>
                    <a:pt x="82" y="0"/>
                    <a:pt x="0" y="81"/>
                    <a:pt x="0" y="184"/>
                  </a:cubicBezTo>
                  <a:cubicBezTo>
                    <a:pt x="0" y="286"/>
                    <a:pt x="82" y="367"/>
                    <a:pt x="184" y="367"/>
                  </a:cubicBezTo>
                  <a:lnTo>
                    <a:pt x="185" y="367"/>
                  </a:lnTo>
                  <a:cubicBezTo>
                    <a:pt x="286" y="367"/>
                    <a:pt x="367" y="285"/>
                    <a:pt x="367" y="184"/>
                  </a:cubicBezTo>
                  <a:cubicBezTo>
                    <a:pt x="367" y="82"/>
                    <a:pt x="283" y="0"/>
                    <a:pt x="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33"/>
            <p:cNvSpPr/>
            <p:nvPr/>
          </p:nvSpPr>
          <p:spPr>
            <a:xfrm>
              <a:off x="7318637" y="2437510"/>
              <a:ext cx="10327" cy="10328"/>
            </a:xfrm>
            <a:custGeom>
              <a:avLst/>
              <a:gdLst/>
              <a:ahLst/>
              <a:cxnLst/>
              <a:rect l="l" t="t" r="r" b="b"/>
              <a:pathLst>
                <a:path w="368" h="368" extrusionOk="0">
                  <a:moveTo>
                    <a:pt x="184" y="1"/>
                  </a:moveTo>
                  <a:cubicBezTo>
                    <a:pt x="84" y="1"/>
                    <a:pt x="1" y="84"/>
                    <a:pt x="1" y="184"/>
                  </a:cubicBezTo>
                  <a:cubicBezTo>
                    <a:pt x="1" y="287"/>
                    <a:pt x="84" y="367"/>
                    <a:pt x="184" y="367"/>
                  </a:cubicBezTo>
                  <a:lnTo>
                    <a:pt x="187" y="367"/>
                  </a:lnTo>
                  <a:cubicBezTo>
                    <a:pt x="287" y="367"/>
                    <a:pt x="367" y="287"/>
                    <a:pt x="367" y="184"/>
                  </a:cubicBezTo>
                  <a:cubicBezTo>
                    <a:pt x="367" y="82"/>
                    <a:pt x="285" y="1"/>
                    <a:pt x="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33"/>
            <p:cNvSpPr/>
            <p:nvPr/>
          </p:nvSpPr>
          <p:spPr>
            <a:xfrm>
              <a:off x="7318637" y="2411970"/>
              <a:ext cx="10327" cy="10300"/>
            </a:xfrm>
            <a:custGeom>
              <a:avLst/>
              <a:gdLst/>
              <a:ahLst/>
              <a:cxnLst/>
              <a:rect l="l" t="t" r="r" b="b"/>
              <a:pathLst>
                <a:path w="368" h="367" extrusionOk="0">
                  <a:moveTo>
                    <a:pt x="184" y="0"/>
                  </a:moveTo>
                  <a:cubicBezTo>
                    <a:pt x="84" y="0"/>
                    <a:pt x="1" y="81"/>
                    <a:pt x="1" y="184"/>
                  </a:cubicBezTo>
                  <a:cubicBezTo>
                    <a:pt x="1" y="286"/>
                    <a:pt x="84" y="367"/>
                    <a:pt x="184" y="367"/>
                  </a:cubicBezTo>
                  <a:lnTo>
                    <a:pt x="187" y="367"/>
                  </a:lnTo>
                  <a:cubicBezTo>
                    <a:pt x="287" y="367"/>
                    <a:pt x="367" y="285"/>
                    <a:pt x="367" y="184"/>
                  </a:cubicBezTo>
                  <a:cubicBezTo>
                    <a:pt x="367" y="82"/>
                    <a:pt x="285" y="0"/>
                    <a:pt x="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33"/>
            <p:cNvSpPr/>
            <p:nvPr/>
          </p:nvSpPr>
          <p:spPr>
            <a:xfrm>
              <a:off x="7295570" y="2399173"/>
              <a:ext cx="10299" cy="10300"/>
            </a:xfrm>
            <a:custGeom>
              <a:avLst/>
              <a:gdLst/>
              <a:ahLst/>
              <a:cxnLst/>
              <a:rect l="l" t="t" r="r" b="b"/>
              <a:pathLst>
                <a:path w="367" h="367" extrusionOk="0">
                  <a:moveTo>
                    <a:pt x="184" y="0"/>
                  </a:moveTo>
                  <a:cubicBezTo>
                    <a:pt x="82" y="0"/>
                    <a:pt x="0" y="81"/>
                    <a:pt x="0" y="184"/>
                  </a:cubicBezTo>
                  <a:cubicBezTo>
                    <a:pt x="0" y="286"/>
                    <a:pt x="82" y="367"/>
                    <a:pt x="184" y="367"/>
                  </a:cubicBezTo>
                  <a:lnTo>
                    <a:pt x="185" y="367"/>
                  </a:lnTo>
                  <a:cubicBezTo>
                    <a:pt x="286" y="367"/>
                    <a:pt x="367" y="286"/>
                    <a:pt x="367" y="184"/>
                  </a:cubicBezTo>
                  <a:cubicBezTo>
                    <a:pt x="367" y="81"/>
                    <a:pt x="285" y="0"/>
                    <a:pt x="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33"/>
            <p:cNvSpPr/>
            <p:nvPr/>
          </p:nvSpPr>
          <p:spPr>
            <a:xfrm>
              <a:off x="7295598" y="2424768"/>
              <a:ext cx="10327" cy="10300"/>
            </a:xfrm>
            <a:custGeom>
              <a:avLst/>
              <a:gdLst/>
              <a:ahLst/>
              <a:cxnLst/>
              <a:rect l="l" t="t" r="r" b="b"/>
              <a:pathLst>
                <a:path w="368" h="367" extrusionOk="0">
                  <a:moveTo>
                    <a:pt x="184" y="0"/>
                  </a:moveTo>
                  <a:cubicBezTo>
                    <a:pt x="84" y="0"/>
                    <a:pt x="1" y="81"/>
                    <a:pt x="1" y="184"/>
                  </a:cubicBezTo>
                  <a:cubicBezTo>
                    <a:pt x="1" y="286"/>
                    <a:pt x="84" y="367"/>
                    <a:pt x="184" y="367"/>
                  </a:cubicBezTo>
                  <a:lnTo>
                    <a:pt x="187" y="367"/>
                  </a:lnTo>
                  <a:cubicBezTo>
                    <a:pt x="287" y="367"/>
                    <a:pt x="367" y="286"/>
                    <a:pt x="367" y="184"/>
                  </a:cubicBezTo>
                  <a:cubicBezTo>
                    <a:pt x="367" y="81"/>
                    <a:pt x="285" y="0"/>
                    <a:pt x="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33"/>
            <p:cNvSpPr/>
            <p:nvPr/>
          </p:nvSpPr>
          <p:spPr>
            <a:xfrm>
              <a:off x="7249491" y="2399173"/>
              <a:ext cx="10299" cy="10300"/>
            </a:xfrm>
            <a:custGeom>
              <a:avLst/>
              <a:gdLst/>
              <a:ahLst/>
              <a:cxnLst/>
              <a:rect l="l" t="t" r="r" b="b"/>
              <a:pathLst>
                <a:path w="367" h="367" extrusionOk="0">
                  <a:moveTo>
                    <a:pt x="183" y="0"/>
                  </a:moveTo>
                  <a:cubicBezTo>
                    <a:pt x="82" y="0"/>
                    <a:pt x="0" y="81"/>
                    <a:pt x="0" y="184"/>
                  </a:cubicBezTo>
                  <a:cubicBezTo>
                    <a:pt x="0" y="286"/>
                    <a:pt x="82" y="367"/>
                    <a:pt x="183" y="367"/>
                  </a:cubicBezTo>
                  <a:lnTo>
                    <a:pt x="185" y="367"/>
                  </a:lnTo>
                  <a:cubicBezTo>
                    <a:pt x="286" y="367"/>
                    <a:pt x="367" y="286"/>
                    <a:pt x="367" y="184"/>
                  </a:cubicBezTo>
                  <a:cubicBezTo>
                    <a:pt x="367" y="81"/>
                    <a:pt x="285" y="0"/>
                    <a:pt x="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33"/>
            <p:cNvSpPr/>
            <p:nvPr/>
          </p:nvSpPr>
          <p:spPr>
            <a:xfrm>
              <a:off x="7249603" y="2424768"/>
              <a:ext cx="10327" cy="10300"/>
            </a:xfrm>
            <a:custGeom>
              <a:avLst/>
              <a:gdLst/>
              <a:ahLst/>
              <a:cxnLst/>
              <a:rect l="l" t="t" r="r" b="b"/>
              <a:pathLst>
                <a:path w="368" h="367" extrusionOk="0">
                  <a:moveTo>
                    <a:pt x="184" y="0"/>
                  </a:moveTo>
                  <a:cubicBezTo>
                    <a:pt x="80" y="0"/>
                    <a:pt x="0" y="81"/>
                    <a:pt x="0" y="184"/>
                  </a:cubicBezTo>
                  <a:cubicBezTo>
                    <a:pt x="0" y="286"/>
                    <a:pt x="83" y="367"/>
                    <a:pt x="184" y="367"/>
                  </a:cubicBezTo>
                  <a:lnTo>
                    <a:pt x="185" y="367"/>
                  </a:lnTo>
                  <a:cubicBezTo>
                    <a:pt x="286" y="367"/>
                    <a:pt x="367" y="286"/>
                    <a:pt x="367" y="184"/>
                  </a:cubicBezTo>
                  <a:cubicBezTo>
                    <a:pt x="367" y="81"/>
                    <a:pt x="283" y="0"/>
                    <a:pt x="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33"/>
            <p:cNvSpPr/>
            <p:nvPr/>
          </p:nvSpPr>
          <p:spPr>
            <a:xfrm>
              <a:off x="7211214" y="2486230"/>
              <a:ext cx="10271" cy="25679"/>
            </a:xfrm>
            <a:custGeom>
              <a:avLst/>
              <a:gdLst/>
              <a:ahLst/>
              <a:cxnLst/>
              <a:rect l="l" t="t" r="r" b="b"/>
              <a:pathLst>
                <a:path w="366" h="915" extrusionOk="0">
                  <a:moveTo>
                    <a:pt x="0" y="1"/>
                  </a:moveTo>
                  <a:lnTo>
                    <a:pt x="0" y="914"/>
                  </a:lnTo>
                  <a:lnTo>
                    <a:pt x="366" y="914"/>
                  </a:lnTo>
                  <a:lnTo>
                    <a:pt x="3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33"/>
            <p:cNvSpPr/>
            <p:nvPr/>
          </p:nvSpPr>
          <p:spPr>
            <a:xfrm>
              <a:off x="7211214" y="2537421"/>
              <a:ext cx="10271" cy="25623"/>
            </a:xfrm>
            <a:custGeom>
              <a:avLst/>
              <a:gdLst/>
              <a:ahLst/>
              <a:cxnLst/>
              <a:rect l="l" t="t" r="r" b="b"/>
              <a:pathLst>
                <a:path w="366" h="913" extrusionOk="0">
                  <a:moveTo>
                    <a:pt x="0" y="1"/>
                  </a:moveTo>
                  <a:lnTo>
                    <a:pt x="0" y="913"/>
                  </a:lnTo>
                  <a:lnTo>
                    <a:pt x="366" y="913"/>
                  </a:lnTo>
                  <a:lnTo>
                    <a:pt x="3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33"/>
            <p:cNvSpPr/>
            <p:nvPr/>
          </p:nvSpPr>
          <p:spPr>
            <a:xfrm>
              <a:off x="7354529" y="2501582"/>
              <a:ext cx="10215" cy="10244"/>
            </a:xfrm>
            <a:custGeom>
              <a:avLst/>
              <a:gdLst/>
              <a:ahLst/>
              <a:cxnLst/>
              <a:rect l="l" t="t" r="r" b="b"/>
              <a:pathLst>
                <a:path w="364" h="365" extrusionOk="0">
                  <a:moveTo>
                    <a:pt x="0" y="1"/>
                  </a:moveTo>
                  <a:lnTo>
                    <a:pt x="0" y="364"/>
                  </a:lnTo>
                  <a:lnTo>
                    <a:pt x="364" y="364"/>
                  </a:lnTo>
                  <a:cubicBezTo>
                    <a:pt x="364" y="164"/>
                    <a:pt x="201"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33"/>
            <p:cNvSpPr/>
            <p:nvPr/>
          </p:nvSpPr>
          <p:spPr>
            <a:xfrm>
              <a:off x="7354529" y="2537421"/>
              <a:ext cx="10215" cy="25623"/>
            </a:xfrm>
            <a:custGeom>
              <a:avLst/>
              <a:gdLst/>
              <a:ahLst/>
              <a:cxnLst/>
              <a:rect l="l" t="t" r="r" b="b"/>
              <a:pathLst>
                <a:path w="364" h="913" extrusionOk="0">
                  <a:moveTo>
                    <a:pt x="0" y="1"/>
                  </a:moveTo>
                  <a:lnTo>
                    <a:pt x="0" y="913"/>
                  </a:lnTo>
                  <a:lnTo>
                    <a:pt x="364" y="913"/>
                  </a:lnTo>
                  <a:lnTo>
                    <a:pt x="3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2" name="Google Shape;1422;p33"/>
          <p:cNvGrpSpPr/>
          <p:nvPr/>
        </p:nvGrpSpPr>
        <p:grpSpPr>
          <a:xfrm>
            <a:off x="649989" y="3345847"/>
            <a:ext cx="1002344" cy="810481"/>
            <a:chOff x="5587293" y="2293985"/>
            <a:chExt cx="342783" cy="277170"/>
          </a:xfrm>
        </p:grpSpPr>
        <p:sp>
          <p:nvSpPr>
            <p:cNvPr id="1423" name="Google Shape;1423;p33"/>
            <p:cNvSpPr/>
            <p:nvPr/>
          </p:nvSpPr>
          <p:spPr>
            <a:xfrm>
              <a:off x="5587293" y="2293985"/>
              <a:ext cx="342783" cy="277170"/>
            </a:xfrm>
            <a:custGeom>
              <a:avLst/>
              <a:gdLst/>
              <a:ahLst/>
              <a:cxnLst/>
              <a:rect l="l" t="t" r="r" b="b"/>
              <a:pathLst>
                <a:path w="12215" h="9876" extrusionOk="0">
                  <a:moveTo>
                    <a:pt x="6104" y="3383"/>
                  </a:moveTo>
                  <a:lnTo>
                    <a:pt x="6138" y="3407"/>
                  </a:lnTo>
                  <a:lnTo>
                    <a:pt x="6072" y="3407"/>
                  </a:lnTo>
                  <a:lnTo>
                    <a:pt x="6104" y="3383"/>
                  </a:lnTo>
                  <a:close/>
                  <a:moveTo>
                    <a:pt x="1980" y="5238"/>
                  </a:moveTo>
                  <a:lnTo>
                    <a:pt x="2090" y="5317"/>
                  </a:lnTo>
                  <a:cubicBezTo>
                    <a:pt x="2123" y="5342"/>
                    <a:pt x="2160" y="5363"/>
                    <a:pt x="2200" y="5382"/>
                  </a:cubicBezTo>
                  <a:cubicBezTo>
                    <a:pt x="2186" y="5382"/>
                    <a:pt x="2172" y="5379"/>
                    <a:pt x="2159" y="5379"/>
                  </a:cubicBezTo>
                  <a:lnTo>
                    <a:pt x="1799" y="5379"/>
                  </a:lnTo>
                  <a:cubicBezTo>
                    <a:pt x="1786" y="5379"/>
                    <a:pt x="1772" y="5379"/>
                    <a:pt x="1758" y="5382"/>
                  </a:cubicBezTo>
                  <a:cubicBezTo>
                    <a:pt x="1798" y="5363"/>
                    <a:pt x="1835" y="5342"/>
                    <a:pt x="1870" y="5317"/>
                  </a:cubicBezTo>
                  <a:lnTo>
                    <a:pt x="1980" y="5238"/>
                  </a:lnTo>
                  <a:close/>
                  <a:moveTo>
                    <a:pt x="10232" y="5238"/>
                  </a:moveTo>
                  <a:lnTo>
                    <a:pt x="10342" y="5317"/>
                  </a:lnTo>
                  <a:cubicBezTo>
                    <a:pt x="10377" y="5342"/>
                    <a:pt x="10414" y="5363"/>
                    <a:pt x="10452" y="5382"/>
                  </a:cubicBezTo>
                  <a:cubicBezTo>
                    <a:pt x="10440" y="5382"/>
                    <a:pt x="10425" y="5379"/>
                    <a:pt x="10412" y="5379"/>
                  </a:cubicBezTo>
                  <a:lnTo>
                    <a:pt x="10053" y="5379"/>
                  </a:lnTo>
                  <a:cubicBezTo>
                    <a:pt x="10040" y="5379"/>
                    <a:pt x="10025" y="5379"/>
                    <a:pt x="10012" y="5382"/>
                  </a:cubicBezTo>
                  <a:cubicBezTo>
                    <a:pt x="10051" y="5363"/>
                    <a:pt x="10088" y="5342"/>
                    <a:pt x="10122" y="5317"/>
                  </a:cubicBezTo>
                  <a:lnTo>
                    <a:pt x="10232" y="5238"/>
                  </a:lnTo>
                  <a:close/>
                  <a:moveTo>
                    <a:pt x="6103" y="1"/>
                  </a:moveTo>
                  <a:cubicBezTo>
                    <a:pt x="5795" y="1"/>
                    <a:pt x="5525" y="196"/>
                    <a:pt x="5430" y="487"/>
                  </a:cubicBezTo>
                  <a:lnTo>
                    <a:pt x="5296" y="902"/>
                  </a:lnTo>
                  <a:lnTo>
                    <a:pt x="4861" y="902"/>
                  </a:lnTo>
                  <a:cubicBezTo>
                    <a:pt x="4553" y="902"/>
                    <a:pt x="4283" y="1097"/>
                    <a:pt x="4188" y="1389"/>
                  </a:cubicBezTo>
                  <a:cubicBezTo>
                    <a:pt x="4093" y="1681"/>
                    <a:pt x="4197" y="1999"/>
                    <a:pt x="4444" y="2179"/>
                  </a:cubicBezTo>
                  <a:lnTo>
                    <a:pt x="4796" y="2436"/>
                  </a:lnTo>
                  <a:lnTo>
                    <a:pt x="4663" y="2850"/>
                  </a:lnTo>
                  <a:cubicBezTo>
                    <a:pt x="4591" y="3068"/>
                    <a:pt x="4628" y="3300"/>
                    <a:pt x="4761" y="3483"/>
                  </a:cubicBezTo>
                  <a:cubicBezTo>
                    <a:pt x="4829" y="3575"/>
                    <a:pt x="4917" y="3649"/>
                    <a:pt x="5018" y="3700"/>
                  </a:cubicBezTo>
                  <a:cubicBezTo>
                    <a:pt x="4377" y="4074"/>
                    <a:pt x="3944" y="4770"/>
                    <a:pt x="3944" y="5566"/>
                  </a:cubicBezTo>
                  <a:lnTo>
                    <a:pt x="3944" y="6490"/>
                  </a:lnTo>
                  <a:cubicBezTo>
                    <a:pt x="3944" y="6857"/>
                    <a:pt x="4123" y="7188"/>
                    <a:pt x="4422" y="7388"/>
                  </a:cubicBezTo>
                  <a:lnTo>
                    <a:pt x="4402" y="7395"/>
                  </a:lnTo>
                  <a:cubicBezTo>
                    <a:pt x="4191" y="7474"/>
                    <a:pt x="4012" y="7606"/>
                    <a:pt x="3874" y="7773"/>
                  </a:cubicBezTo>
                  <a:cubicBezTo>
                    <a:pt x="3780" y="7564"/>
                    <a:pt x="3609" y="7393"/>
                    <a:pt x="3384" y="7304"/>
                  </a:cubicBezTo>
                  <a:lnTo>
                    <a:pt x="2942" y="7127"/>
                  </a:lnTo>
                  <a:cubicBezTo>
                    <a:pt x="2942" y="7127"/>
                    <a:pt x="2942" y="7124"/>
                    <a:pt x="2943" y="7124"/>
                  </a:cubicBezTo>
                  <a:cubicBezTo>
                    <a:pt x="2955" y="7102"/>
                    <a:pt x="2964" y="7080"/>
                    <a:pt x="2972" y="7061"/>
                  </a:cubicBezTo>
                  <a:cubicBezTo>
                    <a:pt x="2974" y="7056"/>
                    <a:pt x="2977" y="7050"/>
                    <a:pt x="2978" y="7046"/>
                  </a:cubicBezTo>
                  <a:cubicBezTo>
                    <a:pt x="2986" y="7027"/>
                    <a:pt x="2993" y="7009"/>
                    <a:pt x="2999" y="6989"/>
                  </a:cubicBezTo>
                  <a:cubicBezTo>
                    <a:pt x="3000" y="6983"/>
                    <a:pt x="3002" y="6977"/>
                    <a:pt x="3003" y="6974"/>
                  </a:cubicBezTo>
                  <a:cubicBezTo>
                    <a:pt x="3010" y="6951"/>
                    <a:pt x="3018" y="6926"/>
                    <a:pt x="3024" y="6904"/>
                  </a:cubicBezTo>
                  <a:cubicBezTo>
                    <a:pt x="3025" y="6899"/>
                    <a:pt x="3025" y="6893"/>
                    <a:pt x="3028" y="6888"/>
                  </a:cubicBezTo>
                  <a:cubicBezTo>
                    <a:pt x="3031" y="6867"/>
                    <a:pt x="3037" y="6848"/>
                    <a:pt x="3040" y="6827"/>
                  </a:cubicBezTo>
                  <a:cubicBezTo>
                    <a:pt x="3040" y="6823"/>
                    <a:pt x="3043" y="6813"/>
                    <a:pt x="3043" y="6813"/>
                  </a:cubicBezTo>
                  <a:cubicBezTo>
                    <a:pt x="3046" y="6789"/>
                    <a:pt x="3050" y="6763"/>
                    <a:pt x="3052" y="6739"/>
                  </a:cubicBezTo>
                  <a:cubicBezTo>
                    <a:pt x="3052" y="6732"/>
                    <a:pt x="3053" y="6726"/>
                    <a:pt x="3053" y="6719"/>
                  </a:cubicBezTo>
                  <a:cubicBezTo>
                    <a:pt x="3054" y="6691"/>
                    <a:pt x="3057" y="6668"/>
                    <a:pt x="3057" y="6643"/>
                  </a:cubicBezTo>
                  <a:lnTo>
                    <a:pt x="3057" y="6283"/>
                  </a:lnTo>
                  <a:cubicBezTo>
                    <a:pt x="3057" y="5899"/>
                    <a:pt x="2817" y="5572"/>
                    <a:pt x="2478" y="5442"/>
                  </a:cubicBezTo>
                  <a:cubicBezTo>
                    <a:pt x="2610" y="5440"/>
                    <a:pt x="2738" y="5396"/>
                    <a:pt x="2845" y="5319"/>
                  </a:cubicBezTo>
                  <a:cubicBezTo>
                    <a:pt x="3072" y="5154"/>
                    <a:pt x="3167" y="4863"/>
                    <a:pt x="3079" y="4594"/>
                  </a:cubicBezTo>
                  <a:lnTo>
                    <a:pt x="3037" y="4467"/>
                  </a:lnTo>
                  <a:lnTo>
                    <a:pt x="3147" y="4388"/>
                  </a:lnTo>
                  <a:cubicBezTo>
                    <a:pt x="3205" y="4345"/>
                    <a:pt x="3255" y="4294"/>
                    <a:pt x="3296" y="4235"/>
                  </a:cubicBezTo>
                  <a:lnTo>
                    <a:pt x="3299" y="4234"/>
                  </a:lnTo>
                  <a:cubicBezTo>
                    <a:pt x="3307" y="4223"/>
                    <a:pt x="3315" y="4210"/>
                    <a:pt x="3323" y="4197"/>
                  </a:cubicBezTo>
                  <a:cubicBezTo>
                    <a:pt x="3330" y="4184"/>
                    <a:pt x="3340" y="4166"/>
                    <a:pt x="3352" y="4144"/>
                  </a:cubicBezTo>
                  <a:lnTo>
                    <a:pt x="3354" y="4143"/>
                  </a:lnTo>
                  <a:cubicBezTo>
                    <a:pt x="3362" y="4124"/>
                    <a:pt x="3368" y="4109"/>
                    <a:pt x="3374" y="4096"/>
                  </a:cubicBezTo>
                  <a:cubicBezTo>
                    <a:pt x="3380" y="4084"/>
                    <a:pt x="3384" y="4069"/>
                    <a:pt x="3390" y="4049"/>
                  </a:cubicBezTo>
                  <a:lnTo>
                    <a:pt x="3392" y="4040"/>
                  </a:lnTo>
                  <a:cubicBezTo>
                    <a:pt x="3396" y="4030"/>
                    <a:pt x="3398" y="4020"/>
                    <a:pt x="3399" y="4008"/>
                  </a:cubicBezTo>
                  <a:cubicBezTo>
                    <a:pt x="3403" y="3992"/>
                    <a:pt x="3406" y="3971"/>
                    <a:pt x="3411" y="3946"/>
                  </a:cubicBezTo>
                  <a:cubicBezTo>
                    <a:pt x="3412" y="3935"/>
                    <a:pt x="3412" y="3924"/>
                    <a:pt x="3414" y="3911"/>
                  </a:cubicBezTo>
                  <a:cubicBezTo>
                    <a:pt x="3417" y="3889"/>
                    <a:pt x="3417" y="3867"/>
                    <a:pt x="3417" y="3847"/>
                  </a:cubicBezTo>
                  <a:cubicBezTo>
                    <a:pt x="3417" y="3828"/>
                    <a:pt x="3414" y="3813"/>
                    <a:pt x="3412" y="3800"/>
                  </a:cubicBezTo>
                  <a:cubicBezTo>
                    <a:pt x="3411" y="3786"/>
                    <a:pt x="3409" y="3772"/>
                    <a:pt x="3406" y="3751"/>
                  </a:cubicBezTo>
                  <a:cubicBezTo>
                    <a:pt x="3354" y="3440"/>
                    <a:pt x="3084" y="3213"/>
                    <a:pt x="2769" y="3213"/>
                  </a:cubicBezTo>
                  <a:lnTo>
                    <a:pt x="2634" y="3213"/>
                  </a:lnTo>
                  <a:lnTo>
                    <a:pt x="2591" y="3084"/>
                  </a:lnTo>
                  <a:cubicBezTo>
                    <a:pt x="2505" y="2817"/>
                    <a:pt x="2258" y="2637"/>
                    <a:pt x="1975" y="2637"/>
                  </a:cubicBezTo>
                  <a:cubicBezTo>
                    <a:pt x="1694" y="2637"/>
                    <a:pt x="1446" y="2817"/>
                    <a:pt x="1360" y="3084"/>
                  </a:cubicBezTo>
                  <a:lnTo>
                    <a:pt x="1317" y="3213"/>
                  </a:lnTo>
                  <a:lnTo>
                    <a:pt x="1182" y="3213"/>
                  </a:lnTo>
                  <a:cubicBezTo>
                    <a:pt x="940" y="3213"/>
                    <a:pt x="720" y="3347"/>
                    <a:pt x="609" y="3561"/>
                  </a:cubicBezTo>
                  <a:cubicBezTo>
                    <a:pt x="496" y="3778"/>
                    <a:pt x="513" y="4034"/>
                    <a:pt x="653" y="4232"/>
                  </a:cubicBezTo>
                  <a:cubicBezTo>
                    <a:pt x="692" y="4291"/>
                    <a:pt x="744" y="4342"/>
                    <a:pt x="802" y="4385"/>
                  </a:cubicBezTo>
                  <a:lnTo>
                    <a:pt x="912" y="4462"/>
                  </a:lnTo>
                  <a:lnTo>
                    <a:pt x="870" y="4591"/>
                  </a:lnTo>
                  <a:cubicBezTo>
                    <a:pt x="804" y="4792"/>
                    <a:pt x="843" y="5015"/>
                    <a:pt x="971" y="5184"/>
                  </a:cubicBezTo>
                  <a:cubicBezTo>
                    <a:pt x="1090" y="5339"/>
                    <a:pt x="1277" y="5435"/>
                    <a:pt x="1474" y="5437"/>
                  </a:cubicBezTo>
                  <a:cubicBezTo>
                    <a:pt x="1137" y="5568"/>
                    <a:pt x="896" y="5896"/>
                    <a:pt x="896" y="6279"/>
                  </a:cubicBezTo>
                  <a:lnTo>
                    <a:pt x="896" y="6638"/>
                  </a:lnTo>
                  <a:cubicBezTo>
                    <a:pt x="896" y="6813"/>
                    <a:pt x="936" y="6976"/>
                    <a:pt x="1009" y="7122"/>
                  </a:cubicBezTo>
                  <a:lnTo>
                    <a:pt x="566" y="7300"/>
                  </a:lnTo>
                  <a:cubicBezTo>
                    <a:pt x="223" y="7439"/>
                    <a:pt x="0" y="7769"/>
                    <a:pt x="0" y="8140"/>
                  </a:cubicBezTo>
                  <a:lnTo>
                    <a:pt x="0" y="8974"/>
                  </a:lnTo>
                  <a:cubicBezTo>
                    <a:pt x="0" y="9034"/>
                    <a:pt x="5" y="9096"/>
                    <a:pt x="18" y="9154"/>
                  </a:cubicBezTo>
                  <a:cubicBezTo>
                    <a:pt x="104" y="9572"/>
                    <a:pt x="474" y="9876"/>
                    <a:pt x="902" y="9876"/>
                  </a:cubicBezTo>
                  <a:lnTo>
                    <a:pt x="3054" y="9876"/>
                  </a:lnTo>
                  <a:cubicBezTo>
                    <a:pt x="3348" y="9876"/>
                    <a:pt x="3609" y="9736"/>
                    <a:pt x="3773" y="9519"/>
                  </a:cubicBezTo>
                  <a:cubicBezTo>
                    <a:pt x="3939" y="9736"/>
                    <a:pt x="4198" y="9876"/>
                    <a:pt x="4491" y="9876"/>
                  </a:cubicBezTo>
                  <a:lnTo>
                    <a:pt x="7722" y="9876"/>
                  </a:lnTo>
                  <a:cubicBezTo>
                    <a:pt x="8013" y="9876"/>
                    <a:pt x="8273" y="9736"/>
                    <a:pt x="8439" y="9519"/>
                  </a:cubicBezTo>
                  <a:cubicBezTo>
                    <a:pt x="8585" y="9712"/>
                    <a:pt x="8807" y="9844"/>
                    <a:pt x="9065" y="9870"/>
                  </a:cubicBezTo>
                  <a:cubicBezTo>
                    <a:pt x="9095" y="9873"/>
                    <a:pt x="9125" y="9876"/>
                    <a:pt x="9157" y="9876"/>
                  </a:cubicBezTo>
                  <a:lnTo>
                    <a:pt x="11309" y="9876"/>
                  </a:lnTo>
                  <a:cubicBezTo>
                    <a:pt x="11776" y="9876"/>
                    <a:pt x="12160" y="9527"/>
                    <a:pt x="12208" y="9065"/>
                  </a:cubicBezTo>
                  <a:cubicBezTo>
                    <a:pt x="12211" y="9034"/>
                    <a:pt x="12214" y="9005"/>
                    <a:pt x="12214" y="8974"/>
                  </a:cubicBezTo>
                  <a:lnTo>
                    <a:pt x="12214" y="8140"/>
                  </a:lnTo>
                  <a:cubicBezTo>
                    <a:pt x="12214" y="7769"/>
                    <a:pt x="11991" y="7439"/>
                    <a:pt x="11647" y="7303"/>
                  </a:cubicBezTo>
                  <a:lnTo>
                    <a:pt x="11204" y="7124"/>
                  </a:lnTo>
                  <a:cubicBezTo>
                    <a:pt x="11204" y="7124"/>
                    <a:pt x="11204" y="7122"/>
                    <a:pt x="11205" y="7122"/>
                  </a:cubicBezTo>
                  <a:cubicBezTo>
                    <a:pt x="11217" y="7100"/>
                    <a:pt x="11226" y="7078"/>
                    <a:pt x="11235" y="7058"/>
                  </a:cubicBezTo>
                  <a:cubicBezTo>
                    <a:pt x="11236" y="7055"/>
                    <a:pt x="11239" y="7049"/>
                    <a:pt x="11241" y="7043"/>
                  </a:cubicBezTo>
                  <a:cubicBezTo>
                    <a:pt x="11248" y="7025"/>
                    <a:pt x="11255" y="7005"/>
                    <a:pt x="11261" y="6987"/>
                  </a:cubicBezTo>
                  <a:lnTo>
                    <a:pt x="11265" y="6973"/>
                  </a:lnTo>
                  <a:cubicBezTo>
                    <a:pt x="11273" y="6948"/>
                    <a:pt x="11280" y="6924"/>
                    <a:pt x="11286" y="6902"/>
                  </a:cubicBezTo>
                  <a:cubicBezTo>
                    <a:pt x="11287" y="6896"/>
                    <a:pt x="11287" y="6892"/>
                    <a:pt x="11290" y="6886"/>
                  </a:cubicBezTo>
                  <a:cubicBezTo>
                    <a:pt x="11295" y="6866"/>
                    <a:pt x="11299" y="6845"/>
                    <a:pt x="11302" y="6826"/>
                  </a:cubicBezTo>
                  <a:cubicBezTo>
                    <a:pt x="11302" y="6822"/>
                    <a:pt x="11305" y="6811"/>
                    <a:pt x="11305" y="6811"/>
                  </a:cubicBezTo>
                  <a:cubicBezTo>
                    <a:pt x="11308" y="6786"/>
                    <a:pt x="11312" y="6761"/>
                    <a:pt x="11314" y="6738"/>
                  </a:cubicBezTo>
                  <a:cubicBezTo>
                    <a:pt x="11314" y="6731"/>
                    <a:pt x="11315" y="6725"/>
                    <a:pt x="11315" y="6717"/>
                  </a:cubicBezTo>
                  <a:cubicBezTo>
                    <a:pt x="11317" y="6690"/>
                    <a:pt x="11320" y="6666"/>
                    <a:pt x="11320" y="6640"/>
                  </a:cubicBezTo>
                  <a:lnTo>
                    <a:pt x="11320" y="6281"/>
                  </a:lnTo>
                  <a:cubicBezTo>
                    <a:pt x="11320" y="5898"/>
                    <a:pt x="11079" y="5569"/>
                    <a:pt x="10741" y="5440"/>
                  </a:cubicBezTo>
                  <a:cubicBezTo>
                    <a:pt x="10872" y="5437"/>
                    <a:pt x="11000" y="5393"/>
                    <a:pt x="11107" y="5317"/>
                  </a:cubicBezTo>
                  <a:cubicBezTo>
                    <a:pt x="11334" y="5152"/>
                    <a:pt x="11430" y="4861"/>
                    <a:pt x="11342" y="4593"/>
                  </a:cubicBezTo>
                  <a:lnTo>
                    <a:pt x="11299" y="4465"/>
                  </a:lnTo>
                  <a:lnTo>
                    <a:pt x="11408" y="4386"/>
                  </a:lnTo>
                  <a:cubicBezTo>
                    <a:pt x="11437" y="4364"/>
                    <a:pt x="11463" y="4342"/>
                    <a:pt x="11488" y="4316"/>
                  </a:cubicBezTo>
                  <a:cubicBezTo>
                    <a:pt x="11600" y="4203"/>
                    <a:pt x="11666" y="4055"/>
                    <a:pt x="11673" y="3895"/>
                  </a:cubicBezTo>
                  <a:lnTo>
                    <a:pt x="11675" y="3873"/>
                  </a:lnTo>
                  <a:lnTo>
                    <a:pt x="11673" y="3844"/>
                  </a:lnTo>
                  <a:cubicBezTo>
                    <a:pt x="11673" y="3828"/>
                    <a:pt x="11672" y="3813"/>
                    <a:pt x="11669" y="3803"/>
                  </a:cubicBezTo>
                  <a:cubicBezTo>
                    <a:pt x="11667" y="3791"/>
                    <a:pt x="11666" y="3773"/>
                    <a:pt x="11664" y="3754"/>
                  </a:cubicBezTo>
                  <a:cubicBezTo>
                    <a:pt x="11661" y="3741"/>
                    <a:pt x="11658" y="3728"/>
                    <a:pt x="11657" y="3718"/>
                  </a:cubicBezTo>
                  <a:cubicBezTo>
                    <a:pt x="11653" y="3703"/>
                    <a:pt x="11650" y="3685"/>
                    <a:pt x="11642" y="3663"/>
                  </a:cubicBezTo>
                  <a:lnTo>
                    <a:pt x="11639" y="3659"/>
                  </a:lnTo>
                  <a:cubicBezTo>
                    <a:pt x="11635" y="3640"/>
                    <a:pt x="11628" y="3624"/>
                    <a:pt x="11622" y="3612"/>
                  </a:cubicBezTo>
                  <a:lnTo>
                    <a:pt x="11606" y="3574"/>
                  </a:lnTo>
                  <a:cubicBezTo>
                    <a:pt x="11496" y="3352"/>
                    <a:pt x="11273" y="3215"/>
                    <a:pt x="11026" y="3215"/>
                  </a:cubicBezTo>
                  <a:lnTo>
                    <a:pt x="10890" y="3215"/>
                  </a:lnTo>
                  <a:lnTo>
                    <a:pt x="10848" y="3087"/>
                  </a:lnTo>
                  <a:cubicBezTo>
                    <a:pt x="10763" y="2819"/>
                    <a:pt x="10515" y="2640"/>
                    <a:pt x="10232" y="2640"/>
                  </a:cubicBezTo>
                  <a:cubicBezTo>
                    <a:pt x="9950" y="2640"/>
                    <a:pt x="9702" y="2819"/>
                    <a:pt x="9616" y="3087"/>
                  </a:cubicBezTo>
                  <a:lnTo>
                    <a:pt x="9575" y="3215"/>
                  </a:lnTo>
                  <a:lnTo>
                    <a:pt x="9438" y="3215"/>
                  </a:lnTo>
                  <a:cubicBezTo>
                    <a:pt x="9216" y="3215"/>
                    <a:pt x="9010" y="3326"/>
                    <a:pt x="8890" y="3515"/>
                  </a:cubicBezTo>
                  <a:cubicBezTo>
                    <a:pt x="8771" y="3706"/>
                    <a:pt x="8757" y="3939"/>
                    <a:pt x="8853" y="4143"/>
                  </a:cubicBezTo>
                  <a:cubicBezTo>
                    <a:pt x="8861" y="4154"/>
                    <a:pt x="8867" y="4169"/>
                    <a:pt x="8875" y="4182"/>
                  </a:cubicBezTo>
                  <a:cubicBezTo>
                    <a:pt x="8883" y="4196"/>
                    <a:pt x="8895" y="4213"/>
                    <a:pt x="8908" y="4234"/>
                  </a:cubicBezTo>
                  <a:cubicBezTo>
                    <a:pt x="8947" y="4292"/>
                    <a:pt x="8999" y="4344"/>
                    <a:pt x="9057" y="4386"/>
                  </a:cubicBezTo>
                  <a:lnTo>
                    <a:pt x="9167" y="4465"/>
                  </a:lnTo>
                  <a:lnTo>
                    <a:pt x="9125" y="4593"/>
                  </a:lnTo>
                  <a:cubicBezTo>
                    <a:pt x="9059" y="4795"/>
                    <a:pt x="9098" y="5017"/>
                    <a:pt x="9226" y="5185"/>
                  </a:cubicBezTo>
                  <a:cubicBezTo>
                    <a:pt x="9345" y="5341"/>
                    <a:pt x="9532" y="5436"/>
                    <a:pt x="9729" y="5442"/>
                  </a:cubicBezTo>
                  <a:cubicBezTo>
                    <a:pt x="9392" y="5572"/>
                    <a:pt x="9151" y="5899"/>
                    <a:pt x="9151" y="6283"/>
                  </a:cubicBezTo>
                  <a:lnTo>
                    <a:pt x="9151" y="6643"/>
                  </a:lnTo>
                  <a:cubicBezTo>
                    <a:pt x="9151" y="6816"/>
                    <a:pt x="9191" y="6980"/>
                    <a:pt x="9264" y="7127"/>
                  </a:cubicBezTo>
                  <a:lnTo>
                    <a:pt x="8821" y="7304"/>
                  </a:lnTo>
                  <a:cubicBezTo>
                    <a:pt x="8597" y="7393"/>
                    <a:pt x="8425" y="7562"/>
                    <a:pt x="8331" y="7773"/>
                  </a:cubicBezTo>
                  <a:cubicBezTo>
                    <a:pt x="8194" y="7606"/>
                    <a:pt x="8015" y="7474"/>
                    <a:pt x="7804" y="7395"/>
                  </a:cubicBezTo>
                  <a:lnTo>
                    <a:pt x="7783" y="7388"/>
                  </a:lnTo>
                  <a:cubicBezTo>
                    <a:pt x="8082" y="7188"/>
                    <a:pt x="8263" y="6857"/>
                    <a:pt x="8263" y="6490"/>
                  </a:cubicBezTo>
                  <a:lnTo>
                    <a:pt x="8263" y="5565"/>
                  </a:lnTo>
                  <a:cubicBezTo>
                    <a:pt x="8263" y="4989"/>
                    <a:pt x="8038" y="4446"/>
                    <a:pt x="7629" y="4037"/>
                  </a:cubicBezTo>
                  <a:cubicBezTo>
                    <a:pt x="7496" y="3904"/>
                    <a:pt x="7349" y="3791"/>
                    <a:pt x="7189" y="3698"/>
                  </a:cubicBezTo>
                  <a:cubicBezTo>
                    <a:pt x="7289" y="3647"/>
                    <a:pt x="7377" y="3574"/>
                    <a:pt x="7444" y="3483"/>
                  </a:cubicBezTo>
                  <a:cubicBezTo>
                    <a:pt x="7578" y="3300"/>
                    <a:pt x="7614" y="3068"/>
                    <a:pt x="7544" y="2850"/>
                  </a:cubicBezTo>
                  <a:lnTo>
                    <a:pt x="7409" y="2436"/>
                  </a:lnTo>
                  <a:lnTo>
                    <a:pt x="7761" y="2179"/>
                  </a:lnTo>
                  <a:cubicBezTo>
                    <a:pt x="8010" y="1999"/>
                    <a:pt x="8113" y="1681"/>
                    <a:pt x="8018" y="1389"/>
                  </a:cubicBezTo>
                  <a:cubicBezTo>
                    <a:pt x="7922" y="1097"/>
                    <a:pt x="7654" y="902"/>
                    <a:pt x="7346" y="902"/>
                  </a:cubicBezTo>
                  <a:lnTo>
                    <a:pt x="6909" y="902"/>
                  </a:lnTo>
                  <a:lnTo>
                    <a:pt x="6776" y="487"/>
                  </a:lnTo>
                  <a:cubicBezTo>
                    <a:pt x="6680" y="196"/>
                    <a:pt x="6411" y="1"/>
                    <a:pt x="6103" y="1"/>
                  </a:cubicBezTo>
                  <a:close/>
                </a:path>
              </a:pathLst>
            </a:custGeom>
            <a:solidFill>
              <a:schemeClr val="accent5"/>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33"/>
            <p:cNvSpPr/>
            <p:nvPr/>
          </p:nvSpPr>
          <p:spPr>
            <a:xfrm>
              <a:off x="5713266" y="2404814"/>
              <a:ext cx="90698" cy="96487"/>
            </a:xfrm>
            <a:custGeom>
              <a:avLst/>
              <a:gdLst/>
              <a:ahLst/>
              <a:cxnLst/>
              <a:rect l="l" t="t" r="r" b="b"/>
              <a:pathLst>
                <a:path w="3232" h="3438" extrusionOk="0">
                  <a:moveTo>
                    <a:pt x="1615" y="0"/>
                  </a:moveTo>
                  <a:cubicBezTo>
                    <a:pt x="722" y="0"/>
                    <a:pt x="1" y="723"/>
                    <a:pt x="1" y="1616"/>
                  </a:cubicBezTo>
                  <a:lnTo>
                    <a:pt x="1" y="2540"/>
                  </a:lnTo>
                  <a:cubicBezTo>
                    <a:pt x="1" y="2742"/>
                    <a:pt x="117" y="2930"/>
                    <a:pt x="299" y="3021"/>
                  </a:cubicBezTo>
                  <a:lnTo>
                    <a:pt x="1131" y="3437"/>
                  </a:lnTo>
                  <a:lnTo>
                    <a:pt x="2117" y="3434"/>
                  </a:lnTo>
                  <a:lnTo>
                    <a:pt x="2932" y="3021"/>
                  </a:lnTo>
                  <a:cubicBezTo>
                    <a:pt x="3114" y="2930"/>
                    <a:pt x="3228" y="2745"/>
                    <a:pt x="3228" y="2540"/>
                  </a:cubicBezTo>
                  <a:lnTo>
                    <a:pt x="3228" y="1616"/>
                  </a:lnTo>
                  <a:cubicBezTo>
                    <a:pt x="3231" y="723"/>
                    <a:pt x="2508" y="0"/>
                    <a:pt x="1615" y="0"/>
                  </a:cubicBezTo>
                  <a:close/>
                </a:path>
              </a:pathLst>
            </a:custGeom>
            <a:solidFill>
              <a:srgbClr val="84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33"/>
            <p:cNvSpPr/>
            <p:nvPr/>
          </p:nvSpPr>
          <p:spPr>
            <a:xfrm>
              <a:off x="5747025" y="2309112"/>
              <a:ext cx="52814" cy="75607"/>
            </a:xfrm>
            <a:custGeom>
              <a:avLst/>
              <a:gdLst/>
              <a:ahLst/>
              <a:cxnLst/>
              <a:rect l="l" t="t" r="r" b="b"/>
              <a:pathLst>
                <a:path w="1882" h="2694" extrusionOk="0">
                  <a:moveTo>
                    <a:pt x="413" y="1"/>
                  </a:moveTo>
                  <a:cubicBezTo>
                    <a:pt x="347" y="1"/>
                    <a:pt x="282" y="39"/>
                    <a:pt x="257" y="114"/>
                  </a:cubicBezTo>
                  <a:lnTo>
                    <a:pt x="0" y="903"/>
                  </a:lnTo>
                  <a:lnTo>
                    <a:pt x="317" y="1699"/>
                  </a:lnTo>
                  <a:lnTo>
                    <a:pt x="1084" y="2661"/>
                  </a:lnTo>
                  <a:cubicBezTo>
                    <a:pt x="1114" y="2683"/>
                    <a:pt x="1147" y="2693"/>
                    <a:pt x="1179" y="2693"/>
                  </a:cubicBezTo>
                  <a:cubicBezTo>
                    <a:pt x="1281" y="2693"/>
                    <a:pt x="1372" y="2593"/>
                    <a:pt x="1335" y="2478"/>
                  </a:cubicBezTo>
                  <a:lnTo>
                    <a:pt x="1078" y="1687"/>
                  </a:lnTo>
                  <a:lnTo>
                    <a:pt x="1749" y="1201"/>
                  </a:lnTo>
                  <a:cubicBezTo>
                    <a:pt x="1881" y="1107"/>
                    <a:pt x="1814" y="903"/>
                    <a:pt x="1656" y="903"/>
                  </a:cubicBezTo>
                  <a:lnTo>
                    <a:pt x="826" y="903"/>
                  </a:lnTo>
                  <a:lnTo>
                    <a:pt x="569" y="114"/>
                  </a:lnTo>
                  <a:cubicBezTo>
                    <a:pt x="544" y="39"/>
                    <a:pt x="479" y="1"/>
                    <a:pt x="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33"/>
            <p:cNvSpPr/>
            <p:nvPr/>
          </p:nvSpPr>
          <p:spPr>
            <a:xfrm>
              <a:off x="5737175" y="2494846"/>
              <a:ext cx="43890" cy="48384"/>
            </a:xfrm>
            <a:custGeom>
              <a:avLst/>
              <a:gdLst/>
              <a:ahLst/>
              <a:cxnLst/>
              <a:rect l="l" t="t" r="r" b="b"/>
              <a:pathLst>
                <a:path w="1564" h="1724" extrusionOk="0">
                  <a:moveTo>
                    <a:pt x="776" y="0"/>
                  </a:moveTo>
                  <a:lnTo>
                    <a:pt x="1" y="625"/>
                  </a:lnTo>
                  <a:lnTo>
                    <a:pt x="721" y="1723"/>
                  </a:lnTo>
                  <a:lnTo>
                    <a:pt x="1564" y="477"/>
                  </a:lnTo>
                  <a:lnTo>
                    <a:pt x="1536" y="468"/>
                  </a:lnTo>
                  <a:cubicBezTo>
                    <a:pt x="1395" y="414"/>
                    <a:pt x="1303" y="280"/>
                    <a:pt x="1303" y="132"/>
                  </a:cubicBezTo>
                  <a:lnTo>
                    <a:pt x="1303" y="96"/>
                  </a:lnTo>
                  <a:lnTo>
                    <a:pt x="776" y="0"/>
                  </a:lnTo>
                  <a:close/>
                </a:path>
              </a:pathLst>
            </a:custGeom>
            <a:solidFill>
              <a:srgbClr val="FBB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33"/>
            <p:cNvSpPr/>
            <p:nvPr/>
          </p:nvSpPr>
          <p:spPr>
            <a:xfrm>
              <a:off x="5736193" y="2480309"/>
              <a:ext cx="37548" cy="37158"/>
            </a:xfrm>
            <a:custGeom>
              <a:avLst/>
              <a:gdLst/>
              <a:ahLst/>
              <a:cxnLst/>
              <a:rect l="l" t="t" r="r" b="b"/>
              <a:pathLst>
                <a:path w="1338" h="1324" extrusionOk="0">
                  <a:moveTo>
                    <a:pt x="262" y="1"/>
                  </a:moveTo>
                  <a:lnTo>
                    <a:pt x="262" y="650"/>
                  </a:lnTo>
                  <a:cubicBezTo>
                    <a:pt x="262" y="800"/>
                    <a:pt x="168" y="935"/>
                    <a:pt x="28" y="986"/>
                  </a:cubicBezTo>
                  <a:lnTo>
                    <a:pt x="1" y="996"/>
                  </a:lnTo>
                  <a:lnTo>
                    <a:pt x="155" y="1323"/>
                  </a:lnTo>
                  <a:cubicBezTo>
                    <a:pt x="306" y="1266"/>
                    <a:pt x="430" y="1159"/>
                    <a:pt x="511" y="1027"/>
                  </a:cubicBezTo>
                  <a:cubicBezTo>
                    <a:pt x="561" y="945"/>
                    <a:pt x="627" y="876"/>
                    <a:pt x="704" y="820"/>
                  </a:cubicBezTo>
                  <a:cubicBezTo>
                    <a:pt x="789" y="762"/>
                    <a:pt x="886" y="719"/>
                    <a:pt x="987" y="705"/>
                  </a:cubicBezTo>
                  <a:cubicBezTo>
                    <a:pt x="1111" y="688"/>
                    <a:pt x="1228" y="659"/>
                    <a:pt x="1338" y="614"/>
                  </a:cubicBezTo>
                  <a:lnTo>
                    <a:pt x="1338" y="1"/>
                  </a:lnTo>
                  <a:close/>
                </a:path>
              </a:pathLst>
            </a:custGeom>
            <a:solidFill>
              <a:srgbClr val="F4A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33"/>
            <p:cNvSpPr/>
            <p:nvPr/>
          </p:nvSpPr>
          <p:spPr>
            <a:xfrm>
              <a:off x="5734172" y="2436022"/>
              <a:ext cx="54666" cy="53464"/>
            </a:xfrm>
            <a:custGeom>
              <a:avLst/>
              <a:gdLst/>
              <a:ahLst/>
              <a:cxnLst/>
              <a:rect l="l" t="t" r="r" b="b"/>
              <a:pathLst>
                <a:path w="1948" h="1905" extrusionOk="0">
                  <a:moveTo>
                    <a:pt x="870" y="1"/>
                  </a:moveTo>
                  <a:cubicBezTo>
                    <a:pt x="835" y="1"/>
                    <a:pt x="800" y="11"/>
                    <a:pt x="769" y="30"/>
                  </a:cubicBezTo>
                  <a:lnTo>
                    <a:pt x="332" y="324"/>
                  </a:lnTo>
                  <a:lnTo>
                    <a:pt x="5" y="687"/>
                  </a:lnTo>
                  <a:cubicBezTo>
                    <a:pt x="1" y="1286"/>
                    <a:pt x="272" y="1894"/>
                    <a:pt x="869" y="1894"/>
                  </a:cubicBezTo>
                  <a:lnTo>
                    <a:pt x="1140" y="1904"/>
                  </a:lnTo>
                  <a:cubicBezTo>
                    <a:pt x="1606" y="1783"/>
                    <a:pt x="1948" y="1357"/>
                    <a:pt x="1945" y="853"/>
                  </a:cubicBezTo>
                  <a:cubicBezTo>
                    <a:pt x="1946" y="743"/>
                    <a:pt x="1888" y="643"/>
                    <a:pt x="1798" y="582"/>
                  </a:cubicBezTo>
                  <a:lnTo>
                    <a:pt x="970" y="30"/>
                  </a:lnTo>
                  <a:cubicBezTo>
                    <a:pt x="940" y="11"/>
                    <a:pt x="905" y="1"/>
                    <a:pt x="870"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33"/>
            <p:cNvSpPr/>
            <p:nvPr/>
          </p:nvSpPr>
          <p:spPr>
            <a:xfrm>
              <a:off x="5728307" y="2445087"/>
              <a:ext cx="37940" cy="45297"/>
            </a:xfrm>
            <a:custGeom>
              <a:avLst/>
              <a:gdLst/>
              <a:ahLst/>
              <a:cxnLst/>
              <a:rect l="l" t="t" r="r" b="b"/>
              <a:pathLst>
                <a:path w="1352" h="1614" extrusionOk="0">
                  <a:moveTo>
                    <a:pt x="543" y="1"/>
                  </a:moveTo>
                  <a:lnTo>
                    <a:pt x="154" y="259"/>
                  </a:lnTo>
                  <a:cubicBezTo>
                    <a:pt x="65" y="319"/>
                    <a:pt x="6" y="420"/>
                    <a:pt x="6" y="529"/>
                  </a:cubicBezTo>
                  <a:cubicBezTo>
                    <a:pt x="0" y="1128"/>
                    <a:pt x="484" y="1614"/>
                    <a:pt x="1082" y="1614"/>
                  </a:cubicBezTo>
                  <a:cubicBezTo>
                    <a:pt x="1175" y="1614"/>
                    <a:pt x="1267" y="1600"/>
                    <a:pt x="1352" y="1578"/>
                  </a:cubicBezTo>
                  <a:cubicBezTo>
                    <a:pt x="887" y="1461"/>
                    <a:pt x="543" y="1040"/>
                    <a:pt x="543" y="540"/>
                  </a:cubicBezTo>
                  <a:lnTo>
                    <a:pt x="543" y="1"/>
                  </a:lnTo>
                  <a:close/>
                </a:path>
              </a:pathLst>
            </a:custGeom>
            <a:solidFill>
              <a:srgbClr val="FBB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33"/>
            <p:cNvSpPr/>
            <p:nvPr/>
          </p:nvSpPr>
          <p:spPr>
            <a:xfrm>
              <a:off x="5728924" y="2508289"/>
              <a:ext cx="62383" cy="47654"/>
            </a:xfrm>
            <a:custGeom>
              <a:avLst/>
              <a:gdLst/>
              <a:ahLst/>
              <a:cxnLst/>
              <a:rect l="l" t="t" r="r" b="b"/>
              <a:pathLst>
                <a:path w="2223" h="1698" extrusionOk="0">
                  <a:moveTo>
                    <a:pt x="1859" y="1"/>
                  </a:moveTo>
                  <a:lnTo>
                    <a:pt x="1186" y="674"/>
                  </a:lnTo>
                  <a:cubicBezTo>
                    <a:pt x="1151" y="709"/>
                    <a:pt x="1105" y="727"/>
                    <a:pt x="1059" y="727"/>
                  </a:cubicBezTo>
                  <a:cubicBezTo>
                    <a:pt x="1014" y="727"/>
                    <a:pt x="968" y="709"/>
                    <a:pt x="933" y="674"/>
                  </a:cubicBezTo>
                  <a:lnTo>
                    <a:pt x="529" y="271"/>
                  </a:lnTo>
                  <a:lnTo>
                    <a:pt x="0" y="407"/>
                  </a:lnTo>
                  <a:lnTo>
                    <a:pt x="161" y="1697"/>
                  </a:lnTo>
                  <a:lnTo>
                    <a:pt x="1956" y="1697"/>
                  </a:lnTo>
                  <a:lnTo>
                    <a:pt x="2223" y="807"/>
                  </a:lnTo>
                  <a:lnTo>
                    <a:pt x="1956" y="37"/>
                  </a:lnTo>
                  <a:lnTo>
                    <a:pt x="18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33"/>
            <p:cNvSpPr/>
            <p:nvPr/>
          </p:nvSpPr>
          <p:spPr>
            <a:xfrm>
              <a:off x="5730187" y="2508261"/>
              <a:ext cx="13554" cy="11871"/>
            </a:xfrm>
            <a:custGeom>
              <a:avLst/>
              <a:gdLst/>
              <a:ahLst/>
              <a:cxnLst/>
              <a:rect l="l" t="t" r="r" b="b"/>
              <a:pathLst>
                <a:path w="483" h="423" extrusionOk="0">
                  <a:moveTo>
                    <a:pt x="213" y="0"/>
                  </a:moveTo>
                  <a:lnTo>
                    <a:pt x="116" y="37"/>
                  </a:lnTo>
                  <a:lnTo>
                    <a:pt x="1" y="292"/>
                  </a:lnTo>
                  <a:lnTo>
                    <a:pt x="116" y="423"/>
                  </a:lnTo>
                  <a:lnTo>
                    <a:pt x="367" y="327"/>
                  </a:lnTo>
                  <a:cubicBezTo>
                    <a:pt x="408" y="313"/>
                    <a:pt x="446" y="292"/>
                    <a:pt x="483" y="270"/>
                  </a:cubicBezTo>
                  <a:lnTo>
                    <a:pt x="2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33"/>
            <p:cNvSpPr/>
            <p:nvPr/>
          </p:nvSpPr>
          <p:spPr>
            <a:xfrm>
              <a:off x="5706615" y="2518702"/>
              <a:ext cx="26884" cy="37158"/>
            </a:xfrm>
            <a:custGeom>
              <a:avLst/>
              <a:gdLst/>
              <a:ahLst/>
              <a:cxnLst/>
              <a:rect l="l" t="t" r="r" b="b"/>
              <a:pathLst>
                <a:path w="958" h="1324" extrusionOk="0">
                  <a:moveTo>
                    <a:pt x="518" y="1"/>
                  </a:moveTo>
                  <a:cubicBezTo>
                    <a:pt x="518" y="1"/>
                    <a:pt x="0" y="118"/>
                    <a:pt x="0" y="633"/>
                  </a:cubicBezTo>
                  <a:lnTo>
                    <a:pt x="0" y="1034"/>
                  </a:lnTo>
                  <a:lnTo>
                    <a:pt x="239" y="1323"/>
                  </a:lnTo>
                  <a:lnTo>
                    <a:pt x="958" y="1323"/>
                  </a:lnTo>
                  <a:lnTo>
                    <a:pt x="958" y="48"/>
                  </a:lnTo>
                  <a:lnTo>
                    <a:pt x="956" y="48"/>
                  </a:lnTo>
                  <a:lnTo>
                    <a:pt x="5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33"/>
            <p:cNvSpPr/>
            <p:nvPr/>
          </p:nvSpPr>
          <p:spPr>
            <a:xfrm>
              <a:off x="5703247" y="2509300"/>
              <a:ext cx="30223" cy="46644"/>
            </a:xfrm>
            <a:custGeom>
              <a:avLst/>
              <a:gdLst/>
              <a:ahLst/>
              <a:cxnLst/>
              <a:rect l="l" t="t" r="r" b="b"/>
              <a:pathLst>
                <a:path w="1077" h="1662" extrusionOk="0">
                  <a:moveTo>
                    <a:pt x="1076" y="0"/>
                  </a:moveTo>
                  <a:lnTo>
                    <a:pt x="466" y="229"/>
                  </a:lnTo>
                  <a:cubicBezTo>
                    <a:pt x="186" y="334"/>
                    <a:pt x="0" y="601"/>
                    <a:pt x="0" y="902"/>
                  </a:cubicBezTo>
                  <a:lnTo>
                    <a:pt x="0" y="1302"/>
                  </a:lnTo>
                  <a:cubicBezTo>
                    <a:pt x="0" y="1500"/>
                    <a:pt x="161" y="1661"/>
                    <a:pt x="359" y="1661"/>
                  </a:cubicBezTo>
                  <a:lnTo>
                    <a:pt x="359" y="902"/>
                  </a:lnTo>
                  <a:cubicBezTo>
                    <a:pt x="358" y="752"/>
                    <a:pt x="452" y="617"/>
                    <a:pt x="591" y="565"/>
                  </a:cubicBezTo>
                  <a:lnTo>
                    <a:pt x="1076" y="383"/>
                  </a:lnTo>
                  <a:lnTo>
                    <a:pt x="10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33"/>
            <p:cNvSpPr/>
            <p:nvPr/>
          </p:nvSpPr>
          <p:spPr>
            <a:xfrm>
              <a:off x="5783815" y="2509300"/>
              <a:ext cx="30251" cy="46560"/>
            </a:xfrm>
            <a:custGeom>
              <a:avLst/>
              <a:gdLst/>
              <a:ahLst/>
              <a:cxnLst/>
              <a:rect l="l" t="t" r="r" b="b"/>
              <a:pathLst>
                <a:path w="1078" h="1659" extrusionOk="0">
                  <a:moveTo>
                    <a:pt x="0" y="0"/>
                  </a:moveTo>
                  <a:lnTo>
                    <a:pt x="0" y="1658"/>
                  </a:lnTo>
                  <a:lnTo>
                    <a:pt x="719" y="1658"/>
                  </a:lnTo>
                  <a:cubicBezTo>
                    <a:pt x="916" y="1658"/>
                    <a:pt x="1078" y="1497"/>
                    <a:pt x="1078" y="1299"/>
                  </a:cubicBezTo>
                  <a:lnTo>
                    <a:pt x="1078" y="900"/>
                  </a:lnTo>
                  <a:cubicBezTo>
                    <a:pt x="1076" y="601"/>
                    <a:pt x="890" y="334"/>
                    <a:pt x="610" y="229"/>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33"/>
            <p:cNvSpPr/>
            <p:nvPr/>
          </p:nvSpPr>
          <p:spPr>
            <a:xfrm>
              <a:off x="5717447" y="2334427"/>
              <a:ext cx="59970" cy="50208"/>
            </a:xfrm>
            <a:custGeom>
              <a:avLst/>
              <a:gdLst/>
              <a:ahLst/>
              <a:cxnLst/>
              <a:rect l="l" t="t" r="r" b="b"/>
              <a:pathLst>
                <a:path w="2137" h="1789" extrusionOk="0">
                  <a:moveTo>
                    <a:pt x="224" y="1"/>
                  </a:moveTo>
                  <a:cubicBezTo>
                    <a:pt x="66" y="1"/>
                    <a:pt x="0" y="205"/>
                    <a:pt x="129" y="296"/>
                  </a:cubicBezTo>
                  <a:lnTo>
                    <a:pt x="799" y="784"/>
                  </a:lnTo>
                  <a:lnTo>
                    <a:pt x="543" y="1574"/>
                  </a:lnTo>
                  <a:cubicBezTo>
                    <a:pt x="504" y="1688"/>
                    <a:pt x="596" y="1789"/>
                    <a:pt x="699" y="1789"/>
                  </a:cubicBezTo>
                  <a:cubicBezTo>
                    <a:pt x="731" y="1789"/>
                    <a:pt x="764" y="1779"/>
                    <a:pt x="795" y="1758"/>
                  </a:cubicBezTo>
                  <a:lnTo>
                    <a:pt x="1465" y="1269"/>
                  </a:lnTo>
                  <a:lnTo>
                    <a:pt x="2136" y="1758"/>
                  </a:lnTo>
                  <a:lnTo>
                    <a:pt x="10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33"/>
            <p:cNvSpPr/>
            <p:nvPr/>
          </p:nvSpPr>
          <p:spPr>
            <a:xfrm>
              <a:off x="5602503" y="2506746"/>
              <a:ext cx="80596" cy="49198"/>
            </a:xfrm>
            <a:custGeom>
              <a:avLst/>
              <a:gdLst/>
              <a:ahLst/>
              <a:cxnLst/>
              <a:rect l="l" t="t" r="r" b="b"/>
              <a:pathLst>
                <a:path w="2872" h="1753" extrusionOk="0">
                  <a:moveTo>
                    <a:pt x="855" y="1"/>
                  </a:moveTo>
                  <a:cubicBezTo>
                    <a:pt x="810" y="1"/>
                    <a:pt x="765" y="9"/>
                    <a:pt x="722" y="26"/>
                  </a:cubicBezTo>
                  <a:lnTo>
                    <a:pt x="225" y="224"/>
                  </a:lnTo>
                  <a:cubicBezTo>
                    <a:pt x="90" y="280"/>
                    <a:pt x="1" y="412"/>
                    <a:pt x="1" y="559"/>
                  </a:cubicBezTo>
                  <a:lnTo>
                    <a:pt x="1" y="1393"/>
                  </a:lnTo>
                  <a:cubicBezTo>
                    <a:pt x="1" y="1591"/>
                    <a:pt x="162" y="1752"/>
                    <a:pt x="360" y="1752"/>
                  </a:cubicBezTo>
                  <a:lnTo>
                    <a:pt x="2512" y="1752"/>
                  </a:lnTo>
                  <a:cubicBezTo>
                    <a:pt x="2710" y="1752"/>
                    <a:pt x="2872" y="1590"/>
                    <a:pt x="2872" y="1393"/>
                  </a:cubicBezTo>
                  <a:lnTo>
                    <a:pt x="2872" y="559"/>
                  </a:lnTo>
                  <a:cubicBezTo>
                    <a:pt x="2872" y="412"/>
                    <a:pt x="2782" y="280"/>
                    <a:pt x="2647" y="224"/>
                  </a:cubicBezTo>
                  <a:lnTo>
                    <a:pt x="2150" y="26"/>
                  </a:lnTo>
                  <a:cubicBezTo>
                    <a:pt x="2107" y="9"/>
                    <a:pt x="2062" y="1"/>
                    <a:pt x="2017" y="1"/>
                  </a:cubicBezTo>
                  <a:cubicBezTo>
                    <a:pt x="1947" y="1"/>
                    <a:pt x="1878" y="21"/>
                    <a:pt x="1819" y="62"/>
                  </a:cubicBezTo>
                  <a:lnTo>
                    <a:pt x="1536" y="249"/>
                  </a:lnTo>
                  <a:cubicBezTo>
                    <a:pt x="1506" y="269"/>
                    <a:pt x="1471" y="279"/>
                    <a:pt x="1436" y="279"/>
                  </a:cubicBezTo>
                  <a:cubicBezTo>
                    <a:pt x="1401" y="279"/>
                    <a:pt x="1367" y="269"/>
                    <a:pt x="1337" y="249"/>
                  </a:cubicBezTo>
                  <a:lnTo>
                    <a:pt x="1054" y="62"/>
                  </a:lnTo>
                  <a:cubicBezTo>
                    <a:pt x="994" y="21"/>
                    <a:pt x="925" y="1"/>
                    <a:pt x="855" y="1"/>
                  </a:cubicBezTo>
                  <a:close/>
                </a:path>
              </a:pathLst>
            </a:custGeom>
            <a:solidFill>
              <a:srgbClr val="D5E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33"/>
            <p:cNvSpPr/>
            <p:nvPr/>
          </p:nvSpPr>
          <p:spPr>
            <a:xfrm>
              <a:off x="5627703" y="2460158"/>
              <a:ext cx="30251" cy="35334"/>
            </a:xfrm>
            <a:custGeom>
              <a:avLst/>
              <a:gdLst/>
              <a:ahLst/>
              <a:cxnLst/>
              <a:rect l="l" t="t" r="r" b="b"/>
              <a:pathLst>
                <a:path w="1078" h="1259" extrusionOk="0">
                  <a:moveTo>
                    <a:pt x="359" y="0"/>
                  </a:moveTo>
                  <a:cubicBezTo>
                    <a:pt x="161" y="0"/>
                    <a:pt x="0" y="162"/>
                    <a:pt x="0" y="360"/>
                  </a:cubicBezTo>
                  <a:lnTo>
                    <a:pt x="0" y="719"/>
                  </a:lnTo>
                  <a:cubicBezTo>
                    <a:pt x="0" y="1018"/>
                    <a:pt x="242" y="1258"/>
                    <a:pt x="540" y="1258"/>
                  </a:cubicBezTo>
                  <a:cubicBezTo>
                    <a:pt x="836" y="1258"/>
                    <a:pt x="1076" y="1016"/>
                    <a:pt x="1078" y="719"/>
                  </a:cubicBezTo>
                  <a:lnTo>
                    <a:pt x="1078" y="360"/>
                  </a:lnTo>
                  <a:cubicBezTo>
                    <a:pt x="1078" y="162"/>
                    <a:pt x="917" y="0"/>
                    <a:pt x="719" y="0"/>
                  </a:cubicBezTo>
                  <a:close/>
                </a:path>
              </a:pathLst>
            </a:custGeom>
            <a:solidFill>
              <a:srgbClr val="FBB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33"/>
            <p:cNvSpPr/>
            <p:nvPr/>
          </p:nvSpPr>
          <p:spPr>
            <a:xfrm>
              <a:off x="5616366" y="2383232"/>
              <a:ext cx="52701" cy="48244"/>
            </a:xfrm>
            <a:custGeom>
              <a:avLst/>
              <a:gdLst/>
              <a:ahLst/>
              <a:cxnLst/>
              <a:rect l="l" t="t" r="r" b="b"/>
              <a:pathLst>
                <a:path w="1878" h="1719" extrusionOk="0">
                  <a:moveTo>
                    <a:pt x="942" y="0"/>
                  </a:moveTo>
                  <a:cubicBezTo>
                    <a:pt x="899" y="0"/>
                    <a:pt x="856" y="24"/>
                    <a:pt x="837" y="73"/>
                  </a:cubicBezTo>
                  <a:lnTo>
                    <a:pt x="674" y="577"/>
                  </a:lnTo>
                  <a:lnTo>
                    <a:pt x="145" y="577"/>
                  </a:lnTo>
                  <a:cubicBezTo>
                    <a:pt x="43" y="577"/>
                    <a:pt x="1" y="708"/>
                    <a:pt x="83" y="766"/>
                  </a:cubicBezTo>
                  <a:lnTo>
                    <a:pt x="513" y="1077"/>
                  </a:lnTo>
                  <a:lnTo>
                    <a:pt x="350" y="1582"/>
                  </a:lnTo>
                  <a:cubicBezTo>
                    <a:pt x="325" y="1655"/>
                    <a:pt x="383" y="1719"/>
                    <a:pt x="449" y="1719"/>
                  </a:cubicBezTo>
                  <a:cubicBezTo>
                    <a:pt x="470" y="1719"/>
                    <a:pt x="491" y="1713"/>
                    <a:pt x="511" y="1699"/>
                  </a:cubicBezTo>
                  <a:lnTo>
                    <a:pt x="939" y="1388"/>
                  </a:lnTo>
                  <a:lnTo>
                    <a:pt x="1369" y="1699"/>
                  </a:lnTo>
                  <a:cubicBezTo>
                    <a:pt x="1388" y="1713"/>
                    <a:pt x="1409" y="1719"/>
                    <a:pt x="1429" y="1719"/>
                  </a:cubicBezTo>
                  <a:cubicBezTo>
                    <a:pt x="1495" y="1719"/>
                    <a:pt x="1553" y="1654"/>
                    <a:pt x="1529" y="1582"/>
                  </a:cubicBezTo>
                  <a:lnTo>
                    <a:pt x="1366" y="1077"/>
                  </a:lnTo>
                  <a:lnTo>
                    <a:pt x="1796" y="766"/>
                  </a:lnTo>
                  <a:cubicBezTo>
                    <a:pt x="1878" y="708"/>
                    <a:pt x="1835" y="577"/>
                    <a:pt x="1735" y="577"/>
                  </a:cubicBezTo>
                  <a:lnTo>
                    <a:pt x="1205" y="577"/>
                  </a:lnTo>
                  <a:lnTo>
                    <a:pt x="1042" y="73"/>
                  </a:lnTo>
                  <a:cubicBezTo>
                    <a:pt x="1027" y="24"/>
                    <a:pt x="985" y="0"/>
                    <a:pt x="942" y="0"/>
                  </a:cubicBezTo>
                  <a:close/>
                </a:path>
              </a:pathLst>
            </a:custGeom>
            <a:solidFill>
              <a:srgbClr val="FFE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33"/>
            <p:cNvSpPr/>
            <p:nvPr/>
          </p:nvSpPr>
          <p:spPr>
            <a:xfrm>
              <a:off x="5602559" y="2506746"/>
              <a:ext cx="45321" cy="49198"/>
            </a:xfrm>
            <a:custGeom>
              <a:avLst/>
              <a:gdLst/>
              <a:ahLst/>
              <a:cxnLst/>
              <a:rect l="l" t="t" r="r" b="b"/>
              <a:pathLst>
                <a:path w="1615" h="1753" extrusionOk="0">
                  <a:moveTo>
                    <a:pt x="854" y="1"/>
                  </a:moveTo>
                  <a:cubicBezTo>
                    <a:pt x="810" y="1"/>
                    <a:pt x="765" y="9"/>
                    <a:pt x="722" y="26"/>
                  </a:cubicBezTo>
                  <a:lnTo>
                    <a:pt x="226" y="224"/>
                  </a:lnTo>
                  <a:cubicBezTo>
                    <a:pt x="90" y="280"/>
                    <a:pt x="0" y="412"/>
                    <a:pt x="0" y="559"/>
                  </a:cubicBezTo>
                  <a:lnTo>
                    <a:pt x="0" y="1393"/>
                  </a:lnTo>
                  <a:cubicBezTo>
                    <a:pt x="0" y="1591"/>
                    <a:pt x="162" y="1752"/>
                    <a:pt x="359" y="1752"/>
                  </a:cubicBezTo>
                  <a:lnTo>
                    <a:pt x="359" y="802"/>
                  </a:lnTo>
                  <a:cubicBezTo>
                    <a:pt x="359" y="656"/>
                    <a:pt x="449" y="524"/>
                    <a:pt x="585" y="469"/>
                  </a:cubicBezTo>
                  <a:lnTo>
                    <a:pt x="769" y="396"/>
                  </a:lnTo>
                  <a:cubicBezTo>
                    <a:pt x="790" y="387"/>
                    <a:pt x="812" y="383"/>
                    <a:pt x="834" y="383"/>
                  </a:cubicBezTo>
                  <a:cubicBezTo>
                    <a:pt x="868" y="383"/>
                    <a:pt x="902" y="393"/>
                    <a:pt x="933" y="412"/>
                  </a:cubicBezTo>
                  <a:lnTo>
                    <a:pt x="1175" y="569"/>
                  </a:lnTo>
                  <a:cubicBezTo>
                    <a:pt x="1226" y="603"/>
                    <a:pt x="1255" y="660"/>
                    <a:pt x="1255" y="720"/>
                  </a:cubicBezTo>
                  <a:lnTo>
                    <a:pt x="1255" y="1752"/>
                  </a:lnTo>
                  <a:lnTo>
                    <a:pt x="1615" y="1752"/>
                  </a:lnTo>
                  <a:lnTo>
                    <a:pt x="1615" y="198"/>
                  </a:lnTo>
                  <a:lnTo>
                    <a:pt x="1534" y="249"/>
                  </a:lnTo>
                  <a:cubicBezTo>
                    <a:pt x="1505" y="268"/>
                    <a:pt x="1469" y="277"/>
                    <a:pt x="1436" y="277"/>
                  </a:cubicBezTo>
                  <a:cubicBezTo>
                    <a:pt x="1401" y="277"/>
                    <a:pt x="1365" y="268"/>
                    <a:pt x="1336" y="249"/>
                  </a:cubicBezTo>
                  <a:lnTo>
                    <a:pt x="1054" y="62"/>
                  </a:lnTo>
                  <a:cubicBezTo>
                    <a:pt x="994" y="21"/>
                    <a:pt x="924" y="1"/>
                    <a:pt x="854" y="1"/>
                  </a:cubicBezTo>
                  <a:close/>
                </a:path>
              </a:pathLst>
            </a:custGeom>
            <a:solidFill>
              <a:srgbClr val="B8D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33"/>
            <p:cNvSpPr/>
            <p:nvPr/>
          </p:nvSpPr>
          <p:spPr>
            <a:xfrm>
              <a:off x="5627703" y="2460158"/>
              <a:ext cx="20177" cy="35334"/>
            </a:xfrm>
            <a:custGeom>
              <a:avLst/>
              <a:gdLst/>
              <a:ahLst/>
              <a:cxnLst/>
              <a:rect l="l" t="t" r="r" b="b"/>
              <a:pathLst>
                <a:path w="719" h="1259" extrusionOk="0">
                  <a:moveTo>
                    <a:pt x="359" y="0"/>
                  </a:moveTo>
                  <a:cubicBezTo>
                    <a:pt x="161" y="0"/>
                    <a:pt x="0" y="162"/>
                    <a:pt x="0" y="360"/>
                  </a:cubicBezTo>
                  <a:lnTo>
                    <a:pt x="0" y="719"/>
                  </a:lnTo>
                  <a:cubicBezTo>
                    <a:pt x="0" y="1016"/>
                    <a:pt x="241" y="1258"/>
                    <a:pt x="538" y="1258"/>
                  </a:cubicBezTo>
                  <a:cubicBezTo>
                    <a:pt x="603" y="1258"/>
                    <a:pt x="661" y="1245"/>
                    <a:pt x="719" y="1225"/>
                  </a:cubicBezTo>
                  <a:cubicBezTo>
                    <a:pt x="510" y="1150"/>
                    <a:pt x="359" y="953"/>
                    <a:pt x="359" y="719"/>
                  </a:cubicBezTo>
                  <a:lnTo>
                    <a:pt x="359" y="0"/>
                  </a:lnTo>
                  <a:close/>
                </a:path>
              </a:pathLst>
            </a:custGeom>
            <a:solidFill>
              <a:srgbClr val="F4A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33"/>
            <p:cNvSpPr/>
            <p:nvPr/>
          </p:nvSpPr>
          <p:spPr>
            <a:xfrm>
              <a:off x="5616534" y="2399425"/>
              <a:ext cx="26379" cy="32050"/>
            </a:xfrm>
            <a:custGeom>
              <a:avLst/>
              <a:gdLst/>
              <a:ahLst/>
              <a:cxnLst/>
              <a:rect l="l" t="t" r="r" b="b"/>
              <a:pathLst>
                <a:path w="940" h="1142" extrusionOk="0">
                  <a:moveTo>
                    <a:pt x="143" y="0"/>
                  </a:moveTo>
                  <a:cubicBezTo>
                    <a:pt x="43" y="0"/>
                    <a:pt x="1" y="131"/>
                    <a:pt x="83" y="189"/>
                  </a:cubicBezTo>
                  <a:lnTo>
                    <a:pt x="513" y="500"/>
                  </a:lnTo>
                  <a:lnTo>
                    <a:pt x="348" y="1005"/>
                  </a:lnTo>
                  <a:cubicBezTo>
                    <a:pt x="325" y="1077"/>
                    <a:pt x="384" y="1142"/>
                    <a:pt x="449" y="1142"/>
                  </a:cubicBezTo>
                  <a:cubicBezTo>
                    <a:pt x="469" y="1142"/>
                    <a:pt x="490" y="1136"/>
                    <a:pt x="510" y="1122"/>
                  </a:cubicBezTo>
                  <a:lnTo>
                    <a:pt x="939" y="811"/>
                  </a:lnTo>
                  <a:lnTo>
                    <a:pt x="677" y="2"/>
                  </a:lnTo>
                  <a:lnTo>
                    <a:pt x="143" y="2"/>
                  </a:lnTo>
                  <a:lnTo>
                    <a:pt x="143" y="0"/>
                  </a:lnTo>
                  <a:close/>
                </a:path>
              </a:pathLst>
            </a:custGeom>
            <a:solidFill>
              <a:srgbClr val="FFD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33"/>
            <p:cNvSpPr/>
            <p:nvPr/>
          </p:nvSpPr>
          <p:spPr>
            <a:xfrm>
              <a:off x="5607498" y="2506746"/>
              <a:ext cx="75600" cy="49114"/>
            </a:xfrm>
            <a:custGeom>
              <a:avLst/>
              <a:gdLst/>
              <a:ahLst/>
              <a:cxnLst/>
              <a:rect l="l" t="t" r="r" b="b"/>
              <a:pathLst>
                <a:path w="2694" h="1750" extrusionOk="0">
                  <a:moveTo>
                    <a:pt x="1839" y="1"/>
                  </a:moveTo>
                  <a:cubicBezTo>
                    <a:pt x="1769" y="1"/>
                    <a:pt x="1700" y="21"/>
                    <a:pt x="1641" y="62"/>
                  </a:cubicBezTo>
                  <a:lnTo>
                    <a:pt x="1439" y="195"/>
                  </a:lnTo>
                  <a:lnTo>
                    <a:pt x="1269" y="572"/>
                  </a:lnTo>
                  <a:lnTo>
                    <a:pt x="817" y="267"/>
                  </a:lnTo>
                  <a:lnTo>
                    <a:pt x="22" y="415"/>
                  </a:lnTo>
                  <a:lnTo>
                    <a:pt x="0" y="1321"/>
                  </a:lnTo>
                  <a:lnTo>
                    <a:pt x="182" y="1749"/>
                  </a:lnTo>
                  <a:lnTo>
                    <a:pt x="1078" y="1749"/>
                  </a:lnTo>
                  <a:lnTo>
                    <a:pt x="1266" y="1477"/>
                  </a:lnTo>
                  <a:lnTo>
                    <a:pt x="1437" y="1749"/>
                  </a:lnTo>
                  <a:lnTo>
                    <a:pt x="2333" y="1749"/>
                  </a:lnTo>
                  <a:cubicBezTo>
                    <a:pt x="2531" y="1749"/>
                    <a:pt x="2692" y="1588"/>
                    <a:pt x="2692" y="1390"/>
                  </a:cubicBezTo>
                  <a:lnTo>
                    <a:pt x="2692" y="557"/>
                  </a:lnTo>
                  <a:cubicBezTo>
                    <a:pt x="2694" y="412"/>
                    <a:pt x="2604" y="280"/>
                    <a:pt x="2469" y="224"/>
                  </a:cubicBezTo>
                  <a:lnTo>
                    <a:pt x="1972" y="26"/>
                  </a:lnTo>
                  <a:cubicBezTo>
                    <a:pt x="1929" y="9"/>
                    <a:pt x="1884"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33"/>
            <p:cNvSpPr/>
            <p:nvPr/>
          </p:nvSpPr>
          <p:spPr>
            <a:xfrm>
              <a:off x="5631099" y="2460158"/>
              <a:ext cx="26856" cy="34969"/>
            </a:xfrm>
            <a:custGeom>
              <a:avLst/>
              <a:gdLst/>
              <a:ahLst/>
              <a:cxnLst/>
              <a:rect l="l" t="t" r="r" b="b"/>
              <a:pathLst>
                <a:path w="957" h="1246" extrusionOk="0">
                  <a:moveTo>
                    <a:pt x="238" y="0"/>
                  </a:moveTo>
                  <a:lnTo>
                    <a:pt x="1" y="275"/>
                  </a:lnTo>
                  <a:lnTo>
                    <a:pt x="1" y="634"/>
                  </a:lnTo>
                  <a:cubicBezTo>
                    <a:pt x="1" y="930"/>
                    <a:pt x="121" y="1245"/>
                    <a:pt x="419" y="1245"/>
                  </a:cubicBezTo>
                  <a:cubicBezTo>
                    <a:pt x="426" y="1245"/>
                    <a:pt x="434" y="1245"/>
                    <a:pt x="441" y="1245"/>
                  </a:cubicBezTo>
                  <a:cubicBezTo>
                    <a:pt x="496" y="1245"/>
                    <a:pt x="550" y="1244"/>
                    <a:pt x="602" y="1225"/>
                  </a:cubicBezTo>
                  <a:cubicBezTo>
                    <a:pt x="809" y="1151"/>
                    <a:pt x="957" y="952"/>
                    <a:pt x="957" y="719"/>
                  </a:cubicBezTo>
                  <a:lnTo>
                    <a:pt x="957" y="360"/>
                  </a:lnTo>
                  <a:cubicBezTo>
                    <a:pt x="957" y="162"/>
                    <a:pt x="796" y="0"/>
                    <a:pt x="598" y="0"/>
                  </a:cubicBezTo>
                  <a:close/>
                </a:path>
              </a:pathLst>
            </a:custGeom>
            <a:solidFill>
              <a:srgbClr val="FFE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33"/>
            <p:cNvSpPr/>
            <p:nvPr/>
          </p:nvSpPr>
          <p:spPr>
            <a:xfrm>
              <a:off x="5633877" y="2383260"/>
              <a:ext cx="35190" cy="48188"/>
            </a:xfrm>
            <a:custGeom>
              <a:avLst/>
              <a:gdLst/>
              <a:ahLst/>
              <a:cxnLst/>
              <a:rect l="l" t="t" r="r" b="b"/>
              <a:pathLst>
                <a:path w="1254" h="1717" extrusionOk="0">
                  <a:moveTo>
                    <a:pt x="319" y="0"/>
                  </a:moveTo>
                  <a:cubicBezTo>
                    <a:pt x="277" y="0"/>
                    <a:pt x="235" y="24"/>
                    <a:pt x="220" y="72"/>
                  </a:cubicBezTo>
                  <a:lnTo>
                    <a:pt x="57" y="576"/>
                  </a:lnTo>
                  <a:lnTo>
                    <a:pt x="0" y="855"/>
                  </a:lnTo>
                  <a:lnTo>
                    <a:pt x="320" y="1384"/>
                  </a:lnTo>
                  <a:lnTo>
                    <a:pt x="748" y="1696"/>
                  </a:lnTo>
                  <a:cubicBezTo>
                    <a:pt x="767" y="1710"/>
                    <a:pt x="788" y="1716"/>
                    <a:pt x="809" y="1716"/>
                  </a:cubicBezTo>
                  <a:cubicBezTo>
                    <a:pt x="874" y="1716"/>
                    <a:pt x="933" y="1653"/>
                    <a:pt x="909" y="1579"/>
                  </a:cubicBezTo>
                  <a:lnTo>
                    <a:pt x="746" y="1075"/>
                  </a:lnTo>
                  <a:lnTo>
                    <a:pt x="1175" y="764"/>
                  </a:lnTo>
                  <a:cubicBezTo>
                    <a:pt x="1254" y="705"/>
                    <a:pt x="1211" y="576"/>
                    <a:pt x="1111" y="576"/>
                  </a:cubicBezTo>
                  <a:lnTo>
                    <a:pt x="581" y="576"/>
                  </a:lnTo>
                  <a:lnTo>
                    <a:pt x="418" y="72"/>
                  </a:lnTo>
                  <a:cubicBezTo>
                    <a:pt x="403" y="24"/>
                    <a:pt x="361" y="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33"/>
            <p:cNvSpPr/>
            <p:nvPr/>
          </p:nvSpPr>
          <p:spPr>
            <a:xfrm>
              <a:off x="5602559" y="2506746"/>
              <a:ext cx="45321" cy="49198"/>
            </a:xfrm>
            <a:custGeom>
              <a:avLst/>
              <a:gdLst/>
              <a:ahLst/>
              <a:cxnLst/>
              <a:rect l="l" t="t" r="r" b="b"/>
              <a:pathLst>
                <a:path w="1615" h="1753" extrusionOk="0">
                  <a:moveTo>
                    <a:pt x="854" y="1"/>
                  </a:moveTo>
                  <a:cubicBezTo>
                    <a:pt x="810" y="1"/>
                    <a:pt x="765" y="9"/>
                    <a:pt x="722" y="26"/>
                  </a:cubicBezTo>
                  <a:lnTo>
                    <a:pt x="226" y="224"/>
                  </a:lnTo>
                  <a:cubicBezTo>
                    <a:pt x="90" y="280"/>
                    <a:pt x="0" y="412"/>
                    <a:pt x="0" y="559"/>
                  </a:cubicBezTo>
                  <a:lnTo>
                    <a:pt x="0" y="1393"/>
                  </a:lnTo>
                  <a:cubicBezTo>
                    <a:pt x="0" y="1591"/>
                    <a:pt x="162" y="1752"/>
                    <a:pt x="359" y="1752"/>
                  </a:cubicBezTo>
                  <a:lnTo>
                    <a:pt x="359" y="802"/>
                  </a:lnTo>
                  <a:cubicBezTo>
                    <a:pt x="359" y="656"/>
                    <a:pt x="449" y="524"/>
                    <a:pt x="585" y="469"/>
                  </a:cubicBezTo>
                  <a:lnTo>
                    <a:pt x="769" y="396"/>
                  </a:lnTo>
                  <a:cubicBezTo>
                    <a:pt x="790" y="387"/>
                    <a:pt x="812" y="383"/>
                    <a:pt x="834" y="383"/>
                  </a:cubicBezTo>
                  <a:cubicBezTo>
                    <a:pt x="868" y="383"/>
                    <a:pt x="902" y="393"/>
                    <a:pt x="933" y="412"/>
                  </a:cubicBezTo>
                  <a:lnTo>
                    <a:pt x="1175" y="569"/>
                  </a:lnTo>
                  <a:cubicBezTo>
                    <a:pt x="1226" y="603"/>
                    <a:pt x="1255" y="660"/>
                    <a:pt x="1255" y="720"/>
                  </a:cubicBezTo>
                  <a:lnTo>
                    <a:pt x="1255" y="1752"/>
                  </a:lnTo>
                  <a:lnTo>
                    <a:pt x="1615" y="1752"/>
                  </a:lnTo>
                  <a:lnTo>
                    <a:pt x="1615" y="198"/>
                  </a:lnTo>
                  <a:lnTo>
                    <a:pt x="1534" y="249"/>
                  </a:lnTo>
                  <a:cubicBezTo>
                    <a:pt x="1505" y="268"/>
                    <a:pt x="1469" y="277"/>
                    <a:pt x="1436" y="277"/>
                  </a:cubicBezTo>
                  <a:cubicBezTo>
                    <a:pt x="1401" y="277"/>
                    <a:pt x="1365" y="268"/>
                    <a:pt x="1336" y="249"/>
                  </a:cubicBezTo>
                  <a:lnTo>
                    <a:pt x="1054" y="62"/>
                  </a:lnTo>
                  <a:cubicBezTo>
                    <a:pt x="994" y="21"/>
                    <a:pt x="924" y="1"/>
                    <a:pt x="8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33"/>
            <p:cNvSpPr/>
            <p:nvPr/>
          </p:nvSpPr>
          <p:spPr>
            <a:xfrm>
              <a:off x="5627703" y="2460158"/>
              <a:ext cx="20233" cy="35334"/>
            </a:xfrm>
            <a:custGeom>
              <a:avLst/>
              <a:gdLst/>
              <a:ahLst/>
              <a:cxnLst/>
              <a:rect l="l" t="t" r="r" b="b"/>
              <a:pathLst>
                <a:path w="721" h="1259" extrusionOk="0">
                  <a:moveTo>
                    <a:pt x="359" y="0"/>
                  </a:moveTo>
                  <a:cubicBezTo>
                    <a:pt x="161" y="0"/>
                    <a:pt x="0" y="162"/>
                    <a:pt x="0" y="360"/>
                  </a:cubicBezTo>
                  <a:lnTo>
                    <a:pt x="0" y="719"/>
                  </a:lnTo>
                  <a:cubicBezTo>
                    <a:pt x="0" y="1016"/>
                    <a:pt x="241" y="1258"/>
                    <a:pt x="538" y="1258"/>
                  </a:cubicBezTo>
                  <a:cubicBezTo>
                    <a:pt x="603" y="1258"/>
                    <a:pt x="663" y="1247"/>
                    <a:pt x="720" y="1228"/>
                  </a:cubicBezTo>
                  <a:cubicBezTo>
                    <a:pt x="512" y="1151"/>
                    <a:pt x="359" y="953"/>
                    <a:pt x="359" y="719"/>
                  </a:cubicBezTo>
                  <a:lnTo>
                    <a:pt x="359" y="0"/>
                  </a:ln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33"/>
            <p:cNvSpPr/>
            <p:nvPr/>
          </p:nvSpPr>
          <p:spPr>
            <a:xfrm>
              <a:off x="5616534" y="2399425"/>
              <a:ext cx="26379" cy="32050"/>
            </a:xfrm>
            <a:custGeom>
              <a:avLst/>
              <a:gdLst/>
              <a:ahLst/>
              <a:cxnLst/>
              <a:rect l="l" t="t" r="r" b="b"/>
              <a:pathLst>
                <a:path w="940" h="1142" extrusionOk="0">
                  <a:moveTo>
                    <a:pt x="143" y="0"/>
                  </a:moveTo>
                  <a:cubicBezTo>
                    <a:pt x="43" y="0"/>
                    <a:pt x="1" y="131"/>
                    <a:pt x="83" y="189"/>
                  </a:cubicBezTo>
                  <a:lnTo>
                    <a:pt x="513" y="500"/>
                  </a:lnTo>
                  <a:lnTo>
                    <a:pt x="348" y="1005"/>
                  </a:lnTo>
                  <a:cubicBezTo>
                    <a:pt x="325" y="1077"/>
                    <a:pt x="384" y="1142"/>
                    <a:pt x="449" y="1142"/>
                  </a:cubicBezTo>
                  <a:cubicBezTo>
                    <a:pt x="469" y="1142"/>
                    <a:pt x="490" y="1136"/>
                    <a:pt x="510" y="1122"/>
                  </a:cubicBezTo>
                  <a:lnTo>
                    <a:pt x="939" y="811"/>
                  </a:lnTo>
                  <a:lnTo>
                    <a:pt x="677" y="2"/>
                  </a:lnTo>
                  <a:lnTo>
                    <a:pt x="143" y="2"/>
                  </a:lnTo>
                  <a:lnTo>
                    <a:pt x="1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33"/>
            <p:cNvSpPr/>
            <p:nvPr/>
          </p:nvSpPr>
          <p:spPr>
            <a:xfrm>
              <a:off x="5834075" y="2506746"/>
              <a:ext cx="80652" cy="49198"/>
            </a:xfrm>
            <a:custGeom>
              <a:avLst/>
              <a:gdLst/>
              <a:ahLst/>
              <a:cxnLst/>
              <a:rect l="l" t="t" r="r" b="b"/>
              <a:pathLst>
                <a:path w="2874" h="1753" extrusionOk="0">
                  <a:moveTo>
                    <a:pt x="856" y="1"/>
                  </a:moveTo>
                  <a:cubicBezTo>
                    <a:pt x="812" y="1"/>
                    <a:pt x="767" y="9"/>
                    <a:pt x="724" y="26"/>
                  </a:cubicBezTo>
                  <a:lnTo>
                    <a:pt x="227" y="224"/>
                  </a:lnTo>
                  <a:cubicBezTo>
                    <a:pt x="92" y="280"/>
                    <a:pt x="1" y="412"/>
                    <a:pt x="1" y="559"/>
                  </a:cubicBezTo>
                  <a:lnTo>
                    <a:pt x="1" y="1393"/>
                  </a:lnTo>
                  <a:cubicBezTo>
                    <a:pt x="1" y="1591"/>
                    <a:pt x="162" y="1752"/>
                    <a:pt x="360" y="1752"/>
                  </a:cubicBezTo>
                  <a:lnTo>
                    <a:pt x="2514" y="1752"/>
                  </a:lnTo>
                  <a:cubicBezTo>
                    <a:pt x="2712" y="1752"/>
                    <a:pt x="2873" y="1590"/>
                    <a:pt x="2873" y="1393"/>
                  </a:cubicBezTo>
                  <a:lnTo>
                    <a:pt x="2873" y="559"/>
                  </a:lnTo>
                  <a:cubicBezTo>
                    <a:pt x="2873" y="412"/>
                    <a:pt x="2784" y="280"/>
                    <a:pt x="2647" y="224"/>
                  </a:cubicBezTo>
                  <a:lnTo>
                    <a:pt x="2152" y="26"/>
                  </a:lnTo>
                  <a:cubicBezTo>
                    <a:pt x="2109" y="9"/>
                    <a:pt x="2064" y="1"/>
                    <a:pt x="2019" y="1"/>
                  </a:cubicBezTo>
                  <a:cubicBezTo>
                    <a:pt x="1949" y="1"/>
                    <a:pt x="1879" y="21"/>
                    <a:pt x="1819" y="62"/>
                  </a:cubicBezTo>
                  <a:lnTo>
                    <a:pt x="1537" y="249"/>
                  </a:lnTo>
                  <a:cubicBezTo>
                    <a:pt x="1507" y="269"/>
                    <a:pt x="1473" y="279"/>
                    <a:pt x="1438" y="279"/>
                  </a:cubicBezTo>
                  <a:cubicBezTo>
                    <a:pt x="1403" y="279"/>
                    <a:pt x="1368" y="269"/>
                    <a:pt x="1338" y="249"/>
                  </a:cubicBezTo>
                  <a:lnTo>
                    <a:pt x="1055" y="62"/>
                  </a:lnTo>
                  <a:cubicBezTo>
                    <a:pt x="995" y="21"/>
                    <a:pt x="926" y="1"/>
                    <a:pt x="856" y="1"/>
                  </a:cubicBezTo>
                  <a:close/>
                </a:path>
              </a:pathLst>
            </a:custGeom>
            <a:solidFill>
              <a:srgbClr val="D5E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33"/>
            <p:cNvSpPr/>
            <p:nvPr/>
          </p:nvSpPr>
          <p:spPr>
            <a:xfrm>
              <a:off x="5859303" y="2460158"/>
              <a:ext cx="30279" cy="35334"/>
            </a:xfrm>
            <a:custGeom>
              <a:avLst/>
              <a:gdLst/>
              <a:ahLst/>
              <a:cxnLst/>
              <a:rect l="l" t="t" r="r" b="b"/>
              <a:pathLst>
                <a:path w="1079" h="1259" extrusionOk="0">
                  <a:moveTo>
                    <a:pt x="360" y="0"/>
                  </a:moveTo>
                  <a:cubicBezTo>
                    <a:pt x="162" y="0"/>
                    <a:pt x="1" y="162"/>
                    <a:pt x="1" y="360"/>
                  </a:cubicBezTo>
                  <a:lnTo>
                    <a:pt x="1" y="719"/>
                  </a:lnTo>
                  <a:cubicBezTo>
                    <a:pt x="1" y="1018"/>
                    <a:pt x="243" y="1258"/>
                    <a:pt x="539" y="1258"/>
                  </a:cubicBezTo>
                  <a:cubicBezTo>
                    <a:pt x="836" y="1258"/>
                    <a:pt x="1077" y="1016"/>
                    <a:pt x="1078" y="719"/>
                  </a:cubicBezTo>
                  <a:lnTo>
                    <a:pt x="1078" y="360"/>
                  </a:lnTo>
                  <a:cubicBezTo>
                    <a:pt x="1078" y="162"/>
                    <a:pt x="917" y="0"/>
                    <a:pt x="719" y="0"/>
                  </a:cubicBezTo>
                  <a:close/>
                </a:path>
              </a:pathLst>
            </a:custGeom>
            <a:solidFill>
              <a:srgbClr val="FBB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33"/>
            <p:cNvSpPr/>
            <p:nvPr/>
          </p:nvSpPr>
          <p:spPr>
            <a:xfrm>
              <a:off x="5834159" y="2506746"/>
              <a:ext cx="45349" cy="49198"/>
            </a:xfrm>
            <a:custGeom>
              <a:avLst/>
              <a:gdLst/>
              <a:ahLst/>
              <a:cxnLst/>
              <a:rect l="l" t="t" r="r" b="b"/>
              <a:pathLst>
                <a:path w="1616" h="1753" extrusionOk="0">
                  <a:moveTo>
                    <a:pt x="855" y="1"/>
                  </a:moveTo>
                  <a:cubicBezTo>
                    <a:pt x="810" y="1"/>
                    <a:pt x="765" y="9"/>
                    <a:pt x="722" y="26"/>
                  </a:cubicBezTo>
                  <a:lnTo>
                    <a:pt x="225" y="224"/>
                  </a:lnTo>
                  <a:cubicBezTo>
                    <a:pt x="90" y="280"/>
                    <a:pt x="1" y="412"/>
                    <a:pt x="1" y="559"/>
                  </a:cubicBezTo>
                  <a:lnTo>
                    <a:pt x="1" y="1393"/>
                  </a:lnTo>
                  <a:cubicBezTo>
                    <a:pt x="1" y="1591"/>
                    <a:pt x="162" y="1752"/>
                    <a:pt x="360" y="1752"/>
                  </a:cubicBezTo>
                  <a:lnTo>
                    <a:pt x="360" y="802"/>
                  </a:lnTo>
                  <a:cubicBezTo>
                    <a:pt x="360" y="656"/>
                    <a:pt x="449" y="524"/>
                    <a:pt x="584" y="469"/>
                  </a:cubicBezTo>
                  <a:lnTo>
                    <a:pt x="768" y="396"/>
                  </a:lnTo>
                  <a:cubicBezTo>
                    <a:pt x="789" y="387"/>
                    <a:pt x="812" y="383"/>
                    <a:pt x="834" y="383"/>
                  </a:cubicBezTo>
                  <a:cubicBezTo>
                    <a:pt x="869" y="383"/>
                    <a:pt x="903" y="393"/>
                    <a:pt x="933" y="412"/>
                  </a:cubicBezTo>
                  <a:lnTo>
                    <a:pt x="1175" y="569"/>
                  </a:lnTo>
                  <a:cubicBezTo>
                    <a:pt x="1227" y="603"/>
                    <a:pt x="1256" y="660"/>
                    <a:pt x="1256" y="720"/>
                  </a:cubicBezTo>
                  <a:lnTo>
                    <a:pt x="1256" y="1752"/>
                  </a:lnTo>
                  <a:lnTo>
                    <a:pt x="1615" y="1752"/>
                  </a:lnTo>
                  <a:lnTo>
                    <a:pt x="1615" y="198"/>
                  </a:lnTo>
                  <a:lnTo>
                    <a:pt x="1534" y="249"/>
                  </a:lnTo>
                  <a:cubicBezTo>
                    <a:pt x="1505" y="268"/>
                    <a:pt x="1470" y="277"/>
                    <a:pt x="1435" y="277"/>
                  </a:cubicBezTo>
                  <a:cubicBezTo>
                    <a:pt x="1401" y="277"/>
                    <a:pt x="1366" y="268"/>
                    <a:pt x="1336" y="249"/>
                  </a:cubicBezTo>
                  <a:lnTo>
                    <a:pt x="1054" y="62"/>
                  </a:lnTo>
                  <a:cubicBezTo>
                    <a:pt x="994" y="21"/>
                    <a:pt x="924" y="1"/>
                    <a:pt x="855" y="1"/>
                  </a:cubicBezTo>
                  <a:close/>
                </a:path>
              </a:pathLst>
            </a:custGeom>
            <a:solidFill>
              <a:srgbClr val="B8D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33"/>
            <p:cNvSpPr/>
            <p:nvPr/>
          </p:nvSpPr>
          <p:spPr>
            <a:xfrm>
              <a:off x="5859303" y="2460158"/>
              <a:ext cx="20205" cy="35334"/>
            </a:xfrm>
            <a:custGeom>
              <a:avLst/>
              <a:gdLst/>
              <a:ahLst/>
              <a:cxnLst/>
              <a:rect l="l" t="t" r="r" b="b"/>
              <a:pathLst>
                <a:path w="720" h="1259" extrusionOk="0">
                  <a:moveTo>
                    <a:pt x="360" y="0"/>
                  </a:moveTo>
                  <a:cubicBezTo>
                    <a:pt x="162" y="0"/>
                    <a:pt x="1" y="162"/>
                    <a:pt x="1" y="360"/>
                  </a:cubicBezTo>
                  <a:lnTo>
                    <a:pt x="1" y="719"/>
                  </a:lnTo>
                  <a:cubicBezTo>
                    <a:pt x="1" y="1016"/>
                    <a:pt x="241" y="1258"/>
                    <a:pt x="539" y="1258"/>
                  </a:cubicBezTo>
                  <a:cubicBezTo>
                    <a:pt x="603" y="1258"/>
                    <a:pt x="662" y="1245"/>
                    <a:pt x="719" y="1225"/>
                  </a:cubicBezTo>
                  <a:cubicBezTo>
                    <a:pt x="509" y="1150"/>
                    <a:pt x="360" y="953"/>
                    <a:pt x="360" y="719"/>
                  </a:cubicBezTo>
                  <a:lnTo>
                    <a:pt x="360" y="0"/>
                  </a:lnTo>
                  <a:close/>
                </a:path>
              </a:pathLst>
            </a:custGeom>
            <a:solidFill>
              <a:srgbClr val="F4A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33"/>
            <p:cNvSpPr/>
            <p:nvPr/>
          </p:nvSpPr>
          <p:spPr>
            <a:xfrm>
              <a:off x="5839070" y="2506746"/>
              <a:ext cx="75657" cy="49114"/>
            </a:xfrm>
            <a:custGeom>
              <a:avLst/>
              <a:gdLst/>
              <a:ahLst/>
              <a:cxnLst/>
              <a:rect l="l" t="t" r="r" b="b"/>
              <a:pathLst>
                <a:path w="2696" h="1750" extrusionOk="0">
                  <a:moveTo>
                    <a:pt x="1841" y="1"/>
                  </a:moveTo>
                  <a:cubicBezTo>
                    <a:pt x="1771" y="1"/>
                    <a:pt x="1701" y="21"/>
                    <a:pt x="1641" y="62"/>
                  </a:cubicBezTo>
                  <a:lnTo>
                    <a:pt x="1440" y="195"/>
                  </a:lnTo>
                  <a:lnTo>
                    <a:pt x="1270" y="572"/>
                  </a:lnTo>
                  <a:lnTo>
                    <a:pt x="818" y="267"/>
                  </a:lnTo>
                  <a:lnTo>
                    <a:pt x="24" y="415"/>
                  </a:lnTo>
                  <a:lnTo>
                    <a:pt x="0" y="1321"/>
                  </a:lnTo>
                  <a:lnTo>
                    <a:pt x="182" y="1749"/>
                  </a:lnTo>
                  <a:lnTo>
                    <a:pt x="1078" y="1749"/>
                  </a:lnTo>
                  <a:lnTo>
                    <a:pt x="1267" y="1477"/>
                  </a:lnTo>
                  <a:lnTo>
                    <a:pt x="1437" y="1749"/>
                  </a:lnTo>
                  <a:lnTo>
                    <a:pt x="2334" y="1749"/>
                  </a:lnTo>
                  <a:cubicBezTo>
                    <a:pt x="2532" y="1749"/>
                    <a:pt x="2694" y="1588"/>
                    <a:pt x="2694" y="1390"/>
                  </a:cubicBezTo>
                  <a:lnTo>
                    <a:pt x="2694" y="557"/>
                  </a:lnTo>
                  <a:cubicBezTo>
                    <a:pt x="2695" y="412"/>
                    <a:pt x="2606" y="280"/>
                    <a:pt x="2469" y="224"/>
                  </a:cubicBezTo>
                  <a:lnTo>
                    <a:pt x="1974" y="26"/>
                  </a:lnTo>
                  <a:cubicBezTo>
                    <a:pt x="1931" y="9"/>
                    <a:pt x="1886" y="1"/>
                    <a:pt x="18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33"/>
            <p:cNvSpPr/>
            <p:nvPr/>
          </p:nvSpPr>
          <p:spPr>
            <a:xfrm>
              <a:off x="5862670" y="2460158"/>
              <a:ext cx="26912" cy="34969"/>
            </a:xfrm>
            <a:custGeom>
              <a:avLst/>
              <a:gdLst/>
              <a:ahLst/>
              <a:cxnLst/>
              <a:rect l="l" t="t" r="r" b="b"/>
              <a:pathLst>
                <a:path w="959" h="1246" extrusionOk="0">
                  <a:moveTo>
                    <a:pt x="240" y="0"/>
                  </a:moveTo>
                  <a:lnTo>
                    <a:pt x="1" y="275"/>
                  </a:lnTo>
                  <a:lnTo>
                    <a:pt x="1" y="634"/>
                  </a:lnTo>
                  <a:cubicBezTo>
                    <a:pt x="1" y="930"/>
                    <a:pt x="123" y="1245"/>
                    <a:pt x="419" y="1245"/>
                  </a:cubicBezTo>
                  <a:cubicBezTo>
                    <a:pt x="426" y="1245"/>
                    <a:pt x="434" y="1245"/>
                    <a:pt x="441" y="1245"/>
                  </a:cubicBezTo>
                  <a:cubicBezTo>
                    <a:pt x="497" y="1245"/>
                    <a:pt x="550" y="1244"/>
                    <a:pt x="602" y="1225"/>
                  </a:cubicBezTo>
                  <a:cubicBezTo>
                    <a:pt x="810" y="1151"/>
                    <a:pt x="958" y="952"/>
                    <a:pt x="958" y="719"/>
                  </a:cubicBezTo>
                  <a:lnTo>
                    <a:pt x="958" y="360"/>
                  </a:lnTo>
                  <a:cubicBezTo>
                    <a:pt x="958" y="162"/>
                    <a:pt x="797" y="0"/>
                    <a:pt x="599" y="0"/>
                  </a:cubicBezTo>
                  <a:close/>
                </a:path>
              </a:pathLst>
            </a:custGeom>
            <a:solidFill>
              <a:srgbClr val="FBB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33"/>
            <p:cNvSpPr/>
            <p:nvPr/>
          </p:nvSpPr>
          <p:spPr>
            <a:xfrm>
              <a:off x="5834159" y="2506746"/>
              <a:ext cx="45349" cy="49198"/>
            </a:xfrm>
            <a:custGeom>
              <a:avLst/>
              <a:gdLst/>
              <a:ahLst/>
              <a:cxnLst/>
              <a:rect l="l" t="t" r="r" b="b"/>
              <a:pathLst>
                <a:path w="1616" h="1753" extrusionOk="0">
                  <a:moveTo>
                    <a:pt x="855" y="1"/>
                  </a:moveTo>
                  <a:cubicBezTo>
                    <a:pt x="810" y="1"/>
                    <a:pt x="765" y="9"/>
                    <a:pt x="722" y="26"/>
                  </a:cubicBezTo>
                  <a:lnTo>
                    <a:pt x="225" y="224"/>
                  </a:lnTo>
                  <a:cubicBezTo>
                    <a:pt x="90" y="280"/>
                    <a:pt x="1" y="412"/>
                    <a:pt x="1" y="559"/>
                  </a:cubicBezTo>
                  <a:lnTo>
                    <a:pt x="1" y="1393"/>
                  </a:lnTo>
                  <a:cubicBezTo>
                    <a:pt x="1" y="1591"/>
                    <a:pt x="162" y="1752"/>
                    <a:pt x="360" y="1752"/>
                  </a:cubicBezTo>
                  <a:lnTo>
                    <a:pt x="360" y="802"/>
                  </a:lnTo>
                  <a:cubicBezTo>
                    <a:pt x="360" y="656"/>
                    <a:pt x="449" y="524"/>
                    <a:pt x="584" y="469"/>
                  </a:cubicBezTo>
                  <a:lnTo>
                    <a:pt x="768" y="396"/>
                  </a:lnTo>
                  <a:cubicBezTo>
                    <a:pt x="789" y="387"/>
                    <a:pt x="812" y="383"/>
                    <a:pt x="834" y="383"/>
                  </a:cubicBezTo>
                  <a:cubicBezTo>
                    <a:pt x="869" y="383"/>
                    <a:pt x="903" y="393"/>
                    <a:pt x="933" y="412"/>
                  </a:cubicBezTo>
                  <a:lnTo>
                    <a:pt x="1175" y="569"/>
                  </a:lnTo>
                  <a:cubicBezTo>
                    <a:pt x="1227" y="603"/>
                    <a:pt x="1256" y="660"/>
                    <a:pt x="1256" y="720"/>
                  </a:cubicBezTo>
                  <a:lnTo>
                    <a:pt x="1256" y="1752"/>
                  </a:lnTo>
                  <a:lnTo>
                    <a:pt x="1615" y="1752"/>
                  </a:lnTo>
                  <a:lnTo>
                    <a:pt x="1615" y="198"/>
                  </a:lnTo>
                  <a:lnTo>
                    <a:pt x="1534" y="249"/>
                  </a:lnTo>
                  <a:cubicBezTo>
                    <a:pt x="1505" y="268"/>
                    <a:pt x="1470" y="277"/>
                    <a:pt x="1435" y="277"/>
                  </a:cubicBezTo>
                  <a:cubicBezTo>
                    <a:pt x="1401" y="277"/>
                    <a:pt x="1366" y="268"/>
                    <a:pt x="1336" y="249"/>
                  </a:cubicBezTo>
                  <a:lnTo>
                    <a:pt x="1054" y="62"/>
                  </a:lnTo>
                  <a:cubicBezTo>
                    <a:pt x="994" y="21"/>
                    <a:pt x="924" y="1"/>
                    <a:pt x="8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33"/>
            <p:cNvSpPr/>
            <p:nvPr/>
          </p:nvSpPr>
          <p:spPr>
            <a:xfrm>
              <a:off x="5859303" y="2460158"/>
              <a:ext cx="20233" cy="35334"/>
            </a:xfrm>
            <a:custGeom>
              <a:avLst/>
              <a:gdLst/>
              <a:ahLst/>
              <a:cxnLst/>
              <a:rect l="l" t="t" r="r" b="b"/>
              <a:pathLst>
                <a:path w="721" h="1259" extrusionOk="0">
                  <a:moveTo>
                    <a:pt x="360" y="0"/>
                  </a:moveTo>
                  <a:cubicBezTo>
                    <a:pt x="162" y="0"/>
                    <a:pt x="1" y="162"/>
                    <a:pt x="1" y="360"/>
                  </a:cubicBezTo>
                  <a:lnTo>
                    <a:pt x="1" y="719"/>
                  </a:lnTo>
                  <a:cubicBezTo>
                    <a:pt x="1" y="1016"/>
                    <a:pt x="241" y="1258"/>
                    <a:pt x="539" y="1258"/>
                  </a:cubicBezTo>
                  <a:cubicBezTo>
                    <a:pt x="603" y="1258"/>
                    <a:pt x="663" y="1247"/>
                    <a:pt x="721" y="1228"/>
                  </a:cubicBezTo>
                  <a:cubicBezTo>
                    <a:pt x="512" y="1151"/>
                    <a:pt x="360" y="953"/>
                    <a:pt x="360" y="719"/>
                  </a:cubicBezTo>
                  <a:lnTo>
                    <a:pt x="360" y="0"/>
                  </a:lnTo>
                  <a:close/>
                </a:path>
              </a:pathLst>
            </a:custGeom>
            <a:solidFill>
              <a:srgbClr val="F4A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33"/>
            <p:cNvSpPr/>
            <p:nvPr/>
          </p:nvSpPr>
          <p:spPr>
            <a:xfrm>
              <a:off x="5847994" y="2383232"/>
              <a:ext cx="52701" cy="48244"/>
            </a:xfrm>
            <a:custGeom>
              <a:avLst/>
              <a:gdLst/>
              <a:ahLst/>
              <a:cxnLst/>
              <a:rect l="l" t="t" r="r" b="b"/>
              <a:pathLst>
                <a:path w="1878" h="1719" extrusionOk="0">
                  <a:moveTo>
                    <a:pt x="942" y="0"/>
                  </a:moveTo>
                  <a:cubicBezTo>
                    <a:pt x="899" y="0"/>
                    <a:pt x="855" y="24"/>
                    <a:pt x="836" y="73"/>
                  </a:cubicBezTo>
                  <a:lnTo>
                    <a:pt x="672" y="577"/>
                  </a:lnTo>
                  <a:lnTo>
                    <a:pt x="143" y="577"/>
                  </a:lnTo>
                  <a:cubicBezTo>
                    <a:pt x="43" y="577"/>
                    <a:pt x="0" y="708"/>
                    <a:pt x="83" y="766"/>
                  </a:cubicBezTo>
                  <a:lnTo>
                    <a:pt x="512" y="1077"/>
                  </a:lnTo>
                  <a:lnTo>
                    <a:pt x="348" y="1582"/>
                  </a:lnTo>
                  <a:cubicBezTo>
                    <a:pt x="324" y="1655"/>
                    <a:pt x="383" y="1719"/>
                    <a:pt x="448" y="1719"/>
                  </a:cubicBezTo>
                  <a:cubicBezTo>
                    <a:pt x="469" y="1719"/>
                    <a:pt x="490" y="1713"/>
                    <a:pt x="509" y="1699"/>
                  </a:cubicBezTo>
                  <a:lnTo>
                    <a:pt x="939" y="1388"/>
                  </a:lnTo>
                  <a:lnTo>
                    <a:pt x="1367" y="1699"/>
                  </a:lnTo>
                  <a:cubicBezTo>
                    <a:pt x="1387" y="1713"/>
                    <a:pt x="1408" y="1719"/>
                    <a:pt x="1428" y="1719"/>
                  </a:cubicBezTo>
                  <a:cubicBezTo>
                    <a:pt x="1494" y="1719"/>
                    <a:pt x="1553" y="1654"/>
                    <a:pt x="1528" y="1582"/>
                  </a:cubicBezTo>
                  <a:lnTo>
                    <a:pt x="1365" y="1077"/>
                  </a:lnTo>
                  <a:lnTo>
                    <a:pt x="1794" y="766"/>
                  </a:lnTo>
                  <a:cubicBezTo>
                    <a:pt x="1877" y="708"/>
                    <a:pt x="1835" y="577"/>
                    <a:pt x="1734" y="577"/>
                  </a:cubicBezTo>
                  <a:lnTo>
                    <a:pt x="1204" y="577"/>
                  </a:lnTo>
                  <a:lnTo>
                    <a:pt x="1041" y="73"/>
                  </a:lnTo>
                  <a:cubicBezTo>
                    <a:pt x="1026" y="24"/>
                    <a:pt x="984" y="0"/>
                    <a:pt x="942" y="0"/>
                  </a:cubicBezTo>
                  <a:close/>
                </a:path>
              </a:pathLst>
            </a:custGeom>
            <a:solidFill>
              <a:srgbClr val="FFE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33"/>
            <p:cNvSpPr/>
            <p:nvPr/>
          </p:nvSpPr>
          <p:spPr>
            <a:xfrm>
              <a:off x="5848162" y="2399425"/>
              <a:ext cx="26351" cy="32050"/>
            </a:xfrm>
            <a:custGeom>
              <a:avLst/>
              <a:gdLst/>
              <a:ahLst/>
              <a:cxnLst/>
              <a:rect l="l" t="t" r="r" b="b"/>
              <a:pathLst>
                <a:path w="939" h="1142" extrusionOk="0">
                  <a:moveTo>
                    <a:pt x="142" y="0"/>
                  </a:moveTo>
                  <a:cubicBezTo>
                    <a:pt x="41" y="0"/>
                    <a:pt x="0" y="131"/>
                    <a:pt x="82" y="189"/>
                  </a:cubicBezTo>
                  <a:lnTo>
                    <a:pt x="511" y="500"/>
                  </a:lnTo>
                  <a:lnTo>
                    <a:pt x="348" y="1005"/>
                  </a:lnTo>
                  <a:cubicBezTo>
                    <a:pt x="324" y="1077"/>
                    <a:pt x="383" y="1142"/>
                    <a:pt x="449" y="1142"/>
                  </a:cubicBezTo>
                  <a:cubicBezTo>
                    <a:pt x="469" y="1142"/>
                    <a:pt x="490" y="1136"/>
                    <a:pt x="509" y="1122"/>
                  </a:cubicBezTo>
                  <a:lnTo>
                    <a:pt x="939" y="811"/>
                  </a:lnTo>
                  <a:lnTo>
                    <a:pt x="676" y="2"/>
                  </a:lnTo>
                  <a:lnTo>
                    <a:pt x="142" y="2"/>
                  </a:lnTo>
                  <a:lnTo>
                    <a:pt x="142" y="0"/>
                  </a:lnTo>
                  <a:close/>
                </a:path>
              </a:pathLst>
            </a:custGeom>
            <a:solidFill>
              <a:srgbClr val="FFD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33"/>
            <p:cNvSpPr/>
            <p:nvPr/>
          </p:nvSpPr>
          <p:spPr>
            <a:xfrm>
              <a:off x="5865477" y="2383260"/>
              <a:ext cx="35218" cy="48188"/>
            </a:xfrm>
            <a:custGeom>
              <a:avLst/>
              <a:gdLst/>
              <a:ahLst/>
              <a:cxnLst/>
              <a:rect l="l" t="t" r="r" b="b"/>
              <a:pathLst>
                <a:path w="1255" h="1717" extrusionOk="0">
                  <a:moveTo>
                    <a:pt x="319" y="0"/>
                  </a:moveTo>
                  <a:cubicBezTo>
                    <a:pt x="278" y="0"/>
                    <a:pt x="236" y="24"/>
                    <a:pt x="220" y="72"/>
                  </a:cubicBezTo>
                  <a:lnTo>
                    <a:pt x="58" y="576"/>
                  </a:lnTo>
                  <a:lnTo>
                    <a:pt x="1" y="855"/>
                  </a:lnTo>
                  <a:lnTo>
                    <a:pt x="319" y="1384"/>
                  </a:lnTo>
                  <a:lnTo>
                    <a:pt x="748" y="1696"/>
                  </a:lnTo>
                  <a:cubicBezTo>
                    <a:pt x="768" y="1710"/>
                    <a:pt x="789" y="1716"/>
                    <a:pt x="809" y="1716"/>
                  </a:cubicBezTo>
                  <a:cubicBezTo>
                    <a:pt x="875" y="1716"/>
                    <a:pt x="933" y="1653"/>
                    <a:pt x="910" y="1579"/>
                  </a:cubicBezTo>
                  <a:lnTo>
                    <a:pt x="747" y="1075"/>
                  </a:lnTo>
                  <a:lnTo>
                    <a:pt x="1175" y="764"/>
                  </a:lnTo>
                  <a:cubicBezTo>
                    <a:pt x="1254" y="705"/>
                    <a:pt x="1212" y="576"/>
                    <a:pt x="1111" y="576"/>
                  </a:cubicBezTo>
                  <a:lnTo>
                    <a:pt x="581" y="576"/>
                  </a:lnTo>
                  <a:lnTo>
                    <a:pt x="418" y="72"/>
                  </a:lnTo>
                  <a:cubicBezTo>
                    <a:pt x="403" y="24"/>
                    <a:pt x="361" y="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33"/>
            <p:cNvSpPr/>
            <p:nvPr/>
          </p:nvSpPr>
          <p:spPr>
            <a:xfrm>
              <a:off x="5848162" y="2399425"/>
              <a:ext cx="26351" cy="32050"/>
            </a:xfrm>
            <a:custGeom>
              <a:avLst/>
              <a:gdLst/>
              <a:ahLst/>
              <a:cxnLst/>
              <a:rect l="l" t="t" r="r" b="b"/>
              <a:pathLst>
                <a:path w="939" h="1142" extrusionOk="0">
                  <a:moveTo>
                    <a:pt x="142" y="0"/>
                  </a:moveTo>
                  <a:cubicBezTo>
                    <a:pt x="41" y="0"/>
                    <a:pt x="0" y="131"/>
                    <a:pt x="82" y="189"/>
                  </a:cubicBezTo>
                  <a:lnTo>
                    <a:pt x="511" y="500"/>
                  </a:lnTo>
                  <a:lnTo>
                    <a:pt x="348" y="1005"/>
                  </a:lnTo>
                  <a:cubicBezTo>
                    <a:pt x="324" y="1077"/>
                    <a:pt x="383" y="1142"/>
                    <a:pt x="449" y="1142"/>
                  </a:cubicBezTo>
                  <a:cubicBezTo>
                    <a:pt x="469" y="1142"/>
                    <a:pt x="490" y="1136"/>
                    <a:pt x="509" y="1122"/>
                  </a:cubicBezTo>
                  <a:lnTo>
                    <a:pt x="939" y="811"/>
                  </a:lnTo>
                  <a:lnTo>
                    <a:pt x="676" y="2"/>
                  </a:lnTo>
                  <a:lnTo>
                    <a:pt x="142" y="2"/>
                  </a:lnTo>
                  <a:lnTo>
                    <a:pt x="1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0" name="Google Shape;1460;p33"/>
          <p:cNvGrpSpPr/>
          <p:nvPr/>
        </p:nvGrpSpPr>
        <p:grpSpPr>
          <a:xfrm>
            <a:off x="9132846" y="1153042"/>
            <a:ext cx="327660" cy="1002188"/>
            <a:chOff x="7283222" y="1698867"/>
            <a:chExt cx="112054" cy="342730"/>
          </a:xfrm>
        </p:grpSpPr>
        <p:sp>
          <p:nvSpPr>
            <p:cNvPr id="1461" name="Google Shape;1461;p33"/>
            <p:cNvSpPr/>
            <p:nvPr/>
          </p:nvSpPr>
          <p:spPr>
            <a:xfrm>
              <a:off x="7283222" y="1698867"/>
              <a:ext cx="112054" cy="342730"/>
            </a:xfrm>
            <a:custGeom>
              <a:avLst/>
              <a:gdLst/>
              <a:ahLst/>
              <a:cxnLst/>
              <a:rect l="l" t="t" r="r" b="b"/>
              <a:pathLst>
                <a:path w="3993" h="12212" extrusionOk="0">
                  <a:moveTo>
                    <a:pt x="1467" y="1"/>
                  </a:moveTo>
                  <a:cubicBezTo>
                    <a:pt x="1395" y="1"/>
                    <a:pt x="1326" y="10"/>
                    <a:pt x="1255" y="24"/>
                  </a:cubicBezTo>
                  <a:cubicBezTo>
                    <a:pt x="994" y="87"/>
                    <a:pt x="776" y="262"/>
                    <a:pt x="654" y="505"/>
                  </a:cubicBezTo>
                  <a:cubicBezTo>
                    <a:pt x="536" y="747"/>
                    <a:pt x="530" y="1027"/>
                    <a:pt x="638" y="1275"/>
                  </a:cubicBezTo>
                  <a:lnTo>
                    <a:pt x="1041" y="2180"/>
                  </a:lnTo>
                  <a:cubicBezTo>
                    <a:pt x="1046" y="2186"/>
                    <a:pt x="1047" y="2193"/>
                    <a:pt x="1050" y="2199"/>
                  </a:cubicBezTo>
                  <a:lnTo>
                    <a:pt x="953" y="2486"/>
                  </a:lnTo>
                  <a:cubicBezTo>
                    <a:pt x="901" y="2646"/>
                    <a:pt x="855" y="2810"/>
                    <a:pt x="819" y="2976"/>
                  </a:cubicBezTo>
                  <a:cubicBezTo>
                    <a:pt x="783" y="3137"/>
                    <a:pt x="755" y="3300"/>
                    <a:pt x="738" y="3461"/>
                  </a:cubicBezTo>
                  <a:lnTo>
                    <a:pt x="34" y="9680"/>
                  </a:lnTo>
                  <a:cubicBezTo>
                    <a:pt x="0" y="9967"/>
                    <a:pt x="85" y="10257"/>
                    <a:pt x="264" y="10482"/>
                  </a:cubicBezTo>
                  <a:lnTo>
                    <a:pt x="1429" y="11940"/>
                  </a:lnTo>
                  <a:cubicBezTo>
                    <a:pt x="1566" y="12112"/>
                    <a:pt x="1773" y="12212"/>
                    <a:pt x="1994" y="12212"/>
                  </a:cubicBezTo>
                  <a:cubicBezTo>
                    <a:pt x="2216" y="12212"/>
                    <a:pt x="2421" y="12112"/>
                    <a:pt x="2560" y="11940"/>
                  </a:cubicBezTo>
                  <a:lnTo>
                    <a:pt x="3729" y="10482"/>
                  </a:lnTo>
                  <a:cubicBezTo>
                    <a:pt x="3908" y="10257"/>
                    <a:pt x="3993" y="9964"/>
                    <a:pt x="3959" y="9681"/>
                  </a:cubicBezTo>
                  <a:lnTo>
                    <a:pt x="3255" y="3461"/>
                  </a:lnTo>
                  <a:cubicBezTo>
                    <a:pt x="3238" y="3294"/>
                    <a:pt x="3209" y="3127"/>
                    <a:pt x="3172" y="2960"/>
                  </a:cubicBezTo>
                  <a:lnTo>
                    <a:pt x="3113" y="2700"/>
                  </a:lnTo>
                  <a:lnTo>
                    <a:pt x="3103" y="2697"/>
                  </a:lnTo>
                  <a:cubicBezTo>
                    <a:pt x="3084" y="2625"/>
                    <a:pt x="3062" y="2557"/>
                    <a:pt x="3037" y="2486"/>
                  </a:cubicBezTo>
                  <a:lnTo>
                    <a:pt x="2940" y="2199"/>
                  </a:lnTo>
                  <a:cubicBezTo>
                    <a:pt x="2945" y="2193"/>
                    <a:pt x="2946" y="2186"/>
                    <a:pt x="2949" y="2180"/>
                  </a:cubicBezTo>
                  <a:lnTo>
                    <a:pt x="3352" y="1275"/>
                  </a:lnTo>
                  <a:cubicBezTo>
                    <a:pt x="3477" y="995"/>
                    <a:pt x="3452" y="672"/>
                    <a:pt x="3285" y="413"/>
                  </a:cubicBezTo>
                  <a:cubicBezTo>
                    <a:pt x="3118" y="155"/>
                    <a:pt x="2835" y="1"/>
                    <a:pt x="2527" y="1"/>
                  </a:cubicBezTo>
                  <a:close/>
                </a:path>
              </a:pathLst>
            </a:custGeom>
            <a:solidFill>
              <a:schemeClr val="accent5"/>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33"/>
            <p:cNvSpPr/>
            <p:nvPr/>
          </p:nvSpPr>
          <p:spPr>
            <a:xfrm>
              <a:off x="7304241" y="1893469"/>
              <a:ext cx="75320" cy="130979"/>
            </a:xfrm>
            <a:custGeom>
              <a:avLst/>
              <a:gdLst/>
              <a:ahLst/>
              <a:cxnLst/>
              <a:rect l="l" t="t" r="r" b="b"/>
              <a:pathLst>
                <a:path w="2684" h="4667" extrusionOk="0">
                  <a:moveTo>
                    <a:pt x="335" y="1"/>
                  </a:moveTo>
                  <a:lnTo>
                    <a:pt x="18" y="2807"/>
                  </a:lnTo>
                  <a:cubicBezTo>
                    <a:pt x="1" y="2949"/>
                    <a:pt x="43" y="3094"/>
                    <a:pt x="133" y="3209"/>
                  </a:cubicBezTo>
                  <a:lnTo>
                    <a:pt x="1301" y="4666"/>
                  </a:lnTo>
                  <a:lnTo>
                    <a:pt x="1479" y="4553"/>
                  </a:lnTo>
                  <a:lnTo>
                    <a:pt x="2555" y="3207"/>
                  </a:lnTo>
                  <a:cubicBezTo>
                    <a:pt x="2643" y="3094"/>
                    <a:pt x="2684" y="2952"/>
                    <a:pt x="2668" y="2807"/>
                  </a:cubicBezTo>
                  <a:lnTo>
                    <a:pt x="2361" y="106"/>
                  </a:lnTo>
                  <a:lnTo>
                    <a:pt x="3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33"/>
            <p:cNvSpPr/>
            <p:nvPr/>
          </p:nvSpPr>
          <p:spPr>
            <a:xfrm>
              <a:off x="7298741" y="1894957"/>
              <a:ext cx="47005" cy="131400"/>
            </a:xfrm>
            <a:custGeom>
              <a:avLst/>
              <a:gdLst/>
              <a:ahLst/>
              <a:cxnLst/>
              <a:rect l="l" t="t" r="r" b="b"/>
              <a:pathLst>
                <a:path w="1675" h="4682" extrusionOk="0">
                  <a:moveTo>
                    <a:pt x="694" y="0"/>
                  </a:moveTo>
                  <a:lnTo>
                    <a:pt x="323" y="55"/>
                  </a:lnTo>
                  <a:lnTo>
                    <a:pt x="18" y="2754"/>
                  </a:lnTo>
                  <a:cubicBezTo>
                    <a:pt x="0" y="2896"/>
                    <a:pt x="43" y="3041"/>
                    <a:pt x="132" y="3156"/>
                  </a:cubicBezTo>
                  <a:lnTo>
                    <a:pt x="1301" y="4615"/>
                  </a:lnTo>
                  <a:cubicBezTo>
                    <a:pt x="1337" y="4659"/>
                    <a:pt x="1390" y="4682"/>
                    <a:pt x="1442" y="4682"/>
                  </a:cubicBezTo>
                  <a:cubicBezTo>
                    <a:pt x="1494" y="4682"/>
                    <a:pt x="1546" y="4659"/>
                    <a:pt x="1582" y="4615"/>
                  </a:cubicBezTo>
                  <a:lnTo>
                    <a:pt x="1675" y="4500"/>
                  </a:lnTo>
                  <a:lnTo>
                    <a:pt x="415" y="2930"/>
                  </a:lnTo>
                  <a:cubicBezTo>
                    <a:pt x="386" y="2893"/>
                    <a:pt x="371" y="2844"/>
                    <a:pt x="377" y="2797"/>
                  </a:cubicBezTo>
                  <a:lnTo>
                    <a:pt x="6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33"/>
            <p:cNvSpPr/>
            <p:nvPr/>
          </p:nvSpPr>
          <p:spPr>
            <a:xfrm>
              <a:off x="7312519" y="1773576"/>
              <a:ext cx="54862" cy="138978"/>
            </a:xfrm>
            <a:custGeom>
              <a:avLst/>
              <a:gdLst/>
              <a:ahLst/>
              <a:cxnLst/>
              <a:rect l="l" t="t" r="r" b="b"/>
              <a:pathLst>
                <a:path w="1955" h="4952" extrusionOk="0">
                  <a:moveTo>
                    <a:pt x="555" y="0"/>
                  </a:moveTo>
                  <a:cubicBezTo>
                    <a:pt x="459" y="282"/>
                    <a:pt x="395" y="570"/>
                    <a:pt x="363" y="864"/>
                  </a:cubicBezTo>
                  <a:lnTo>
                    <a:pt x="0" y="4051"/>
                  </a:lnTo>
                  <a:lnTo>
                    <a:pt x="949" y="4952"/>
                  </a:lnTo>
                  <a:lnTo>
                    <a:pt x="1955" y="3387"/>
                  </a:lnTo>
                  <a:lnTo>
                    <a:pt x="1843" y="2394"/>
                  </a:lnTo>
                  <a:lnTo>
                    <a:pt x="1421" y="2126"/>
                  </a:lnTo>
                  <a:lnTo>
                    <a:pt x="1731" y="1400"/>
                  </a:lnTo>
                  <a:lnTo>
                    <a:pt x="1669" y="862"/>
                  </a:lnTo>
                  <a:cubicBezTo>
                    <a:pt x="1653" y="714"/>
                    <a:pt x="1626" y="565"/>
                    <a:pt x="1594" y="418"/>
                  </a:cubicBezTo>
                  <a:lnTo>
                    <a:pt x="55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33"/>
            <p:cNvSpPr/>
            <p:nvPr/>
          </p:nvSpPr>
          <p:spPr>
            <a:xfrm>
              <a:off x="7311004" y="1783763"/>
              <a:ext cx="20963" cy="111306"/>
            </a:xfrm>
            <a:custGeom>
              <a:avLst/>
              <a:gdLst/>
              <a:ahLst/>
              <a:cxnLst/>
              <a:rect l="l" t="t" r="r" b="b"/>
              <a:pathLst>
                <a:path w="747" h="3966" extrusionOk="0">
                  <a:moveTo>
                    <a:pt x="746" y="1"/>
                  </a:moveTo>
                  <a:lnTo>
                    <a:pt x="356" y="68"/>
                  </a:lnTo>
                  <a:cubicBezTo>
                    <a:pt x="324" y="209"/>
                    <a:pt x="301" y="354"/>
                    <a:pt x="285" y="499"/>
                  </a:cubicBezTo>
                  <a:lnTo>
                    <a:pt x="224" y="1037"/>
                  </a:lnTo>
                  <a:lnTo>
                    <a:pt x="349" y="1674"/>
                  </a:lnTo>
                  <a:lnTo>
                    <a:pt x="112" y="2031"/>
                  </a:lnTo>
                  <a:lnTo>
                    <a:pt x="0" y="3024"/>
                  </a:lnTo>
                  <a:lnTo>
                    <a:pt x="258" y="3965"/>
                  </a:lnTo>
                  <a:lnTo>
                    <a:pt x="645" y="542"/>
                  </a:lnTo>
                  <a:cubicBezTo>
                    <a:pt x="666" y="360"/>
                    <a:pt x="701" y="178"/>
                    <a:pt x="7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33"/>
            <p:cNvSpPr/>
            <p:nvPr/>
          </p:nvSpPr>
          <p:spPr>
            <a:xfrm>
              <a:off x="7315522" y="1941601"/>
              <a:ext cx="47454" cy="43473"/>
            </a:xfrm>
            <a:custGeom>
              <a:avLst/>
              <a:gdLst/>
              <a:ahLst/>
              <a:cxnLst/>
              <a:rect l="l" t="t" r="r" b="b"/>
              <a:pathLst>
                <a:path w="1691" h="1549" extrusionOk="0">
                  <a:moveTo>
                    <a:pt x="843" y="1"/>
                  </a:moveTo>
                  <a:cubicBezTo>
                    <a:pt x="805" y="1"/>
                    <a:pt x="767" y="22"/>
                    <a:pt x="753" y="66"/>
                  </a:cubicBezTo>
                  <a:lnTo>
                    <a:pt x="606" y="520"/>
                  </a:lnTo>
                  <a:lnTo>
                    <a:pt x="129" y="520"/>
                  </a:lnTo>
                  <a:cubicBezTo>
                    <a:pt x="37" y="520"/>
                    <a:pt x="0" y="638"/>
                    <a:pt x="74" y="690"/>
                  </a:cubicBezTo>
                  <a:lnTo>
                    <a:pt x="461" y="970"/>
                  </a:lnTo>
                  <a:lnTo>
                    <a:pt x="314" y="1425"/>
                  </a:lnTo>
                  <a:cubicBezTo>
                    <a:pt x="293" y="1490"/>
                    <a:pt x="345" y="1548"/>
                    <a:pt x="404" y="1548"/>
                  </a:cubicBezTo>
                  <a:cubicBezTo>
                    <a:pt x="422" y="1548"/>
                    <a:pt x="442" y="1543"/>
                    <a:pt x="459" y="1529"/>
                  </a:cubicBezTo>
                  <a:lnTo>
                    <a:pt x="845" y="1249"/>
                  </a:lnTo>
                  <a:lnTo>
                    <a:pt x="1232" y="1529"/>
                  </a:lnTo>
                  <a:cubicBezTo>
                    <a:pt x="1250" y="1542"/>
                    <a:pt x="1269" y="1548"/>
                    <a:pt x="1287" y="1548"/>
                  </a:cubicBezTo>
                  <a:cubicBezTo>
                    <a:pt x="1346" y="1548"/>
                    <a:pt x="1398" y="1491"/>
                    <a:pt x="1377" y="1425"/>
                  </a:cubicBezTo>
                  <a:lnTo>
                    <a:pt x="1231" y="970"/>
                  </a:lnTo>
                  <a:lnTo>
                    <a:pt x="1618" y="690"/>
                  </a:lnTo>
                  <a:cubicBezTo>
                    <a:pt x="1691" y="638"/>
                    <a:pt x="1654" y="520"/>
                    <a:pt x="1562" y="520"/>
                  </a:cubicBezTo>
                  <a:lnTo>
                    <a:pt x="1085" y="520"/>
                  </a:lnTo>
                  <a:lnTo>
                    <a:pt x="939" y="66"/>
                  </a:lnTo>
                  <a:cubicBezTo>
                    <a:pt x="921" y="22"/>
                    <a:pt x="882" y="1"/>
                    <a:pt x="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33"/>
            <p:cNvSpPr/>
            <p:nvPr/>
          </p:nvSpPr>
          <p:spPr>
            <a:xfrm>
              <a:off x="7313670" y="1868576"/>
              <a:ext cx="56855" cy="52566"/>
            </a:xfrm>
            <a:custGeom>
              <a:avLst/>
              <a:gdLst/>
              <a:ahLst/>
              <a:cxnLst/>
              <a:rect l="l" t="t" r="r" b="b"/>
              <a:pathLst>
                <a:path w="2026" h="1873" extrusionOk="0">
                  <a:moveTo>
                    <a:pt x="1914" y="1"/>
                  </a:moveTo>
                  <a:lnTo>
                    <a:pt x="1025" y="743"/>
                  </a:lnTo>
                  <a:cubicBezTo>
                    <a:pt x="992" y="771"/>
                    <a:pt x="950" y="785"/>
                    <a:pt x="909" y="785"/>
                  </a:cubicBezTo>
                  <a:cubicBezTo>
                    <a:pt x="867" y="785"/>
                    <a:pt x="826" y="771"/>
                    <a:pt x="792" y="743"/>
                  </a:cubicBezTo>
                  <a:lnTo>
                    <a:pt x="235" y="279"/>
                  </a:lnTo>
                  <a:lnTo>
                    <a:pt x="0" y="609"/>
                  </a:lnTo>
                  <a:lnTo>
                    <a:pt x="122" y="1273"/>
                  </a:lnTo>
                  <a:lnTo>
                    <a:pt x="791" y="1830"/>
                  </a:lnTo>
                  <a:cubicBezTo>
                    <a:pt x="824" y="1858"/>
                    <a:pt x="865" y="1872"/>
                    <a:pt x="907" y="1872"/>
                  </a:cubicBezTo>
                  <a:cubicBezTo>
                    <a:pt x="948" y="1872"/>
                    <a:pt x="989" y="1858"/>
                    <a:pt x="1024" y="1830"/>
                  </a:cubicBezTo>
                  <a:lnTo>
                    <a:pt x="2025" y="995"/>
                  </a:lnTo>
                  <a:lnTo>
                    <a:pt x="19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33"/>
            <p:cNvSpPr/>
            <p:nvPr/>
          </p:nvSpPr>
          <p:spPr>
            <a:xfrm>
              <a:off x="7307749" y="1868576"/>
              <a:ext cx="12516" cy="35755"/>
            </a:xfrm>
            <a:custGeom>
              <a:avLst/>
              <a:gdLst/>
              <a:ahLst/>
              <a:cxnLst/>
              <a:rect l="l" t="t" r="r" b="b"/>
              <a:pathLst>
                <a:path w="446" h="1274" extrusionOk="0">
                  <a:moveTo>
                    <a:pt x="113" y="1"/>
                  </a:moveTo>
                  <a:lnTo>
                    <a:pt x="71" y="379"/>
                  </a:lnTo>
                  <a:lnTo>
                    <a:pt x="0" y="995"/>
                  </a:lnTo>
                  <a:lnTo>
                    <a:pt x="335" y="1273"/>
                  </a:lnTo>
                  <a:lnTo>
                    <a:pt x="446" y="279"/>
                  </a:lnTo>
                  <a:lnTo>
                    <a:pt x="1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33"/>
            <p:cNvSpPr/>
            <p:nvPr/>
          </p:nvSpPr>
          <p:spPr>
            <a:xfrm>
              <a:off x="7321696" y="1812867"/>
              <a:ext cx="42515" cy="47261"/>
            </a:xfrm>
            <a:custGeom>
              <a:avLst/>
              <a:gdLst/>
              <a:ahLst/>
              <a:cxnLst/>
              <a:rect l="l" t="t" r="r" b="b"/>
              <a:pathLst>
                <a:path w="1515" h="1684" extrusionOk="0">
                  <a:moveTo>
                    <a:pt x="1402" y="0"/>
                  </a:moveTo>
                  <a:lnTo>
                    <a:pt x="738" y="555"/>
                  </a:lnTo>
                  <a:cubicBezTo>
                    <a:pt x="703" y="583"/>
                    <a:pt x="662" y="597"/>
                    <a:pt x="621" y="597"/>
                  </a:cubicBezTo>
                  <a:cubicBezTo>
                    <a:pt x="579" y="597"/>
                    <a:pt x="538" y="583"/>
                    <a:pt x="505" y="555"/>
                  </a:cubicBezTo>
                  <a:lnTo>
                    <a:pt x="175" y="277"/>
                  </a:lnTo>
                  <a:lnTo>
                    <a:pt x="0" y="725"/>
                  </a:lnTo>
                  <a:lnTo>
                    <a:pt x="60" y="1272"/>
                  </a:lnTo>
                  <a:lnTo>
                    <a:pt x="505" y="1641"/>
                  </a:lnTo>
                  <a:cubicBezTo>
                    <a:pt x="538" y="1670"/>
                    <a:pt x="579" y="1684"/>
                    <a:pt x="621" y="1684"/>
                  </a:cubicBezTo>
                  <a:cubicBezTo>
                    <a:pt x="662" y="1684"/>
                    <a:pt x="703" y="1670"/>
                    <a:pt x="738" y="1641"/>
                  </a:cubicBezTo>
                  <a:lnTo>
                    <a:pt x="1515" y="994"/>
                  </a:lnTo>
                  <a:lnTo>
                    <a:pt x="14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33"/>
            <p:cNvSpPr/>
            <p:nvPr/>
          </p:nvSpPr>
          <p:spPr>
            <a:xfrm>
              <a:off x="7328066" y="1744641"/>
              <a:ext cx="29213" cy="54446"/>
            </a:xfrm>
            <a:custGeom>
              <a:avLst/>
              <a:gdLst/>
              <a:ahLst/>
              <a:cxnLst/>
              <a:rect l="l" t="t" r="r" b="b"/>
              <a:pathLst>
                <a:path w="1041" h="1940" extrusionOk="0">
                  <a:moveTo>
                    <a:pt x="347" y="0"/>
                  </a:moveTo>
                  <a:lnTo>
                    <a:pt x="1" y="1028"/>
                  </a:lnTo>
                  <a:lnTo>
                    <a:pt x="65" y="1726"/>
                  </a:lnTo>
                  <a:lnTo>
                    <a:pt x="270" y="1896"/>
                  </a:lnTo>
                  <a:cubicBezTo>
                    <a:pt x="303" y="1925"/>
                    <a:pt x="344" y="1939"/>
                    <a:pt x="385" y="1939"/>
                  </a:cubicBezTo>
                  <a:cubicBezTo>
                    <a:pt x="426" y="1939"/>
                    <a:pt x="467" y="1925"/>
                    <a:pt x="501" y="1896"/>
                  </a:cubicBezTo>
                  <a:lnTo>
                    <a:pt x="1040" y="1447"/>
                  </a:lnTo>
                  <a:cubicBezTo>
                    <a:pt x="1009" y="1307"/>
                    <a:pt x="968" y="1167"/>
                    <a:pt x="923" y="1028"/>
                  </a:cubicBezTo>
                  <a:lnTo>
                    <a:pt x="5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33"/>
            <p:cNvSpPr/>
            <p:nvPr/>
          </p:nvSpPr>
          <p:spPr>
            <a:xfrm>
              <a:off x="7320994" y="1744669"/>
              <a:ext cx="22731" cy="48440"/>
            </a:xfrm>
            <a:custGeom>
              <a:avLst/>
              <a:gdLst/>
              <a:ahLst/>
              <a:cxnLst/>
              <a:rect l="l" t="t" r="r" b="b"/>
              <a:pathLst>
                <a:path w="810" h="1726" extrusionOk="0">
                  <a:moveTo>
                    <a:pt x="467" y="1"/>
                  </a:moveTo>
                  <a:lnTo>
                    <a:pt x="121" y="1029"/>
                  </a:lnTo>
                  <a:cubicBezTo>
                    <a:pt x="71" y="1169"/>
                    <a:pt x="31" y="1315"/>
                    <a:pt x="0" y="1461"/>
                  </a:cubicBezTo>
                  <a:lnTo>
                    <a:pt x="317" y="1725"/>
                  </a:lnTo>
                  <a:cubicBezTo>
                    <a:pt x="349" y="1527"/>
                    <a:pt x="399" y="1334"/>
                    <a:pt x="464" y="1144"/>
                  </a:cubicBezTo>
                  <a:lnTo>
                    <a:pt x="810" y="115"/>
                  </a:lnTo>
                  <a:lnTo>
                    <a:pt x="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33"/>
            <p:cNvSpPr/>
            <p:nvPr/>
          </p:nvSpPr>
          <p:spPr>
            <a:xfrm>
              <a:off x="7321892" y="1714190"/>
              <a:ext cx="44423" cy="39740"/>
            </a:xfrm>
            <a:custGeom>
              <a:avLst/>
              <a:gdLst/>
              <a:ahLst/>
              <a:cxnLst/>
              <a:rect l="l" t="t" r="r" b="b"/>
              <a:pathLst>
                <a:path w="1583" h="1416" extrusionOk="0">
                  <a:moveTo>
                    <a:pt x="86" y="0"/>
                  </a:moveTo>
                  <a:cubicBezTo>
                    <a:pt x="56" y="0"/>
                    <a:pt x="27" y="3"/>
                    <a:pt x="1" y="9"/>
                  </a:cubicBezTo>
                  <a:lnTo>
                    <a:pt x="14" y="509"/>
                  </a:lnTo>
                  <a:lnTo>
                    <a:pt x="417" y="1415"/>
                  </a:lnTo>
                  <a:lnTo>
                    <a:pt x="1138" y="1269"/>
                  </a:lnTo>
                  <a:lnTo>
                    <a:pt x="1476" y="509"/>
                  </a:lnTo>
                  <a:cubicBezTo>
                    <a:pt x="1583" y="269"/>
                    <a:pt x="1407" y="0"/>
                    <a:pt x="1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33"/>
            <p:cNvSpPr/>
            <p:nvPr/>
          </p:nvSpPr>
          <p:spPr>
            <a:xfrm>
              <a:off x="7312351" y="1714471"/>
              <a:ext cx="41589" cy="45493"/>
            </a:xfrm>
            <a:custGeom>
              <a:avLst/>
              <a:gdLst/>
              <a:ahLst/>
              <a:cxnLst/>
              <a:rect l="l" t="t" r="r" b="b"/>
              <a:pathLst>
                <a:path w="1482" h="1621" extrusionOk="0">
                  <a:moveTo>
                    <a:pt x="341" y="1"/>
                  </a:moveTo>
                  <a:cubicBezTo>
                    <a:pt x="128" y="52"/>
                    <a:pt x="0" y="288"/>
                    <a:pt x="96" y="501"/>
                  </a:cubicBezTo>
                  <a:lnTo>
                    <a:pt x="499" y="1407"/>
                  </a:lnTo>
                  <a:cubicBezTo>
                    <a:pt x="558" y="1537"/>
                    <a:pt x="687" y="1621"/>
                    <a:pt x="830" y="1621"/>
                  </a:cubicBezTo>
                  <a:lnTo>
                    <a:pt x="1083" y="1621"/>
                  </a:lnTo>
                  <a:cubicBezTo>
                    <a:pt x="1226" y="1621"/>
                    <a:pt x="1357" y="1537"/>
                    <a:pt x="1415" y="1407"/>
                  </a:cubicBezTo>
                  <a:lnTo>
                    <a:pt x="1481" y="1260"/>
                  </a:lnTo>
                  <a:lnTo>
                    <a:pt x="1137" y="1260"/>
                  </a:lnTo>
                  <a:lnTo>
                    <a:pt x="1137" y="1259"/>
                  </a:lnTo>
                  <a:cubicBezTo>
                    <a:pt x="993" y="1259"/>
                    <a:pt x="863" y="1174"/>
                    <a:pt x="804" y="1043"/>
                  </a:cubicBezTo>
                  <a:lnTo>
                    <a:pt x="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33"/>
            <p:cNvSpPr/>
            <p:nvPr/>
          </p:nvSpPr>
          <p:spPr>
            <a:xfrm>
              <a:off x="7314035" y="1812811"/>
              <a:ext cx="12572" cy="35755"/>
            </a:xfrm>
            <a:custGeom>
              <a:avLst/>
              <a:gdLst/>
              <a:ahLst/>
              <a:cxnLst/>
              <a:rect l="l" t="t" r="r" b="b"/>
              <a:pathLst>
                <a:path w="448" h="1274" extrusionOk="0">
                  <a:moveTo>
                    <a:pt x="113" y="1"/>
                  </a:moveTo>
                  <a:lnTo>
                    <a:pt x="84" y="253"/>
                  </a:lnTo>
                  <a:lnTo>
                    <a:pt x="1" y="992"/>
                  </a:lnTo>
                  <a:lnTo>
                    <a:pt x="336" y="1274"/>
                  </a:lnTo>
                  <a:lnTo>
                    <a:pt x="448" y="279"/>
                  </a:lnTo>
                  <a:lnTo>
                    <a:pt x="1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5" name="Google Shape;1475;p33"/>
          <p:cNvGrpSpPr/>
          <p:nvPr/>
        </p:nvGrpSpPr>
        <p:grpSpPr>
          <a:xfrm>
            <a:off x="1142041" y="4646187"/>
            <a:ext cx="631359" cy="1001941"/>
            <a:chOff x="6442105" y="1698951"/>
            <a:chExt cx="215913" cy="342646"/>
          </a:xfrm>
        </p:grpSpPr>
        <p:sp>
          <p:nvSpPr>
            <p:cNvPr id="1476" name="Google Shape;1476;p33"/>
            <p:cNvSpPr/>
            <p:nvPr/>
          </p:nvSpPr>
          <p:spPr>
            <a:xfrm>
              <a:off x="6442105" y="1698951"/>
              <a:ext cx="215913" cy="342646"/>
            </a:xfrm>
            <a:custGeom>
              <a:avLst/>
              <a:gdLst/>
              <a:ahLst/>
              <a:cxnLst/>
              <a:rect l="l" t="t" r="r" b="b"/>
              <a:pathLst>
                <a:path w="7694" h="12209" extrusionOk="0">
                  <a:moveTo>
                    <a:pt x="1257" y="1"/>
                  </a:moveTo>
                  <a:cubicBezTo>
                    <a:pt x="1027" y="1"/>
                    <a:pt x="807" y="112"/>
                    <a:pt x="671" y="301"/>
                  </a:cubicBezTo>
                  <a:cubicBezTo>
                    <a:pt x="471" y="577"/>
                    <a:pt x="367" y="853"/>
                    <a:pt x="357" y="1120"/>
                  </a:cubicBezTo>
                  <a:cubicBezTo>
                    <a:pt x="355" y="1162"/>
                    <a:pt x="357" y="1203"/>
                    <a:pt x="361" y="1244"/>
                  </a:cubicBezTo>
                  <a:cubicBezTo>
                    <a:pt x="144" y="1369"/>
                    <a:pt x="0" y="1602"/>
                    <a:pt x="0" y="1870"/>
                  </a:cubicBezTo>
                  <a:lnTo>
                    <a:pt x="0" y="2225"/>
                  </a:lnTo>
                  <a:cubicBezTo>
                    <a:pt x="2" y="2489"/>
                    <a:pt x="147" y="2721"/>
                    <a:pt x="360" y="2847"/>
                  </a:cubicBezTo>
                  <a:lnTo>
                    <a:pt x="360" y="3117"/>
                  </a:lnTo>
                  <a:cubicBezTo>
                    <a:pt x="360" y="3323"/>
                    <a:pt x="430" y="3520"/>
                    <a:pt x="555" y="3677"/>
                  </a:cubicBezTo>
                  <a:lnTo>
                    <a:pt x="1096" y="6941"/>
                  </a:lnTo>
                  <a:cubicBezTo>
                    <a:pt x="983" y="7197"/>
                    <a:pt x="993" y="7495"/>
                    <a:pt x="1132" y="7744"/>
                  </a:cubicBezTo>
                  <a:lnTo>
                    <a:pt x="1288" y="8024"/>
                  </a:lnTo>
                  <a:cubicBezTo>
                    <a:pt x="1171" y="8278"/>
                    <a:pt x="1178" y="8578"/>
                    <a:pt x="1310" y="8825"/>
                  </a:cubicBezTo>
                  <a:lnTo>
                    <a:pt x="1500" y="9191"/>
                  </a:lnTo>
                  <a:lnTo>
                    <a:pt x="1410" y="9294"/>
                  </a:lnTo>
                  <a:cubicBezTo>
                    <a:pt x="1156" y="9583"/>
                    <a:pt x="1074" y="9986"/>
                    <a:pt x="1195" y="10348"/>
                  </a:cubicBezTo>
                  <a:lnTo>
                    <a:pt x="1418" y="10999"/>
                  </a:lnTo>
                  <a:lnTo>
                    <a:pt x="1367" y="11071"/>
                  </a:lnTo>
                  <a:cubicBezTo>
                    <a:pt x="1212" y="11292"/>
                    <a:pt x="1191" y="11578"/>
                    <a:pt x="1316" y="11819"/>
                  </a:cubicBezTo>
                  <a:cubicBezTo>
                    <a:pt x="1440" y="12058"/>
                    <a:pt x="1687" y="12209"/>
                    <a:pt x="1958" y="12209"/>
                  </a:cubicBezTo>
                  <a:lnTo>
                    <a:pt x="5144" y="12209"/>
                  </a:lnTo>
                  <a:cubicBezTo>
                    <a:pt x="5357" y="12209"/>
                    <a:pt x="5558" y="12115"/>
                    <a:pt x="5694" y="11954"/>
                  </a:cubicBezTo>
                  <a:cubicBezTo>
                    <a:pt x="5755" y="11882"/>
                    <a:pt x="5801" y="11800"/>
                    <a:pt x="5830" y="11712"/>
                  </a:cubicBezTo>
                  <a:cubicBezTo>
                    <a:pt x="5926" y="11668"/>
                    <a:pt x="6012" y="11602"/>
                    <a:pt x="6080" y="11518"/>
                  </a:cubicBezTo>
                  <a:lnTo>
                    <a:pt x="6417" y="11109"/>
                  </a:lnTo>
                  <a:lnTo>
                    <a:pt x="6455" y="11109"/>
                  </a:lnTo>
                  <a:cubicBezTo>
                    <a:pt x="6725" y="11109"/>
                    <a:pt x="6977" y="10990"/>
                    <a:pt x="7148" y="10782"/>
                  </a:cubicBezTo>
                  <a:lnTo>
                    <a:pt x="7261" y="10646"/>
                  </a:lnTo>
                  <a:cubicBezTo>
                    <a:pt x="7446" y="10420"/>
                    <a:pt x="7505" y="10130"/>
                    <a:pt x="7443" y="9866"/>
                  </a:cubicBezTo>
                  <a:cubicBezTo>
                    <a:pt x="7694" y="9561"/>
                    <a:pt x="7650" y="9106"/>
                    <a:pt x="7343" y="8854"/>
                  </a:cubicBezTo>
                  <a:lnTo>
                    <a:pt x="6519" y="8175"/>
                  </a:lnTo>
                  <a:cubicBezTo>
                    <a:pt x="6390" y="8068"/>
                    <a:pt x="6228" y="8009"/>
                    <a:pt x="6059" y="8009"/>
                  </a:cubicBezTo>
                  <a:cubicBezTo>
                    <a:pt x="5994" y="8009"/>
                    <a:pt x="5934" y="8017"/>
                    <a:pt x="5874" y="8033"/>
                  </a:cubicBezTo>
                  <a:lnTo>
                    <a:pt x="5821" y="7795"/>
                  </a:lnTo>
                  <a:cubicBezTo>
                    <a:pt x="5720" y="7344"/>
                    <a:pt x="5383" y="7004"/>
                    <a:pt x="4956" y="6889"/>
                  </a:cubicBezTo>
                  <a:cubicBezTo>
                    <a:pt x="4870" y="6778"/>
                    <a:pt x="4760" y="6691"/>
                    <a:pt x="4637" y="6631"/>
                  </a:cubicBezTo>
                  <a:cubicBezTo>
                    <a:pt x="4726" y="6486"/>
                    <a:pt x="4788" y="6325"/>
                    <a:pt x="4813" y="6153"/>
                  </a:cubicBezTo>
                  <a:lnTo>
                    <a:pt x="4819" y="6153"/>
                  </a:lnTo>
                  <a:cubicBezTo>
                    <a:pt x="5216" y="6153"/>
                    <a:pt x="5540" y="5828"/>
                    <a:pt x="5540" y="5430"/>
                  </a:cubicBezTo>
                  <a:cubicBezTo>
                    <a:pt x="5540" y="5178"/>
                    <a:pt x="5411" y="4957"/>
                    <a:pt x="5214" y="4828"/>
                  </a:cubicBezTo>
                  <a:cubicBezTo>
                    <a:pt x="5236" y="4756"/>
                    <a:pt x="5250" y="4682"/>
                    <a:pt x="5250" y="4606"/>
                  </a:cubicBezTo>
                  <a:cubicBezTo>
                    <a:pt x="5250" y="4414"/>
                    <a:pt x="5173" y="4232"/>
                    <a:pt x="5038" y="4096"/>
                  </a:cubicBezTo>
                  <a:cubicBezTo>
                    <a:pt x="4902" y="3961"/>
                    <a:pt x="4722" y="3886"/>
                    <a:pt x="4528" y="3886"/>
                  </a:cubicBezTo>
                  <a:cubicBezTo>
                    <a:pt x="4431" y="3886"/>
                    <a:pt x="4338" y="3904"/>
                    <a:pt x="4253" y="3941"/>
                  </a:cubicBezTo>
                  <a:cubicBezTo>
                    <a:pt x="4151" y="3663"/>
                    <a:pt x="3886" y="3464"/>
                    <a:pt x="3574" y="3464"/>
                  </a:cubicBezTo>
                  <a:cubicBezTo>
                    <a:pt x="3263" y="3464"/>
                    <a:pt x="2996" y="3663"/>
                    <a:pt x="2896" y="3941"/>
                  </a:cubicBezTo>
                  <a:cubicBezTo>
                    <a:pt x="2810" y="3904"/>
                    <a:pt x="2716" y="3886"/>
                    <a:pt x="2619" y="3886"/>
                  </a:cubicBezTo>
                  <a:cubicBezTo>
                    <a:pt x="2544" y="3886"/>
                    <a:pt x="2468" y="3897"/>
                    <a:pt x="2399" y="3920"/>
                  </a:cubicBezTo>
                  <a:lnTo>
                    <a:pt x="2182" y="2832"/>
                  </a:lnTo>
                  <a:cubicBezTo>
                    <a:pt x="2383" y="2703"/>
                    <a:pt x="2515" y="2480"/>
                    <a:pt x="2515" y="2225"/>
                  </a:cubicBezTo>
                  <a:lnTo>
                    <a:pt x="2515" y="1870"/>
                  </a:lnTo>
                  <a:cubicBezTo>
                    <a:pt x="2515" y="1603"/>
                    <a:pt x="2370" y="1372"/>
                    <a:pt x="2153" y="1244"/>
                  </a:cubicBezTo>
                  <a:cubicBezTo>
                    <a:pt x="2157" y="1215"/>
                    <a:pt x="2157" y="1186"/>
                    <a:pt x="2157" y="1156"/>
                  </a:cubicBezTo>
                  <a:cubicBezTo>
                    <a:pt x="2157" y="876"/>
                    <a:pt x="2050" y="589"/>
                    <a:pt x="1841" y="297"/>
                  </a:cubicBezTo>
                  <a:cubicBezTo>
                    <a:pt x="1706" y="111"/>
                    <a:pt x="1489" y="1"/>
                    <a:pt x="1257" y="1"/>
                  </a:cubicBezTo>
                  <a:close/>
                </a:path>
              </a:pathLst>
            </a:custGeom>
            <a:solidFill>
              <a:schemeClr val="accent5"/>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33"/>
            <p:cNvSpPr/>
            <p:nvPr/>
          </p:nvSpPr>
          <p:spPr>
            <a:xfrm>
              <a:off x="6470813" y="1776354"/>
              <a:ext cx="35190" cy="125142"/>
            </a:xfrm>
            <a:custGeom>
              <a:avLst/>
              <a:gdLst/>
              <a:ahLst/>
              <a:cxnLst/>
              <a:rect l="l" t="t" r="r" b="b"/>
              <a:pathLst>
                <a:path w="1254" h="4459" extrusionOk="0">
                  <a:moveTo>
                    <a:pt x="592" y="1"/>
                  </a:moveTo>
                  <a:lnTo>
                    <a:pt x="1" y="425"/>
                  </a:lnTo>
                  <a:lnTo>
                    <a:pt x="668" y="4458"/>
                  </a:lnTo>
                  <a:lnTo>
                    <a:pt x="1253" y="3325"/>
                  </a:lnTo>
                  <a:lnTo>
                    <a:pt x="5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33"/>
            <p:cNvSpPr/>
            <p:nvPr/>
          </p:nvSpPr>
          <p:spPr>
            <a:xfrm>
              <a:off x="6525422" y="1873880"/>
              <a:ext cx="34264" cy="47935"/>
            </a:xfrm>
            <a:custGeom>
              <a:avLst/>
              <a:gdLst/>
              <a:ahLst/>
              <a:cxnLst/>
              <a:rect l="l" t="t" r="r" b="b"/>
              <a:pathLst>
                <a:path w="1221" h="1708" extrusionOk="0">
                  <a:moveTo>
                    <a:pt x="342" y="1"/>
                  </a:moveTo>
                  <a:lnTo>
                    <a:pt x="1" y="1707"/>
                  </a:lnTo>
                  <a:lnTo>
                    <a:pt x="1221" y="1707"/>
                  </a:lnTo>
                  <a:lnTo>
                    <a:pt x="8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33"/>
            <p:cNvSpPr/>
            <p:nvPr/>
          </p:nvSpPr>
          <p:spPr>
            <a:xfrm>
              <a:off x="6510072" y="1823223"/>
              <a:ext cx="20991" cy="19982"/>
            </a:xfrm>
            <a:custGeom>
              <a:avLst/>
              <a:gdLst/>
              <a:ahLst/>
              <a:cxnLst/>
              <a:rect l="l" t="t" r="r" b="b"/>
              <a:pathLst>
                <a:path w="748" h="712" extrusionOk="0">
                  <a:moveTo>
                    <a:pt x="196" y="1"/>
                  </a:moveTo>
                  <a:cubicBezTo>
                    <a:pt x="151" y="1"/>
                    <a:pt x="106" y="18"/>
                    <a:pt x="71" y="54"/>
                  </a:cubicBezTo>
                  <a:cubicBezTo>
                    <a:pt x="1" y="121"/>
                    <a:pt x="1" y="235"/>
                    <a:pt x="71" y="304"/>
                  </a:cubicBezTo>
                  <a:lnTo>
                    <a:pt x="426" y="661"/>
                  </a:lnTo>
                  <a:cubicBezTo>
                    <a:pt x="461" y="694"/>
                    <a:pt x="507" y="712"/>
                    <a:pt x="552" y="712"/>
                  </a:cubicBezTo>
                  <a:cubicBezTo>
                    <a:pt x="599" y="712"/>
                    <a:pt x="644" y="693"/>
                    <a:pt x="677" y="661"/>
                  </a:cubicBezTo>
                  <a:cubicBezTo>
                    <a:pt x="747" y="592"/>
                    <a:pt x="747" y="479"/>
                    <a:pt x="677" y="408"/>
                  </a:cubicBezTo>
                  <a:lnTo>
                    <a:pt x="322" y="54"/>
                  </a:lnTo>
                  <a:cubicBezTo>
                    <a:pt x="287" y="18"/>
                    <a:pt x="241" y="1"/>
                    <a:pt x="1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33"/>
            <p:cNvSpPr/>
            <p:nvPr/>
          </p:nvSpPr>
          <p:spPr>
            <a:xfrm>
              <a:off x="6553681" y="1823223"/>
              <a:ext cx="20991" cy="19982"/>
            </a:xfrm>
            <a:custGeom>
              <a:avLst/>
              <a:gdLst/>
              <a:ahLst/>
              <a:cxnLst/>
              <a:rect l="l" t="t" r="r" b="b"/>
              <a:pathLst>
                <a:path w="748" h="712" extrusionOk="0">
                  <a:moveTo>
                    <a:pt x="552" y="1"/>
                  </a:moveTo>
                  <a:cubicBezTo>
                    <a:pt x="507" y="1"/>
                    <a:pt x="461" y="18"/>
                    <a:pt x="426" y="54"/>
                  </a:cubicBezTo>
                  <a:lnTo>
                    <a:pt x="71" y="408"/>
                  </a:lnTo>
                  <a:cubicBezTo>
                    <a:pt x="1" y="479"/>
                    <a:pt x="1" y="590"/>
                    <a:pt x="71" y="661"/>
                  </a:cubicBezTo>
                  <a:cubicBezTo>
                    <a:pt x="105" y="694"/>
                    <a:pt x="152" y="712"/>
                    <a:pt x="197" y="712"/>
                  </a:cubicBezTo>
                  <a:cubicBezTo>
                    <a:pt x="243" y="712"/>
                    <a:pt x="288" y="693"/>
                    <a:pt x="322" y="661"/>
                  </a:cubicBezTo>
                  <a:lnTo>
                    <a:pt x="677" y="304"/>
                  </a:lnTo>
                  <a:cubicBezTo>
                    <a:pt x="747" y="235"/>
                    <a:pt x="747" y="123"/>
                    <a:pt x="677" y="54"/>
                  </a:cubicBezTo>
                  <a:cubicBezTo>
                    <a:pt x="642" y="18"/>
                    <a:pt x="597" y="1"/>
                    <a:pt x="5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33"/>
            <p:cNvSpPr/>
            <p:nvPr/>
          </p:nvSpPr>
          <p:spPr>
            <a:xfrm>
              <a:off x="6537405" y="1811379"/>
              <a:ext cx="9990" cy="30030"/>
            </a:xfrm>
            <a:custGeom>
              <a:avLst/>
              <a:gdLst/>
              <a:ahLst/>
              <a:cxnLst/>
              <a:rect l="l" t="t" r="r" b="b"/>
              <a:pathLst>
                <a:path w="356" h="1070" extrusionOk="0">
                  <a:moveTo>
                    <a:pt x="178" y="1"/>
                  </a:moveTo>
                  <a:cubicBezTo>
                    <a:pt x="79" y="1"/>
                    <a:pt x="0" y="80"/>
                    <a:pt x="0" y="178"/>
                  </a:cubicBezTo>
                  <a:lnTo>
                    <a:pt x="0" y="892"/>
                  </a:lnTo>
                  <a:cubicBezTo>
                    <a:pt x="0" y="989"/>
                    <a:pt x="79" y="1069"/>
                    <a:pt x="178" y="1069"/>
                  </a:cubicBezTo>
                  <a:cubicBezTo>
                    <a:pt x="277" y="1069"/>
                    <a:pt x="355" y="989"/>
                    <a:pt x="355" y="892"/>
                  </a:cubicBezTo>
                  <a:lnTo>
                    <a:pt x="355" y="178"/>
                  </a:lnTo>
                  <a:cubicBezTo>
                    <a:pt x="355" y="81"/>
                    <a:pt x="277" y="1"/>
                    <a:pt x="1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33"/>
            <p:cNvSpPr/>
            <p:nvPr/>
          </p:nvSpPr>
          <p:spPr>
            <a:xfrm>
              <a:off x="6522392" y="1846348"/>
              <a:ext cx="40017" cy="40077"/>
            </a:xfrm>
            <a:custGeom>
              <a:avLst/>
              <a:gdLst/>
              <a:ahLst/>
              <a:cxnLst/>
              <a:rect l="l" t="t" r="r" b="b"/>
              <a:pathLst>
                <a:path w="1426" h="1428" extrusionOk="0">
                  <a:moveTo>
                    <a:pt x="0" y="1"/>
                  </a:moveTo>
                  <a:lnTo>
                    <a:pt x="0" y="713"/>
                  </a:lnTo>
                  <a:cubicBezTo>
                    <a:pt x="0" y="1108"/>
                    <a:pt x="318" y="1428"/>
                    <a:pt x="713" y="1428"/>
                  </a:cubicBezTo>
                  <a:cubicBezTo>
                    <a:pt x="1107" y="1428"/>
                    <a:pt x="1425" y="1108"/>
                    <a:pt x="1425" y="713"/>
                  </a:cubicBezTo>
                  <a:lnTo>
                    <a:pt x="14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33"/>
            <p:cNvSpPr/>
            <p:nvPr/>
          </p:nvSpPr>
          <p:spPr>
            <a:xfrm>
              <a:off x="6502411" y="1831334"/>
              <a:ext cx="80034" cy="25062"/>
            </a:xfrm>
            <a:custGeom>
              <a:avLst/>
              <a:gdLst/>
              <a:ahLst/>
              <a:cxnLst/>
              <a:rect l="l" t="t" r="r" b="b"/>
              <a:pathLst>
                <a:path w="2852" h="893" extrusionOk="0">
                  <a:moveTo>
                    <a:pt x="1070" y="1"/>
                  </a:moveTo>
                  <a:cubicBezTo>
                    <a:pt x="774" y="1"/>
                    <a:pt x="533" y="241"/>
                    <a:pt x="533" y="536"/>
                  </a:cubicBezTo>
                  <a:lnTo>
                    <a:pt x="178" y="536"/>
                  </a:lnTo>
                  <a:cubicBezTo>
                    <a:pt x="80" y="536"/>
                    <a:pt x="1" y="617"/>
                    <a:pt x="1" y="713"/>
                  </a:cubicBezTo>
                  <a:cubicBezTo>
                    <a:pt x="1" y="813"/>
                    <a:pt x="79" y="892"/>
                    <a:pt x="178" y="892"/>
                  </a:cubicBezTo>
                  <a:lnTo>
                    <a:pt x="2672" y="892"/>
                  </a:lnTo>
                  <a:cubicBezTo>
                    <a:pt x="2772" y="892"/>
                    <a:pt x="2851" y="812"/>
                    <a:pt x="2851" y="713"/>
                  </a:cubicBezTo>
                  <a:cubicBezTo>
                    <a:pt x="2851" y="615"/>
                    <a:pt x="2771" y="536"/>
                    <a:pt x="2672" y="536"/>
                  </a:cubicBezTo>
                  <a:lnTo>
                    <a:pt x="2318" y="536"/>
                  </a:lnTo>
                  <a:cubicBezTo>
                    <a:pt x="2318" y="241"/>
                    <a:pt x="2077"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33"/>
            <p:cNvSpPr/>
            <p:nvPr/>
          </p:nvSpPr>
          <p:spPr>
            <a:xfrm>
              <a:off x="6485377" y="1869642"/>
              <a:ext cx="31851" cy="60312"/>
            </a:xfrm>
            <a:custGeom>
              <a:avLst/>
              <a:gdLst/>
              <a:ahLst/>
              <a:cxnLst/>
              <a:rect l="l" t="t" r="r" b="b"/>
              <a:pathLst>
                <a:path w="1135" h="2149" extrusionOk="0">
                  <a:moveTo>
                    <a:pt x="734" y="1"/>
                  </a:moveTo>
                  <a:lnTo>
                    <a:pt x="76" y="1032"/>
                  </a:lnTo>
                  <a:cubicBezTo>
                    <a:pt x="5" y="1141"/>
                    <a:pt x="1" y="1282"/>
                    <a:pt x="65" y="1398"/>
                  </a:cubicBezTo>
                  <a:lnTo>
                    <a:pt x="485" y="2149"/>
                  </a:lnTo>
                  <a:lnTo>
                    <a:pt x="1134" y="586"/>
                  </a:lnTo>
                  <a:lnTo>
                    <a:pt x="7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33"/>
            <p:cNvSpPr/>
            <p:nvPr/>
          </p:nvSpPr>
          <p:spPr>
            <a:xfrm>
              <a:off x="6467445" y="1766447"/>
              <a:ext cx="19981" cy="29945"/>
            </a:xfrm>
            <a:custGeom>
              <a:avLst/>
              <a:gdLst/>
              <a:ahLst/>
              <a:cxnLst/>
              <a:rect l="l" t="t" r="r" b="b"/>
              <a:pathLst>
                <a:path w="712" h="1067" extrusionOk="0">
                  <a:moveTo>
                    <a:pt x="356" y="0"/>
                  </a:moveTo>
                  <a:cubicBezTo>
                    <a:pt x="160" y="0"/>
                    <a:pt x="1" y="159"/>
                    <a:pt x="1" y="355"/>
                  </a:cubicBezTo>
                  <a:lnTo>
                    <a:pt x="1" y="712"/>
                  </a:lnTo>
                  <a:cubicBezTo>
                    <a:pt x="1" y="907"/>
                    <a:pt x="160" y="1066"/>
                    <a:pt x="356" y="1066"/>
                  </a:cubicBezTo>
                  <a:cubicBezTo>
                    <a:pt x="552" y="1066"/>
                    <a:pt x="712" y="907"/>
                    <a:pt x="712" y="712"/>
                  </a:cubicBezTo>
                  <a:lnTo>
                    <a:pt x="712" y="355"/>
                  </a:lnTo>
                  <a:cubicBezTo>
                    <a:pt x="712" y="159"/>
                    <a:pt x="552" y="0"/>
                    <a:pt x="3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33"/>
            <p:cNvSpPr/>
            <p:nvPr/>
          </p:nvSpPr>
          <p:spPr>
            <a:xfrm>
              <a:off x="6462394" y="1746353"/>
              <a:ext cx="34994" cy="15015"/>
            </a:xfrm>
            <a:custGeom>
              <a:avLst/>
              <a:gdLst/>
              <a:ahLst/>
              <a:cxnLst/>
              <a:rect l="l" t="t" r="r" b="b"/>
              <a:pathLst>
                <a:path w="1247" h="535" extrusionOk="0">
                  <a:moveTo>
                    <a:pt x="179" y="1"/>
                  </a:moveTo>
                  <a:cubicBezTo>
                    <a:pt x="81" y="1"/>
                    <a:pt x="0" y="80"/>
                    <a:pt x="0" y="178"/>
                  </a:cubicBezTo>
                  <a:lnTo>
                    <a:pt x="0" y="535"/>
                  </a:lnTo>
                  <a:lnTo>
                    <a:pt x="1069" y="535"/>
                  </a:lnTo>
                  <a:cubicBezTo>
                    <a:pt x="1169" y="535"/>
                    <a:pt x="1247" y="455"/>
                    <a:pt x="1247" y="357"/>
                  </a:cubicBezTo>
                  <a:lnTo>
                    <a:pt x="1247" y="178"/>
                  </a:lnTo>
                  <a:cubicBezTo>
                    <a:pt x="1247" y="82"/>
                    <a:pt x="1169" y="1"/>
                    <a:pt x="1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33"/>
            <p:cNvSpPr/>
            <p:nvPr/>
          </p:nvSpPr>
          <p:spPr>
            <a:xfrm>
              <a:off x="6467249" y="1714134"/>
              <a:ext cx="20177" cy="27251"/>
            </a:xfrm>
            <a:custGeom>
              <a:avLst/>
              <a:gdLst/>
              <a:ahLst/>
              <a:cxnLst/>
              <a:rect l="l" t="t" r="r" b="b"/>
              <a:pathLst>
                <a:path w="719" h="971" extrusionOk="0">
                  <a:moveTo>
                    <a:pt x="362" y="1"/>
                  </a:moveTo>
                  <a:cubicBezTo>
                    <a:pt x="307" y="1"/>
                    <a:pt x="251" y="26"/>
                    <a:pt x="216" y="76"/>
                  </a:cubicBezTo>
                  <a:cubicBezTo>
                    <a:pt x="121" y="209"/>
                    <a:pt x="14" y="401"/>
                    <a:pt x="6" y="596"/>
                  </a:cubicBezTo>
                  <a:cubicBezTo>
                    <a:pt x="0" y="769"/>
                    <a:pt x="125" y="933"/>
                    <a:pt x="295" y="964"/>
                  </a:cubicBezTo>
                  <a:cubicBezTo>
                    <a:pt x="318" y="968"/>
                    <a:pt x="341" y="971"/>
                    <a:pt x="363" y="971"/>
                  </a:cubicBezTo>
                  <a:cubicBezTo>
                    <a:pt x="559" y="971"/>
                    <a:pt x="719" y="810"/>
                    <a:pt x="719" y="614"/>
                  </a:cubicBezTo>
                  <a:cubicBezTo>
                    <a:pt x="719" y="413"/>
                    <a:pt x="604" y="210"/>
                    <a:pt x="505" y="73"/>
                  </a:cubicBezTo>
                  <a:cubicBezTo>
                    <a:pt x="469" y="25"/>
                    <a:pt x="41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33"/>
            <p:cNvSpPr/>
            <p:nvPr/>
          </p:nvSpPr>
          <p:spPr>
            <a:xfrm>
              <a:off x="6495676" y="1886032"/>
              <a:ext cx="47566" cy="80911"/>
            </a:xfrm>
            <a:custGeom>
              <a:avLst/>
              <a:gdLst/>
              <a:ahLst/>
              <a:cxnLst/>
              <a:rect l="l" t="t" r="r" b="b"/>
              <a:pathLst>
                <a:path w="1695" h="2883" extrusionOk="0">
                  <a:moveTo>
                    <a:pt x="764" y="0"/>
                  </a:moveTo>
                  <a:lnTo>
                    <a:pt x="1" y="1357"/>
                  </a:lnTo>
                  <a:lnTo>
                    <a:pt x="427" y="2883"/>
                  </a:lnTo>
                  <a:lnTo>
                    <a:pt x="1694" y="1360"/>
                  </a:lnTo>
                  <a:lnTo>
                    <a:pt x="7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33"/>
            <p:cNvSpPr/>
            <p:nvPr/>
          </p:nvSpPr>
          <p:spPr>
            <a:xfrm>
              <a:off x="6488436" y="1897707"/>
              <a:ext cx="87050" cy="121016"/>
            </a:xfrm>
            <a:custGeom>
              <a:avLst/>
              <a:gdLst/>
              <a:ahLst/>
              <a:cxnLst/>
              <a:rect l="l" t="t" r="r" b="b"/>
              <a:pathLst>
                <a:path w="3102" h="4312" extrusionOk="0">
                  <a:moveTo>
                    <a:pt x="2595" y="1"/>
                  </a:moveTo>
                  <a:cubicBezTo>
                    <a:pt x="2498" y="1"/>
                    <a:pt x="2400" y="40"/>
                    <a:pt x="2327" y="121"/>
                  </a:cubicBezTo>
                  <a:lnTo>
                    <a:pt x="946" y="1688"/>
                  </a:lnTo>
                  <a:cubicBezTo>
                    <a:pt x="910" y="1729"/>
                    <a:pt x="862" y="1748"/>
                    <a:pt x="813" y="1748"/>
                  </a:cubicBezTo>
                  <a:cubicBezTo>
                    <a:pt x="751" y="1748"/>
                    <a:pt x="690" y="1717"/>
                    <a:pt x="656" y="1658"/>
                  </a:cubicBezTo>
                  <a:lnTo>
                    <a:pt x="257" y="941"/>
                  </a:lnTo>
                  <a:lnTo>
                    <a:pt x="146" y="1140"/>
                  </a:lnTo>
                  <a:cubicBezTo>
                    <a:pt x="83" y="1248"/>
                    <a:pt x="81" y="1380"/>
                    <a:pt x="140" y="1489"/>
                  </a:cubicBezTo>
                  <a:lnTo>
                    <a:pt x="505" y="2188"/>
                  </a:lnTo>
                  <a:lnTo>
                    <a:pt x="168" y="2571"/>
                  </a:lnTo>
                  <a:cubicBezTo>
                    <a:pt x="40" y="2715"/>
                    <a:pt x="0" y="2914"/>
                    <a:pt x="61" y="3094"/>
                  </a:cubicBezTo>
                  <a:lnTo>
                    <a:pt x="480" y="4311"/>
                  </a:lnTo>
                  <a:lnTo>
                    <a:pt x="3102" y="473"/>
                  </a:lnTo>
                  <a:lnTo>
                    <a:pt x="2892" y="159"/>
                  </a:lnTo>
                  <a:cubicBezTo>
                    <a:pt x="2822" y="55"/>
                    <a:pt x="2709"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33"/>
            <p:cNvSpPr/>
            <p:nvPr/>
          </p:nvSpPr>
          <p:spPr>
            <a:xfrm>
              <a:off x="6490569" y="1906351"/>
              <a:ext cx="110398" cy="119978"/>
            </a:xfrm>
            <a:custGeom>
              <a:avLst/>
              <a:gdLst/>
              <a:ahLst/>
              <a:cxnLst/>
              <a:rect l="l" t="t" r="r" b="b"/>
              <a:pathLst>
                <a:path w="3934" h="4275" extrusionOk="0">
                  <a:moveTo>
                    <a:pt x="2916" y="1"/>
                  </a:moveTo>
                  <a:lnTo>
                    <a:pt x="86" y="3993"/>
                  </a:lnTo>
                  <a:cubicBezTo>
                    <a:pt x="1" y="4111"/>
                    <a:pt x="86" y="4275"/>
                    <a:pt x="231" y="4275"/>
                  </a:cubicBezTo>
                  <a:lnTo>
                    <a:pt x="1660" y="4275"/>
                  </a:lnTo>
                  <a:lnTo>
                    <a:pt x="1907" y="4159"/>
                  </a:lnTo>
                  <a:lnTo>
                    <a:pt x="2030" y="4275"/>
                  </a:lnTo>
                  <a:lnTo>
                    <a:pt x="3416" y="4275"/>
                  </a:lnTo>
                  <a:cubicBezTo>
                    <a:pt x="3526" y="4275"/>
                    <a:pt x="3611" y="4175"/>
                    <a:pt x="3592" y="4067"/>
                  </a:cubicBezTo>
                  <a:lnTo>
                    <a:pt x="3527" y="3677"/>
                  </a:lnTo>
                  <a:lnTo>
                    <a:pt x="3933" y="2146"/>
                  </a:lnTo>
                  <a:lnTo>
                    <a:pt x="3567" y="523"/>
                  </a:lnTo>
                  <a:cubicBezTo>
                    <a:pt x="3498" y="218"/>
                    <a:pt x="3229" y="1"/>
                    <a:pt x="29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33"/>
            <p:cNvSpPr/>
            <p:nvPr/>
          </p:nvSpPr>
          <p:spPr>
            <a:xfrm>
              <a:off x="6577675" y="1935455"/>
              <a:ext cx="63309" cy="78891"/>
            </a:xfrm>
            <a:custGeom>
              <a:avLst/>
              <a:gdLst/>
              <a:ahLst/>
              <a:cxnLst/>
              <a:rect l="l" t="t" r="r" b="b"/>
              <a:pathLst>
                <a:path w="2256" h="2811" extrusionOk="0">
                  <a:moveTo>
                    <a:pt x="180" y="1"/>
                  </a:moveTo>
                  <a:cubicBezTo>
                    <a:pt x="174" y="1"/>
                    <a:pt x="169" y="1"/>
                    <a:pt x="163" y="2"/>
                  </a:cubicBezTo>
                  <a:cubicBezTo>
                    <a:pt x="67" y="12"/>
                    <a:pt x="1" y="101"/>
                    <a:pt x="17" y="195"/>
                  </a:cubicBezTo>
                  <a:lnTo>
                    <a:pt x="426" y="2641"/>
                  </a:lnTo>
                  <a:lnTo>
                    <a:pt x="581" y="2770"/>
                  </a:lnTo>
                  <a:cubicBezTo>
                    <a:pt x="614" y="2797"/>
                    <a:pt x="655" y="2810"/>
                    <a:pt x="695" y="2810"/>
                  </a:cubicBezTo>
                  <a:cubicBezTo>
                    <a:pt x="746" y="2810"/>
                    <a:pt x="798" y="2789"/>
                    <a:pt x="832" y="2747"/>
                  </a:cubicBezTo>
                  <a:lnTo>
                    <a:pt x="2194" y="1098"/>
                  </a:lnTo>
                  <a:cubicBezTo>
                    <a:pt x="2256" y="1021"/>
                    <a:pt x="2246" y="909"/>
                    <a:pt x="2168" y="845"/>
                  </a:cubicBezTo>
                  <a:lnTo>
                    <a:pt x="1344" y="166"/>
                  </a:lnTo>
                  <a:cubicBezTo>
                    <a:pt x="1311" y="138"/>
                    <a:pt x="1271" y="125"/>
                    <a:pt x="1231" y="125"/>
                  </a:cubicBezTo>
                  <a:cubicBezTo>
                    <a:pt x="1179" y="125"/>
                    <a:pt x="1128" y="147"/>
                    <a:pt x="1093" y="189"/>
                  </a:cubicBezTo>
                  <a:lnTo>
                    <a:pt x="597" y="789"/>
                  </a:lnTo>
                  <a:cubicBezTo>
                    <a:pt x="580" y="810"/>
                    <a:pt x="555" y="820"/>
                    <a:pt x="531" y="820"/>
                  </a:cubicBezTo>
                  <a:cubicBezTo>
                    <a:pt x="491" y="820"/>
                    <a:pt x="452" y="794"/>
                    <a:pt x="445" y="748"/>
                  </a:cubicBezTo>
                  <a:lnTo>
                    <a:pt x="345" y="145"/>
                  </a:lnTo>
                  <a:cubicBezTo>
                    <a:pt x="332" y="63"/>
                    <a:pt x="261"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33"/>
            <p:cNvSpPr/>
            <p:nvPr/>
          </p:nvSpPr>
          <p:spPr>
            <a:xfrm>
              <a:off x="6612079" y="1971631"/>
              <a:ext cx="25621" cy="23911"/>
            </a:xfrm>
            <a:custGeom>
              <a:avLst/>
              <a:gdLst/>
              <a:ahLst/>
              <a:cxnLst/>
              <a:rect l="l" t="t" r="r" b="b"/>
              <a:pathLst>
                <a:path w="913" h="852" extrusionOk="0">
                  <a:moveTo>
                    <a:pt x="513" y="1"/>
                  </a:moveTo>
                  <a:cubicBezTo>
                    <a:pt x="410" y="1"/>
                    <a:pt x="308" y="45"/>
                    <a:pt x="238" y="131"/>
                  </a:cubicBezTo>
                  <a:lnTo>
                    <a:pt x="125" y="267"/>
                  </a:lnTo>
                  <a:cubicBezTo>
                    <a:pt x="1" y="419"/>
                    <a:pt x="21" y="645"/>
                    <a:pt x="172" y="770"/>
                  </a:cubicBezTo>
                  <a:cubicBezTo>
                    <a:pt x="239" y="824"/>
                    <a:pt x="319" y="851"/>
                    <a:pt x="399" y="851"/>
                  </a:cubicBezTo>
                  <a:cubicBezTo>
                    <a:pt x="502" y="851"/>
                    <a:pt x="604" y="807"/>
                    <a:pt x="675" y="721"/>
                  </a:cubicBezTo>
                  <a:lnTo>
                    <a:pt x="788" y="585"/>
                  </a:lnTo>
                  <a:cubicBezTo>
                    <a:pt x="913" y="433"/>
                    <a:pt x="893" y="207"/>
                    <a:pt x="741" y="82"/>
                  </a:cubicBezTo>
                  <a:cubicBezTo>
                    <a:pt x="674" y="28"/>
                    <a:pt x="593" y="1"/>
                    <a:pt x="5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33"/>
            <p:cNvSpPr/>
            <p:nvPr/>
          </p:nvSpPr>
          <p:spPr>
            <a:xfrm>
              <a:off x="6537181" y="1951340"/>
              <a:ext cx="30785" cy="75074"/>
            </a:xfrm>
            <a:custGeom>
              <a:avLst/>
              <a:gdLst/>
              <a:ahLst/>
              <a:cxnLst/>
              <a:rect l="l" t="t" r="r" b="b"/>
              <a:pathLst>
                <a:path w="1097" h="2675" extrusionOk="0">
                  <a:moveTo>
                    <a:pt x="899" y="1"/>
                  </a:moveTo>
                  <a:cubicBezTo>
                    <a:pt x="821" y="1"/>
                    <a:pt x="750" y="52"/>
                    <a:pt x="727" y="131"/>
                  </a:cubicBezTo>
                  <a:lnTo>
                    <a:pt x="1" y="2675"/>
                  </a:lnTo>
                  <a:lnTo>
                    <a:pt x="370" y="2675"/>
                  </a:lnTo>
                  <a:lnTo>
                    <a:pt x="370" y="2673"/>
                  </a:lnTo>
                  <a:lnTo>
                    <a:pt x="1070" y="228"/>
                  </a:lnTo>
                  <a:cubicBezTo>
                    <a:pt x="1096" y="132"/>
                    <a:pt x="1042" y="35"/>
                    <a:pt x="947" y="8"/>
                  </a:cubicBezTo>
                  <a:cubicBezTo>
                    <a:pt x="931" y="3"/>
                    <a:pt x="914" y="1"/>
                    <a:pt x="8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33"/>
            <p:cNvSpPr/>
            <p:nvPr/>
          </p:nvSpPr>
          <p:spPr>
            <a:xfrm>
              <a:off x="6457399" y="1746353"/>
              <a:ext cx="39989" cy="20010"/>
            </a:xfrm>
            <a:custGeom>
              <a:avLst/>
              <a:gdLst/>
              <a:ahLst/>
              <a:cxnLst/>
              <a:rect l="l" t="t" r="r" b="b"/>
              <a:pathLst>
                <a:path w="1425" h="713" extrusionOk="0">
                  <a:moveTo>
                    <a:pt x="178" y="1"/>
                  </a:moveTo>
                  <a:cubicBezTo>
                    <a:pt x="80" y="1"/>
                    <a:pt x="1" y="82"/>
                    <a:pt x="1" y="178"/>
                  </a:cubicBezTo>
                  <a:lnTo>
                    <a:pt x="1" y="535"/>
                  </a:lnTo>
                  <a:cubicBezTo>
                    <a:pt x="1" y="633"/>
                    <a:pt x="82" y="712"/>
                    <a:pt x="178" y="712"/>
                  </a:cubicBezTo>
                  <a:lnTo>
                    <a:pt x="1247" y="712"/>
                  </a:lnTo>
                  <a:cubicBezTo>
                    <a:pt x="1345" y="712"/>
                    <a:pt x="1425" y="631"/>
                    <a:pt x="1425" y="535"/>
                  </a:cubicBezTo>
                  <a:lnTo>
                    <a:pt x="1425" y="356"/>
                  </a:lnTo>
                  <a:lnTo>
                    <a:pt x="535" y="356"/>
                  </a:lnTo>
                  <a:lnTo>
                    <a:pt x="535" y="357"/>
                  </a:lnTo>
                  <a:cubicBezTo>
                    <a:pt x="435" y="357"/>
                    <a:pt x="357" y="277"/>
                    <a:pt x="357" y="178"/>
                  </a:cubicBezTo>
                  <a:lnTo>
                    <a:pt x="3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33"/>
          <p:cNvGrpSpPr/>
          <p:nvPr/>
        </p:nvGrpSpPr>
        <p:grpSpPr>
          <a:xfrm>
            <a:off x="9953273" y="589440"/>
            <a:ext cx="1010632" cy="926195"/>
            <a:chOff x="5586535" y="1711805"/>
            <a:chExt cx="345618" cy="316742"/>
          </a:xfrm>
        </p:grpSpPr>
        <p:sp>
          <p:nvSpPr>
            <p:cNvPr id="1496" name="Google Shape;1496;p33"/>
            <p:cNvSpPr/>
            <p:nvPr/>
          </p:nvSpPr>
          <p:spPr>
            <a:xfrm>
              <a:off x="5586535" y="1711805"/>
              <a:ext cx="345618" cy="316742"/>
            </a:xfrm>
            <a:custGeom>
              <a:avLst/>
              <a:gdLst/>
              <a:ahLst/>
              <a:cxnLst/>
              <a:rect l="l" t="t" r="r" b="b"/>
              <a:pathLst>
                <a:path w="12316" h="11286" extrusionOk="0">
                  <a:moveTo>
                    <a:pt x="6131" y="5779"/>
                  </a:moveTo>
                  <a:lnTo>
                    <a:pt x="6414" y="6267"/>
                  </a:lnTo>
                  <a:lnTo>
                    <a:pt x="5851" y="6267"/>
                  </a:lnTo>
                  <a:lnTo>
                    <a:pt x="6131" y="5779"/>
                  </a:lnTo>
                  <a:close/>
                  <a:moveTo>
                    <a:pt x="4046" y="0"/>
                  </a:moveTo>
                  <a:cubicBezTo>
                    <a:pt x="3919" y="0"/>
                    <a:pt x="3794" y="34"/>
                    <a:pt x="3684" y="97"/>
                  </a:cubicBezTo>
                  <a:cubicBezTo>
                    <a:pt x="3395" y="264"/>
                    <a:pt x="3265" y="603"/>
                    <a:pt x="3350" y="911"/>
                  </a:cubicBezTo>
                  <a:lnTo>
                    <a:pt x="388" y="2620"/>
                  </a:lnTo>
                  <a:cubicBezTo>
                    <a:pt x="221" y="2719"/>
                    <a:pt x="102" y="2874"/>
                    <a:pt x="51" y="3059"/>
                  </a:cubicBezTo>
                  <a:cubicBezTo>
                    <a:pt x="1" y="3247"/>
                    <a:pt x="26" y="3440"/>
                    <a:pt x="121" y="3607"/>
                  </a:cubicBezTo>
                  <a:lnTo>
                    <a:pt x="1375" y="5777"/>
                  </a:lnTo>
                  <a:cubicBezTo>
                    <a:pt x="1504" y="6000"/>
                    <a:pt x="1744" y="6138"/>
                    <a:pt x="2001" y="6138"/>
                  </a:cubicBezTo>
                  <a:cubicBezTo>
                    <a:pt x="2127" y="6138"/>
                    <a:pt x="2252" y="6106"/>
                    <a:pt x="2362" y="6041"/>
                  </a:cubicBezTo>
                  <a:lnTo>
                    <a:pt x="5285" y="4354"/>
                  </a:lnTo>
                  <a:lnTo>
                    <a:pt x="4181" y="6264"/>
                  </a:lnTo>
                  <a:lnTo>
                    <a:pt x="3049" y="6264"/>
                  </a:lnTo>
                  <a:cubicBezTo>
                    <a:pt x="2724" y="6264"/>
                    <a:pt x="2358" y="6233"/>
                    <a:pt x="2002" y="6233"/>
                  </a:cubicBezTo>
                  <a:cubicBezTo>
                    <a:pt x="1752" y="6233"/>
                    <a:pt x="1508" y="6248"/>
                    <a:pt x="1285" y="6301"/>
                  </a:cubicBezTo>
                  <a:cubicBezTo>
                    <a:pt x="750" y="6430"/>
                    <a:pt x="398" y="6958"/>
                    <a:pt x="640" y="7485"/>
                  </a:cubicBezTo>
                  <a:lnTo>
                    <a:pt x="1227" y="8776"/>
                  </a:lnTo>
                  <a:lnTo>
                    <a:pt x="640" y="10066"/>
                  </a:lnTo>
                  <a:cubicBezTo>
                    <a:pt x="517" y="10336"/>
                    <a:pt x="542" y="10644"/>
                    <a:pt x="700" y="10890"/>
                  </a:cubicBezTo>
                  <a:cubicBezTo>
                    <a:pt x="860" y="11138"/>
                    <a:pt x="1131" y="11286"/>
                    <a:pt x="1426" y="11286"/>
                  </a:cubicBezTo>
                  <a:lnTo>
                    <a:pt x="10809" y="11286"/>
                  </a:lnTo>
                  <a:cubicBezTo>
                    <a:pt x="11056" y="11286"/>
                    <a:pt x="11291" y="11180"/>
                    <a:pt x="11454" y="10997"/>
                  </a:cubicBezTo>
                  <a:cubicBezTo>
                    <a:pt x="11804" y="10603"/>
                    <a:pt x="11622" y="10133"/>
                    <a:pt x="11467" y="9707"/>
                  </a:cubicBezTo>
                  <a:cubicBezTo>
                    <a:pt x="11408" y="9544"/>
                    <a:pt x="11070" y="8937"/>
                    <a:pt x="11128" y="8776"/>
                  </a:cubicBezTo>
                  <a:lnTo>
                    <a:pt x="11619" y="7422"/>
                  </a:lnTo>
                  <a:cubicBezTo>
                    <a:pt x="11716" y="7158"/>
                    <a:pt x="11675" y="6862"/>
                    <a:pt x="11514" y="6631"/>
                  </a:cubicBezTo>
                  <a:cubicBezTo>
                    <a:pt x="11353" y="6400"/>
                    <a:pt x="11087" y="6263"/>
                    <a:pt x="10807" y="6263"/>
                  </a:cubicBezTo>
                  <a:lnTo>
                    <a:pt x="8075" y="6263"/>
                  </a:lnTo>
                  <a:lnTo>
                    <a:pt x="6973" y="4351"/>
                  </a:lnTo>
                  <a:lnTo>
                    <a:pt x="6973" y="4351"/>
                  </a:lnTo>
                  <a:lnTo>
                    <a:pt x="7266" y="4519"/>
                  </a:lnTo>
                  <a:lnTo>
                    <a:pt x="9897" y="6040"/>
                  </a:lnTo>
                  <a:cubicBezTo>
                    <a:pt x="10007" y="6103"/>
                    <a:pt x="10131" y="6136"/>
                    <a:pt x="10257" y="6136"/>
                  </a:cubicBezTo>
                  <a:cubicBezTo>
                    <a:pt x="10514" y="6136"/>
                    <a:pt x="10754" y="5997"/>
                    <a:pt x="10882" y="5776"/>
                  </a:cubicBezTo>
                  <a:lnTo>
                    <a:pt x="11688" y="4380"/>
                  </a:lnTo>
                  <a:lnTo>
                    <a:pt x="11754" y="4267"/>
                  </a:lnTo>
                  <a:cubicBezTo>
                    <a:pt x="11965" y="3912"/>
                    <a:pt x="12316" y="3499"/>
                    <a:pt x="12204" y="3062"/>
                  </a:cubicBezTo>
                  <a:cubicBezTo>
                    <a:pt x="12202" y="3057"/>
                    <a:pt x="12202" y="3054"/>
                    <a:pt x="12200" y="3050"/>
                  </a:cubicBezTo>
                  <a:cubicBezTo>
                    <a:pt x="12089" y="2642"/>
                    <a:pt x="11669" y="2502"/>
                    <a:pt x="11336" y="2310"/>
                  </a:cubicBezTo>
                  <a:cubicBezTo>
                    <a:pt x="11002" y="2116"/>
                    <a:pt x="10663" y="1921"/>
                    <a:pt x="10329" y="1729"/>
                  </a:cubicBezTo>
                  <a:cubicBezTo>
                    <a:pt x="9857" y="1456"/>
                    <a:pt x="9385" y="1184"/>
                    <a:pt x="8914" y="911"/>
                  </a:cubicBezTo>
                  <a:cubicBezTo>
                    <a:pt x="8998" y="603"/>
                    <a:pt x="8867" y="264"/>
                    <a:pt x="8578" y="97"/>
                  </a:cubicBezTo>
                  <a:cubicBezTo>
                    <a:pt x="8468" y="34"/>
                    <a:pt x="8344" y="0"/>
                    <a:pt x="8218" y="0"/>
                  </a:cubicBezTo>
                  <a:cubicBezTo>
                    <a:pt x="7961" y="0"/>
                    <a:pt x="7721" y="138"/>
                    <a:pt x="7592" y="361"/>
                  </a:cubicBezTo>
                  <a:lnTo>
                    <a:pt x="6131" y="2890"/>
                  </a:lnTo>
                  <a:lnTo>
                    <a:pt x="4671" y="361"/>
                  </a:lnTo>
                  <a:cubicBezTo>
                    <a:pt x="4542" y="138"/>
                    <a:pt x="4303" y="0"/>
                    <a:pt x="4046" y="0"/>
                  </a:cubicBezTo>
                  <a:close/>
                </a:path>
              </a:pathLst>
            </a:custGeom>
            <a:solidFill>
              <a:schemeClr val="accent5"/>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33"/>
            <p:cNvSpPr/>
            <p:nvPr/>
          </p:nvSpPr>
          <p:spPr>
            <a:xfrm>
              <a:off x="5608677" y="1748682"/>
              <a:ext cx="123559" cy="120202"/>
            </a:xfrm>
            <a:custGeom>
              <a:avLst/>
              <a:gdLst/>
              <a:ahLst/>
              <a:cxnLst/>
              <a:rect l="l" t="t" r="r" b="b"/>
              <a:pathLst>
                <a:path w="4403" h="4283" extrusionOk="0">
                  <a:moveTo>
                    <a:pt x="3332" y="0"/>
                  </a:moveTo>
                  <a:lnTo>
                    <a:pt x="1" y="1925"/>
                  </a:lnTo>
                  <a:lnTo>
                    <a:pt x="611" y="3416"/>
                  </a:lnTo>
                  <a:lnTo>
                    <a:pt x="790" y="3726"/>
                  </a:lnTo>
                  <a:lnTo>
                    <a:pt x="1042" y="3796"/>
                  </a:lnTo>
                  <a:lnTo>
                    <a:pt x="968" y="4037"/>
                  </a:lnTo>
                  <a:lnTo>
                    <a:pt x="1058" y="4192"/>
                  </a:lnTo>
                  <a:cubicBezTo>
                    <a:pt x="1091" y="4250"/>
                    <a:pt x="1152" y="4282"/>
                    <a:pt x="1213" y="4282"/>
                  </a:cubicBezTo>
                  <a:cubicBezTo>
                    <a:pt x="1243" y="4282"/>
                    <a:pt x="1274" y="4274"/>
                    <a:pt x="1301" y="4258"/>
                  </a:cubicBezTo>
                  <a:lnTo>
                    <a:pt x="4402" y="2468"/>
                  </a:lnTo>
                  <a:lnTo>
                    <a:pt x="33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33"/>
            <p:cNvSpPr/>
            <p:nvPr/>
          </p:nvSpPr>
          <p:spPr>
            <a:xfrm>
              <a:off x="5697102" y="1740768"/>
              <a:ext cx="48268" cy="77179"/>
            </a:xfrm>
            <a:custGeom>
              <a:avLst/>
              <a:gdLst/>
              <a:ahLst/>
              <a:cxnLst/>
              <a:rect l="l" t="t" r="r" b="b"/>
              <a:pathLst>
                <a:path w="1720" h="2750" extrusionOk="0">
                  <a:moveTo>
                    <a:pt x="288" y="0"/>
                  </a:moveTo>
                  <a:lnTo>
                    <a:pt x="1" y="580"/>
                  </a:lnTo>
                  <a:lnTo>
                    <a:pt x="1253" y="2750"/>
                  </a:lnTo>
                  <a:lnTo>
                    <a:pt x="1719" y="2480"/>
                  </a:lnTo>
                  <a:lnTo>
                    <a:pt x="2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33"/>
            <p:cNvSpPr/>
            <p:nvPr/>
          </p:nvSpPr>
          <p:spPr>
            <a:xfrm>
              <a:off x="5641734" y="1765718"/>
              <a:ext cx="68276" cy="42855"/>
            </a:xfrm>
            <a:custGeom>
              <a:avLst/>
              <a:gdLst/>
              <a:ahLst/>
              <a:cxnLst/>
              <a:rect l="l" t="t" r="r" b="b"/>
              <a:pathLst>
                <a:path w="2433" h="1527" extrusionOk="0">
                  <a:moveTo>
                    <a:pt x="2153" y="0"/>
                  </a:moveTo>
                  <a:lnTo>
                    <a:pt x="0" y="1242"/>
                  </a:lnTo>
                  <a:lnTo>
                    <a:pt x="224" y="1526"/>
                  </a:lnTo>
                  <a:lnTo>
                    <a:pt x="2331" y="309"/>
                  </a:lnTo>
                  <a:lnTo>
                    <a:pt x="2433" y="19"/>
                  </a:lnTo>
                  <a:lnTo>
                    <a:pt x="21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33"/>
            <p:cNvSpPr/>
            <p:nvPr/>
          </p:nvSpPr>
          <p:spPr>
            <a:xfrm>
              <a:off x="5702125" y="1758140"/>
              <a:ext cx="18128" cy="16278"/>
            </a:xfrm>
            <a:custGeom>
              <a:avLst/>
              <a:gdLst/>
              <a:ahLst/>
              <a:cxnLst/>
              <a:rect l="l" t="t" r="r" b="b"/>
              <a:pathLst>
                <a:path w="646" h="580" extrusionOk="0">
                  <a:moveTo>
                    <a:pt x="465" y="0"/>
                  </a:moveTo>
                  <a:lnTo>
                    <a:pt x="1" y="270"/>
                  </a:lnTo>
                  <a:lnTo>
                    <a:pt x="179" y="579"/>
                  </a:lnTo>
                  <a:lnTo>
                    <a:pt x="646" y="310"/>
                  </a:lnTo>
                  <a:lnTo>
                    <a:pt x="46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33"/>
            <p:cNvSpPr/>
            <p:nvPr/>
          </p:nvSpPr>
          <p:spPr>
            <a:xfrm>
              <a:off x="5644148" y="1748345"/>
              <a:ext cx="54133" cy="38954"/>
            </a:xfrm>
            <a:custGeom>
              <a:avLst/>
              <a:gdLst/>
              <a:ahLst/>
              <a:cxnLst/>
              <a:rect l="l" t="t" r="r" b="b"/>
              <a:pathLst>
                <a:path w="1929" h="1388" extrusionOk="0">
                  <a:moveTo>
                    <a:pt x="1707" y="0"/>
                  </a:moveTo>
                  <a:lnTo>
                    <a:pt x="1" y="984"/>
                  </a:lnTo>
                  <a:lnTo>
                    <a:pt x="18" y="1387"/>
                  </a:lnTo>
                  <a:lnTo>
                    <a:pt x="1885" y="310"/>
                  </a:lnTo>
                  <a:lnTo>
                    <a:pt x="1929" y="100"/>
                  </a:lnTo>
                  <a:lnTo>
                    <a:pt x="17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33"/>
            <p:cNvSpPr/>
            <p:nvPr/>
          </p:nvSpPr>
          <p:spPr>
            <a:xfrm>
              <a:off x="5692050" y="1740768"/>
              <a:ext cx="18128" cy="16278"/>
            </a:xfrm>
            <a:custGeom>
              <a:avLst/>
              <a:gdLst/>
              <a:ahLst/>
              <a:cxnLst/>
              <a:rect l="l" t="t" r="r" b="b"/>
              <a:pathLst>
                <a:path w="646" h="580" extrusionOk="0">
                  <a:moveTo>
                    <a:pt x="465" y="0"/>
                  </a:moveTo>
                  <a:lnTo>
                    <a:pt x="0" y="270"/>
                  </a:lnTo>
                  <a:lnTo>
                    <a:pt x="179" y="580"/>
                  </a:lnTo>
                  <a:lnTo>
                    <a:pt x="645" y="310"/>
                  </a:lnTo>
                  <a:lnTo>
                    <a:pt x="46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33"/>
            <p:cNvSpPr/>
            <p:nvPr/>
          </p:nvSpPr>
          <p:spPr>
            <a:xfrm>
              <a:off x="5630818" y="1800518"/>
              <a:ext cx="98443" cy="61518"/>
            </a:xfrm>
            <a:custGeom>
              <a:avLst/>
              <a:gdLst/>
              <a:ahLst/>
              <a:cxnLst/>
              <a:rect l="l" t="t" r="r" b="b"/>
              <a:pathLst>
                <a:path w="3508" h="2192" extrusionOk="0">
                  <a:moveTo>
                    <a:pt x="3256" y="0"/>
                  </a:moveTo>
                  <a:lnTo>
                    <a:pt x="1" y="1882"/>
                  </a:lnTo>
                  <a:lnTo>
                    <a:pt x="181" y="2191"/>
                  </a:lnTo>
                  <a:lnTo>
                    <a:pt x="3436" y="311"/>
                  </a:lnTo>
                  <a:lnTo>
                    <a:pt x="3508" y="47"/>
                  </a:lnTo>
                  <a:lnTo>
                    <a:pt x="32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33"/>
            <p:cNvSpPr/>
            <p:nvPr/>
          </p:nvSpPr>
          <p:spPr>
            <a:xfrm>
              <a:off x="5620828" y="1783146"/>
              <a:ext cx="98415" cy="61518"/>
            </a:xfrm>
            <a:custGeom>
              <a:avLst/>
              <a:gdLst/>
              <a:ahLst/>
              <a:cxnLst/>
              <a:rect l="l" t="t" r="r" b="b"/>
              <a:pathLst>
                <a:path w="3507" h="2192" extrusionOk="0">
                  <a:moveTo>
                    <a:pt x="3257" y="1"/>
                  </a:moveTo>
                  <a:lnTo>
                    <a:pt x="1550" y="985"/>
                  </a:lnTo>
                  <a:lnTo>
                    <a:pt x="729" y="1338"/>
                  </a:lnTo>
                  <a:lnTo>
                    <a:pt x="0" y="1880"/>
                  </a:lnTo>
                  <a:lnTo>
                    <a:pt x="179" y="2191"/>
                  </a:lnTo>
                  <a:lnTo>
                    <a:pt x="3434" y="310"/>
                  </a:lnTo>
                  <a:lnTo>
                    <a:pt x="3506" y="65"/>
                  </a:lnTo>
                  <a:lnTo>
                    <a:pt x="32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33"/>
            <p:cNvSpPr/>
            <p:nvPr/>
          </p:nvSpPr>
          <p:spPr>
            <a:xfrm>
              <a:off x="5712171" y="1775568"/>
              <a:ext cx="18128" cy="16306"/>
            </a:xfrm>
            <a:custGeom>
              <a:avLst/>
              <a:gdLst/>
              <a:ahLst/>
              <a:cxnLst/>
              <a:rect l="l" t="t" r="r" b="b"/>
              <a:pathLst>
                <a:path w="646" h="581" extrusionOk="0">
                  <a:moveTo>
                    <a:pt x="465" y="1"/>
                  </a:moveTo>
                  <a:lnTo>
                    <a:pt x="0" y="271"/>
                  </a:lnTo>
                  <a:lnTo>
                    <a:pt x="179" y="580"/>
                  </a:lnTo>
                  <a:lnTo>
                    <a:pt x="645" y="310"/>
                  </a:lnTo>
                  <a:lnTo>
                    <a:pt x="4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33"/>
            <p:cNvSpPr/>
            <p:nvPr/>
          </p:nvSpPr>
          <p:spPr>
            <a:xfrm>
              <a:off x="5601801" y="1775961"/>
              <a:ext cx="62551" cy="59919"/>
            </a:xfrm>
            <a:custGeom>
              <a:avLst/>
              <a:gdLst/>
              <a:ahLst/>
              <a:cxnLst/>
              <a:rect l="l" t="t" r="r" b="b"/>
              <a:pathLst>
                <a:path w="2229" h="2135" extrusionOk="0">
                  <a:moveTo>
                    <a:pt x="1511" y="0"/>
                  </a:moveTo>
                  <a:lnTo>
                    <a:pt x="117" y="807"/>
                  </a:lnTo>
                  <a:cubicBezTo>
                    <a:pt x="30" y="856"/>
                    <a:pt x="1" y="966"/>
                    <a:pt x="51" y="1050"/>
                  </a:cubicBezTo>
                  <a:lnTo>
                    <a:pt x="678" y="2135"/>
                  </a:lnTo>
                  <a:lnTo>
                    <a:pt x="2228" y="1241"/>
                  </a:lnTo>
                  <a:lnTo>
                    <a:pt x="151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33"/>
            <p:cNvSpPr/>
            <p:nvPr/>
          </p:nvSpPr>
          <p:spPr>
            <a:xfrm>
              <a:off x="5722161" y="1793025"/>
              <a:ext cx="18128" cy="16278"/>
            </a:xfrm>
            <a:custGeom>
              <a:avLst/>
              <a:gdLst/>
              <a:ahLst/>
              <a:cxnLst/>
              <a:rect l="l" t="t" r="r" b="b"/>
              <a:pathLst>
                <a:path w="646" h="580" extrusionOk="0">
                  <a:moveTo>
                    <a:pt x="467" y="1"/>
                  </a:moveTo>
                  <a:lnTo>
                    <a:pt x="1" y="270"/>
                  </a:lnTo>
                  <a:lnTo>
                    <a:pt x="181" y="580"/>
                  </a:lnTo>
                  <a:lnTo>
                    <a:pt x="646" y="310"/>
                  </a:lnTo>
                  <a:lnTo>
                    <a:pt x="46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33"/>
            <p:cNvSpPr/>
            <p:nvPr/>
          </p:nvSpPr>
          <p:spPr>
            <a:xfrm>
              <a:off x="5784993" y="1751545"/>
              <a:ext cx="126506" cy="117368"/>
            </a:xfrm>
            <a:custGeom>
              <a:avLst/>
              <a:gdLst/>
              <a:ahLst/>
              <a:cxnLst/>
              <a:rect l="l" t="t" r="r" b="b"/>
              <a:pathLst>
                <a:path w="4508" h="4182" extrusionOk="0">
                  <a:moveTo>
                    <a:pt x="1130" y="1"/>
                  </a:moveTo>
                  <a:lnTo>
                    <a:pt x="1" y="2367"/>
                  </a:lnTo>
                  <a:lnTo>
                    <a:pt x="3102" y="4157"/>
                  </a:lnTo>
                  <a:cubicBezTo>
                    <a:pt x="3130" y="4174"/>
                    <a:pt x="3160" y="4182"/>
                    <a:pt x="3191" y="4182"/>
                  </a:cubicBezTo>
                  <a:cubicBezTo>
                    <a:pt x="3252" y="4182"/>
                    <a:pt x="3312" y="4149"/>
                    <a:pt x="3345" y="4091"/>
                  </a:cubicBezTo>
                  <a:lnTo>
                    <a:pt x="3435" y="3936"/>
                  </a:lnTo>
                  <a:lnTo>
                    <a:pt x="3389" y="3694"/>
                  </a:lnTo>
                  <a:lnTo>
                    <a:pt x="3612" y="3627"/>
                  </a:lnTo>
                  <a:lnTo>
                    <a:pt x="3792" y="3317"/>
                  </a:lnTo>
                  <a:lnTo>
                    <a:pt x="3742" y="3083"/>
                  </a:lnTo>
                  <a:lnTo>
                    <a:pt x="3971" y="3005"/>
                  </a:lnTo>
                  <a:lnTo>
                    <a:pt x="4152" y="2696"/>
                  </a:lnTo>
                  <a:lnTo>
                    <a:pt x="4109" y="2446"/>
                  </a:lnTo>
                  <a:lnTo>
                    <a:pt x="4329" y="2383"/>
                  </a:lnTo>
                  <a:lnTo>
                    <a:pt x="4508" y="2074"/>
                  </a:lnTo>
                  <a:lnTo>
                    <a:pt x="11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33"/>
            <p:cNvSpPr/>
            <p:nvPr/>
          </p:nvSpPr>
          <p:spPr>
            <a:xfrm>
              <a:off x="5771916" y="1740768"/>
              <a:ext cx="53263" cy="77179"/>
            </a:xfrm>
            <a:custGeom>
              <a:avLst/>
              <a:gdLst/>
              <a:ahLst/>
              <a:cxnLst/>
              <a:rect l="l" t="t" r="r" b="b"/>
              <a:pathLst>
                <a:path w="1898" h="2750" extrusionOk="0">
                  <a:moveTo>
                    <a:pt x="1431" y="0"/>
                  </a:moveTo>
                  <a:lnTo>
                    <a:pt x="0" y="2480"/>
                  </a:lnTo>
                  <a:lnTo>
                    <a:pt x="465" y="2750"/>
                  </a:lnTo>
                  <a:lnTo>
                    <a:pt x="1898" y="270"/>
                  </a:lnTo>
                  <a:lnTo>
                    <a:pt x="14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33"/>
            <p:cNvSpPr/>
            <p:nvPr/>
          </p:nvSpPr>
          <p:spPr>
            <a:xfrm>
              <a:off x="5831830" y="1778263"/>
              <a:ext cx="74646" cy="48917"/>
            </a:xfrm>
            <a:custGeom>
              <a:avLst/>
              <a:gdLst/>
              <a:ahLst/>
              <a:cxnLst/>
              <a:rect l="l" t="t" r="r" b="b"/>
              <a:pathLst>
                <a:path w="2660" h="1743" extrusionOk="0">
                  <a:moveTo>
                    <a:pt x="181" y="0"/>
                  </a:moveTo>
                  <a:lnTo>
                    <a:pt x="0" y="310"/>
                  </a:lnTo>
                  <a:lnTo>
                    <a:pt x="2481" y="1742"/>
                  </a:lnTo>
                  <a:lnTo>
                    <a:pt x="2660" y="1431"/>
                  </a:lnTo>
                  <a:lnTo>
                    <a:pt x="18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33"/>
            <p:cNvSpPr/>
            <p:nvPr/>
          </p:nvSpPr>
          <p:spPr>
            <a:xfrm>
              <a:off x="5841848" y="1765858"/>
              <a:ext cx="73524" cy="43894"/>
            </a:xfrm>
            <a:custGeom>
              <a:avLst/>
              <a:gdLst/>
              <a:ahLst/>
              <a:cxnLst/>
              <a:rect l="l" t="t" r="r" b="b"/>
              <a:pathLst>
                <a:path w="2620" h="1564" extrusionOk="0">
                  <a:moveTo>
                    <a:pt x="488" y="1"/>
                  </a:moveTo>
                  <a:lnTo>
                    <a:pt x="1" y="133"/>
                  </a:lnTo>
                  <a:lnTo>
                    <a:pt x="2480" y="1564"/>
                  </a:lnTo>
                  <a:lnTo>
                    <a:pt x="2571" y="1408"/>
                  </a:lnTo>
                  <a:cubicBezTo>
                    <a:pt x="2620" y="1322"/>
                    <a:pt x="2590" y="1213"/>
                    <a:pt x="2505" y="1165"/>
                  </a:cubicBezTo>
                  <a:lnTo>
                    <a:pt x="4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33"/>
            <p:cNvSpPr/>
            <p:nvPr/>
          </p:nvSpPr>
          <p:spPr>
            <a:xfrm>
              <a:off x="5788277" y="1800518"/>
              <a:ext cx="98163" cy="61518"/>
            </a:xfrm>
            <a:custGeom>
              <a:avLst/>
              <a:gdLst/>
              <a:ahLst/>
              <a:cxnLst/>
              <a:rect l="l" t="t" r="r" b="b"/>
              <a:pathLst>
                <a:path w="3498" h="2192" extrusionOk="0">
                  <a:moveTo>
                    <a:pt x="241" y="0"/>
                  </a:moveTo>
                  <a:lnTo>
                    <a:pt x="1" y="81"/>
                  </a:lnTo>
                  <a:lnTo>
                    <a:pt x="62" y="311"/>
                  </a:lnTo>
                  <a:lnTo>
                    <a:pt x="3318" y="2191"/>
                  </a:lnTo>
                  <a:lnTo>
                    <a:pt x="3498" y="1882"/>
                  </a:lnTo>
                  <a:lnTo>
                    <a:pt x="2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33"/>
            <p:cNvSpPr/>
            <p:nvPr/>
          </p:nvSpPr>
          <p:spPr>
            <a:xfrm>
              <a:off x="5796022" y="1775204"/>
              <a:ext cx="100436" cy="69461"/>
            </a:xfrm>
            <a:custGeom>
              <a:avLst/>
              <a:gdLst/>
              <a:ahLst/>
              <a:cxnLst/>
              <a:rect l="l" t="t" r="r" b="b"/>
              <a:pathLst>
                <a:path w="3579" h="2475" extrusionOk="0">
                  <a:moveTo>
                    <a:pt x="454" y="1"/>
                  </a:moveTo>
                  <a:lnTo>
                    <a:pt x="1" y="304"/>
                  </a:lnTo>
                  <a:lnTo>
                    <a:pt x="144" y="593"/>
                  </a:lnTo>
                  <a:lnTo>
                    <a:pt x="3399" y="2474"/>
                  </a:lnTo>
                  <a:lnTo>
                    <a:pt x="3578" y="2163"/>
                  </a:lnTo>
                  <a:lnTo>
                    <a:pt x="1408" y="910"/>
                  </a:lnTo>
                  <a:lnTo>
                    <a:pt x="45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33"/>
            <p:cNvSpPr/>
            <p:nvPr/>
          </p:nvSpPr>
          <p:spPr>
            <a:xfrm>
              <a:off x="5786958" y="1770236"/>
              <a:ext cx="18156" cy="21638"/>
            </a:xfrm>
            <a:custGeom>
              <a:avLst/>
              <a:gdLst/>
              <a:ahLst/>
              <a:cxnLst/>
              <a:rect l="l" t="t" r="r" b="b"/>
              <a:pathLst>
                <a:path w="647" h="771" extrusionOk="0">
                  <a:moveTo>
                    <a:pt x="381" y="0"/>
                  </a:moveTo>
                  <a:lnTo>
                    <a:pt x="1" y="500"/>
                  </a:lnTo>
                  <a:lnTo>
                    <a:pt x="467" y="770"/>
                  </a:lnTo>
                  <a:lnTo>
                    <a:pt x="646" y="461"/>
                  </a:lnTo>
                  <a:lnTo>
                    <a:pt x="38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33"/>
            <p:cNvSpPr/>
            <p:nvPr/>
          </p:nvSpPr>
          <p:spPr>
            <a:xfrm>
              <a:off x="5805086" y="1748261"/>
              <a:ext cx="50597" cy="52453"/>
            </a:xfrm>
            <a:custGeom>
              <a:avLst/>
              <a:gdLst/>
              <a:ahLst/>
              <a:cxnLst/>
              <a:rect l="l" t="t" r="r" b="b"/>
              <a:pathLst>
                <a:path w="1803" h="1869" extrusionOk="0">
                  <a:moveTo>
                    <a:pt x="717" y="0"/>
                  </a:moveTo>
                  <a:lnTo>
                    <a:pt x="81" y="641"/>
                  </a:lnTo>
                  <a:lnTo>
                    <a:pt x="0" y="1241"/>
                  </a:lnTo>
                  <a:lnTo>
                    <a:pt x="1085" y="1868"/>
                  </a:lnTo>
                  <a:lnTo>
                    <a:pt x="1802" y="628"/>
                  </a:lnTo>
                  <a:lnTo>
                    <a:pt x="71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33"/>
            <p:cNvSpPr/>
            <p:nvPr/>
          </p:nvSpPr>
          <p:spPr>
            <a:xfrm>
              <a:off x="5776883" y="1792997"/>
              <a:ext cx="18128" cy="16278"/>
            </a:xfrm>
            <a:custGeom>
              <a:avLst/>
              <a:gdLst/>
              <a:ahLst/>
              <a:cxnLst/>
              <a:rect l="l" t="t" r="r" b="b"/>
              <a:pathLst>
                <a:path w="646" h="580" extrusionOk="0">
                  <a:moveTo>
                    <a:pt x="181" y="0"/>
                  </a:moveTo>
                  <a:lnTo>
                    <a:pt x="1" y="310"/>
                  </a:lnTo>
                  <a:lnTo>
                    <a:pt x="467" y="579"/>
                  </a:lnTo>
                  <a:lnTo>
                    <a:pt x="646" y="268"/>
                  </a:lnTo>
                  <a:lnTo>
                    <a:pt x="18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33"/>
            <p:cNvSpPr/>
            <p:nvPr/>
          </p:nvSpPr>
          <p:spPr>
            <a:xfrm>
              <a:off x="5791953" y="1740768"/>
              <a:ext cx="33226" cy="42406"/>
            </a:xfrm>
            <a:custGeom>
              <a:avLst/>
              <a:gdLst/>
              <a:ahLst/>
              <a:cxnLst/>
              <a:rect l="l" t="t" r="r" b="b"/>
              <a:pathLst>
                <a:path w="1184" h="1511" extrusionOk="0">
                  <a:moveTo>
                    <a:pt x="717" y="0"/>
                  </a:moveTo>
                  <a:lnTo>
                    <a:pt x="0" y="1241"/>
                  </a:lnTo>
                  <a:lnTo>
                    <a:pt x="467" y="1511"/>
                  </a:lnTo>
                  <a:lnTo>
                    <a:pt x="1184" y="270"/>
                  </a:lnTo>
                  <a:lnTo>
                    <a:pt x="71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33"/>
            <p:cNvSpPr/>
            <p:nvPr/>
          </p:nvSpPr>
          <p:spPr>
            <a:xfrm>
              <a:off x="5694351" y="1727016"/>
              <a:ext cx="128554" cy="190758"/>
            </a:xfrm>
            <a:custGeom>
              <a:avLst/>
              <a:gdLst/>
              <a:ahLst/>
              <a:cxnLst/>
              <a:rect l="l" t="t" r="r" b="b"/>
              <a:pathLst>
                <a:path w="4581" h="6797" extrusionOk="0">
                  <a:moveTo>
                    <a:pt x="204" y="1"/>
                  </a:moveTo>
                  <a:cubicBezTo>
                    <a:pt x="174" y="1"/>
                    <a:pt x="144" y="8"/>
                    <a:pt x="116" y="24"/>
                  </a:cubicBezTo>
                  <a:cubicBezTo>
                    <a:pt x="30" y="74"/>
                    <a:pt x="0" y="184"/>
                    <a:pt x="50" y="269"/>
                  </a:cubicBezTo>
                  <a:lnTo>
                    <a:pt x="2084" y="3791"/>
                  </a:lnTo>
                  <a:lnTo>
                    <a:pt x="503" y="6530"/>
                  </a:lnTo>
                  <a:cubicBezTo>
                    <a:pt x="454" y="6615"/>
                    <a:pt x="483" y="6723"/>
                    <a:pt x="569" y="6773"/>
                  </a:cubicBezTo>
                  <a:cubicBezTo>
                    <a:pt x="596" y="6789"/>
                    <a:pt x="628" y="6797"/>
                    <a:pt x="659" y="6797"/>
                  </a:cubicBezTo>
                  <a:cubicBezTo>
                    <a:pt x="720" y="6797"/>
                    <a:pt x="782" y="6765"/>
                    <a:pt x="814" y="6707"/>
                  </a:cubicBezTo>
                  <a:lnTo>
                    <a:pt x="2292" y="4149"/>
                  </a:lnTo>
                  <a:lnTo>
                    <a:pt x="3769" y="6707"/>
                  </a:lnTo>
                  <a:cubicBezTo>
                    <a:pt x="3802" y="6765"/>
                    <a:pt x="3863" y="6797"/>
                    <a:pt x="3924" y="6797"/>
                  </a:cubicBezTo>
                  <a:cubicBezTo>
                    <a:pt x="3956" y="6797"/>
                    <a:pt x="3986" y="6789"/>
                    <a:pt x="4015" y="6773"/>
                  </a:cubicBezTo>
                  <a:cubicBezTo>
                    <a:pt x="4100" y="6723"/>
                    <a:pt x="4129" y="6614"/>
                    <a:pt x="4081" y="6530"/>
                  </a:cubicBezTo>
                  <a:lnTo>
                    <a:pt x="2499" y="3791"/>
                  </a:lnTo>
                  <a:lnTo>
                    <a:pt x="4533" y="269"/>
                  </a:lnTo>
                  <a:cubicBezTo>
                    <a:pt x="4581" y="184"/>
                    <a:pt x="4552" y="76"/>
                    <a:pt x="4465" y="27"/>
                  </a:cubicBezTo>
                  <a:cubicBezTo>
                    <a:pt x="4437" y="11"/>
                    <a:pt x="4406" y="3"/>
                    <a:pt x="4376" y="3"/>
                  </a:cubicBezTo>
                  <a:cubicBezTo>
                    <a:pt x="4314" y="3"/>
                    <a:pt x="4255" y="35"/>
                    <a:pt x="4222" y="93"/>
                  </a:cubicBezTo>
                  <a:lnTo>
                    <a:pt x="2292" y="3436"/>
                  </a:lnTo>
                  <a:lnTo>
                    <a:pt x="360" y="90"/>
                  </a:lnTo>
                  <a:cubicBezTo>
                    <a:pt x="326" y="33"/>
                    <a:pt x="265" y="1"/>
                    <a:pt x="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33"/>
            <p:cNvSpPr/>
            <p:nvPr/>
          </p:nvSpPr>
          <p:spPr>
            <a:xfrm>
              <a:off x="5623830" y="1902927"/>
              <a:ext cx="276724" cy="105496"/>
            </a:xfrm>
            <a:custGeom>
              <a:avLst/>
              <a:gdLst/>
              <a:ahLst/>
              <a:cxnLst/>
              <a:rect l="l" t="t" r="r" b="b"/>
              <a:pathLst>
                <a:path w="9861" h="3759" extrusionOk="0">
                  <a:moveTo>
                    <a:pt x="100" y="1"/>
                  </a:moveTo>
                  <a:cubicBezTo>
                    <a:pt x="65" y="1"/>
                    <a:pt x="33" y="7"/>
                    <a:pt x="0" y="16"/>
                  </a:cubicBezTo>
                  <a:lnTo>
                    <a:pt x="665" y="1970"/>
                  </a:lnTo>
                  <a:lnTo>
                    <a:pt x="99" y="3759"/>
                  </a:lnTo>
                  <a:lnTo>
                    <a:pt x="9556" y="3759"/>
                  </a:lnTo>
                  <a:lnTo>
                    <a:pt x="9802" y="3580"/>
                  </a:lnTo>
                  <a:cubicBezTo>
                    <a:pt x="9799" y="3557"/>
                    <a:pt x="9793" y="3533"/>
                    <a:pt x="9786" y="3507"/>
                  </a:cubicBezTo>
                  <a:lnTo>
                    <a:pt x="9226" y="1970"/>
                  </a:lnTo>
                  <a:lnTo>
                    <a:pt x="9785" y="432"/>
                  </a:lnTo>
                  <a:cubicBezTo>
                    <a:pt x="9861" y="222"/>
                    <a:pt x="9705" y="1"/>
                    <a:pt x="9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33"/>
            <p:cNvSpPr/>
            <p:nvPr/>
          </p:nvSpPr>
          <p:spPr>
            <a:xfrm>
              <a:off x="5823579" y="1928242"/>
              <a:ext cx="31514" cy="60901"/>
            </a:xfrm>
            <a:custGeom>
              <a:avLst/>
              <a:gdLst/>
              <a:ahLst/>
              <a:cxnLst/>
              <a:rect l="l" t="t" r="r" b="b"/>
              <a:pathLst>
                <a:path w="1123" h="2170" extrusionOk="0">
                  <a:moveTo>
                    <a:pt x="181" y="1"/>
                  </a:moveTo>
                  <a:cubicBezTo>
                    <a:pt x="82" y="1"/>
                    <a:pt x="1" y="81"/>
                    <a:pt x="1" y="181"/>
                  </a:cubicBezTo>
                  <a:lnTo>
                    <a:pt x="1" y="1989"/>
                  </a:lnTo>
                  <a:cubicBezTo>
                    <a:pt x="1" y="2089"/>
                    <a:pt x="82" y="2169"/>
                    <a:pt x="181" y="2169"/>
                  </a:cubicBezTo>
                  <a:lnTo>
                    <a:pt x="944" y="2169"/>
                  </a:lnTo>
                  <a:cubicBezTo>
                    <a:pt x="1042" y="2169"/>
                    <a:pt x="1123" y="2089"/>
                    <a:pt x="1123" y="1989"/>
                  </a:cubicBezTo>
                  <a:cubicBezTo>
                    <a:pt x="1123" y="1891"/>
                    <a:pt x="1042" y="1811"/>
                    <a:pt x="944" y="1811"/>
                  </a:cubicBezTo>
                  <a:lnTo>
                    <a:pt x="360" y="1811"/>
                  </a:lnTo>
                  <a:lnTo>
                    <a:pt x="360" y="1266"/>
                  </a:lnTo>
                  <a:lnTo>
                    <a:pt x="888" y="1266"/>
                  </a:lnTo>
                  <a:cubicBezTo>
                    <a:pt x="988" y="1266"/>
                    <a:pt x="1068" y="1185"/>
                    <a:pt x="1068" y="1086"/>
                  </a:cubicBezTo>
                  <a:cubicBezTo>
                    <a:pt x="1068" y="987"/>
                    <a:pt x="988" y="907"/>
                    <a:pt x="888" y="907"/>
                  </a:cubicBezTo>
                  <a:lnTo>
                    <a:pt x="360" y="907"/>
                  </a:lnTo>
                  <a:lnTo>
                    <a:pt x="360" y="360"/>
                  </a:lnTo>
                  <a:lnTo>
                    <a:pt x="944" y="360"/>
                  </a:lnTo>
                  <a:cubicBezTo>
                    <a:pt x="1042" y="360"/>
                    <a:pt x="1123" y="279"/>
                    <a:pt x="1123" y="181"/>
                  </a:cubicBezTo>
                  <a:cubicBezTo>
                    <a:pt x="1123" y="81"/>
                    <a:pt x="1042" y="1"/>
                    <a:pt x="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33"/>
            <p:cNvSpPr/>
            <p:nvPr/>
          </p:nvSpPr>
          <p:spPr>
            <a:xfrm>
              <a:off x="5659133" y="1928018"/>
              <a:ext cx="47762" cy="61322"/>
            </a:xfrm>
            <a:custGeom>
              <a:avLst/>
              <a:gdLst/>
              <a:ahLst/>
              <a:cxnLst/>
              <a:rect l="l" t="t" r="r" b="b"/>
              <a:pathLst>
                <a:path w="1702" h="2185" extrusionOk="0">
                  <a:moveTo>
                    <a:pt x="201" y="0"/>
                  </a:moveTo>
                  <a:cubicBezTo>
                    <a:pt x="182" y="0"/>
                    <a:pt x="162" y="3"/>
                    <a:pt x="143" y="10"/>
                  </a:cubicBezTo>
                  <a:cubicBezTo>
                    <a:pt x="50" y="44"/>
                    <a:pt x="0" y="145"/>
                    <a:pt x="33" y="237"/>
                  </a:cubicBezTo>
                  <a:lnTo>
                    <a:pt x="659" y="2038"/>
                  </a:lnTo>
                  <a:cubicBezTo>
                    <a:pt x="689" y="2126"/>
                    <a:pt x="772" y="2185"/>
                    <a:pt x="865" y="2185"/>
                  </a:cubicBezTo>
                  <a:lnTo>
                    <a:pt x="867" y="2185"/>
                  </a:lnTo>
                  <a:cubicBezTo>
                    <a:pt x="961" y="2185"/>
                    <a:pt x="1044" y="2124"/>
                    <a:pt x="1074" y="2034"/>
                  </a:cubicBezTo>
                  <a:lnTo>
                    <a:pt x="1670" y="240"/>
                  </a:lnTo>
                  <a:cubicBezTo>
                    <a:pt x="1701" y="147"/>
                    <a:pt x="1650" y="44"/>
                    <a:pt x="1556" y="13"/>
                  </a:cubicBezTo>
                  <a:cubicBezTo>
                    <a:pt x="1537" y="7"/>
                    <a:pt x="1518" y="3"/>
                    <a:pt x="1499" y="3"/>
                  </a:cubicBezTo>
                  <a:cubicBezTo>
                    <a:pt x="1424" y="3"/>
                    <a:pt x="1354" y="51"/>
                    <a:pt x="1329" y="126"/>
                  </a:cubicBezTo>
                  <a:lnTo>
                    <a:pt x="861" y="1535"/>
                  </a:lnTo>
                  <a:lnTo>
                    <a:pt x="370" y="120"/>
                  </a:lnTo>
                  <a:cubicBezTo>
                    <a:pt x="344" y="47"/>
                    <a:pt x="275" y="0"/>
                    <a:pt x="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33"/>
            <p:cNvSpPr/>
            <p:nvPr/>
          </p:nvSpPr>
          <p:spPr>
            <a:xfrm>
              <a:off x="5776013" y="1928046"/>
              <a:ext cx="38474" cy="61378"/>
            </a:xfrm>
            <a:custGeom>
              <a:avLst/>
              <a:gdLst/>
              <a:ahLst/>
              <a:cxnLst/>
              <a:rect l="l" t="t" r="r" b="b"/>
              <a:pathLst>
                <a:path w="1371" h="2187" extrusionOk="0">
                  <a:moveTo>
                    <a:pt x="181" y="0"/>
                  </a:moveTo>
                  <a:cubicBezTo>
                    <a:pt x="82" y="0"/>
                    <a:pt x="1" y="81"/>
                    <a:pt x="1" y="181"/>
                  </a:cubicBezTo>
                  <a:cubicBezTo>
                    <a:pt x="1" y="279"/>
                    <a:pt x="82" y="360"/>
                    <a:pt x="181" y="360"/>
                  </a:cubicBezTo>
                  <a:lnTo>
                    <a:pt x="504" y="360"/>
                  </a:lnTo>
                  <a:lnTo>
                    <a:pt x="504" y="2008"/>
                  </a:lnTo>
                  <a:cubicBezTo>
                    <a:pt x="504" y="2106"/>
                    <a:pt x="585" y="2187"/>
                    <a:pt x="683" y="2187"/>
                  </a:cubicBezTo>
                  <a:cubicBezTo>
                    <a:pt x="781" y="2187"/>
                    <a:pt x="862" y="2106"/>
                    <a:pt x="862" y="2008"/>
                  </a:cubicBezTo>
                  <a:lnTo>
                    <a:pt x="862" y="360"/>
                  </a:lnTo>
                  <a:lnTo>
                    <a:pt x="1190" y="360"/>
                  </a:lnTo>
                  <a:cubicBezTo>
                    <a:pt x="1290" y="360"/>
                    <a:pt x="1370" y="279"/>
                    <a:pt x="1370" y="181"/>
                  </a:cubicBezTo>
                  <a:cubicBezTo>
                    <a:pt x="1366" y="80"/>
                    <a:pt x="1288" y="0"/>
                    <a:pt x="1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33"/>
            <p:cNvSpPr/>
            <p:nvPr/>
          </p:nvSpPr>
          <p:spPr>
            <a:xfrm>
              <a:off x="5710684" y="1928046"/>
              <a:ext cx="61373" cy="61350"/>
            </a:xfrm>
            <a:custGeom>
              <a:avLst/>
              <a:gdLst/>
              <a:ahLst/>
              <a:cxnLst/>
              <a:rect l="l" t="t" r="r" b="b"/>
              <a:pathLst>
                <a:path w="2187" h="2186" extrusionOk="0">
                  <a:moveTo>
                    <a:pt x="1093" y="357"/>
                  </a:moveTo>
                  <a:cubicBezTo>
                    <a:pt x="1499" y="357"/>
                    <a:pt x="1829" y="687"/>
                    <a:pt x="1829" y="1091"/>
                  </a:cubicBezTo>
                  <a:cubicBezTo>
                    <a:pt x="1829" y="1496"/>
                    <a:pt x="1499" y="1826"/>
                    <a:pt x="1093" y="1826"/>
                  </a:cubicBezTo>
                  <a:cubicBezTo>
                    <a:pt x="688" y="1826"/>
                    <a:pt x="358" y="1496"/>
                    <a:pt x="358" y="1091"/>
                  </a:cubicBezTo>
                  <a:cubicBezTo>
                    <a:pt x="358" y="687"/>
                    <a:pt x="688" y="357"/>
                    <a:pt x="1093" y="357"/>
                  </a:cubicBezTo>
                  <a:close/>
                  <a:moveTo>
                    <a:pt x="1093" y="0"/>
                  </a:moveTo>
                  <a:cubicBezTo>
                    <a:pt x="490" y="0"/>
                    <a:pt x="1" y="490"/>
                    <a:pt x="1" y="1093"/>
                  </a:cubicBezTo>
                  <a:cubicBezTo>
                    <a:pt x="1" y="1695"/>
                    <a:pt x="490" y="2185"/>
                    <a:pt x="1093" y="2185"/>
                  </a:cubicBezTo>
                  <a:cubicBezTo>
                    <a:pt x="1697" y="2185"/>
                    <a:pt x="2187" y="1695"/>
                    <a:pt x="2187" y="1093"/>
                  </a:cubicBezTo>
                  <a:cubicBezTo>
                    <a:pt x="2187" y="490"/>
                    <a:pt x="1697" y="0"/>
                    <a:pt x="10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33"/>
            <p:cNvSpPr/>
            <p:nvPr/>
          </p:nvSpPr>
          <p:spPr>
            <a:xfrm>
              <a:off x="5615692" y="1903320"/>
              <a:ext cx="283768" cy="110127"/>
            </a:xfrm>
            <a:custGeom>
              <a:avLst/>
              <a:gdLst/>
              <a:ahLst/>
              <a:cxnLst/>
              <a:rect l="l" t="t" r="r" b="b"/>
              <a:pathLst>
                <a:path w="10112" h="3924" extrusionOk="0">
                  <a:moveTo>
                    <a:pt x="290" y="0"/>
                  </a:moveTo>
                  <a:cubicBezTo>
                    <a:pt x="114" y="57"/>
                    <a:pt x="13" y="258"/>
                    <a:pt x="97" y="439"/>
                  </a:cubicBezTo>
                  <a:lnTo>
                    <a:pt x="786" y="1953"/>
                  </a:lnTo>
                  <a:lnTo>
                    <a:pt x="97" y="3469"/>
                  </a:lnTo>
                  <a:cubicBezTo>
                    <a:pt x="0" y="3682"/>
                    <a:pt x="155" y="3924"/>
                    <a:pt x="387" y="3924"/>
                  </a:cubicBezTo>
                  <a:lnTo>
                    <a:pt x="9770" y="3924"/>
                  </a:lnTo>
                  <a:cubicBezTo>
                    <a:pt x="9968" y="3924"/>
                    <a:pt x="10111" y="3752"/>
                    <a:pt x="10089" y="3566"/>
                  </a:cubicBezTo>
                  <a:lnTo>
                    <a:pt x="1279" y="3566"/>
                  </a:lnTo>
                  <a:cubicBezTo>
                    <a:pt x="889" y="3566"/>
                    <a:pt x="628" y="3163"/>
                    <a:pt x="789" y="2808"/>
                  </a:cubicBezTo>
                  <a:lnTo>
                    <a:pt x="1079" y="2178"/>
                  </a:lnTo>
                  <a:cubicBezTo>
                    <a:pt x="1142" y="2037"/>
                    <a:pt x="1142" y="1875"/>
                    <a:pt x="1079" y="1732"/>
                  </a:cubicBezTo>
                  <a:lnTo>
                    <a:pt x="2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89640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E49BF-750D-81B2-0042-8693D657F5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99656F-0BE2-CDDA-ABBE-52619C2AC8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70CE4-356C-8A83-6785-DD524E29D596}"/>
              </a:ext>
            </a:extLst>
          </p:cNvPr>
          <p:cNvSpPr>
            <a:spLocks noGrp="1"/>
          </p:cNvSpPr>
          <p:nvPr>
            <p:ph type="dt" sz="half" idx="10"/>
          </p:nvPr>
        </p:nvSpPr>
        <p:spPr/>
        <p:txBody>
          <a:bodyPr/>
          <a:lstStyle/>
          <a:p>
            <a:fld id="{C7F770C6-A687-40A8-9A39-F9C882F2832D}" type="datetimeFigureOut">
              <a:rPr lang="en-US" smtClean="0"/>
              <a:t>1/16/2024</a:t>
            </a:fld>
            <a:endParaRPr lang="en-US"/>
          </a:p>
        </p:txBody>
      </p:sp>
      <p:sp>
        <p:nvSpPr>
          <p:cNvPr id="5" name="Footer Placeholder 4">
            <a:extLst>
              <a:ext uri="{FF2B5EF4-FFF2-40B4-BE49-F238E27FC236}">
                <a16:creationId xmlns:a16="http://schemas.microsoft.com/office/drawing/2014/main" id="{066C5A73-4FE8-72D2-CFC1-29BF2F374B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BAF4F8-94CA-62E1-925E-BD9E5D777E26}"/>
              </a:ext>
            </a:extLst>
          </p:cNvPr>
          <p:cNvSpPr>
            <a:spLocks noGrp="1"/>
          </p:cNvSpPr>
          <p:nvPr>
            <p:ph type="sldNum" sz="quarter" idx="12"/>
          </p:nvPr>
        </p:nvSpPr>
        <p:spPr/>
        <p:txBody>
          <a:bodyPr/>
          <a:lstStyle/>
          <a:p>
            <a:fld id="{25F95C0D-12AE-463D-9438-272E7B92036E}" type="slidenum">
              <a:rPr lang="en-US" smtClean="0"/>
              <a:t>‹#›</a:t>
            </a:fld>
            <a:endParaRPr lang="en-US"/>
          </a:p>
        </p:txBody>
      </p:sp>
    </p:spTree>
    <p:extLst>
      <p:ext uri="{BB962C8B-B14F-4D97-AF65-F5344CB8AC3E}">
        <p14:creationId xmlns:p14="http://schemas.microsoft.com/office/powerpoint/2010/main" val="122126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525"/>
        <p:cNvGrpSpPr/>
        <p:nvPr/>
      </p:nvGrpSpPr>
      <p:grpSpPr>
        <a:xfrm>
          <a:off x="0" y="0"/>
          <a:ext cx="0" cy="0"/>
          <a:chOff x="0" y="0"/>
          <a:chExt cx="0" cy="0"/>
        </a:xfrm>
      </p:grpSpPr>
    </p:spTree>
    <p:extLst>
      <p:ext uri="{BB962C8B-B14F-4D97-AF65-F5344CB8AC3E}">
        <p14:creationId xmlns:p14="http://schemas.microsoft.com/office/powerpoint/2010/main" val="21928328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90458AA-6960-AE41-8C7F-8B76D6A9D1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4DDCBA-0B87-A346-B647-D2CDE40148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ACBE90-B64A-A247-B62D-93F3D892D160}"/>
              </a:ext>
            </a:extLst>
          </p:cNvPr>
          <p:cNvSpPr>
            <a:spLocks noGrp="1" noChangeArrowheads="1"/>
          </p:cNvSpPr>
          <p:nvPr>
            <p:ph type="sldNum" sz="quarter" idx="12"/>
          </p:nvPr>
        </p:nvSpPr>
        <p:spPr>
          <a:ln/>
        </p:spPr>
        <p:txBody>
          <a:bodyPr/>
          <a:lstStyle>
            <a:lvl1pPr>
              <a:defRPr/>
            </a:lvl1pPr>
          </a:lstStyle>
          <a:p>
            <a:pPr>
              <a:defRPr/>
            </a:pPr>
            <a:fld id="{A4905B47-5F25-E146-B972-DA4C8C213E29}" type="slidenum">
              <a:rPr lang="en-US" altLang="en-US"/>
              <a:pPr>
                <a:defRPr/>
              </a:pPr>
              <a:t>‹#›</a:t>
            </a:fld>
            <a:endParaRPr lang="en-US" altLang="en-US"/>
          </a:p>
        </p:txBody>
      </p:sp>
    </p:spTree>
    <p:extLst>
      <p:ext uri="{BB962C8B-B14F-4D97-AF65-F5344CB8AC3E}">
        <p14:creationId xmlns:p14="http://schemas.microsoft.com/office/powerpoint/2010/main" val="19225153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F9647A-6BAE-E242-8EF7-D81773236B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ED7A70-D9EC-B944-8707-DA9DB4A3AC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27564A0-7C12-5648-B37B-B1A02EF3F58D}"/>
              </a:ext>
            </a:extLst>
          </p:cNvPr>
          <p:cNvSpPr>
            <a:spLocks noGrp="1" noChangeArrowheads="1"/>
          </p:cNvSpPr>
          <p:nvPr>
            <p:ph type="sldNum" sz="quarter" idx="12"/>
          </p:nvPr>
        </p:nvSpPr>
        <p:spPr>
          <a:ln/>
        </p:spPr>
        <p:txBody>
          <a:bodyPr/>
          <a:lstStyle>
            <a:lvl1pPr>
              <a:defRPr/>
            </a:lvl1pPr>
          </a:lstStyle>
          <a:p>
            <a:pPr>
              <a:defRPr/>
            </a:pPr>
            <a:fld id="{FB478C2B-1E8B-264A-A173-0D652176E7BC}" type="slidenum">
              <a:rPr lang="en-US" altLang="en-US"/>
              <a:pPr>
                <a:defRPr/>
              </a:pPr>
              <a:t>‹#›</a:t>
            </a:fld>
            <a:endParaRPr lang="en-US" altLang="en-US"/>
          </a:p>
        </p:txBody>
      </p:sp>
    </p:spTree>
    <p:extLst>
      <p:ext uri="{BB962C8B-B14F-4D97-AF65-F5344CB8AC3E}">
        <p14:creationId xmlns:p14="http://schemas.microsoft.com/office/powerpoint/2010/main" val="4776833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1EBF6E4-CF5A-7548-A11E-3912F34B62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0F684D-7C8A-474F-97AA-030993A1A9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30A1EE3-F814-2447-87F6-F3267EF7D87D}"/>
              </a:ext>
            </a:extLst>
          </p:cNvPr>
          <p:cNvSpPr>
            <a:spLocks noGrp="1" noChangeArrowheads="1"/>
          </p:cNvSpPr>
          <p:nvPr>
            <p:ph type="sldNum" sz="quarter" idx="12"/>
          </p:nvPr>
        </p:nvSpPr>
        <p:spPr>
          <a:ln/>
        </p:spPr>
        <p:txBody>
          <a:bodyPr/>
          <a:lstStyle>
            <a:lvl1pPr>
              <a:defRPr/>
            </a:lvl1pPr>
          </a:lstStyle>
          <a:p>
            <a:pPr>
              <a:defRPr/>
            </a:pPr>
            <a:fld id="{F2B84A77-2F89-2F4A-92A6-27B0E507FD6F}" type="slidenum">
              <a:rPr lang="en-US" altLang="en-US"/>
              <a:pPr>
                <a:defRPr/>
              </a:pPr>
              <a:t>‹#›</a:t>
            </a:fld>
            <a:endParaRPr lang="en-US" altLang="en-US"/>
          </a:p>
        </p:txBody>
      </p:sp>
    </p:spTree>
    <p:extLst>
      <p:ext uri="{BB962C8B-B14F-4D97-AF65-F5344CB8AC3E}">
        <p14:creationId xmlns:p14="http://schemas.microsoft.com/office/powerpoint/2010/main" val="16939643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28CEEE6-28A0-5843-A25C-6D630BB349D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1F82232-5D04-AF4F-9170-6232AB850C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7430B5E-0DC2-A04C-8506-FFB16F7880D6}"/>
              </a:ext>
            </a:extLst>
          </p:cNvPr>
          <p:cNvSpPr>
            <a:spLocks noGrp="1" noChangeArrowheads="1"/>
          </p:cNvSpPr>
          <p:nvPr>
            <p:ph type="sldNum" sz="quarter" idx="12"/>
          </p:nvPr>
        </p:nvSpPr>
        <p:spPr>
          <a:ln/>
        </p:spPr>
        <p:txBody>
          <a:bodyPr/>
          <a:lstStyle>
            <a:lvl1pPr>
              <a:defRPr/>
            </a:lvl1pPr>
          </a:lstStyle>
          <a:p>
            <a:pPr>
              <a:defRPr/>
            </a:pPr>
            <a:fld id="{6A387BA3-B54B-C64F-9603-AEF8DE95F2CE}" type="slidenum">
              <a:rPr lang="en-US" altLang="en-US"/>
              <a:pPr>
                <a:defRPr/>
              </a:pPr>
              <a:t>‹#›</a:t>
            </a:fld>
            <a:endParaRPr lang="en-US" altLang="en-US"/>
          </a:p>
        </p:txBody>
      </p:sp>
    </p:spTree>
    <p:extLst>
      <p:ext uri="{BB962C8B-B14F-4D97-AF65-F5344CB8AC3E}">
        <p14:creationId xmlns:p14="http://schemas.microsoft.com/office/powerpoint/2010/main" val="38270211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DD43A45-5E84-F040-9F66-FF81F962FC4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3275F52-2F0C-DD4D-B52D-D57F8341E4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1F2190B-39D4-D042-A10C-2B7189F925C3}"/>
              </a:ext>
            </a:extLst>
          </p:cNvPr>
          <p:cNvSpPr>
            <a:spLocks noGrp="1" noChangeArrowheads="1"/>
          </p:cNvSpPr>
          <p:nvPr>
            <p:ph type="sldNum" sz="quarter" idx="12"/>
          </p:nvPr>
        </p:nvSpPr>
        <p:spPr>
          <a:ln/>
        </p:spPr>
        <p:txBody>
          <a:bodyPr/>
          <a:lstStyle>
            <a:lvl1pPr>
              <a:defRPr/>
            </a:lvl1pPr>
          </a:lstStyle>
          <a:p>
            <a:pPr>
              <a:defRPr/>
            </a:pPr>
            <a:fld id="{BBEFC962-02E4-9548-BD3C-FDADBCEF38E5}" type="slidenum">
              <a:rPr lang="en-US" altLang="en-US"/>
              <a:pPr>
                <a:defRPr/>
              </a:pPr>
              <a:t>‹#›</a:t>
            </a:fld>
            <a:endParaRPr lang="en-US" altLang="en-US"/>
          </a:p>
        </p:txBody>
      </p:sp>
    </p:spTree>
    <p:extLst>
      <p:ext uri="{BB962C8B-B14F-4D97-AF65-F5344CB8AC3E}">
        <p14:creationId xmlns:p14="http://schemas.microsoft.com/office/powerpoint/2010/main" val="20449279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10B9B0E-5B6D-064E-B200-6327E3FAC35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7211AB9-B4D4-A14D-A823-DC5F942A1D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26CF819-0546-E446-AB7E-F026DF611389}"/>
              </a:ext>
            </a:extLst>
          </p:cNvPr>
          <p:cNvSpPr>
            <a:spLocks noGrp="1" noChangeArrowheads="1"/>
          </p:cNvSpPr>
          <p:nvPr>
            <p:ph type="sldNum" sz="quarter" idx="12"/>
          </p:nvPr>
        </p:nvSpPr>
        <p:spPr>
          <a:ln/>
        </p:spPr>
        <p:txBody>
          <a:bodyPr/>
          <a:lstStyle>
            <a:lvl1pPr>
              <a:defRPr/>
            </a:lvl1pPr>
          </a:lstStyle>
          <a:p>
            <a:pPr>
              <a:defRPr/>
            </a:pPr>
            <a:fld id="{CFC4E849-BF67-374A-8ABC-21F89E9061D8}" type="slidenum">
              <a:rPr lang="en-US" altLang="en-US"/>
              <a:pPr>
                <a:defRPr/>
              </a:pPr>
              <a:t>‹#›</a:t>
            </a:fld>
            <a:endParaRPr lang="en-US" altLang="en-US"/>
          </a:p>
        </p:txBody>
      </p:sp>
    </p:spTree>
    <p:extLst>
      <p:ext uri="{BB962C8B-B14F-4D97-AF65-F5344CB8AC3E}">
        <p14:creationId xmlns:p14="http://schemas.microsoft.com/office/powerpoint/2010/main" val="30933615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A49DDEA-FD50-5A41-A99F-A9EFA99C688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D31453A-A770-4540-B0BB-35E90A2910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2A576AD-C0DF-E14D-945A-B6D7A02CA432}"/>
              </a:ext>
            </a:extLst>
          </p:cNvPr>
          <p:cNvSpPr>
            <a:spLocks noGrp="1" noChangeArrowheads="1"/>
          </p:cNvSpPr>
          <p:nvPr>
            <p:ph type="sldNum" sz="quarter" idx="12"/>
          </p:nvPr>
        </p:nvSpPr>
        <p:spPr>
          <a:ln/>
        </p:spPr>
        <p:txBody>
          <a:bodyPr/>
          <a:lstStyle>
            <a:lvl1pPr>
              <a:defRPr/>
            </a:lvl1pPr>
          </a:lstStyle>
          <a:p>
            <a:pPr>
              <a:defRPr/>
            </a:pPr>
            <a:fld id="{071E9E03-1CB1-7040-9FA4-3FDA19F94F02}" type="slidenum">
              <a:rPr lang="en-US" altLang="en-US"/>
              <a:pPr>
                <a:defRPr/>
              </a:pPr>
              <a:t>‹#›</a:t>
            </a:fld>
            <a:endParaRPr lang="en-US" altLang="en-US"/>
          </a:p>
        </p:txBody>
      </p:sp>
    </p:spTree>
    <p:extLst>
      <p:ext uri="{BB962C8B-B14F-4D97-AF65-F5344CB8AC3E}">
        <p14:creationId xmlns:p14="http://schemas.microsoft.com/office/powerpoint/2010/main" val="39129906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D4B1163-B48F-A14D-B531-6068BB6265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B4C0AE-FA77-1141-83FC-A843582C94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AFF0026-3444-F64E-B28E-394AFE3D1178}"/>
              </a:ext>
            </a:extLst>
          </p:cNvPr>
          <p:cNvSpPr>
            <a:spLocks noGrp="1" noChangeArrowheads="1"/>
          </p:cNvSpPr>
          <p:nvPr>
            <p:ph type="sldNum" sz="quarter" idx="12"/>
          </p:nvPr>
        </p:nvSpPr>
        <p:spPr>
          <a:ln/>
        </p:spPr>
        <p:txBody>
          <a:bodyPr/>
          <a:lstStyle>
            <a:lvl1pPr>
              <a:defRPr/>
            </a:lvl1pPr>
          </a:lstStyle>
          <a:p>
            <a:pPr>
              <a:defRPr/>
            </a:pPr>
            <a:fld id="{D90CD205-AEAB-4B40-BF90-CEA1B5FD3D04}" type="slidenum">
              <a:rPr lang="en-US" altLang="en-US"/>
              <a:pPr>
                <a:defRPr/>
              </a:pPr>
              <a:t>‹#›</a:t>
            </a:fld>
            <a:endParaRPr lang="en-US" altLang="en-US"/>
          </a:p>
        </p:txBody>
      </p:sp>
    </p:spTree>
    <p:extLst>
      <p:ext uri="{BB962C8B-B14F-4D97-AF65-F5344CB8AC3E}">
        <p14:creationId xmlns:p14="http://schemas.microsoft.com/office/powerpoint/2010/main" val="21223395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F4A528A-4F8F-094A-8030-E93DD37D6A6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64CFDD-C4DC-2840-B8F8-CA039724B2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02D83DD-A556-274F-A6E2-BC794835AE97}"/>
              </a:ext>
            </a:extLst>
          </p:cNvPr>
          <p:cNvSpPr>
            <a:spLocks noGrp="1" noChangeArrowheads="1"/>
          </p:cNvSpPr>
          <p:nvPr>
            <p:ph type="sldNum" sz="quarter" idx="12"/>
          </p:nvPr>
        </p:nvSpPr>
        <p:spPr>
          <a:ln/>
        </p:spPr>
        <p:txBody>
          <a:bodyPr/>
          <a:lstStyle>
            <a:lvl1pPr>
              <a:defRPr/>
            </a:lvl1pPr>
          </a:lstStyle>
          <a:p>
            <a:pPr>
              <a:defRPr/>
            </a:pPr>
            <a:fld id="{2EAAAB43-BC5D-FE4F-9E18-1B4FC1CD9BF1}" type="slidenum">
              <a:rPr lang="en-US" altLang="en-US"/>
              <a:pPr>
                <a:defRPr/>
              </a:pPr>
              <a:t>‹#›</a:t>
            </a:fld>
            <a:endParaRPr lang="en-US" altLang="en-US"/>
          </a:p>
        </p:txBody>
      </p:sp>
    </p:spTree>
    <p:extLst>
      <p:ext uri="{BB962C8B-B14F-4D97-AF65-F5344CB8AC3E}">
        <p14:creationId xmlns:p14="http://schemas.microsoft.com/office/powerpoint/2010/main" val="2104327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D5167-F12B-3A07-2F2C-B55CBD673A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1AA3A6-FA56-3CC2-B68A-2C698D208A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A6A2D8-3F22-8C2F-A332-D3C90AB6CA8B}"/>
              </a:ext>
            </a:extLst>
          </p:cNvPr>
          <p:cNvSpPr>
            <a:spLocks noGrp="1"/>
          </p:cNvSpPr>
          <p:nvPr>
            <p:ph type="dt" sz="half" idx="10"/>
          </p:nvPr>
        </p:nvSpPr>
        <p:spPr/>
        <p:txBody>
          <a:bodyPr/>
          <a:lstStyle/>
          <a:p>
            <a:fld id="{C7F770C6-A687-40A8-9A39-F9C882F2832D}" type="datetimeFigureOut">
              <a:rPr lang="en-US" smtClean="0"/>
              <a:t>1/16/2024</a:t>
            </a:fld>
            <a:endParaRPr lang="en-US"/>
          </a:p>
        </p:txBody>
      </p:sp>
      <p:sp>
        <p:nvSpPr>
          <p:cNvPr id="5" name="Footer Placeholder 4">
            <a:extLst>
              <a:ext uri="{FF2B5EF4-FFF2-40B4-BE49-F238E27FC236}">
                <a16:creationId xmlns:a16="http://schemas.microsoft.com/office/drawing/2014/main" id="{0F2D4FCD-4DD2-BE5F-7850-C5E8E37DB5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F55ADC-2668-B740-A606-7F41B2C302AE}"/>
              </a:ext>
            </a:extLst>
          </p:cNvPr>
          <p:cNvSpPr>
            <a:spLocks noGrp="1"/>
          </p:cNvSpPr>
          <p:nvPr>
            <p:ph type="sldNum" sz="quarter" idx="12"/>
          </p:nvPr>
        </p:nvSpPr>
        <p:spPr/>
        <p:txBody>
          <a:bodyPr/>
          <a:lstStyle/>
          <a:p>
            <a:fld id="{25F95C0D-12AE-463D-9438-272E7B92036E}" type="slidenum">
              <a:rPr lang="en-US" smtClean="0"/>
              <a:t>‹#›</a:t>
            </a:fld>
            <a:endParaRPr lang="en-US"/>
          </a:p>
        </p:txBody>
      </p:sp>
    </p:spTree>
    <p:extLst>
      <p:ext uri="{BB962C8B-B14F-4D97-AF65-F5344CB8AC3E}">
        <p14:creationId xmlns:p14="http://schemas.microsoft.com/office/powerpoint/2010/main" val="631277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B2A7F6C-1BC3-184E-B1C4-B008D4FC21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2AA9B8-840E-5F43-9307-C84CA5C61E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73AEE33-9CAE-5B40-86E8-21993CCCDF79}"/>
              </a:ext>
            </a:extLst>
          </p:cNvPr>
          <p:cNvSpPr>
            <a:spLocks noGrp="1" noChangeArrowheads="1"/>
          </p:cNvSpPr>
          <p:nvPr>
            <p:ph type="sldNum" sz="quarter" idx="12"/>
          </p:nvPr>
        </p:nvSpPr>
        <p:spPr>
          <a:ln/>
        </p:spPr>
        <p:txBody>
          <a:bodyPr/>
          <a:lstStyle>
            <a:lvl1pPr>
              <a:defRPr/>
            </a:lvl1pPr>
          </a:lstStyle>
          <a:p>
            <a:pPr>
              <a:defRPr/>
            </a:pPr>
            <a:fld id="{6C9C08FC-243A-B04B-A768-0EA56921F8D7}" type="slidenum">
              <a:rPr lang="en-US" altLang="en-US"/>
              <a:pPr>
                <a:defRPr/>
              </a:pPr>
              <a:t>‹#›</a:t>
            </a:fld>
            <a:endParaRPr lang="en-US" altLang="en-US"/>
          </a:p>
        </p:txBody>
      </p:sp>
    </p:spTree>
    <p:extLst>
      <p:ext uri="{BB962C8B-B14F-4D97-AF65-F5344CB8AC3E}">
        <p14:creationId xmlns:p14="http://schemas.microsoft.com/office/powerpoint/2010/main" val="18659414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938690-3F8E-5146-B023-3E5CB2585B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15475C-C22B-0A44-B15F-C4C5A01986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B4E2CE-C2B0-E24A-8FC5-3B17AAFDD650}"/>
              </a:ext>
            </a:extLst>
          </p:cNvPr>
          <p:cNvSpPr>
            <a:spLocks noGrp="1" noChangeArrowheads="1"/>
          </p:cNvSpPr>
          <p:nvPr>
            <p:ph type="sldNum" sz="quarter" idx="12"/>
          </p:nvPr>
        </p:nvSpPr>
        <p:spPr>
          <a:ln/>
        </p:spPr>
        <p:txBody>
          <a:bodyPr/>
          <a:lstStyle>
            <a:lvl1pPr>
              <a:defRPr/>
            </a:lvl1pPr>
          </a:lstStyle>
          <a:p>
            <a:pPr>
              <a:defRPr/>
            </a:pPr>
            <a:fld id="{EE408F2D-EB0B-3F4B-9A7C-0484DF1D3B8B}" type="slidenum">
              <a:rPr lang="en-US" altLang="en-US"/>
              <a:pPr>
                <a:defRPr/>
              </a:pPr>
              <a:t>‹#›</a:t>
            </a:fld>
            <a:endParaRPr lang="en-US" altLang="en-US"/>
          </a:p>
        </p:txBody>
      </p:sp>
    </p:spTree>
    <p:extLst>
      <p:ext uri="{BB962C8B-B14F-4D97-AF65-F5344CB8AC3E}">
        <p14:creationId xmlns:p14="http://schemas.microsoft.com/office/powerpoint/2010/main" val="1741741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38577FD-299B-BC40-AC23-0F70077F5C7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4D18D56-6197-014F-9CC7-E723E7D109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314BD05-EDC3-1A46-A87D-D300C427879A}"/>
              </a:ext>
            </a:extLst>
          </p:cNvPr>
          <p:cNvSpPr>
            <a:spLocks noGrp="1" noChangeArrowheads="1"/>
          </p:cNvSpPr>
          <p:nvPr>
            <p:ph type="sldNum" sz="quarter" idx="12"/>
          </p:nvPr>
        </p:nvSpPr>
        <p:spPr>
          <a:ln/>
        </p:spPr>
        <p:txBody>
          <a:bodyPr/>
          <a:lstStyle>
            <a:lvl1pPr>
              <a:defRPr/>
            </a:lvl1pPr>
          </a:lstStyle>
          <a:p>
            <a:pPr>
              <a:defRPr/>
            </a:pPr>
            <a:fld id="{63198A2F-A9D2-8E46-8E69-F3512D74D4E3}" type="slidenum">
              <a:rPr lang="en-US" altLang="en-US"/>
              <a:pPr>
                <a:defRPr/>
              </a:pPr>
              <a:t>‹#›</a:t>
            </a:fld>
            <a:endParaRPr lang="en-US" altLang="en-US"/>
          </a:p>
        </p:txBody>
      </p:sp>
    </p:spTree>
    <p:extLst>
      <p:ext uri="{BB962C8B-B14F-4D97-AF65-F5344CB8AC3E}">
        <p14:creationId xmlns:p14="http://schemas.microsoft.com/office/powerpoint/2010/main" val="19091170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D556529-4141-244A-95B6-DD6D1A98126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BAF09C5-AFF5-8046-9493-6F93269F47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6F3F57F-B0FA-DA47-AA56-52D46C067DD4}"/>
              </a:ext>
            </a:extLst>
          </p:cNvPr>
          <p:cNvSpPr>
            <a:spLocks noGrp="1" noChangeArrowheads="1"/>
          </p:cNvSpPr>
          <p:nvPr>
            <p:ph type="sldNum" sz="quarter" idx="12"/>
          </p:nvPr>
        </p:nvSpPr>
        <p:spPr>
          <a:ln/>
        </p:spPr>
        <p:txBody>
          <a:bodyPr/>
          <a:lstStyle>
            <a:lvl1pPr>
              <a:defRPr/>
            </a:lvl1pPr>
          </a:lstStyle>
          <a:p>
            <a:pPr>
              <a:defRPr/>
            </a:pPr>
            <a:fld id="{FD33DF09-4DC5-6A46-BC12-8A5490F3068B}" type="slidenum">
              <a:rPr lang="en-US" altLang="en-US"/>
              <a:pPr>
                <a:defRPr/>
              </a:pPr>
              <a:t>‹#›</a:t>
            </a:fld>
            <a:endParaRPr lang="en-US" altLang="en-US"/>
          </a:p>
        </p:txBody>
      </p:sp>
    </p:spTree>
    <p:extLst>
      <p:ext uri="{BB962C8B-B14F-4D97-AF65-F5344CB8AC3E}">
        <p14:creationId xmlns:p14="http://schemas.microsoft.com/office/powerpoint/2010/main" val="28787448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56F406F-8636-C54B-96FF-F8FB003237F4}"/>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2FBC090C-812D-A04F-BF9F-C9076B9FB3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B2461293-9E0D-DB47-8AAC-663A770F6119}"/>
              </a:ext>
            </a:extLst>
          </p:cNvPr>
          <p:cNvSpPr>
            <a:spLocks noGrp="1" noChangeArrowheads="1"/>
          </p:cNvSpPr>
          <p:nvPr>
            <p:ph type="sldNum" sz="quarter" idx="12"/>
          </p:nvPr>
        </p:nvSpPr>
        <p:spPr>
          <a:ln/>
        </p:spPr>
        <p:txBody>
          <a:bodyPr/>
          <a:lstStyle>
            <a:lvl1pPr>
              <a:defRPr/>
            </a:lvl1pPr>
          </a:lstStyle>
          <a:p>
            <a:pPr>
              <a:defRPr/>
            </a:pPr>
            <a:fld id="{83AAD06D-60D5-E848-942E-1CC860E01AB6}" type="slidenum">
              <a:rPr lang="en-US" altLang="en-US"/>
              <a:pPr>
                <a:defRPr/>
              </a:pPr>
              <a:t>‹#›</a:t>
            </a:fld>
            <a:endParaRPr lang="en-US" altLang="en-US"/>
          </a:p>
        </p:txBody>
      </p:sp>
    </p:spTree>
    <p:extLst>
      <p:ext uri="{BB962C8B-B14F-4D97-AF65-F5344CB8AC3E}">
        <p14:creationId xmlns:p14="http://schemas.microsoft.com/office/powerpoint/2010/main" val="2229130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42129501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22030239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212769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2024/1/16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1223834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2024/1/16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591045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E53BF-ED21-5C83-8332-BB576919DB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215AEE-1F81-55F1-5B02-1321D1C3EC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B29D8D-2BBE-C5BB-ABA6-4BAA37353E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B35C6F-AA12-07FD-FDE7-1F15E75C6B40}"/>
              </a:ext>
            </a:extLst>
          </p:cNvPr>
          <p:cNvSpPr>
            <a:spLocks noGrp="1"/>
          </p:cNvSpPr>
          <p:nvPr>
            <p:ph type="dt" sz="half" idx="10"/>
          </p:nvPr>
        </p:nvSpPr>
        <p:spPr/>
        <p:txBody>
          <a:bodyPr/>
          <a:lstStyle/>
          <a:p>
            <a:fld id="{C7F770C6-A687-40A8-9A39-F9C882F2832D}" type="datetimeFigureOut">
              <a:rPr lang="en-US" smtClean="0"/>
              <a:t>1/16/2024</a:t>
            </a:fld>
            <a:endParaRPr lang="en-US"/>
          </a:p>
        </p:txBody>
      </p:sp>
      <p:sp>
        <p:nvSpPr>
          <p:cNvPr id="6" name="Footer Placeholder 5">
            <a:extLst>
              <a:ext uri="{FF2B5EF4-FFF2-40B4-BE49-F238E27FC236}">
                <a16:creationId xmlns:a16="http://schemas.microsoft.com/office/drawing/2014/main" id="{51DC6F49-4445-85C3-89C5-10FA8A88FE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CCC3A1-F03B-1A3A-4D6B-DAD28F859AAB}"/>
              </a:ext>
            </a:extLst>
          </p:cNvPr>
          <p:cNvSpPr>
            <a:spLocks noGrp="1"/>
          </p:cNvSpPr>
          <p:nvPr>
            <p:ph type="sldNum" sz="quarter" idx="12"/>
          </p:nvPr>
        </p:nvSpPr>
        <p:spPr/>
        <p:txBody>
          <a:bodyPr/>
          <a:lstStyle/>
          <a:p>
            <a:fld id="{25F95C0D-12AE-463D-9438-272E7B92036E}" type="slidenum">
              <a:rPr lang="en-US" smtClean="0"/>
              <a:t>‹#›</a:t>
            </a:fld>
            <a:endParaRPr lang="en-US"/>
          </a:p>
        </p:txBody>
      </p:sp>
    </p:spTree>
    <p:extLst>
      <p:ext uri="{BB962C8B-B14F-4D97-AF65-F5344CB8AC3E}">
        <p14:creationId xmlns:p14="http://schemas.microsoft.com/office/powerpoint/2010/main" val="872836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2024/1/16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526061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2024/1/16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6022309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2024/1/16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5630303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2024/1/16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1912941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2024/1/16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5507990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2024/1/16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9651953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E26BC15-B161-4C75-9B3A-128C91250747}" type="datetimeFigureOut">
              <a:rPr lang="zh-CN" altLang="en-US" smtClean="0"/>
              <a:t>2024/1/16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8B4E113-1DE2-475C-BE03-FB3C59433037}" type="slidenum">
              <a:rPr lang="zh-CN" altLang="en-US" smtClean="0"/>
              <a:t>‹#›</a:t>
            </a:fld>
            <a:endParaRPr lang="zh-CN" altLang="en-US"/>
          </a:p>
        </p:txBody>
      </p:sp>
    </p:spTree>
    <p:extLst>
      <p:ext uri="{BB962C8B-B14F-4D97-AF65-F5344CB8AC3E}">
        <p14:creationId xmlns:p14="http://schemas.microsoft.com/office/powerpoint/2010/main" val="1492466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E6F55E2C-CCDE-AF46-80B5-6027BAAAB92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4763"/>
            <a:ext cx="12204700" cy="684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83022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2761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71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A5F4E-962C-26FD-08B6-FE589AC8E3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8C74ED-889E-5AEB-3F81-FC8963919E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9631CD-8934-1AFF-F36F-FB8815CDF2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A1217F-9E0D-3405-BD92-3200CA1197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574643-5C04-45BC-F22F-98C7552EC4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7D830A-7C45-DA11-8A8B-05706F247765}"/>
              </a:ext>
            </a:extLst>
          </p:cNvPr>
          <p:cNvSpPr>
            <a:spLocks noGrp="1"/>
          </p:cNvSpPr>
          <p:nvPr>
            <p:ph type="dt" sz="half" idx="10"/>
          </p:nvPr>
        </p:nvSpPr>
        <p:spPr/>
        <p:txBody>
          <a:bodyPr/>
          <a:lstStyle/>
          <a:p>
            <a:fld id="{C7F770C6-A687-40A8-9A39-F9C882F2832D}" type="datetimeFigureOut">
              <a:rPr lang="en-US" smtClean="0"/>
              <a:t>1/16/2024</a:t>
            </a:fld>
            <a:endParaRPr lang="en-US"/>
          </a:p>
        </p:txBody>
      </p:sp>
      <p:sp>
        <p:nvSpPr>
          <p:cNvPr id="8" name="Footer Placeholder 7">
            <a:extLst>
              <a:ext uri="{FF2B5EF4-FFF2-40B4-BE49-F238E27FC236}">
                <a16:creationId xmlns:a16="http://schemas.microsoft.com/office/drawing/2014/main" id="{67E86DDF-DFB1-89B8-68D5-C41F49E68F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933093-04C9-D479-6E04-7340EDDEFD3B}"/>
              </a:ext>
            </a:extLst>
          </p:cNvPr>
          <p:cNvSpPr>
            <a:spLocks noGrp="1"/>
          </p:cNvSpPr>
          <p:nvPr>
            <p:ph type="sldNum" sz="quarter" idx="12"/>
          </p:nvPr>
        </p:nvSpPr>
        <p:spPr/>
        <p:txBody>
          <a:bodyPr/>
          <a:lstStyle/>
          <a:p>
            <a:fld id="{25F95C0D-12AE-463D-9438-272E7B92036E}" type="slidenum">
              <a:rPr lang="en-US" smtClean="0"/>
              <a:t>‹#›</a:t>
            </a:fld>
            <a:endParaRPr lang="en-US"/>
          </a:p>
        </p:txBody>
      </p:sp>
    </p:spTree>
    <p:extLst>
      <p:ext uri="{BB962C8B-B14F-4D97-AF65-F5344CB8AC3E}">
        <p14:creationId xmlns:p14="http://schemas.microsoft.com/office/powerpoint/2010/main" val="19002894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9738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614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0154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7126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6581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2541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1424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0420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3B66B5-E93B-7A49-9273-700D4489639A}"/>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en-US"/>
          </a:p>
        </p:txBody>
      </p:sp>
      <p:sp>
        <p:nvSpPr>
          <p:cNvPr id="5" name="Footer Placeholder 4">
            <a:extLst>
              <a:ext uri="{FF2B5EF4-FFF2-40B4-BE49-F238E27FC236}">
                <a16:creationId xmlns:a16="http://schemas.microsoft.com/office/drawing/2014/main" id="{2B19F126-9FB0-B74D-8F17-AB82FEBEE664}"/>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08B06D65-7A81-EB4A-B321-CCB4BFCD75CD}"/>
              </a:ext>
            </a:extLst>
          </p:cNvPr>
          <p:cNvSpPr>
            <a:spLocks noGrp="1"/>
          </p:cNvSpPr>
          <p:nvPr>
            <p:ph type="sldNum" sz="quarter" idx="12"/>
          </p:nvPr>
        </p:nvSpPr>
        <p:spPr>
          <a:xfrm>
            <a:off x="0" y="0"/>
            <a:ext cx="0" cy="0"/>
          </a:xfrm>
        </p:spPr>
        <p:txBody>
          <a:bodyPr/>
          <a:lstStyle>
            <a:lvl1pPr eaLnBrk="1" fontAlgn="auto" hangingPunct="1">
              <a:spcBef>
                <a:spcPts val="0"/>
              </a:spcBef>
              <a:spcAft>
                <a:spcPts val="0"/>
              </a:spcAft>
              <a:defRPr>
                <a:latin typeface="+mn-lt"/>
              </a:defRPr>
            </a:lvl1pPr>
          </a:lstStyle>
          <a:p>
            <a:pPr>
              <a:defRPr/>
            </a:pPr>
            <a:fld id="{C9B90425-C9AD-C048-8753-391B59B14B40}" type="slidenum">
              <a:rPr lang="en-US" altLang="en-VN"/>
              <a:pPr>
                <a:defRPr/>
              </a:pPr>
              <a:t>‹#›</a:t>
            </a:fld>
            <a:endParaRPr lang="en-US" altLang="en-VN"/>
          </a:p>
        </p:txBody>
      </p:sp>
    </p:spTree>
    <p:extLst>
      <p:ext uri="{BB962C8B-B14F-4D97-AF65-F5344CB8AC3E}">
        <p14:creationId xmlns:p14="http://schemas.microsoft.com/office/powerpoint/2010/main" val="16080415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3"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3" y="3886200"/>
            <a:ext cx="8534400" cy="1752600"/>
          </a:xfrm>
        </p:spPr>
        <p:txBody>
          <a:bodyPr/>
          <a:lstStyle>
            <a:lvl1pPr marL="0" indent="0" algn="ctr">
              <a:buNone/>
              <a:defRPr>
                <a:solidFill>
                  <a:schemeClr val="tx1">
                    <a:tint val="75000"/>
                  </a:schemeClr>
                </a:solidFill>
              </a:defRPr>
            </a:lvl1pPr>
            <a:lvl2pPr marL="609387" indent="0" algn="ctr">
              <a:buNone/>
              <a:defRPr>
                <a:solidFill>
                  <a:schemeClr val="tx1">
                    <a:tint val="75000"/>
                  </a:schemeClr>
                </a:solidFill>
              </a:defRPr>
            </a:lvl2pPr>
            <a:lvl3pPr marL="1218776" indent="0" algn="ctr">
              <a:buNone/>
              <a:defRPr>
                <a:solidFill>
                  <a:schemeClr val="tx1">
                    <a:tint val="75000"/>
                  </a:schemeClr>
                </a:solidFill>
              </a:defRPr>
            </a:lvl3pPr>
            <a:lvl4pPr marL="1828161" indent="0" algn="ctr">
              <a:buNone/>
              <a:defRPr>
                <a:solidFill>
                  <a:schemeClr val="tx1">
                    <a:tint val="75000"/>
                  </a:schemeClr>
                </a:solidFill>
              </a:defRPr>
            </a:lvl4pPr>
            <a:lvl5pPr marL="2437550" indent="0" algn="ctr">
              <a:buNone/>
              <a:defRPr>
                <a:solidFill>
                  <a:schemeClr val="tx1">
                    <a:tint val="75000"/>
                  </a:schemeClr>
                </a:solidFill>
              </a:defRPr>
            </a:lvl5pPr>
            <a:lvl6pPr marL="3046934" indent="0" algn="ctr">
              <a:buNone/>
              <a:defRPr>
                <a:solidFill>
                  <a:schemeClr val="tx1">
                    <a:tint val="75000"/>
                  </a:schemeClr>
                </a:solidFill>
              </a:defRPr>
            </a:lvl6pPr>
            <a:lvl7pPr marL="3656319" indent="0" algn="ctr">
              <a:buNone/>
              <a:defRPr>
                <a:solidFill>
                  <a:schemeClr val="tx1">
                    <a:tint val="75000"/>
                  </a:schemeClr>
                </a:solidFill>
              </a:defRPr>
            </a:lvl7pPr>
            <a:lvl8pPr marL="4265707" indent="0" algn="ctr">
              <a:buNone/>
              <a:defRPr>
                <a:solidFill>
                  <a:schemeClr val="tx1">
                    <a:tint val="75000"/>
                  </a:schemeClr>
                </a:solidFill>
              </a:defRPr>
            </a:lvl8pPr>
            <a:lvl9pPr marL="487509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90253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93621-269B-BACF-27C9-BC1F39E764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14C532-083D-804C-B393-5BE34A6CA380}"/>
              </a:ext>
            </a:extLst>
          </p:cNvPr>
          <p:cNvSpPr>
            <a:spLocks noGrp="1"/>
          </p:cNvSpPr>
          <p:nvPr>
            <p:ph type="dt" sz="half" idx="10"/>
          </p:nvPr>
        </p:nvSpPr>
        <p:spPr/>
        <p:txBody>
          <a:bodyPr/>
          <a:lstStyle/>
          <a:p>
            <a:fld id="{C7F770C6-A687-40A8-9A39-F9C882F2832D}" type="datetimeFigureOut">
              <a:rPr lang="en-US" smtClean="0"/>
              <a:t>1/16/2024</a:t>
            </a:fld>
            <a:endParaRPr lang="en-US"/>
          </a:p>
        </p:txBody>
      </p:sp>
      <p:sp>
        <p:nvSpPr>
          <p:cNvPr id="4" name="Footer Placeholder 3">
            <a:extLst>
              <a:ext uri="{FF2B5EF4-FFF2-40B4-BE49-F238E27FC236}">
                <a16:creationId xmlns:a16="http://schemas.microsoft.com/office/drawing/2014/main" id="{925D13C8-F6B1-304C-F0A0-B887A5168D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5B4229-306F-2C07-E71C-165398AA0724}"/>
              </a:ext>
            </a:extLst>
          </p:cNvPr>
          <p:cNvSpPr>
            <a:spLocks noGrp="1"/>
          </p:cNvSpPr>
          <p:nvPr>
            <p:ph type="sldNum" sz="quarter" idx="12"/>
          </p:nvPr>
        </p:nvSpPr>
        <p:spPr/>
        <p:txBody>
          <a:bodyPr/>
          <a:lstStyle/>
          <a:p>
            <a:fld id="{25F95C0D-12AE-463D-9438-272E7B92036E}" type="slidenum">
              <a:rPr lang="en-US" smtClean="0"/>
              <a:t>‹#›</a:t>
            </a:fld>
            <a:endParaRPr lang="en-US"/>
          </a:p>
        </p:txBody>
      </p:sp>
    </p:spTree>
    <p:extLst>
      <p:ext uri="{BB962C8B-B14F-4D97-AF65-F5344CB8AC3E}">
        <p14:creationId xmlns:p14="http://schemas.microsoft.com/office/powerpoint/2010/main" val="7593716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39372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4406905"/>
            <a:ext cx="10363200" cy="1362075"/>
          </a:xfrm>
        </p:spPr>
        <p:txBody>
          <a:bodyPr anchor="t"/>
          <a:lstStyle>
            <a:lvl1pPr algn="l">
              <a:defRPr sz="5467" b="1" cap="all"/>
            </a:lvl1pPr>
          </a:lstStyle>
          <a:p>
            <a:r>
              <a:rPr lang="en-US"/>
              <a:t>Click to edit Master title style</a:t>
            </a:r>
          </a:p>
        </p:txBody>
      </p:sp>
      <p:sp>
        <p:nvSpPr>
          <p:cNvPr id="3" name="Text Placeholder 2"/>
          <p:cNvSpPr>
            <a:spLocks noGrp="1"/>
          </p:cNvSpPr>
          <p:nvPr>
            <p:ph type="body" idx="1"/>
          </p:nvPr>
        </p:nvSpPr>
        <p:spPr>
          <a:xfrm>
            <a:off x="963087" y="2906717"/>
            <a:ext cx="10363200" cy="1500187"/>
          </a:xfrm>
        </p:spPr>
        <p:txBody>
          <a:bodyPr anchor="b"/>
          <a:lstStyle>
            <a:lvl1pPr marL="0" indent="0">
              <a:buNone/>
              <a:defRPr sz="2667">
                <a:solidFill>
                  <a:schemeClr val="tx1">
                    <a:tint val="75000"/>
                  </a:schemeClr>
                </a:solidFill>
              </a:defRPr>
            </a:lvl1pPr>
            <a:lvl2pPr marL="609387" indent="0">
              <a:buNone/>
              <a:defRPr sz="2400">
                <a:solidFill>
                  <a:schemeClr val="tx1">
                    <a:tint val="75000"/>
                  </a:schemeClr>
                </a:solidFill>
              </a:defRPr>
            </a:lvl2pPr>
            <a:lvl3pPr marL="1218776" indent="0">
              <a:buNone/>
              <a:defRPr sz="2267">
                <a:solidFill>
                  <a:schemeClr val="tx1">
                    <a:tint val="75000"/>
                  </a:schemeClr>
                </a:solidFill>
              </a:defRPr>
            </a:lvl3pPr>
            <a:lvl4pPr marL="1828161" indent="0">
              <a:buNone/>
              <a:defRPr sz="1867">
                <a:solidFill>
                  <a:schemeClr val="tx1">
                    <a:tint val="75000"/>
                  </a:schemeClr>
                </a:solidFill>
              </a:defRPr>
            </a:lvl4pPr>
            <a:lvl5pPr marL="2437550" indent="0">
              <a:buNone/>
              <a:defRPr sz="1867">
                <a:solidFill>
                  <a:schemeClr val="tx1">
                    <a:tint val="75000"/>
                  </a:schemeClr>
                </a:solidFill>
              </a:defRPr>
            </a:lvl5pPr>
            <a:lvl6pPr marL="3046934" indent="0">
              <a:buNone/>
              <a:defRPr sz="1867">
                <a:solidFill>
                  <a:schemeClr val="tx1">
                    <a:tint val="75000"/>
                  </a:schemeClr>
                </a:solidFill>
              </a:defRPr>
            </a:lvl6pPr>
            <a:lvl7pPr marL="3656319" indent="0">
              <a:buNone/>
              <a:defRPr sz="1867">
                <a:solidFill>
                  <a:schemeClr val="tx1">
                    <a:tint val="75000"/>
                  </a:schemeClr>
                </a:solidFill>
              </a:defRPr>
            </a:lvl7pPr>
            <a:lvl8pPr marL="4265707" indent="0">
              <a:buNone/>
              <a:defRPr sz="1867">
                <a:solidFill>
                  <a:schemeClr val="tx1">
                    <a:tint val="75000"/>
                  </a:schemeClr>
                </a:solidFill>
              </a:defRPr>
            </a:lvl8pPr>
            <a:lvl9pPr marL="4875093"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392618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3" y="1600205"/>
            <a:ext cx="5384800" cy="4525963"/>
          </a:xfrm>
        </p:spPr>
        <p:txBody>
          <a:bodyPr/>
          <a:lstStyle>
            <a:lvl1pPr>
              <a:defRPr sz="38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5"/>
            <a:ext cx="5384800" cy="4525963"/>
          </a:xfrm>
        </p:spPr>
        <p:txBody>
          <a:bodyPr/>
          <a:lstStyle>
            <a:lvl1pPr>
              <a:defRPr sz="38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284555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7"/>
            <a:ext cx="5386917" cy="639763"/>
          </a:xfrm>
        </p:spPr>
        <p:txBody>
          <a:bodyPr anchor="b"/>
          <a:lstStyle>
            <a:lvl1pPr marL="0" indent="0">
              <a:buNone/>
              <a:defRPr sz="3200" b="1"/>
            </a:lvl1pPr>
            <a:lvl2pPr marL="609387" indent="0">
              <a:buNone/>
              <a:defRPr sz="2667" b="1"/>
            </a:lvl2pPr>
            <a:lvl3pPr marL="1218776" indent="0">
              <a:buNone/>
              <a:defRPr sz="2400" b="1"/>
            </a:lvl3pPr>
            <a:lvl4pPr marL="1828161" indent="0">
              <a:buNone/>
              <a:defRPr sz="2267" b="1"/>
            </a:lvl4pPr>
            <a:lvl5pPr marL="2437550" indent="0">
              <a:buNone/>
              <a:defRPr sz="2267" b="1"/>
            </a:lvl5pPr>
            <a:lvl6pPr marL="3046934" indent="0">
              <a:buNone/>
              <a:defRPr sz="2267" b="1"/>
            </a:lvl6pPr>
            <a:lvl7pPr marL="3656319" indent="0">
              <a:buNone/>
              <a:defRPr sz="2267" b="1"/>
            </a:lvl7pPr>
            <a:lvl8pPr marL="4265707" indent="0">
              <a:buNone/>
              <a:defRPr sz="2267" b="1"/>
            </a:lvl8pPr>
            <a:lvl9pPr marL="4875093" indent="0">
              <a:buNone/>
              <a:defRPr sz="2267" b="1"/>
            </a:lvl9pPr>
          </a:lstStyle>
          <a:p>
            <a:pPr lvl="0"/>
            <a:r>
              <a:rPr lang="en-US"/>
              <a:t>Click to edit Master text styles</a:t>
            </a:r>
          </a:p>
        </p:txBody>
      </p:sp>
      <p:sp>
        <p:nvSpPr>
          <p:cNvPr id="4" name="Content Placeholder 3"/>
          <p:cNvSpPr>
            <a:spLocks noGrp="1"/>
          </p:cNvSpPr>
          <p:nvPr>
            <p:ph sz="half" idx="2"/>
          </p:nvPr>
        </p:nvSpPr>
        <p:spPr>
          <a:xfrm>
            <a:off x="609604" y="2174877"/>
            <a:ext cx="5386917" cy="3951288"/>
          </a:xfrm>
        </p:spPr>
        <p:txBody>
          <a:bodyPr/>
          <a:lstStyle>
            <a:lvl1pPr>
              <a:defRPr sz="3200"/>
            </a:lvl1pPr>
            <a:lvl2pPr>
              <a:defRPr sz="2667"/>
            </a:lvl2pPr>
            <a:lvl3pPr>
              <a:defRPr sz="2400"/>
            </a:lvl3pPr>
            <a:lvl4pPr>
              <a:defRPr sz="2267"/>
            </a:lvl4pPr>
            <a:lvl5pPr>
              <a:defRPr sz="2267"/>
            </a:lvl5pPr>
            <a:lvl6pPr>
              <a:defRPr sz="2267"/>
            </a:lvl6pPr>
            <a:lvl7pPr>
              <a:defRPr sz="2267"/>
            </a:lvl7pPr>
            <a:lvl8pPr>
              <a:defRPr sz="2267"/>
            </a:lvl8pPr>
            <a:lvl9pPr>
              <a:defRPr sz="2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7"/>
            <a:ext cx="5389033" cy="639763"/>
          </a:xfrm>
        </p:spPr>
        <p:txBody>
          <a:bodyPr anchor="b"/>
          <a:lstStyle>
            <a:lvl1pPr marL="0" indent="0">
              <a:buNone/>
              <a:defRPr sz="3200" b="1"/>
            </a:lvl1pPr>
            <a:lvl2pPr marL="609387" indent="0">
              <a:buNone/>
              <a:defRPr sz="2667" b="1"/>
            </a:lvl2pPr>
            <a:lvl3pPr marL="1218776" indent="0">
              <a:buNone/>
              <a:defRPr sz="2400" b="1"/>
            </a:lvl3pPr>
            <a:lvl4pPr marL="1828161" indent="0">
              <a:buNone/>
              <a:defRPr sz="2267" b="1"/>
            </a:lvl4pPr>
            <a:lvl5pPr marL="2437550" indent="0">
              <a:buNone/>
              <a:defRPr sz="2267" b="1"/>
            </a:lvl5pPr>
            <a:lvl6pPr marL="3046934" indent="0">
              <a:buNone/>
              <a:defRPr sz="2267" b="1"/>
            </a:lvl6pPr>
            <a:lvl7pPr marL="3656319" indent="0">
              <a:buNone/>
              <a:defRPr sz="2267" b="1"/>
            </a:lvl7pPr>
            <a:lvl8pPr marL="4265707" indent="0">
              <a:buNone/>
              <a:defRPr sz="2267" b="1"/>
            </a:lvl8pPr>
            <a:lvl9pPr marL="4875093" indent="0">
              <a:buNone/>
              <a:defRPr sz="2267" b="1"/>
            </a:lvl9pPr>
          </a:lstStyle>
          <a:p>
            <a:pPr lvl="0"/>
            <a:r>
              <a:rPr lang="en-US"/>
              <a:t>Click to edit Master text styles</a:t>
            </a:r>
          </a:p>
        </p:txBody>
      </p:sp>
      <p:sp>
        <p:nvSpPr>
          <p:cNvPr id="6" name="Content Placeholder 5"/>
          <p:cNvSpPr>
            <a:spLocks noGrp="1"/>
          </p:cNvSpPr>
          <p:nvPr>
            <p:ph sz="quarter" idx="4"/>
          </p:nvPr>
        </p:nvSpPr>
        <p:spPr>
          <a:xfrm>
            <a:off x="6193380" y="2174877"/>
            <a:ext cx="5389033" cy="3951288"/>
          </a:xfrm>
        </p:spPr>
        <p:txBody>
          <a:bodyPr/>
          <a:lstStyle>
            <a:lvl1pPr>
              <a:defRPr sz="3200"/>
            </a:lvl1pPr>
            <a:lvl2pPr>
              <a:defRPr sz="2667"/>
            </a:lvl2pPr>
            <a:lvl3pPr>
              <a:defRPr sz="2400"/>
            </a:lvl3pPr>
            <a:lvl4pPr>
              <a:defRPr sz="2267"/>
            </a:lvl4pPr>
            <a:lvl5pPr>
              <a:defRPr sz="2267"/>
            </a:lvl5pPr>
            <a:lvl6pPr>
              <a:defRPr sz="2267"/>
            </a:lvl6pPr>
            <a:lvl7pPr>
              <a:defRPr sz="2267"/>
            </a:lvl7pPr>
            <a:lvl8pPr>
              <a:defRPr sz="2267"/>
            </a:lvl8pPr>
            <a:lvl9pPr>
              <a:defRPr sz="2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671961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896733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9" y="1031261"/>
            <a:ext cx="9912735" cy="4289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7" rIns="91408" bIns="45707" rtlCol="0" anchor="ctr"/>
          <a:lstStyle/>
          <a:p>
            <a:pPr marL="0" marR="0" lvl="0" indent="0" algn="ctr" defTabSz="914104"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62" y="6451901"/>
            <a:ext cx="391889" cy="2201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7" rIns="91408" bIns="45707" rtlCol="0" anchor="ctr"/>
          <a:lstStyle/>
          <a:p>
            <a:pPr marL="0" marR="0" lvl="0" indent="0" algn="ctr" defTabSz="914104"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8"/>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169307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9624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3"/>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7" y="273060"/>
            <a:ext cx="6815667" cy="5853113"/>
          </a:xfrm>
        </p:spPr>
        <p:txBody>
          <a:bodyPr/>
          <a:lstStyle>
            <a:lvl1pPr>
              <a:defRPr sz="4267"/>
            </a:lvl1pPr>
            <a:lvl2pPr>
              <a:defRPr sz="3867"/>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11"/>
            <a:ext cx="4011084" cy="4691063"/>
          </a:xfrm>
        </p:spPr>
        <p:txBody>
          <a:bodyPr/>
          <a:lstStyle>
            <a:lvl1pPr marL="0" indent="0">
              <a:buNone/>
              <a:defRPr sz="1867"/>
            </a:lvl1pPr>
            <a:lvl2pPr marL="609387" indent="0">
              <a:buNone/>
              <a:defRPr sz="1600"/>
            </a:lvl2pPr>
            <a:lvl3pPr marL="1218776" indent="0">
              <a:buNone/>
              <a:defRPr sz="1467"/>
            </a:lvl3pPr>
            <a:lvl4pPr marL="1828161" indent="0">
              <a:buNone/>
              <a:defRPr sz="1200"/>
            </a:lvl4pPr>
            <a:lvl5pPr marL="2437550" indent="0">
              <a:buNone/>
              <a:defRPr sz="1200"/>
            </a:lvl5pPr>
            <a:lvl6pPr marL="3046934" indent="0">
              <a:buNone/>
              <a:defRPr sz="1200"/>
            </a:lvl6pPr>
            <a:lvl7pPr marL="3656319" indent="0">
              <a:buNone/>
              <a:defRPr sz="1200"/>
            </a:lvl7pPr>
            <a:lvl8pPr marL="4265707" indent="0">
              <a:buNone/>
              <a:defRPr sz="1200"/>
            </a:lvl8pPr>
            <a:lvl9pPr marL="487509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14482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5"/>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67"/>
            </a:lvl1pPr>
            <a:lvl2pPr marL="609387" indent="0">
              <a:buNone/>
              <a:defRPr sz="3867"/>
            </a:lvl2pPr>
            <a:lvl3pPr marL="1218776" indent="0">
              <a:buNone/>
              <a:defRPr sz="3200"/>
            </a:lvl3pPr>
            <a:lvl4pPr marL="1828161" indent="0">
              <a:buNone/>
              <a:defRPr sz="2667"/>
            </a:lvl4pPr>
            <a:lvl5pPr marL="2437550" indent="0">
              <a:buNone/>
              <a:defRPr sz="2667"/>
            </a:lvl5pPr>
            <a:lvl6pPr marL="3046934" indent="0">
              <a:buNone/>
              <a:defRPr sz="2667"/>
            </a:lvl6pPr>
            <a:lvl7pPr marL="3656319" indent="0">
              <a:buNone/>
              <a:defRPr sz="2667"/>
            </a:lvl7pPr>
            <a:lvl8pPr marL="4265707" indent="0">
              <a:buNone/>
              <a:defRPr sz="2667"/>
            </a:lvl8pPr>
            <a:lvl9pPr marL="4875093" indent="0">
              <a:buNone/>
              <a:defRPr sz="2667"/>
            </a:lvl9pPr>
          </a:lstStyle>
          <a:p>
            <a:endParaRPr lang="en-US" dirty="0"/>
          </a:p>
        </p:txBody>
      </p:sp>
      <p:sp>
        <p:nvSpPr>
          <p:cNvPr id="4" name="Text Placeholder 3"/>
          <p:cNvSpPr>
            <a:spLocks noGrp="1"/>
          </p:cNvSpPr>
          <p:nvPr>
            <p:ph type="body" sz="half" idx="2"/>
          </p:nvPr>
        </p:nvSpPr>
        <p:spPr>
          <a:xfrm>
            <a:off x="2389717" y="5367346"/>
            <a:ext cx="7315200" cy="804863"/>
          </a:xfrm>
        </p:spPr>
        <p:txBody>
          <a:bodyPr/>
          <a:lstStyle>
            <a:lvl1pPr marL="0" indent="0">
              <a:buNone/>
              <a:defRPr sz="1867"/>
            </a:lvl1pPr>
            <a:lvl2pPr marL="609387" indent="0">
              <a:buNone/>
              <a:defRPr sz="1600"/>
            </a:lvl2pPr>
            <a:lvl3pPr marL="1218776" indent="0">
              <a:buNone/>
              <a:defRPr sz="1467"/>
            </a:lvl3pPr>
            <a:lvl4pPr marL="1828161" indent="0">
              <a:buNone/>
              <a:defRPr sz="1200"/>
            </a:lvl4pPr>
            <a:lvl5pPr marL="2437550" indent="0">
              <a:buNone/>
              <a:defRPr sz="1200"/>
            </a:lvl5pPr>
            <a:lvl6pPr marL="3046934" indent="0">
              <a:buNone/>
              <a:defRPr sz="1200"/>
            </a:lvl6pPr>
            <a:lvl7pPr marL="3656319" indent="0">
              <a:buNone/>
              <a:defRPr sz="1200"/>
            </a:lvl7pPr>
            <a:lvl8pPr marL="4265707" indent="0">
              <a:buNone/>
              <a:defRPr sz="1200"/>
            </a:lvl8pPr>
            <a:lvl9pPr marL="487509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477928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86613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3E7921-43A0-1FF9-057C-C156460985EE}"/>
              </a:ext>
            </a:extLst>
          </p:cNvPr>
          <p:cNvSpPr>
            <a:spLocks noGrp="1"/>
          </p:cNvSpPr>
          <p:nvPr>
            <p:ph type="dt" sz="half" idx="10"/>
          </p:nvPr>
        </p:nvSpPr>
        <p:spPr/>
        <p:txBody>
          <a:bodyPr/>
          <a:lstStyle/>
          <a:p>
            <a:fld id="{C7F770C6-A687-40A8-9A39-F9C882F2832D}" type="datetimeFigureOut">
              <a:rPr lang="en-US" smtClean="0"/>
              <a:t>1/16/2024</a:t>
            </a:fld>
            <a:endParaRPr lang="en-US"/>
          </a:p>
        </p:txBody>
      </p:sp>
      <p:sp>
        <p:nvSpPr>
          <p:cNvPr id="3" name="Footer Placeholder 2">
            <a:extLst>
              <a:ext uri="{FF2B5EF4-FFF2-40B4-BE49-F238E27FC236}">
                <a16:creationId xmlns:a16="http://schemas.microsoft.com/office/drawing/2014/main" id="{86A809E3-92E8-1B4E-1AA4-306EA4F1BD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D67C04-8B9A-D54E-485E-932FAA68C4A9}"/>
              </a:ext>
            </a:extLst>
          </p:cNvPr>
          <p:cNvSpPr>
            <a:spLocks noGrp="1"/>
          </p:cNvSpPr>
          <p:nvPr>
            <p:ph type="sldNum" sz="quarter" idx="12"/>
          </p:nvPr>
        </p:nvSpPr>
        <p:spPr/>
        <p:txBody>
          <a:bodyPr/>
          <a:lstStyle/>
          <a:p>
            <a:fld id="{25F95C0D-12AE-463D-9438-272E7B92036E}" type="slidenum">
              <a:rPr lang="en-US" smtClean="0"/>
              <a:t>‹#›</a:t>
            </a:fld>
            <a:endParaRPr lang="en-US"/>
          </a:p>
        </p:txBody>
      </p:sp>
    </p:spTree>
    <p:extLst>
      <p:ext uri="{BB962C8B-B14F-4D97-AF65-F5344CB8AC3E}">
        <p14:creationId xmlns:p14="http://schemas.microsoft.com/office/powerpoint/2010/main" val="24489067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4"/>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3" y="27464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594810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6019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3"/>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8" y="226823"/>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1"/>
            <a:ext cx="5765200" cy="1122400"/>
          </a:xfrm>
          <a:prstGeom prst="rect">
            <a:avLst/>
          </a:prstGeom>
        </p:spPr>
        <p:txBody>
          <a:bodyPr spcFirstLastPara="1" wrap="square" lIns="91419" tIns="91419" rIns="91419" bIns="91419"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2" y="6217623"/>
            <a:ext cx="731600" cy="524800"/>
          </a:xfrm>
          <a:prstGeom prst="rect">
            <a:avLst/>
          </a:prstGeom>
        </p:spPr>
        <p:txBody>
          <a:bodyPr spcFirstLastPara="1" wrap="square" lIns="91419" tIns="91419" rIns="91419" bIns="914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19" tIns="91419" rIns="91419" bIns="91419"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19" tIns="91419" rIns="91419" bIns="91419"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562616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3"/>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8" y="226823"/>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19" tIns="91419" rIns="91419" bIns="91419"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19" tIns="91419" rIns="91419" bIns="91419" anchor="t" anchorCtr="0">
            <a:noAutofit/>
          </a:bodyPr>
          <a:lstStyle>
            <a:lvl1pPr marL="609507" lvl="0" indent="-406341">
              <a:spcBef>
                <a:spcPts val="0"/>
              </a:spcBef>
              <a:spcAft>
                <a:spcPts val="0"/>
              </a:spcAft>
              <a:buClr>
                <a:srgbClr val="434343"/>
              </a:buClr>
              <a:buSzPts val="1200"/>
              <a:buFont typeface="Livvic"/>
              <a:buAutoNum type="arabicPeriod"/>
              <a:defRPr sz="1467"/>
            </a:lvl1pPr>
            <a:lvl2pPr marL="1219018" lvl="1" indent="-406341">
              <a:spcBef>
                <a:spcPts val="0"/>
              </a:spcBef>
              <a:spcAft>
                <a:spcPts val="0"/>
              </a:spcAft>
              <a:buClr>
                <a:srgbClr val="434343"/>
              </a:buClr>
              <a:buSzPts val="1200"/>
              <a:buFont typeface="Roboto Condensed Light"/>
              <a:buAutoNum type="alphaLcPeriod"/>
              <a:defRPr/>
            </a:lvl2pPr>
            <a:lvl3pPr marL="1828526" lvl="2" indent="-406341">
              <a:spcBef>
                <a:spcPts val="0"/>
              </a:spcBef>
              <a:spcAft>
                <a:spcPts val="0"/>
              </a:spcAft>
              <a:buClr>
                <a:srgbClr val="434343"/>
              </a:buClr>
              <a:buSzPts val="1200"/>
              <a:buFont typeface="Roboto Condensed Light"/>
              <a:buAutoNum type="romanLcPeriod"/>
              <a:defRPr/>
            </a:lvl3pPr>
            <a:lvl4pPr marL="2438034" lvl="3" indent="-406341">
              <a:spcBef>
                <a:spcPts val="0"/>
              </a:spcBef>
              <a:spcAft>
                <a:spcPts val="0"/>
              </a:spcAft>
              <a:buClr>
                <a:srgbClr val="434343"/>
              </a:buClr>
              <a:buSzPts val="1200"/>
              <a:buFont typeface="Roboto Condensed Light"/>
              <a:buAutoNum type="arabicPeriod"/>
              <a:defRPr/>
            </a:lvl4pPr>
            <a:lvl5pPr marL="3047544" lvl="4" indent="-406341">
              <a:spcBef>
                <a:spcPts val="0"/>
              </a:spcBef>
              <a:spcAft>
                <a:spcPts val="0"/>
              </a:spcAft>
              <a:buClr>
                <a:srgbClr val="434343"/>
              </a:buClr>
              <a:buSzPts val="1200"/>
              <a:buFont typeface="Roboto Condensed Light"/>
              <a:buAutoNum type="alphaLcPeriod"/>
              <a:defRPr/>
            </a:lvl5pPr>
            <a:lvl6pPr marL="3657051" lvl="5" indent="-406341">
              <a:spcBef>
                <a:spcPts val="0"/>
              </a:spcBef>
              <a:spcAft>
                <a:spcPts val="0"/>
              </a:spcAft>
              <a:buClr>
                <a:srgbClr val="434343"/>
              </a:buClr>
              <a:buSzPts val="1200"/>
              <a:buFont typeface="Roboto Condensed Light"/>
              <a:buAutoNum type="romanLcPeriod"/>
              <a:defRPr/>
            </a:lvl6pPr>
            <a:lvl7pPr marL="4266560" lvl="6" indent="-406341">
              <a:spcBef>
                <a:spcPts val="0"/>
              </a:spcBef>
              <a:spcAft>
                <a:spcPts val="0"/>
              </a:spcAft>
              <a:buClr>
                <a:srgbClr val="434343"/>
              </a:buClr>
              <a:buSzPts val="1200"/>
              <a:buFont typeface="Roboto Condensed Light"/>
              <a:buAutoNum type="arabicPeriod"/>
              <a:defRPr/>
            </a:lvl7pPr>
            <a:lvl8pPr marL="4876069" lvl="7" indent="-406341">
              <a:spcBef>
                <a:spcPts val="0"/>
              </a:spcBef>
              <a:spcAft>
                <a:spcPts val="0"/>
              </a:spcAft>
              <a:buClr>
                <a:srgbClr val="434343"/>
              </a:buClr>
              <a:buSzPts val="1200"/>
              <a:buFont typeface="Roboto Condensed Light"/>
              <a:buAutoNum type="alphaLcPeriod"/>
              <a:defRPr/>
            </a:lvl8pPr>
            <a:lvl9pPr marL="5485578" lvl="8" indent="-406341">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2" y="6217623"/>
            <a:ext cx="731600" cy="524800"/>
          </a:xfrm>
          <a:prstGeom prst="rect">
            <a:avLst/>
          </a:prstGeom>
        </p:spPr>
        <p:txBody>
          <a:bodyPr spcFirstLastPara="1" wrap="square" lIns="91419" tIns="91419" rIns="91419" bIns="914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58642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3"/>
        <p:cNvGrpSpPr/>
        <p:nvPr/>
      </p:nvGrpSpPr>
      <p:grpSpPr>
        <a:xfrm>
          <a:off x="0" y="0"/>
          <a:ext cx="0" cy="0"/>
          <a:chOff x="0" y="0"/>
          <a:chExt cx="0" cy="0"/>
        </a:xfrm>
      </p:grpSpPr>
      <p:sp>
        <p:nvSpPr>
          <p:cNvPr id="194" name="Google Shape;194;p12"/>
          <p:cNvSpPr txBox="1">
            <a:spLocks noGrp="1"/>
          </p:cNvSpPr>
          <p:nvPr>
            <p:ph type="sldNum" idx="12"/>
          </p:nvPr>
        </p:nvSpPr>
        <p:spPr>
          <a:xfrm>
            <a:off x="11296612" y="6217623"/>
            <a:ext cx="731600" cy="524800"/>
          </a:xfrm>
          <a:prstGeom prst="rect">
            <a:avLst/>
          </a:prstGeom>
        </p:spPr>
        <p:txBody>
          <a:bodyPr spcFirstLastPara="1" wrap="square" lIns="91419" tIns="91419" rIns="91419" bIns="914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52120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3"/>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8" y="226823"/>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19" tIns="91419" rIns="91419" bIns="91419"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19" tIns="91419" rIns="91419" bIns="91419"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686574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4"/>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7"/>
            <a:ext cx="9144000" cy="1655763"/>
          </a:xfrm>
        </p:spPr>
        <p:txBody>
          <a:bodyPr/>
          <a:lstStyle>
            <a:lvl1pPr marL="0" indent="0" algn="ctr">
              <a:buNone/>
              <a:defRPr sz="2400"/>
            </a:lvl1pPr>
            <a:lvl2pPr marL="457095" indent="0" algn="ctr">
              <a:buNone/>
              <a:defRPr sz="2000"/>
            </a:lvl2pPr>
            <a:lvl3pPr marL="914196" indent="0" algn="ctr">
              <a:buNone/>
              <a:defRPr sz="1867"/>
            </a:lvl3pPr>
            <a:lvl4pPr marL="1371292" indent="0" algn="ctr">
              <a:buNone/>
              <a:defRPr sz="1600"/>
            </a:lvl4pPr>
            <a:lvl5pPr marL="1828389" indent="0" algn="ctr">
              <a:buNone/>
              <a:defRPr sz="1600"/>
            </a:lvl5pPr>
            <a:lvl6pPr marL="2285486" indent="0" algn="ctr">
              <a:buNone/>
              <a:defRPr sz="1600"/>
            </a:lvl6pPr>
            <a:lvl7pPr marL="2742585" indent="0" algn="ctr">
              <a:buNone/>
              <a:defRPr sz="1600"/>
            </a:lvl7pPr>
            <a:lvl8pPr marL="3199680" indent="0" algn="ctr">
              <a:buNone/>
              <a:defRPr sz="1600"/>
            </a:lvl8pPr>
            <a:lvl9pPr marL="3656775"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1/16/2024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21301410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1/16/2024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33520011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5"/>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9"/>
            <a:ext cx="10515600" cy="1500187"/>
          </a:xfrm>
        </p:spPr>
        <p:txBody>
          <a:bodyPr/>
          <a:lstStyle>
            <a:lvl1pPr marL="0" indent="0">
              <a:buNone/>
              <a:defRPr sz="2400">
                <a:solidFill>
                  <a:schemeClr val="tx1">
                    <a:tint val="75000"/>
                  </a:schemeClr>
                </a:solidFill>
              </a:defRPr>
            </a:lvl1pPr>
            <a:lvl2pPr marL="457095" indent="0">
              <a:buNone/>
              <a:defRPr sz="2000">
                <a:solidFill>
                  <a:schemeClr val="tx1">
                    <a:tint val="75000"/>
                  </a:schemeClr>
                </a:solidFill>
              </a:defRPr>
            </a:lvl2pPr>
            <a:lvl3pPr marL="914196" indent="0">
              <a:buNone/>
              <a:defRPr sz="1867">
                <a:solidFill>
                  <a:schemeClr val="tx1">
                    <a:tint val="75000"/>
                  </a:schemeClr>
                </a:solidFill>
              </a:defRPr>
            </a:lvl3pPr>
            <a:lvl4pPr marL="1371292" indent="0">
              <a:buNone/>
              <a:defRPr sz="1600">
                <a:solidFill>
                  <a:schemeClr val="tx1">
                    <a:tint val="75000"/>
                  </a:schemeClr>
                </a:solidFill>
              </a:defRPr>
            </a:lvl4pPr>
            <a:lvl5pPr marL="1828389" indent="0">
              <a:buNone/>
              <a:defRPr sz="1600">
                <a:solidFill>
                  <a:schemeClr val="tx1">
                    <a:tint val="75000"/>
                  </a:schemeClr>
                </a:solidFill>
              </a:defRPr>
            </a:lvl5pPr>
            <a:lvl6pPr marL="2285486" indent="0">
              <a:buNone/>
              <a:defRPr sz="1600">
                <a:solidFill>
                  <a:schemeClr val="tx1">
                    <a:tint val="75000"/>
                  </a:schemeClr>
                </a:solidFill>
              </a:defRPr>
            </a:lvl6pPr>
            <a:lvl7pPr marL="2742585" indent="0">
              <a:buNone/>
              <a:defRPr sz="1600">
                <a:solidFill>
                  <a:schemeClr val="tx1">
                    <a:tint val="75000"/>
                  </a:schemeClr>
                </a:solidFill>
              </a:defRPr>
            </a:lvl7pPr>
            <a:lvl8pPr marL="3199680" indent="0">
              <a:buNone/>
              <a:defRPr sz="1600">
                <a:solidFill>
                  <a:schemeClr val="tx1">
                    <a:tint val="75000"/>
                  </a:schemeClr>
                </a:solidFill>
              </a:defRPr>
            </a:lvl8pPr>
            <a:lvl9pPr marL="3656775"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1/16/2024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38864490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1/16/2024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1966683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C69F7-A26B-924E-687C-776C54D9D2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DA4D66-DC8F-8786-505B-E835E14FB8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ABA6D2-BF8B-BB82-E046-6571BA64F9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58D39C-A2FE-429B-FD96-B5D9D0443BB1}"/>
              </a:ext>
            </a:extLst>
          </p:cNvPr>
          <p:cNvSpPr>
            <a:spLocks noGrp="1"/>
          </p:cNvSpPr>
          <p:nvPr>
            <p:ph type="dt" sz="half" idx="10"/>
          </p:nvPr>
        </p:nvSpPr>
        <p:spPr/>
        <p:txBody>
          <a:bodyPr/>
          <a:lstStyle/>
          <a:p>
            <a:fld id="{C7F770C6-A687-40A8-9A39-F9C882F2832D}" type="datetimeFigureOut">
              <a:rPr lang="en-US" smtClean="0"/>
              <a:t>1/16/2024</a:t>
            </a:fld>
            <a:endParaRPr lang="en-US"/>
          </a:p>
        </p:txBody>
      </p:sp>
      <p:sp>
        <p:nvSpPr>
          <p:cNvPr id="6" name="Footer Placeholder 5">
            <a:extLst>
              <a:ext uri="{FF2B5EF4-FFF2-40B4-BE49-F238E27FC236}">
                <a16:creationId xmlns:a16="http://schemas.microsoft.com/office/drawing/2014/main" id="{9659CFFE-499E-1164-525E-68679E461C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FD762E-D835-CE1E-A003-6A7537740729}"/>
              </a:ext>
            </a:extLst>
          </p:cNvPr>
          <p:cNvSpPr>
            <a:spLocks noGrp="1"/>
          </p:cNvSpPr>
          <p:nvPr>
            <p:ph type="sldNum" sz="quarter" idx="12"/>
          </p:nvPr>
        </p:nvSpPr>
        <p:spPr/>
        <p:txBody>
          <a:bodyPr/>
          <a:lstStyle/>
          <a:p>
            <a:fld id="{25F95C0D-12AE-463D-9438-272E7B92036E}" type="slidenum">
              <a:rPr lang="en-US" smtClean="0"/>
              <a:t>‹#›</a:t>
            </a:fld>
            <a:endParaRPr lang="en-US"/>
          </a:p>
        </p:txBody>
      </p:sp>
    </p:spTree>
    <p:extLst>
      <p:ext uri="{BB962C8B-B14F-4D97-AF65-F5344CB8AC3E}">
        <p14:creationId xmlns:p14="http://schemas.microsoft.com/office/powerpoint/2010/main" val="329063253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93" y="1681164"/>
            <a:ext cx="5157787" cy="823912"/>
          </a:xfrm>
        </p:spPr>
        <p:txBody>
          <a:bodyPr anchor="b"/>
          <a:lstStyle>
            <a:lvl1pPr marL="0" indent="0">
              <a:buNone/>
              <a:defRPr sz="2400" b="1"/>
            </a:lvl1pPr>
            <a:lvl2pPr marL="457095" indent="0">
              <a:buNone/>
              <a:defRPr sz="2000" b="1"/>
            </a:lvl2pPr>
            <a:lvl3pPr marL="914196" indent="0">
              <a:buNone/>
              <a:defRPr sz="1867" b="1"/>
            </a:lvl3pPr>
            <a:lvl4pPr marL="1371292" indent="0">
              <a:buNone/>
              <a:defRPr sz="1600" b="1"/>
            </a:lvl4pPr>
            <a:lvl5pPr marL="1828389" indent="0">
              <a:buNone/>
              <a:defRPr sz="1600" b="1"/>
            </a:lvl5pPr>
            <a:lvl6pPr marL="2285486" indent="0">
              <a:buNone/>
              <a:defRPr sz="1600" b="1"/>
            </a:lvl6pPr>
            <a:lvl7pPr marL="2742585" indent="0">
              <a:buNone/>
              <a:defRPr sz="1600" b="1"/>
            </a:lvl7pPr>
            <a:lvl8pPr marL="3199680" indent="0">
              <a:buNone/>
              <a:defRPr sz="1600" b="1"/>
            </a:lvl8pPr>
            <a:lvl9pPr marL="3656775"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9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3" y="1681164"/>
            <a:ext cx="5183188" cy="823912"/>
          </a:xfrm>
        </p:spPr>
        <p:txBody>
          <a:bodyPr anchor="b"/>
          <a:lstStyle>
            <a:lvl1pPr marL="0" indent="0">
              <a:buNone/>
              <a:defRPr sz="2400" b="1"/>
            </a:lvl1pPr>
            <a:lvl2pPr marL="457095" indent="0">
              <a:buNone/>
              <a:defRPr sz="2000" b="1"/>
            </a:lvl2pPr>
            <a:lvl3pPr marL="914196" indent="0">
              <a:buNone/>
              <a:defRPr sz="1867" b="1"/>
            </a:lvl3pPr>
            <a:lvl4pPr marL="1371292" indent="0">
              <a:buNone/>
              <a:defRPr sz="1600" b="1"/>
            </a:lvl4pPr>
            <a:lvl5pPr marL="1828389" indent="0">
              <a:buNone/>
              <a:defRPr sz="1600" b="1"/>
            </a:lvl5pPr>
            <a:lvl6pPr marL="2285486" indent="0">
              <a:buNone/>
              <a:defRPr sz="1600" b="1"/>
            </a:lvl6pPr>
            <a:lvl7pPr marL="2742585" indent="0">
              <a:buNone/>
              <a:defRPr sz="1600" b="1"/>
            </a:lvl7pPr>
            <a:lvl8pPr marL="3199680" indent="0">
              <a:buNone/>
              <a:defRPr sz="1600" b="1"/>
            </a:lvl8pPr>
            <a:lvl9pPr marL="3656775"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1/16/2024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21340811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1/16/2024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15047664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1/16/2024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37634136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92" y="2057403"/>
            <a:ext cx="3932237" cy="3811588"/>
          </a:xfrm>
        </p:spPr>
        <p:txBody>
          <a:bodyPr/>
          <a:lstStyle>
            <a:lvl1pPr marL="0" indent="0">
              <a:buNone/>
              <a:defRPr sz="1600"/>
            </a:lvl1pPr>
            <a:lvl2pPr marL="457095" indent="0">
              <a:buNone/>
              <a:defRPr sz="1467"/>
            </a:lvl2pPr>
            <a:lvl3pPr marL="914196" indent="0">
              <a:buNone/>
              <a:defRPr sz="1200"/>
            </a:lvl3pPr>
            <a:lvl4pPr marL="1371292" indent="0">
              <a:buNone/>
              <a:defRPr sz="1067"/>
            </a:lvl4pPr>
            <a:lvl5pPr marL="1828389" indent="0">
              <a:buNone/>
              <a:defRPr sz="1067"/>
            </a:lvl5pPr>
            <a:lvl6pPr marL="2285486" indent="0">
              <a:buNone/>
              <a:defRPr sz="1067"/>
            </a:lvl6pPr>
            <a:lvl7pPr marL="2742585" indent="0">
              <a:buNone/>
              <a:defRPr sz="1067"/>
            </a:lvl7pPr>
            <a:lvl8pPr marL="3199680" indent="0">
              <a:buNone/>
              <a:defRPr sz="1067"/>
            </a:lvl8pPr>
            <a:lvl9pPr marL="3656775"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1/16/2024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3888518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33"/>
            <a:ext cx="6172200" cy="4873625"/>
          </a:xfrm>
        </p:spPr>
        <p:txBody>
          <a:bodyPr/>
          <a:lstStyle>
            <a:lvl1pPr marL="0" indent="0">
              <a:buNone/>
              <a:defRPr sz="3200"/>
            </a:lvl1pPr>
            <a:lvl2pPr marL="457095" indent="0">
              <a:buNone/>
              <a:defRPr sz="2800"/>
            </a:lvl2pPr>
            <a:lvl3pPr marL="914196" indent="0">
              <a:buNone/>
              <a:defRPr sz="2400"/>
            </a:lvl3pPr>
            <a:lvl4pPr marL="1371292" indent="0">
              <a:buNone/>
              <a:defRPr sz="2000"/>
            </a:lvl4pPr>
            <a:lvl5pPr marL="1828389" indent="0">
              <a:buNone/>
              <a:defRPr sz="2000"/>
            </a:lvl5pPr>
            <a:lvl6pPr marL="2285486" indent="0">
              <a:buNone/>
              <a:defRPr sz="2000"/>
            </a:lvl6pPr>
            <a:lvl7pPr marL="2742585" indent="0">
              <a:buNone/>
              <a:defRPr sz="2000"/>
            </a:lvl7pPr>
            <a:lvl8pPr marL="3199680" indent="0">
              <a:buNone/>
              <a:defRPr sz="2000"/>
            </a:lvl8pPr>
            <a:lvl9pPr marL="3656775"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92" y="2057403"/>
            <a:ext cx="3932237" cy="3811588"/>
          </a:xfrm>
        </p:spPr>
        <p:txBody>
          <a:bodyPr/>
          <a:lstStyle>
            <a:lvl1pPr marL="0" indent="0">
              <a:buNone/>
              <a:defRPr sz="1600"/>
            </a:lvl1pPr>
            <a:lvl2pPr marL="457095" indent="0">
              <a:buNone/>
              <a:defRPr sz="1467"/>
            </a:lvl2pPr>
            <a:lvl3pPr marL="914196" indent="0">
              <a:buNone/>
              <a:defRPr sz="1200"/>
            </a:lvl3pPr>
            <a:lvl4pPr marL="1371292" indent="0">
              <a:buNone/>
              <a:defRPr sz="1067"/>
            </a:lvl4pPr>
            <a:lvl5pPr marL="1828389" indent="0">
              <a:buNone/>
              <a:defRPr sz="1067"/>
            </a:lvl5pPr>
            <a:lvl6pPr marL="2285486" indent="0">
              <a:buNone/>
              <a:defRPr sz="1067"/>
            </a:lvl6pPr>
            <a:lvl7pPr marL="2742585" indent="0">
              <a:buNone/>
              <a:defRPr sz="1067"/>
            </a:lvl7pPr>
            <a:lvl8pPr marL="3199680" indent="0">
              <a:buNone/>
              <a:defRPr sz="1067"/>
            </a:lvl8pPr>
            <a:lvl9pPr marL="3656775"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1/16/2024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28261362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1/16/2024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20510696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2" y="365128"/>
            <a:ext cx="2628900" cy="581183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3" y="365128"/>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1/16/2024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42090149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6" y="174171"/>
            <a:ext cx="8277057"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lIns="121912" tIns="60956" rIns="121912" bIns="60956" rtlCol="0" anchor="ctr">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 lastClr="FFFFFF"/>
              </a:solidFill>
              <a:effectLst/>
              <a:uLnTx/>
              <a:uFillTx/>
              <a:latin typeface="微软雅黑"/>
              <a:ea typeface="微软雅黑"/>
              <a:cs typeface="+mn-cs"/>
            </a:endParaRPr>
          </a:p>
        </p:txBody>
      </p:sp>
      <p:sp>
        <p:nvSpPr>
          <p:cNvPr id="3" name="圆角矩形 2"/>
          <p:cNvSpPr/>
          <p:nvPr userDrawn="1"/>
        </p:nvSpPr>
        <p:spPr>
          <a:xfrm>
            <a:off x="635970" y="174171"/>
            <a:ext cx="3204417" cy="510988"/>
          </a:xfrm>
          <a:prstGeom prst="roundRect">
            <a:avLst/>
          </a:prstGeom>
          <a:solidFill>
            <a:srgbClr val="EC7070"/>
          </a:solidFill>
          <a:ln w="12700" cap="flat" cmpd="sng" algn="ctr">
            <a:noFill/>
            <a:prstDash val="solid"/>
            <a:miter lim="800000"/>
          </a:ln>
          <a:effectLst/>
        </p:spPr>
        <p:txBody>
          <a:bodyPr lIns="121912" tIns="60956" rIns="121912" bIns="60956"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 lastClr="FFFFFF"/>
              </a:solidFill>
              <a:effectLst/>
              <a:uLnTx/>
              <a:uFillTx/>
              <a:latin typeface="微软雅黑"/>
              <a:ea typeface="微软雅黑"/>
              <a:cs typeface="+mn-cs"/>
            </a:endParaRPr>
          </a:p>
        </p:txBody>
      </p:sp>
      <p:sp>
        <p:nvSpPr>
          <p:cNvPr id="4" name="圆角矩形 3"/>
          <p:cNvSpPr/>
          <p:nvPr userDrawn="1"/>
        </p:nvSpPr>
        <p:spPr>
          <a:xfrm>
            <a:off x="709964" y="217260"/>
            <a:ext cx="3057309" cy="413489"/>
          </a:xfrm>
          <a:prstGeom prst="roundRect">
            <a:avLst/>
          </a:prstGeom>
          <a:noFill/>
          <a:ln w="12700" cap="flat" cmpd="sng" algn="ctr">
            <a:solidFill>
              <a:sysClr val="window" lastClr="FFFFFF"/>
            </a:solidFill>
            <a:prstDash val="dash"/>
            <a:miter lim="800000"/>
          </a:ln>
          <a:effectLst/>
        </p:spPr>
        <p:txBody>
          <a:bodyPr lIns="121912" tIns="60956" rIns="121912" bIns="60956"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 lastClr="FFFFFF"/>
              </a:solidFill>
              <a:effectLst/>
              <a:uLnTx/>
              <a:uFillTx/>
              <a:latin typeface="微软雅黑"/>
              <a:ea typeface="微软雅黑"/>
              <a:cs typeface="+mn-cs"/>
            </a:endParaRPr>
          </a:p>
        </p:txBody>
      </p:sp>
      <p:cxnSp>
        <p:nvCxnSpPr>
          <p:cNvPr id="5" name="直接连接符 4"/>
          <p:cNvCxnSpPr/>
          <p:nvPr userDrawn="1"/>
        </p:nvCxnSpPr>
        <p:spPr>
          <a:xfrm>
            <a:off x="3984777" y="174173"/>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59" y="174171"/>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lIns="121912" tIns="60956" rIns="121912" bIns="60956" rtlCol="0" anchor="ctr">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 lastClr="FFFFFF"/>
              </a:solidFill>
              <a:effectLst/>
              <a:uLnTx/>
              <a:uFillTx/>
              <a:latin typeface="微软雅黑"/>
              <a:ea typeface="微软雅黑"/>
              <a:cs typeface="+mn-cs"/>
            </a:endParaRPr>
          </a:p>
        </p:txBody>
      </p:sp>
      <p:cxnSp>
        <p:nvCxnSpPr>
          <p:cNvPr id="7" name="直接连接符 6"/>
          <p:cNvCxnSpPr/>
          <p:nvPr userDrawn="1"/>
        </p:nvCxnSpPr>
        <p:spPr>
          <a:xfrm>
            <a:off x="471823" y="160725"/>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5" y="6843933"/>
            <a:ext cx="12193587"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21659735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800" y="1759633"/>
            <a:ext cx="6032800" cy="2998000"/>
          </a:xfrm>
          <a:prstGeom prst="rect">
            <a:avLst/>
          </a:prstGeom>
        </p:spPr>
        <p:txBody>
          <a:bodyPr spcFirstLastPara="1" wrap="square" lIns="91419" tIns="91419" rIns="91419" bIns="91419" anchor="b" anchorCtr="0">
            <a:noAutofit/>
          </a:bodyPr>
          <a:lstStyle>
            <a:lvl1pPr lvl="0">
              <a:lnSpc>
                <a:spcPct val="80000"/>
              </a:lnSpc>
              <a:spcBef>
                <a:spcPts val="0"/>
              </a:spcBef>
              <a:spcAft>
                <a:spcPts val="0"/>
              </a:spcAft>
              <a:buClr>
                <a:srgbClr val="191919"/>
              </a:buClr>
              <a:buSzPts val="5200"/>
              <a:buNone/>
              <a:defRPr sz="8133">
                <a:solidFill>
                  <a:schemeClr val="lt2"/>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50800" y="4757633"/>
            <a:ext cx="6032800" cy="460400"/>
          </a:xfrm>
          <a:prstGeom prst="rect">
            <a:avLst/>
          </a:prstGeom>
        </p:spPr>
        <p:txBody>
          <a:bodyPr spcFirstLastPara="1" wrap="square" lIns="91419" tIns="91419" rIns="91419" bIns="91419" anchor="t" anchorCtr="0">
            <a:noAutofit/>
          </a:bodyPr>
          <a:lstStyle>
            <a:lvl1pPr lvl="0">
              <a:lnSpc>
                <a:spcPct val="100000"/>
              </a:lnSpc>
              <a:spcBef>
                <a:spcPts val="0"/>
              </a:spcBef>
              <a:spcAft>
                <a:spcPts val="0"/>
              </a:spcAft>
              <a:buSzPts val="1400"/>
              <a:buFont typeface="Open Sans"/>
              <a:buNone/>
              <a:defRPr sz="2133">
                <a:solidFill>
                  <a:schemeClr val="dk2"/>
                </a:solidFill>
                <a:latin typeface="Open Sans"/>
                <a:ea typeface="Open Sans"/>
                <a:cs typeface="Open Sans"/>
                <a:sym typeface="Open Sans"/>
              </a:defRPr>
            </a:lvl1pPr>
            <a:lvl2pPr lvl="1" algn="ctr">
              <a:lnSpc>
                <a:spcPct val="100000"/>
              </a:lnSpc>
              <a:spcBef>
                <a:spcPts val="0"/>
              </a:spcBef>
              <a:spcAft>
                <a:spcPts val="0"/>
              </a:spcAft>
              <a:buSzPts val="1800"/>
              <a:buFont typeface="Open Sans"/>
              <a:buNone/>
              <a:defRPr sz="2400">
                <a:latin typeface="Open Sans"/>
                <a:ea typeface="Open Sans"/>
                <a:cs typeface="Open Sans"/>
                <a:sym typeface="Open Sans"/>
              </a:defRPr>
            </a:lvl2pPr>
            <a:lvl3pPr lvl="2" algn="ctr">
              <a:lnSpc>
                <a:spcPct val="100000"/>
              </a:lnSpc>
              <a:spcBef>
                <a:spcPts val="0"/>
              </a:spcBef>
              <a:spcAft>
                <a:spcPts val="0"/>
              </a:spcAft>
              <a:buSzPts val="1800"/>
              <a:buFont typeface="Open Sans"/>
              <a:buNone/>
              <a:defRPr sz="2400">
                <a:latin typeface="Open Sans"/>
                <a:ea typeface="Open Sans"/>
                <a:cs typeface="Open Sans"/>
                <a:sym typeface="Open Sans"/>
              </a:defRPr>
            </a:lvl3pPr>
            <a:lvl4pPr lvl="3" algn="ctr">
              <a:lnSpc>
                <a:spcPct val="100000"/>
              </a:lnSpc>
              <a:spcBef>
                <a:spcPts val="0"/>
              </a:spcBef>
              <a:spcAft>
                <a:spcPts val="0"/>
              </a:spcAft>
              <a:buSzPts val="1800"/>
              <a:buFont typeface="Open Sans"/>
              <a:buNone/>
              <a:defRPr sz="2400">
                <a:latin typeface="Open Sans"/>
                <a:ea typeface="Open Sans"/>
                <a:cs typeface="Open Sans"/>
                <a:sym typeface="Open Sans"/>
              </a:defRPr>
            </a:lvl4pPr>
            <a:lvl5pPr lvl="4" algn="ctr">
              <a:lnSpc>
                <a:spcPct val="100000"/>
              </a:lnSpc>
              <a:spcBef>
                <a:spcPts val="0"/>
              </a:spcBef>
              <a:spcAft>
                <a:spcPts val="0"/>
              </a:spcAft>
              <a:buSzPts val="1800"/>
              <a:buFont typeface="Open Sans"/>
              <a:buNone/>
              <a:defRPr sz="2400">
                <a:latin typeface="Open Sans"/>
                <a:ea typeface="Open Sans"/>
                <a:cs typeface="Open Sans"/>
                <a:sym typeface="Open Sans"/>
              </a:defRPr>
            </a:lvl5pPr>
            <a:lvl6pPr lvl="5" algn="ctr">
              <a:lnSpc>
                <a:spcPct val="100000"/>
              </a:lnSpc>
              <a:spcBef>
                <a:spcPts val="0"/>
              </a:spcBef>
              <a:spcAft>
                <a:spcPts val="0"/>
              </a:spcAft>
              <a:buSzPts val="1800"/>
              <a:buFont typeface="Open Sans"/>
              <a:buNone/>
              <a:defRPr sz="2400">
                <a:latin typeface="Open Sans"/>
                <a:ea typeface="Open Sans"/>
                <a:cs typeface="Open Sans"/>
                <a:sym typeface="Open Sans"/>
              </a:defRPr>
            </a:lvl6pPr>
            <a:lvl7pPr lvl="6" algn="ctr">
              <a:lnSpc>
                <a:spcPct val="100000"/>
              </a:lnSpc>
              <a:spcBef>
                <a:spcPts val="0"/>
              </a:spcBef>
              <a:spcAft>
                <a:spcPts val="0"/>
              </a:spcAft>
              <a:buSzPts val="1800"/>
              <a:buFont typeface="Open Sans"/>
              <a:buNone/>
              <a:defRPr sz="2400">
                <a:latin typeface="Open Sans"/>
                <a:ea typeface="Open Sans"/>
                <a:cs typeface="Open Sans"/>
                <a:sym typeface="Open Sans"/>
              </a:defRPr>
            </a:lvl7pPr>
            <a:lvl8pPr lvl="7" algn="ctr">
              <a:lnSpc>
                <a:spcPct val="100000"/>
              </a:lnSpc>
              <a:spcBef>
                <a:spcPts val="0"/>
              </a:spcBef>
              <a:spcAft>
                <a:spcPts val="0"/>
              </a:spcAft>
              <a:buSzPts val="1800"/>
              <a:buFont typeface="Open Sans"/>
              <a:buNone/>
              <a:defRPr sz="2400">
                <a:latin typeface="Open Sans"/>
                <a:ea typeface="Open Sans"/>
                <a:cs typeface="Open Sans"/>
                <a:sym typeface="Open Sans"/>
              </a:defRPr>
            </a:lvl8pPr>
            <a:lvl9pPr lvl="8" algn="ctr">
              <a:lnSpc>
                <a:spcPct val="100000"/>
              </a:lnSpc>
              <a:spcBef>
                <a:spcPts val="0"/>
              </a:spcBef>
              <a:spcAft>
                <a:spcPts val="0"/>
              </a:spcAft>
              <a:buSzPts val="1800"/>
              <a:buFont typeface="Open Sans"/>
              <a:buNone/>
              <a:defRPr sz="2400">
                <a:latin typeface="Open Sans"/>
                <a:ea typeface="Open Sans"/>
                <a:cs typeface="Open Sans"/>
                <a:sym typeface="Open Sans"/>
              </a:defRPr>
            </a:lvl9pPr>
          </a:lstStyle>
          <a:p>
            <a:endParaRPr/>
          </a:p>
        </p:txBody>
      </p:sp>
      <p:grpSp>
        <p:nvGrpSpPr>
          <p:cNvPr id="11" name="Google Shape;11;p2"/>
          <p:cNvGrpSpPr/>
          <p:nvPr/>
        </p:nvGrpSpPr>
        <p:grpSpPr>
          <a:xfrm rot="-2390044">
            <a:off x="-326091" y="5506838"/>
            <a:ext cx="1466709" cy="1380703"/>
            <a:chOff x="3611750" y="1496100"/>
            <a:chExt cx="821550" cy="773375"/>
          </a:xfrm>
        </p:grpSpPr>
        <p:sp>
          <p:nvSpPr>
            <p:cNvPr id="12" name="Google Shape;12;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 name="Google Shape;29;p2"/>
          <p:cNvGrpSpPr/>
          <p:nvPr/>
        </p:nvGrpSpPr>
        <p:grpSpPr>
          <a:xfrm>
            <a:off x="11089064" y="3848681"/>
            <a:ext cx="1263517" cy="2290123"/>
            <a:chOff x="5329525" y="1305350"/>
            <a:chExt cx="595325" cy="1079025"/>
          </a:xfrm>
        </p:grpSpPr>
        <p:sp>
          <p:nvSpPr>
            <p:cNvPr id="30" name="Google Shape;30;p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 name="Google Shape;40;p2"/>
          <p:cNvGrpSpPr/>
          <p:nvPr/>
        </p:nvGrpSpPr>
        <p:grpSpPr>
          <a:xfrm>
            <a:off x="-298833" y="5903060"/>
            <a:ext cx="2226948" cy="2096361"/>
            <a:chOff x="3611750" y="1496100"/>
            <a:chExt cx="821550" cy="773375"/>
          </a:xfrm>
        </p:grpSpPr>
        <p:sp>
          <p:nvSpPr>
            <p:cNvPr id="41" name="Google Shape;41;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 name="Google Shape;58;p2"/>
          <p:cNvGrpSpPr/>
          <p:nvPr/>
        </p:nvGrpSpPr>
        <p:grpSpPr>
          <a:xfrm rot="856444">
            <a:off x="10458754" y="5017297"/>
            <a:ext cx="2369497" cy="2359785"/>
            <a:chOff x="4532700" y="3320475"/>
            <a:chExt cx="647125" cy="644450"/>
          </a:xfrm>
        </p:grpSpPr>
        <p:sp>
          <p:nvSpPr>
            <p:cNvPr id="59" name="Google Shape;59;p2"/>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334528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12"/>
        <p:cNvGrpSpPr/>
        <p:nvPr/>
      </p:nvGrpSpPr>
      <p:grpSpPr>
        <a:xfrm>
          <a:off x="0" y="0"/>
          <a:ext cx="0" cy="0"/>
          <a:chOff x="0" y="0"/>
          <a:chExt cx="0" cy="0"/>
        </a:xfrm>
      </p:grpSpPr>
    </p:spTree>
    <p:extLst>
      <p:ext uri="{BB962C8B-B14F-4D97-AF65-F5344CB8AC3E}">
        <p14:creationId xmlns:p14="http://schemas.microsoft.com/office/powerpoint/2010/main" val="1167048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D5827-6D2A-5126-D2E6-65F126B830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EF6E99-41DE-39DA-FD93-4605DA4CBB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79489E-5BCB-6637-322E-1DD08BF72C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9B50F6-F92D-A0FD-C12B-AAD29808C9E8}"/>
              </a:ext>
            </a:extLst>
          </p:cNvPr>
          <p:cNvSpPr>
            <a:spLocks noGrp="1"/>
          </p:cNvSpPr>
          <p:nvPr>
            <p:ph type="dt" sz="half" idx="10"/>
          </p:nvPr>
        </p:nvSpPr>
        <p:spPr/>
        <p:txBody>
          <a:bodyPr/>
          <a:lstStyle/>
          <a:p>
            <a:fld id="{C7F770C6-A687-40A8-9A39-F9C882F2832D}" type="datetimeFigureOut">
              <a:rPr lang="en-US" smtClean="0"/>
              <a:t>1/16/2024</a:t>
            </a:fld>
            <a:endParaRPr lang="en-US"/>
          </a:p>
        </p:txBody>
      </p:sp>
      <p:sp>
        <p:nvSpPr>
          <p:cNvPr id="6" name="Footer Placeholder 5">
            <a:extLst>
              <a:ext uri="{FF2B5EF4-FFF2-40B4-BE49-F238E27FC236}">
                <a16:creationId xmlns:a16="http://schemas.microsoft.com/office/drawing/2014/main" id="{8C4AC56E-369B-6F15-E905-DAB02DA572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67D041-4AD2-D6BC-EE5C-BCD051C03FAB}"/>
              </a:ext>
            </a:extLst>
          </p:cNvPr>
          <p:cNvSpPr>
            <a:spLocks noGrp="1"/>
          </p:cNvSpPr>
          <p:nvPr>
            <p:ph type="sldNum" sz="quarter" idx="12"/>
          </p:nvPr>
        </p:nvSpPr>
        <p:spPr/>
        <p:txBody>
          <a:bodyPr/>
          <a:lstStyle/>
          <a:p>
            <a:fld id="{25F95C0D-12AE-463D-9438-272E7B92036E}" type="slidenum">
              <a:rPr lang="en-US" smtClean="0"/>
              <a:t>‹#›</a:t>
            </a:fld>
            <a:endParaRPr lang="en-US"/>
          </a:p>
        </p:txBody>
      </p:sp>
    </p:spTree>
    <p:extLst>
      <p:ext uri="{BB962C8B-B14F-4D97-AF65-F5344CB8AC3E}">
        <p14:creationId xmlns:p14="http://schemas.microsoft.com/office/powerpoint/2010/main" val="42499975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13"/>
        <p:cNvGrpSpPr/>
        <p:nvPr/>
      </p:nvGrpSpPr>
      <p:grpSpPr>
        <a:xfrm>
          <a:off x="0" y="0"/>
          <a:ext cx="0" cy="0"/>
          <a:chOff x="0" y="0"/>
          <a:chExt cx="0" cy="0"/>
        </a:xfrm>
      </p:grpSpPr>
      <p:sp>
        <p:nvSpPr>
          <p:cNvPr id="714" name="Google Shape;714;p13"/>
          <p:cNvSpPr txBox="1">
            <a:spLocks noGrp="1"/>
          </p:cNvSpPr>
          <p:nvPr>
            <p:ph type="title"/>
          </p:nvPr>
        </p:nvSpPr>
        <p:spPr>
          <a:xfrm>
            <a:off x="960000" y="593367"/>
            <a:ext cx="10272000" cy="763600"/>
          </a:xfrm>
          <a:prstGeom prst="rect">
            <a:avLst/>
          </a:prstGeom>
        </p:spPr>
        <p:txBody>
          <a:bodyPr spcFirstLastPara="1" wrap="square" lIns="91419" tIns="91419" rIns="91419" bIns="91419"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5" name="Google Shape;715;p13"/>
          <p:cNvSpPr txBox="1">
            <a:spLocks noGrp="1"/>
          </p:cNvSpPr>
          <p:nvPr>
            <p:ph type="title" idx="2"/>
          </p:nvPr>
        </p:nvSpPr>
        <p:spPr>
          <a:xfrm>
            <a:off x="2477783" y="1848597"/>
            <a:ext cx="3014800" cy="580000"/>
          </a:xfrm>
          <a:prstGeom prst="rect">
            <a:avLst/>
          </a:prstGeom>
        </p:spPr>
        <p:txBody>
          <a:bodyPr spcFirstLastPara="1" wrap="square" lIns="91419" tIns="91419" rIns="91419" bIns="91419" anchor="ctr" anchorCtr="0">
            <a:noAutofit/>
          </a:bodyPr>
          <a:lstStyle>
            <a:lvl1pPr lvl="0"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6" name="Google Shape;716;p13"/>
          <p:cNvSpPr txBox="1">
            <a:spLocks noGrp="1"/>
          </p:cNvSpPr>
          <p:nvPr>
            <p:ph type="subTitle" idx="1"/>
          </p:nvPr>
        </p:nvSpPr>
        <p:spPr>
          <a:xfrm>
            <a:off x="2477767" y="2455433"/>
            <a:ext cx="3014800" cy="646400"/>
          </a:xfrm>
          <a:prstGeom prst="rect">
            <a:avLst/>
          </a:prstGeom>
        </p:spPr>
        <p:txBody>
          <a:bodyPr spcFirstLastPara="1" wrap="square" lIns="91419" tIns="91419" rIns="91419" bIns="91419"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7" name="Google Shape;717;p13"/>
          <p:cNvSpPr txBox="1">
            <a:spLocks noGrp="1"/>
          </p:cNvSpPr>
          <p:nvPr>
            <p:ph type="title" idx="3" hasCustomPrompt="1"/>
          </p:nvPr>
        </p:nvSpPr>
        <p:spPr>
          <a:xfrm>
            <a:off x="1258300" y="2061967"/>
            <a:ext cx="940000" cy="703600"/>
          </a:xfrm>
          <a:prstGeom prst="rect">
            <a:avLst/>
          </a:prstGeom>
        </p:spPr>
        <p:txBody>
          <a:bodyPr spcFirstLastPara="1" wrap="square" lIns="91419" tIns="91419" rIns="91419" bIns="91419" anchor="ctr" anchorCtr="0">
            <a:noAutofit/>
          </a:bodyPr>
          <a:lstStyle>
            <a:lvl1pPr lvl="0" algn="ctr" rtl="0">
              <a:spcBef>
                <a:spcPts val="0"/>
              </a:spcBef>
              <a:spcAft>
                <a:spcPts val="0"/>
              </a:spcAft>
              <a:buSzPts val="2000"/>
              <a:buNone/>
              <a:defRPr sz="4400">
                <a:solidFill>
                  <a:schemeClr val="l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718" name="Google Shape;718;p13"/>
          <p:cNvSpPr txBox="1">
            <a:spLocks noGrp="1"/>
          </p:cNvSpPr>
          <p:nvPr>
            <p:ph type="title" idx="4"/>
          </p:nvPr>
        </p:nvSpPr>
        <p:spPr>
          <a:xfrm>
            <a:off x="7527233" y="1848567"/>
            <a:ext cx="3014800" cy="580000"/>
          </a:xfrm>
          <a:prstGeom prst="rect">
            <a:avLst/>
          </a:prstGeom>
        </p:spPr>
        <p:txBody>
          <a:bodyPr spcFirstLastPara="1" wrap="square" lIns="91419" tIns="91419" rIns="91419" bIns="91419" anchor="ctr" anchorCtr="0">
            <a:noAutofit/>
          </a:bodyPr>
          <a:lstStyle>
            <a:lvl1pPr lvl="0"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9" name="Google Shape;719;p13"/>
          <p:cNvSpPr txBox="1">
            <a:spLocks noGrp="1"/>
          </p:cNvSpPr>
          <p:nvPr>
            <p:ph type="subTitle" idx="5"/>
          </p:nvPr>
        </p:nvSpPr>
        <p:spPr>
          <a:xfrm>
            <a:off x="7527233" y="2455428"/>
            <a:ext cx="3014800" cy="646400"/>
          </a:xfrm>
          <a:prstGeom prst="rect">
            <a:avLst/>
          </a:prstGeom>
        </p:spPr>
        <p:txBody>
          <a:bodyPr spcFirstLastPara="1" wrap="square" lIns="91419" tIns="91419" rIns="91419" bIns="91419"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0" name="Google Shape;720;p13"/>
          <p:cNvSpPr txBox="1">
            <a:spLocks noGrp="1"/>
          </p:cNvSpPr>
          <p:nvPr>
            <p:ph type="title" idx="6" hasCustomPrompt="1"/>
          </p:nvPr>
        </p:nvSpPr>
        <p:spPr>
          <a:xfrm>
            <a:off x="6302583" y="2061967"/>
            <a:ext cx="940000" cy="703600"/>
          </a:xfrm>
          <a:prstGeom prst="rect">
            <a:avLst/>
          </a:prstGeom>
        </p:spPr>
        <p:txBody>
          <a:bodyPr spcFirstLastPara="1" wrap="square" lIns="91419" tIns="91419" rIns="91419" bIns="91419" anchor="ctr" anchorCtr="0">
            <a:noAutofit/>
          </a:bodyPr>
          <a:lstStyle>
            <a:lvl1pPr lvl="0" algn="ctr" rtl="0">
              <a:spcBef>
                <a:spcPts val="0"/>
              </a:spcBef>
              <a:spcAft>
                <a:spcPts val="0"/>
              </a:spcAft>
              <a:buSzPts val="2000"/>
              <a:buNone/>
              <a:defRPr sz="4400">
                <a:solidFill>
                  <a:schemeClr val="l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721" name="Google Shape;721;p13"/>
          <p:cNvSpPr txBox="1">
            <a:spLocks noGrp="1"/>
          </p:cNvSpPr>
          <p:nvPr>
            <p:ph type="title" idx="7"/>
          </p:nvPr>
        </p:nvSpPr>
        <p:spPr>
          <a:xfrm>
            <a:off x="3234049" y="4173764"/>
            <a:ext cx="3014800" cy="580000"/>
          </a:xfrm>
          <a:prstGeom prst="rect">
            <a:avLst/>
          </a:prstGeom>
        </p:spPr>
        <p:txBody>
          <a:bodyPr spcFirstLastPara="1" wrap="square" lIns="91419" tIns="91419" rIns="91419" bIns="91419" anchor="ctr" anchorCtr="0">
            <a:noAutofit/>
          </a:bodyPr>
          <a:lstStyle>
            <a:lvl1pPr lvl="0"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2" name="Google Shape;722;p13"/>
          <p:cNvSpPr txBox="1">
            <a:spLocks noGrp="1"/>
          </p:cNvSpPr>
          <p:nvPr>
            <p:ph type="subTitle" idx="8"/>
          </p:nvPr>
        </p:nvSpPr>
        <p:spPr>
          <a:xfrm>
            <a:off x="3234033" y="4780600"/>
            <a:ext cx="3014800" cy="646400"/>
          </a:xfrm>
          <a:prstGeom prst="rect">
            <a:avLst/>
          </a:prstGeom>
        </p:spPr>
        <p:txBody>
          <a:bodyPr spcFirstLastPara="1" wrap="square" lIns="91419" tIns="91419" rIns="91419" bIns="91419"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title" idx="9" hasCustomPrompt="1"/>
          </p:nvPr>
        </p:nvSpPr>
        <p:spPr>
          <a:xfrm>
            <a:off x="2014567" y="4387133"/>
            <a:ext cx="940000" cy="703600"/>
          </a:xfrm>
          <a:prstGeom prst="rect">
            <a:avLst/>
          </a:prstGeom>
        </p:spPr>
        <p:txBody>
          <a:bodyPr spcFirstLastPara="1" wrap="square" lIns="91419" tIns="91419" rIns="91419" bIns="91419" anchor="ctr" anchorCtr="0">
            <a:noAutofit/>
          </a:bodyPr>
          <a:lstStyle>
            <a:lvl1pPr lvl="0" algn="ctr" rtl="0">
              <a:spcBef>
                <a:spcPts val="0"/>
              </a:spcBef>
              <a:spcAft>
                <a:spcPts val="0"/>
              </a:spcAft>
              <a:buSzPts val="2000"/>
              <a:buNone/>
              <a:defRPr sz="4400">
                <a:solidFill>
                  <a:schemeClr val="l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724" name="Google Shape;724;p13"/>
          <p:cNvSpPr txBox="1">
            <a:spLocks noGrp="1"/>
          </p:cNvSpPr>
          <p:nvPr>
            <p:ph type="title" idx="13"/>
          </p:nvPr>
        </p:nvSpPr>
        <p:spPr>
          <a:xfrm>
            <a:off x="8283500" y="4173733"/>
            <a:ext cx="3014800" cy="580000"/>
          </a:xfrm>
          <a:prstGeom prst="rect">
            <a:avLst/>
          </a:prstGeom>
        </p:spPr>
        <p:txBody>
          <a:bodyPr spcFirstLastPara="1" wrap="square" lIns="91419" tIns="91419" rIns="91419" bIns="91419" anchor="ctr" anchorCtr="0">
            <a:noAutofit/>
          </a:bodyPr>
          <a:lstStyle>
            <a:lvl1pPr lvl="0"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5" name="Google Shape;725;p13"/>
          <p:cNvSpPr txBox="1">
            <a:spLocks noGrp="1"/>
          </p:cNvSpPr>
          <p:nvPr>
            <p:ph type="subTitle" idx="14"/>
          </p:nvPr>
        </p:nvSpPr>
        <p:spPr>
          <a:xfrm>
            <a:off x="8283500" y="4780595"/>
            <a:ext cx="3014800" cy="646400"/>
          </a:xfrm>
          <a:prstGeom prst="rect">
            <a:avLst/>
          </a:prstGeom>
        </p:spPr>
        <p:txBody>
          <a:bodyPr spcFirstLastPara="1" wrap="square" lIns="91419" tIns="91419" rIns="91419" bIns="91419"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6" name="Google Shape;726;p13"/>
          <p:cNvSpPr txBox="1">
            <a:spLocks noGrp="1"/>
          </p:cNvSpPr>
          <p:nvPr>
            <p:ph type="title" idx="15" hasCustomPrompt="1"/>
          </p:nvPr>
        </p:nvSpPr>
        <p:spPr>
          <a:xfrm>
            <a:off x="7058849" y="4387133"/>
            <a:ext cx="940000" cy="703600"/>
          </a:xfrm>
          <a:prstGeom prst="rect">
            <a:avLst/>
          </a:prstGeom>
        </p:spPr>
        <p:txBody>
          <a:bodyPr spcFirstLastPara="1" wrap="square" lIns="91419" tIns="91419" rIns="91419" bIns="91419" anchor="ctr" anchorCtr="0">
            <a:noAutofit/>
          </a:bodyPr>
          <a:lstStyle>
            <a:lvl1pPr lvl="0" algn="ctr" rtl="0">
              <a:spcBef>
                <a:spcPts val="0"/>
              </a:spcBef>
              <a:spcAft>
                <a:spcPts val="0"/>
              </a:spcAft>
              <a:buSzPts val="2000"/>
              <a:buNone/>
              <a:defRPr sz="4400">
                <a:solidFill>
                  <a:schemeClr val="l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grpSp>
        <p:nvGrpSpPr>
          <p:cNvPr id="727" name="Google Shape;727;p13"/>
          <p:cNvGrpSpPr/>
          <p:nvPr/>
        </p:nvGrpSpPr>
        <p:grpSpPr>
          <a:xfrm rot="-2390044">
            <a:off x="-326091" y="5506838"/>
            <a:ext cx="1466709" cy="1380703"/>
            <a:chOff x="3611750" y="1496100"/>
            <a:chExt cx="821550" cy="773375"/>
          </a:xfrm>
        </p:grpSpPr>
        <p:sp>
          <p:nvSpPr>
            <p:cNvPr id="728" name="Google Shape;728;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5" name="Google Shape;745;p13"/>
          <p:cNvGrpSpPr/>
          <p:nvPr/>
        </p:nvGrpSpPr>
        <p:grpSpPr>
          <a:xfrm>
            <a:off x="-298833" y="6100726"/>
            <a:ext cx="2226948" cy="2096361"/>
            <a:chOff x="3611750" y="1496100"/>
            <a:chExt cx="821550" cy="773375"/>
          </a:xfrm>
        </p:grpSpPr>
        <p:sp>
          <p:nvSpPr>
            <p:cNvPr id="746" name="Google Shape;746;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3" name="Google Shape;763;p13"/>
          <p:cNvGrpSpPr/>
          <p:nvPr/>
        </p:nvGrpSpPr>
        <p:grpSpPr>
          <a:xfrm rot="10381071">
            <a:off x="10676542" y="-296453"/>
            <a:ext cx="1263521" cy="2290129"/>
            <a:chOff x="5329525" y="1305350"/>
            <a:chExt cx="595325" cy="1079025"/>
          </a:xfrm>
        </p:grpSpPr>
        <p:sp>
          <p:nvSpPr>
            <p:cNvPr id="764" name="Google Shape;764;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4" name="Google Shape;774;p13"/>
          <p:cNvGrpSpPr/>
          <p:nvPr/>
        </p:nvGrpSpPr>
        <p:grpSpPr>
          <a:xfrm rot="4751213">
            <a:off x="-326088" y="-183217"/>
            <a:ext cx="1466712" cy="1380705"/>
            <a:chOff x="3611750" y="1496100"/>
            <a:chExt cx="821550" cy="773375"/>
          </a:xfrm>
        </p:grpSpPr>
        <p:sp>
          <p:nvSpPr>
            <p:cNvPr id="775" name="Google Shape;775;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2" name="Google Shape;792;p13"/>
          <p:cNvGrpSpPr/>
          <p:nvPr/>
        </p:nvGrpSpPr>
        <p:grpSpPr>
          <a:xfrm rot="-9096855" flipH="1">
            <a:off x="10957075" y="-878788"/>
            <a:ext cx="1906087" cy="3454776"/>
            <a:chOff x="5329525" y="1305350"/>
            <a:chExt cx="595325" cy="1079025"/>
          </a:xfrm>
        </p:grpSpPr>
        <p:sp>
          <p:nvSpPr>
            <p:cNvPr id="793" name="Google Shape;793;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47347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03"/>
        <p:cNvGrpSpPr/>
        <p:nvPr/>
      </p:nvGrpSpPr>
      <p:grpSpPr>
        <a:xfrm>
          <a:off x="0" y="0"/>
          <a:ext cx="0" cy="0"/>
          <a:chOff x="0" y="0"/>
          <a:chExt cx="0" cy="0"/>
        </a:xfrm>
      </p:grpSpPr>
      <p:sp>
        <p:nvSpPr>
          <p:cNvPr id="804" name="Google Shape;804;p14"/>
          <p:cNvSpPr txBox="1">
            <a:spLocks noGrp="1"/>
          </p:cNvSpPr>
          <p:nvPr>
            <p:ph type="title"/>
          </p:nvPr>
        </p:nvSpPr>
        <p:spPr>
          <a:xfrm>
            <a:off x="960000" y="593367"/>
            <a:ext cx="10272000" cy="763600"/>
          </a:xfrm>
          <a:prstGeom prst="rect">
            <a:avLst/>
          </a:prstGeom>
        </p:spPr>
        <p:txBody>
          <a:bodyPr spcFirstLastPara="1" wrap="square" lIns="91419" tIns="91419" rIns="91419" bIns="91419"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05" name="Google Shape;805;p14"/>
          <p:cNvGrpSpPr/>
          <p:nvPr/>
        </p:nvGrpSpPr>
        <p:grpSpPr>
          <a:xfrm>
            <a:off x="-365596" y="-8344"/>
            <a:ext cx="1545719" cy="1455079"/>
            <a:chOff x="3611750" y="1496100"/>
            <a:chExt cx="821550" cy="773375"/>
          </a:xfrm>
        </p:grpSpPr>
        <p:sp>
          <p:nvSpPr>
            <p:cNvPr id="806" name="Google Shape;806;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3" name="Google Shape;823;p14"/>
          <p:cNvGrpSpPr/>
          <p:nvPr/>
        </p:nvGrpSpPr>
        <p:grpSpPr>
          <a:xfrm rot="-4503473">
            <a:off x="11430633" y="5037948"/>
            <a:ext cx="1058681" cy="996601"/>
            <a:chOff x="3611750" y="1496100"/>
            <a:chExt cx="821550" cy="773375"/>
          </a:xfrm>
        </p:grpSpPr>
        <p:sp>
          <p:nvSpPr>
            <p:cNvPr id="824" name="Google Shape;824;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1" name="Google Shape;841;p14"/>
          <p:cNvGrpSpPr/>
          <p:nvPr/>
        </p:nvGrpSpPr>
        <p:grpSpPr>
          <a:xfrm rot="-4503338">
            <a:off x="10988411" y="5656741"/>
            <a:ext cx="1466728" cy="1380721"/>
            <a:chOff x="3611750" y="1496100"/>
            <a:chExt cx="821550" cy="773375"/>
          </a:xfrm>
        </p:grpSpPr>
        <p:sp>
          <p:nvSpPr>
            <p:cNvPr id="842" name="Google Shape;842;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403312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82"/>
        <p:cNvGrpSpPr/>
        <p:nvPr/>
      </p:nvGrpSpPr>
      <p:grpSpPr>
        <a:xfrm>
          <a:off x="0" y="0"/>
          <a:ext cx="0" cy="0"/>
          <a:chOff x="0" y="0"/>
          <a:chExt cx="0" cy="0"/>
        </a:xfrm>
      </p:grpSpPr>
    </p:spTree>
    <p:extLst>
      <p:ext uri="{BB962C8B-B14F-4D97-AF65-F5344CB8AC3E}">
        <p14:creationId xmlns:p14="http://schemas.microsoft.com/office/powerpoint/2010/main" val="39414278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83"/>
        <p:cNvGrpSpPr/>
        <p:nvPr/>
      </p:nvGrpSpPr>
      <p:grpSpPr>
        <a:xfrm>
          <a:off x="0" y="0"/>
          <a:ext cx="0" cy="0"/>
          <a:chOff x="0" y="0"/>
          <a:chExt cx="0" cy="0"/>
        </a:xfrm>
      </p:grpSpPr>
      <p:grpSp>
        <p:nvGrpSpPr>
          <p:cNvPr id="1484" name="Google Shape;1484;p25"/>
          <p:cNvGrpSpPr/>
          <p:nvPr/>
        </p:nvGrpSpPr>
        <p:grpSpPr>
          <a:xfrm rot="-430491" flipH="1">
            <a:off x="-657750" y="2795704"/>
            <a:ext cx="2479217" cy="4493573"/>
            <a:chOff x="5329525" y="1305350"/>
            <a:chExt cx="595325" cy="1079025"/>
          </a:xfrm>
        </p:grpSpPr>
        <p:sp>
          <p:nvSpPr>
            <p:cNvPr id="1485" name="Google Shape;1485;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5"/>
          <p:cNvGrpSpPr/>
          <p:nvPr/>
        </p:nvGrpSpPr>
        <p:grpSpPr>
          <a:xfrm rot="-2552483">
            <a:off x="396201" y="3096687"/>
            <a:ext cx="1643363" cy="2978591"/>
            <a:chOff x="5329525" y="1305350"/>
            <a:chExt cx="595325" cy="1079025"/>
          </a:xfrm>
        </p:grpSpPr>
        <p:sp>
          <p:nvSpPr>
            <p:cNvPr id="1496" name="Google Shape;1496;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6" name="Google Shape;1506;p25"/>
          <p:cNvGrpSpPr/>
          <p:nvPr/>
        </p:nvGrpSpPr>
        <p:grpSpPr>
          <a:xfrm rot="-362166" flipH="1">
            <a:off x="10062596" y="-231565"/>
            <a:ext cx="1643317" cy="2978509"/>
            <a:chOff x="5329525" y="1305350"/>
            <a:chExt cx="595325" cy="1079025"/>
          </a:xfrm>
        </p:grpSpPr>
        <p:sp>
          <p:nvSpPr>
            <p:cNvPr id="1507" name="Google Shape;1507;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7" name="Google Shape;1517;p25"/>
          <p:cNvGrpSpPr/>
          <p:nvPr/>
        </p:nvGrpSpPr>
        <p:grpSpPr>
          <a:xfrm rot="-2484274">
            <a:off x="10406757" y="-1165195"/>
            <a:ext cx="2479217" cy="4493573"/>
            <a:chOff x="5329525" y="1305350"/>
            <a:chExt cx="595325" cy="1079025"/>
          </a:xfrm>
        </p:grpSpPr>
        <p:sp>
          <p:nvSpPr>
            <p:cNvPr id="1518" name="Google Shape;1518;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63446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theme" Target="../theme/theme3.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5.jpe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image" Target="../media/image6.jpg"/><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5" Type="http://schemas.openxmlformats.org/officeDocument/2006/relationships/theme" Target="../theme/theme7.xml"/><Relationship Id="rId4"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90.xml"/><Relationship Id="rId7"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5" Type="http://schemas.openxmlformats.org/officeDocument/2006/relationships/slideLayout" Target="../slideLayouts/slideLayout92.xml"/><Relationship Id="rId4"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7AA22-88BA-DD7C-4569-F088D36AAD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098C84-451F-12F2-E060-75F6772927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35E81C-1D27-AED8-76D4-1FA6A11382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F770C6-A687-40A8-9A39-F9C882F2832D}" type="datetimeFigureOut">
              <a:rPr lang="en-US" smtClean="0"/>
              <a:t>1/16/2024</a:t>
            </a:fld>
            <a:endParaRPr lang="en-US"/>
          </a:p>
        </p:txBody>
      </p:sp>
      <p:sp>
        <p:nvSpPr>
          <p:cNvPr id="5" name="Footer Placeholder 4">
            <a:extLst>
              <a:ext uri="{FF2B5EF4-FFF2-40B4-BE49-F238E27FC236}">
                <a16:creationId xmlns:a16="http://schemas.microsoft.com/office/drawing/2014/main" id="{99EF5707-B6C8-C2AB-CEAB-4CC375BD4F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94832D-AA7D-245B-DC0F-E3CFD035A2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F95C0D-12AE-463D-9438-272E7B92036E}" type="slidenum">
              <a:rPr lang="en-US" smtClean="0"/>
              <a:t>‹#›</a:t>
            </a:fld>
            <a:endParaRPr lang="en-US"/>
          </a:p>
        </p:txBody>
      </p:sp>
    </p:spTree>
    <p:extLst>
      <p:ext uri="{BB962C8B-B14F-4D97-AF65-F5344CB8AC3E}">
        <p14:creationId xmlns:p14="http://schemas.microsoft.com/office/powerpoint/2010/main" val="25350662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46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Alice"/>
              <a:buNone/>
              <a:defRPr sz="3000" b="1">
                <a:solidFill>
                  <a:schemeClr val="dk1"/>
                </a:solidFill>
                <a:latin typeface="Alice"/>
                <a:ea typeface="Alice"/>
                <a:cs typeface="Alice"/>
                <a:sym typeface="Alice"/>
              </a:defRPr>
            </a:lvl1pPr>
            <a:lvl2pPr lvl="1" rtl="0">
              <a:spcBef>
                <a:spcPts val="0"/>
              </a:spcBef>
              <a:spcAft>
                <a:spcPts val="0"/>
              </a:spcAft>
              <a:buClr>
                <a:schemeClr val="dk1"/>
              </a:buClr>
              <a:buSzPts val="3000"/>
              <a:buFont typeface="Alice"/>
              <a:buNone/>
              <a:defRPr sz="3000" b="1">
                <a:solidFill>
                  <a:schemeClr val="dk1"/>
                </a:solidFill>
                <a:latin typeface="Alice"/>
                <a:ea typeface="Alice"/>
                <a:cs typeface="Alice"/>
                <a:sym typeface="Alice"/>
              </a:defRPr>
            </a:lvl2pPr>
            <a:lvl3pPr lvl="2" rtl="0">
              <a:spcBef>
                <a:spcPts val="0"/>
              </a:spcBef>
              <a:spcAft>
                <a:spcPts val="0"/>
              </a:spcAft>
              <a:buClr>
                <a:schemeClr val="dk1"/>
              </a:buClr>
              <a:buSzPts val="3000"/>
              <a:buFont typeface="Alice"/>
              <a:buNone/>
              <a:defRPr sz="3000" b="1">
                <a:solidFill>
                  <a:schemeClr val="dk1"/>
                </a:solidFill>
                <a:latin typeface="Alice"/>
                <a:ea typeface="Alice"/>
                <a:cs typeface="Alice"/>
                <a:sym typeface="Alice"/>
              </a:defRPr>
            </a:lvl3pPr>
            <a:lvl4pPr lvl="3" rtl="0">
              <a:spcBef>
                <a:spcPts val="0"/>
              </a:spcBef>
              <a:spcAft>
                <a:spcPts val="0"/>
              </a:spcAft>
              <a:buClr>
                <a:schemeClr val="dk1"/>
              </a:buClr>
              <a:buSzPts val="3000"/>
              <a:buFont typeface="Alice"/>
              <a:buNone/>
              <a:defRPr sz="3000" b="1">
                <a:solidFill>
                  <a:schemeClr val="dk1"/>
                </a:solidFill>
                <a:latin typeface="Alice"/>
                <a:ea typeface="Alice"/>
                <a:cs typeface="Alice"/>
                <a:sym typeface="Alice"/>
              </a:defRPr>
            </a:lvl4pPr>
            <a:lvl5pPr lvl="4" rtl="0">
              <a:spcBef>
                <a:spcPts val="0"/>
              </a:spcBef>
              <a:spcAft>
                <a:spcPts val="0"/>
              </a:spcAft>
              <a:buClr>
                <a:schemeClr val="dk1"/>
              </a:buClr>
              <a:buSzPts val="3000"/>
              <a:buFont typeface="Alice"/>
              <a:buNone/>
              <a:defRPr sz="3000" b="1">
                <a:solidFill>
                  <a:schemeClr val="dk1"/>
                </a:solidFill>
                <a:latin typeface="Alice"/>
                <a:ea typeface="Alice"/>
                <a:cs typeface="Alice"/>
                <a:sym typeface="Alice"/>
              </a:defRPr>
            </a:lvl5pPr>
            <a:lvl6pPr lvl="5" rtl="0">
              <a:spcBef>
                <a:spcPts val="0"/>
              </a:spcBef>
              <a:spcAft>
                <a:spcPts val="0"/>
              </a:spcAft>
              <a:buClr>
                <a:schemeClr val="dk1"/>
              </a:buClr>
              <a:buSzPts val="3000"/>
              <a:buFont typeface="Alice"/>
              <a:buNone/>
              <a:defRPr sz="3000" b="1">
                <a:solidFill>
                  <a:schemeClr val="dk1"/>
                </a:solidFill>
                <a:latin typeface="Alice"/>
                <a:ea typeface="Alice"/>
                <a:cs typeface="Alice"/>
                <a:sym typeface="Alice"/>
              </a:defRPr>
            </a:lvl6pPr>
            <a:lvl7pPr lvl="6" rtl="0">
              <a:spcBef>
                <a:spcPts val="0"/>
              </a:spcBef>
              <a:spcAft>
                <a:spcPts val="0"/>
              </a:spcAft>
              <a:buClr>
                <a:schemeClr val="dk1"/>
              </a:buClr>
              <a:buSzPts val="3000"/>
              <a:buFont typeface="Alice"/>
              <a:buNone/>
              <a:defRPr sz="3000" b="1">
                <a:solidFill>
                  <a:schemeClr val="dk1"/>
                </a:solidFill>
                <a:latin typeface="Alice"/>
                <a:ea typeface="Alice"/>
                <a:cs typeface="Alice"/>
                <a:sym typeface="Alice"/>
              </a:defRPr>
            </a:lvl7pPr>
            <a:lvl8pPr lvl="7" rtl="0">
              <a:spcBef>
                <a:spcPts val="0"/>
              </a:spcBef>
              <a:spcAft>
                <a:spcPts val="0"/>
              </a:spcAft>
              <a:buClr>
                <a:schemeClr val="dk1"/>
              </a:buClr>
              <a:buSzPts val="3000"/>
              <a:buFont typeface="Alice"/>
              <a:buNone/>
              <a:defRPr sz="3000" b="1">
                <a:solidFill>
                  <a:schemeClr val="dk1"/>
                </a:solidFill>
                <a:latin typeface="Alice"/>
                <a:ea typeface="Alice"/>
                <a:cs typeface="Alice"/>
                <a:sym typeface="Alice"/>
              </a:defRPr>
            </a:lvl8pPr>
            <a:lvl9pPr lvl="8" rtl="0">
              <a:spcBef>
                <a:spcPts val="0"/>
              </a:spcBef>
              <a:spcAft>
                <a:spcPts val="0"/>
              </a:spcAft>
              <a:buClr>
                <a:schemeClr val="dk1"/>
              </a:buClr>
              <a:buSzPts val="3000"/>
              <a:buFont typeface="Alice"/>
              <a:buNone/>
              <a:defRPr sz="3000" b="1">
                <a:solidFill>
                  <a:schemeClr val="dk1"/>
                </a:solidFill>
                <a:latin typeface="Alice"/>
                <a:ea typeface="Alice"/>
                <a:cs typeface="Alice"/>
                <a:sym typeface="Alice"/>
              </a:defRPr>
            </a:lvl9pPr>
          </a:lstStyle>
          <a:p>
            <a:endParaRPr/>
          </a:p>
        </p:txBody>
      </p:sp>
      <p:sp>
        <p:nvSpPr>
          <p:cNvPr id="7" name="Google Shape;7;p1"/>
          <p:cNvSpPr txBox="1">
            <a:spLocks noGrp="1"/>
          </p:cNvSpPr>
          <p:nvPr>
            <p:ph type="body" idx="1"/>
          </p:nvPr>
        </p:nvSpPr>
        <p:spPr>
          <a:xfrm>
            <a:off x="960000" y="1566000"/>
            <a:ext cx="10272000" cy="4572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1pPr>
            <a:lvl2pPr marL="914400" lvl="1"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2pPr>
            <a:lvl3pPr marL="1371600" lvl="2"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3pPr>
            <a:lvl4pPr marL="1828800" lvl="3"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4pPr>
            <a:lvl5pPr marL="2286000" lvl="4"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5pPr>
            <a:lvl6pPr marL="2743200" lvl="5"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6pPr>
            <a:lvl7pPr marL="3200400" lvl="6"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7pPr>
            <a:lvl8pPr marL="3657600" lvl="7"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8pPr>
            <a:lvl9pPr marL="4114800" lvl="8"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9pPr>
          </a:lstStyle>
          <a:p>
            <a:endParaRPr/>
          </a:p>
        </p:txBody>
      </p:sp>
    </p:spTree>
    <p:extLst>
      <p:ext uri="{BB962C8B-B14F-4D97-AF65-F5344CB8AC3E}">
        <p14:creationId xmlns:p14="http://schemas.microsoft.com/office/powerpoint/2010/main" val="424003623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A37EED4-E05E-524D-9557-E751A755FEB2}"/>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8E7C1B1-0716-F341-B84D-3C012FFEB73B}"/>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5236" name="Rectangle 4">
            <a:extLst>
              <a:ext uri="{FF2B5EF4-FFF2-40B4-BE49-F238E27FC236}">
                <a16:creationId xmlns:a16="http://schemas.microsoft.com/office/drawing/2014/main" id="{4964D482-1296-5945-8DF2-C624E09820AF}"/>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latin typeface="Arial" charset="0"/>
              </a:defRPr>
            </a:lvl1pPr>
          </a:lstStyle>
          <a:p>
            <a:pPr>
              <a:defRPr/>
            </a:pPr>
            <a:endParaRPr lang="en-US"/>
          </a:p>
        </p:txBody>
      </p:sp>
      <p:sp>
        <p:nvSpPr>
          <p:cNvPr id="95237" name="Rectangle 5">
            <a:extLst>
              <a:ext uri="{FF2B5EF4-FFF2-40B4-BE49-F238E27FC236}">
                <a16:creationId xmlns:a16="http://schemas.microsoft.com/office/drawing/2014/main" id="{41690AA0-3F75-8B40-B588-E4B6E584B51D}"/>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latin typeface="Arial" charset="0"/>
              </a:defRPr>
            </a:lvl1pPr>
          </a:lstStyle>
          <a:p>
            <a:pPr>
              <a:defRPr/>
            </a:pPr>
            <a:endParaRPr lang="en-US"/>
          </a:p>
        </p:txBody>
      </p:sp>
      <p:sp>
        <p:nvSpPr>
          <p:cNvPr id="95238" name="Rectangle 6">
            <a:extLst>
              <a:ext uri="{FF2B5EF4-FFF2-40B4-BE49-F238E27FC236}">
                <a16:creationId xmlns:a16="http://schemas.microsoft.com/office/drawing/2014/main" id="{5F3B281C-4EA8-9146-9A57-4EED96A678E4}"/>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400">
                <a:latin typeface="+mn-lt"/>
              </a:defRPr>
            </a:lvl1pPr>
          </a:lstStyle>
          <a:p>
            <a:pPr>
              <a:defRPr/>
            </a:pPr>
            <a:fld id="{67A87F95-FFC4-5A42-A872-3914D3B4233E}" type="slidenum">
              <a:rPr lang="en-US" altLang="en-US"/>
              <a:pPr>
                <a:defRPr/>
              </a:pPr>
              <a:t>‹#›</a:t>
            </a:fld>
            <a:endParaRPr lang="en-US" altLang="en-US"/>
          </a:p>
        </p:txBody>
      </p:sp>
    </p:spTree>
    <p:extLst>
      <p:ext uri="{BB962C8B-B14F-4D97-AF65-F5344CB8AC3E}">
        <p14:creationId xmlns:p14="http://schemas.microsoft.com/office/powerpoint/2010/main" val="117268527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66275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pic>
        <p:nvPicPr>
          <p:cNvPr id="18434" name="Picture 4">
            <a:extLst>
              <a:ext uri="{FF2B5EF4-FFF2-40B4-BE49-F238E27FC236}">
                <a16:creationId xmlns:a16="http://schemas.microsoft.com/office/drawing/2014/main" id="{57139E72-99EB-C844-A184-560A9AF134A9}"/>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4763"/>
            <a:ext cx="12192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图片 2">
            <a:extLst>
              <a:ext uri="{FF2B5EF4-FFF2-40B4-BE49-F238E27FC236}">
                <a16:creationId xmlns:a16="http://schemas.microsoft.com/office/drawing/2014/main" id="{E406C3BE-3586-A746-9850-FBC693985172}"/>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2700" y="4763"/>
            <a:ext cx="12204700" cy="684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组合 16">
            <a:extLst>
              <a:ext uri="{FF2B5EF4-FFF2-40B4-BE49-F238E27FC236}">
                <a16:creationId xmlns:a16="http://schemas.microsoft.com/office/drawing/2014/main" id="{C87A7F1D-7CF6-6B48-BEF0-1503372E9715}"/>
              </a:ext>
            </a:extLst>
          </p:cNvPr>
          <p:cNvGrpSpPr/>
          <p:nvPr userDrawn="1"/>
        </p:nvGrpSpPr>
        <p:grpSpPr>
          <a:xfrm>
            <a:off x="527382" y="795535"/>
            <a:ext cx="11137237" cy="246927"/>
            <a:chOff x="-448804" y="948449"/>
            <a:chExt cx="10024912" cy="222265"/>
          </a:xfrm>
          <a:solidFill>
            <a:srgbClr val="AED30B"/>
          </a:solidFill>
        </p:grpSpPr>
        <p:cxnSp>
          <p:nvCxnSpPr>
            <p:cNvPr id="18" name="直接连接符 17">
              <a:extLst>
                <a:ext uri="{FF2B5EF4-FFF2-40B4-BE49-F238E27FC236}">
                  <a16:creationId xmlns:a16="http://schemas.microsoft.com/office/drawing/2014/main" id="{1D7AF608-8349-F244-A93A-72E3F270337E}"/>
                </a:ext>
              </a:extLst>
            </p:cNvPr>
            <p:cNvCxnSpPr/>
            <p:nvPr/>
          </p:nvCxnSpPr>
          <p:spPr>
            <a:xfrm>
              <a:off x="-448804" y="1052311"/>
              <a:ext cx="10024912" cy="3635"/>
            </a:xfrm>
            <a:prstGeom prst="line">
              <a:avLst/>
            </a:prstGeom>
            <a:grpFill/>
            <a:ln>
              <a:solidFill>
                <a:srgbClr val="AED30B"/>
              </a:solidFill>
            </a:ln>
          </p:spPr>
          <p:style>
            <a:lnRef idx="1">
              <a:schemeClr val="accent1"/>
            </a:lnRef>
            <a:fillRef idx="0">
              <a:schemeClr val="accent1"/>
            </a:fillRef>
            <a:effectRef idx="0">
              <a:schemeClr val="accent1"/>
            </a:effectRef>
            <a:fontRef idx="minor">
              <a:schemeClr val="tx1"/>
            </a:fontRef>
          </p:style>
        </p:cxnSp>
        <p:grpSp>
          <p:nvGrpSpPr>
            <p:cNvPr id="19" name="组合 18">
              <a:extLst>
                <a:ext uri="{FF2B5EF4-FFF2-40B4-BE49-F238E27FC236}">
                  <a16:creationId xmlns:a16="http://schemas.microsoft.com/office/drawing/2014/main" id="{932BFBFB-9181-274A-B714-3433FAE2C225}"/>
                </a:ext>
              </a:extLst>
            </p:cNvPr>
            <p:cNvGrpSpPr/>
            <p:nvPr/>
          </p:nvGrpSpPr>
          <p:grpSpPr>
            <a:xfrm>
              <a:off x="4269749" y="948449"/>
              <a:ext cx="604501" cy="222265"/>
              <a:chOff x="4398820" y="4019428"/>
              <a:chExt cx="380593" cy="191371"/>
            </a:xfrm>
            <a:grpFill/>
          </p:grpSpPr>
          <p:sp>
            <p:nvSpPr>
              <p:cNvPr id="20" name="椭圆 19">
                <a:extLst>
                  <a:ext uri="{FF2B5EF4-FFF2-40B4-BE49-F238E27FC236}">
                    <a16:creationId xmlns:a16="http://schemas.microsoft.com/office/drawing/2014/main" id="{2F3A04C9-9C16-5A40-A709-890CADA357CD}"/>
                  </a:ext>
                </a:extLst>
              </p:cNvPr>
              <p:cNvSpPr/>
              <p:nvPr/>
            </p:nvSpPr>
            <p:spPr>
              <a:xfrm>
                <a:off x="4515144" y="4019428"/>
                <a:ext cx="143528" cy="1913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1" name="椭圆 20">
                <a:extLst>
                  <a:ext uri="{FF2B5EF4-FFF2-40B4-BE49-F238E27FC236}">
                    <a16:creationId xmlns:a16="http://schemas.microsoft.com/office/drawing/2014/main" id="{54B2D513-D927-B549-A370-0619898BEEA7}"/>
                  </a:ext>
                </a:extLst>
              </p:cNvPr>
              <p:cNvSpPr/>
              <p:nvPr/>
            </p:nvSpPr>
            <p:spPr>
              <a:xfrm>
                <a:off x="4398820" y="4051345"/>
                <a:ext cx="86266" cy="1150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2" name="椭圆 21">
                <a:extLst>
                  <a:ext uri="{FF2B5EF4-FFF2-40B4-BE49-F238E27FC236}">
                    <a16:creationId xmlns:a16="http://schemas.microsoft.com/office/drawing/2014/main" id="{7E281084-A0ED-EA4A-8800-4E662389AAC1}"/>
                  </a:ext>
                </a:extLst>
              </p:cNvPr>
              <p:cNvSpPr/>
              <p:nvPr/>
            </p:nvSpPr>
            <p:spPr>
              <a:xfrm>
                <a:off x="4693147" y="4051344"/>
                <a:ext cx="86266" cy="1150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spTree>
    <p:extLst>
      <p:ext uri="{BB962C8B-B14F-4D97-AF65-F5344CB8AC3E}">
        <p14:creationId xmlns:p14="http://schemas.microsoft.com/office/powerpoint/2010/main" val="158132321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ctr" defTabSz="1217613" rtl="0" fontAlgn="base">
        <a:spcBef>
          <a:spcPct val="0"/>
        </a:spcBef>
        <a:spcAft>
          <a:spcPct val="0"/>
        </a:spcAft>
        <a:defRPr sz="5800" kern="1200">
          <a:solidFill>
            <a:schemeClr val="tx1"/>
          </a:solidFill>
          <a:latin typeface="+mj-lt"/>
          <a:ea typeface="+mj-ea"/>
          <a:cs typeface="+mj-cs"/>
        </a:defRPr>
      </a:lvl1pPr>
      <a:lvl2pPr algn="ctr" defTabSz="1217613" rtl="0" fontAlgn="base">
        <a:spcBef>
          <a:spcPct val="0"/>
        </a:spcBef>
        <a:spcAft>
          <a:spcPct val="0"/>
        </a:spcAft>
        <a:defRPr sz="5800">
          <a:solidFill>
            <a:schemeClr val="tx1"/>
          </a:solidFill>
          <a:latin typeface="Calibri" panose="020F0502020204030204" pitchFamily="34" charset="0"/>
        </a:defRPr>
      </a:lvl2pPr>
      <a:lvl3pPr algn="ctr" defTabSz="1217613" rtl="0" fontAlgn="base">
        <a:spcBef>
          <a:spcPct val="0"/>
        </a:spcBef>
        <a:spcAft>
          <a:spcPct val="0"/>
        </a:spcAft>
        <a:defRPr sz="5800">
          <a:solidFill>
            <a:schemeClr val="tx1"/>
          </a:solidFill>
          <a:latin typeface="Calibri" panose="020F0502020204030204" pitchFamily="34" charset="0"/>
        </a:defRPr>
      </a:lvl3pPr>
      <a:lvl4pPr algn="ctr" defTabSz="1217613" rtl="0" fontAlgn="base">
        <a:spcBef>
          <a:spcPct val="0"/>
        </a:spcBef>
        <a:spcAft>
          <a:spcPct val="0"/>
        </a:spcAft>
        <a:defRPr sz="5800">
          <a:solidFill>
            <a:schemeClr val="tx1"/>
          </a:solidFill>
          <a:latin typeface="Calibri" panose="020F0502020204030204" pitchFamily="34" charset="0"/>
        </a:defRPr>
      </a:lvl4pPr>
      <a:lvl5pPr algn="ctr" defTabSz="1217613" rtl="0" fontAlgn="base">
        <a:spcBef>
          <a:spcPct val="0"/>
        </a:spcBef>
        <a:spcAft>
          <a:spcPct val="0"/>
        </a:spcAft>
        <a:defRPr sz="5800">
          <a:solidFill>
            <a:schemeClr val="tx1"/>
          </a:solidFill>
          <a:latin typeface="Calibri" panose="020F0502020204030204" pitchFamily="34" charset="0"/>
        </a:defRPr>
      </a:lvl5pPr>
      <a:lvl6pPr marL="457200" algn="ctr" defTabSz="1217613" rtl="0" fontAlgn="base">
        <a:spcBef>
          <a:spcPct val="0"/>
        </a:spcBef>
        <a:spcAft>
          <a:spcPct val="0"/>
        </a:spcAft>
        <a:defRPr sz="5800">
          <a:solidFill>
            <a:schemeClr val="tx1"/>
          </a:solidFill>
          <a:latin typeface="Calibri" panose="020F0502020204030204" pitchFamily="34" charset="0"/>
        </a:defRPr>
      </a:lvl6pPr>
      <a:lvl7pPr marL="914400" algn="ctr" defTabSz="1217613" rtl="0" fontAlgn="base">
        <a:spcBef>
          <a:spcPct val="0"/>
        </a:spcBef>
        <a:spcAft>
          <a:spcPct val="0"/>
        </a:spcAft>
        <a:defRPr sz="5800">
          <a:solidFill>
            <a:schemeClr val="tx1"/>
          </a:solidFill>
          <a:latin typeface="Calibri" panose="020F0502020204030204" pitchFamily="34" charset="0"/>
        </a:defRPr>
      </a:lvl7pPr>
      <a:lvl8pPr marL="1371600" algn="ctr" defTabSz="1217613" rtl="0" fontAlgn="base">
        <a:spcBef>
          <a:spcPct val="0"/>
        </a:spcBef>
        <a:spcAft>
          <a:spcPct val="0"/>
        </a:spcAft>
        <a:defRPr sz="5800">
          <a:solidFill>
            <a:schemeClr val="tx1"/>
          </a:solidFill>
          <a:latin typeface="Calibri" panose="020F0502020204030204" pitchFamily="34" charset="0"/>
        </a:defRPr>
      </a:lvl8pPr>
      <a:lvl9pPr marL="1828800" algn="ctr" defTabSz="1217613" rtl="0" fontAlgn="base">
        <a:spcBef>
          <a:spcPct val="0"/>
        </a:spcBef>
        <a:spcAft>
          <a:spcPct val="0"/>
        </a:spcAft>
        <a:defRPr sz="5800">
          <a:solidFill>
            <a:schemeClr val="tx1"/>
          </a:solidFill>
          <a:latin typeface="Calibri" panose="020F0502020204030204" pitchFamily="34" charset="0"/>
        </a:defRPr>
      </a:lvl9pPr>
    </p:titleStyle>
    <p:bodyStyle>
      <a:lvl1pPr marL="455613" indent="-455613" algn="l" defTabSz="1217613" rtl="0" fontAlgn="base">
        <a:spcBef>
          <a:spcPct val="20000"/>
        </a:spcBef>
        <a:spcAft>
          <a:spcPct val="0"/>
        </a:spcAft>
        <a:buFont typeface="Arial" panose="020B0604020202020204" pitchFamily="34" charset="0"/>
        <a:buChar char="•"/>
        <a:defRPr sz="4200" kern="1200">
          <a:solidFill>
            <a:schemeClr val="tx1"/>
          </a:solidFill>
          <a:latin typeface="+mn-lt"/>
          <a:ea typeface="+mn-ea"/>
          <a:cs typeface="+mn-cs"/>
        </a:defRPr>
      </a:lvl1pPr>
      <a:lvl2pPr marL="989013" indent="-379413" algn="l" defTabSz="1217613" rtl="0" fontAlgn="base">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2413" indent="-303213" algn="l" defTabSz="1217613"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2013" indent="-303213" algn="l" defTabSz="1217613" rtl="0" fontAlgn="base">
        <a:spcBef>
          <a:spcPct val="20000"/>
        </a:spcBef>
        <a:spcAft>
          <a:spcPct val="0"/>
        </a:spcAft>
        <a:buFont typeface="Arial" panose="020B0604020202020204" pitchFamily="34" charset="0"/>
        <a:buChar char="–"/>
        <a:defRPr sz="2600" kern="1200">
          <a:solidFill>
            <a:schemeClr val="tx1"/>
          </a:solidFill>
          <a:latin typeface="+mn-lt"/>
          <a:ea typeface="+mn-ea"/>
          <a:cs typeface="+mn-cs"/>
        </a:defRPr>
      </a:lvl4pPr>
      <a:lvl5pPr marL="2741613" indent="-303213" algn="l" defTabSz="1217613" rtl="0" fontAlgn="base">
        <a:spcBef>
          <a:spcPct val="20000"/>
        </a:spcBef>
        <a:spcAft>
          <a:spcPct val="0"/>
        </a:spcAft>
        <a:buFont typeface="Arial" panose="020B0604020202020204" pitchFamily="34" charset="0"/>
        <a:buChar char="»"/>
        <a:defRPr sz="2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0" tIns="45715" rIns="91430" bIns="45715"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5"/>
            <a:ext cx="10972800" cy="4525963"/>
          </a:xfrm>
          <a:prstGeom prst="rect">
            <a:avLst/>
          </a:prstGeom>
        </p:spPr>
        <p:txBody>
          <a:bodyPr vert="horz" lIns="91430" tIns="45715" rIns="91430"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6"/>
            <a:ext cx="2844800" cy="365125"/>
          </a:xfrm>
          <a:prstGeom prst="rect">
            <a:avLst/>
          </a:prstGeom>
        </p:spPr>
        <p:txBody>
          <a:bodyPr vert="horz" lIns="91430" tIns="45715" rIns="91430" bIns="45715"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3" y="6356356"/>
            <a:ext cx="3860800" cy="365125"/>
          </a:xfrm>
          <a:prstGeom prst="rect">
            <a:avLst/>
          </a:prstGeom>
        </p:spPr>
        <p:txBody>
          <a:bodyPr vert="horz" lIns="91430" tIns="45715" rIns="91430" bIns="45715"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6"/>
            <a:ext cx="2844800" cy="365125"/>
          </a:xfrm>
          <a:prstGeom prst="rect">
            <a:avLst/>
          </a:prstGeom>
        </p:spPr>
        <p:txBody>
          <a:bodyPr vert="horz" lIns="91430" tIns="45715" rIns="91430" bIns="45715"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9470512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Lst>
  <p:hf hdr="0" ftr="0" dt="0"/>
  <p:txStyles>
    <p:titleStyle>
      <a:lvl1pPr algn="ctr" defTabSz="1218776" rtl="0" eaLnBrk="1" latinLnBrk="0" hangingPunct="1">
        <a:spcBef>
          <a:spcPct val="0"/>
        </a:spcBef>
        <a:buNone/>
        <a:defRPr sz="5867" kern="1200">
          <a:solidFill>
            <a:schemeClr val="tx1"/>
          </a:solidFill>
          <a:latin typeface="+mj-lt"/>
          <a:ea typeface="+mj-ea"/>
          <a:cs typeface="+mj-cs"/>
        </a:defRPr>
      </a:lvl1pPr>
    </p:titleStyle>
    <p:bodyStyle>
      <a:lvl1pPr marL="457039" indent="-457039" algn="l" defTabSz="1218776"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254" indent="-380868" algn="l" defTabSz="1218776" rtl="0" eaLnBrk="1" latinLnBrk="0" hangingPunct="1">
        <a:spcBef>
          <a:spcPct val="20000"/>
        </a:spcBef>
        <a:buFont typeface="Arial" pitchFamily="34" charset="0"/>
        <a:buChar char="–"/>
        <a:defRPr sz="3867" kern="1200">
          <a:solidFill>
            <a:schemeClr val="tx1"/>
          </a:solidFill>
          <a:latin typeface="+mn-lt"/>
          <a:ea typeface="+mn-ea"/>
          <a:cs typeface="+mn-cs"/>
        </a:defRPr>
      </a:lvl2pPr>
      <a:lvl3pPr marL="1523467" indent="-304692" algn="l" defTabSz="121877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2853" indent="-304692" algn="l" defTabSz="1218776"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2241" indent="-304692" algn="l" defTabSz="1218776"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1627" indent="-304692" algn="l" defTabSz="1218776"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016" indent="-304692" algn="l" defTabSz="121877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400" indent="-304692" algn="l" defTabSz="121877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9788" indent="-304692" algn="l" defTabSz="1218776"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776" rtl="0" eaLnBrk="1" latinLnBrk="0" hangingPunct="1">
        <a:defRPr sz="2400" kern="1200">
          <a:solidFill>
            <a:schemeClr val="tx1"/>
          </a:solidFill>
          <a:latin typeface="+mn-lt"/>
          <a:ea typeface="+mn-ea"/>
          <a:cs typeface="+mn-cs"/>
        </a:defRPr>
      </a:lvl1pPr>
      <a:lvl2pPr marL="609387" algn="l" defTabSz="1218776" rtl="0" eaLnBrk="1" latinLnBrk="0" hangingPunct="1">
        <a:defRPr sz="2400" kern="1200">
          <a:solidFill>
            <a:schemeClr val="tx1"/>
          </a:solidFill>
          <a:latin typeface="+mn-lt"/>
          <a:ea typeface="+mn-ea"/>
          <a:cs typeface="+mn-cs"/>
        </a:defRPr>
      </a:lvl2pPr>
      <a:lvl3pPr marL="1218776" algn="l" defTabSz="1218776" rtl="0" eaLnBrk="1" latinLnBrk="0" hangingPunct="1">
        <a:defRPr sz="2400" kern="1200">
          <a:solidFill>
            <a:schemeClr val="tx1"/>
          </a:solidFill>
          <a:latin typeface="+mn-lt"/>
          <a:ea typeface="+mn-ea"/>
          <a:cs typeface="+mn-cs"/>
        </a:defRPr>
      </a:lvl3pPr>
      <a:lvl4pPr marL="1828161" algn="l" defTabSz="1218776" rtl="0" eaLnBrk="1" latinLnBrk="0" hangingPunct="1">
        <a:defRPr sz="2400" kern="1200">
          <a:solidFill>
            <a:schemeClr val="tx1"/>
          </a:solidFill>
          <a:latin typeface="+mn-lt"/>
          <a:ea typeface="+mn-ea"/>
          <a:cs typeface="+mn-cs"/>
        </a:defRPr>
      </a:lvl4pPr>
      <a:lvl5pPr marL="2437550" algn="l" defTabSz="1218776" rtl="0" eaLnBrk="1" latinLnBrk="0" hangingPunct="1">
        <a:defRPr sz="2400" kern="1200">
          <a:solidFill>
            <a:schemeClr val="tx1"/>
          </a:solidFill>
          <a:latin typeface="+mn-lt"/>
          <a:ea typeface="+mn-ea"/>
          <a:cs typeface="+mn-cs"/>
        </a:defRPr>
      </a:lvl5pPr>
      <a:lvl6pPr marL="3046934" algn="l" defTabSz="1218776" rtl="0" eaLnBrk="1" latinLnBrk="0" hangingPunct="1">
        <a:defRPr sz="2400" kern="1200">
          <a:solidFill>
            <a:schemeClr val="tx1"/>
          </a:solidFill>
          <a:latin typeface="+mn-lt"/>
          <a:ea typeface="+mn-ea"/>
          <a:cs typeface="+mn-cs"/>
        </a:defRPr>
      </a:lvl6pPr>
      <a:lvl7pPr marL="3656319" algn="l" defTabSz="1218776" rtl="0" eaLnBrk="1" latinLnBrk="0" hangingPunct="1">
        <a:defRPr sz="2400" kern="1200">
          <a:solidFill>
            <a:schemeClr val="tx1"/>
          </a:solidFill>
          <a:latin typeface="+mn-lt"/>
          <a:ea typeface="+mn-ea"/>
          <a:cs typeface="+mn-cs"/>
        </a:defRPr>
      </a:lvl7pPr>
      <a:lvl8pPr marL="4265707" algn="l" defTabSz="1218776" rtl="0" eaLnBrk="1" latinLnBrk="0" hangingPunct="1">
        <a:defRPr sz="2400" kern="1200">
          <a:solidFill>
            <a:schemeClr val="tx1"/>
          </a:solidFill>
          <a:latin typeface="+mn-lt"/>
          <a:ea typeface="+mn-ea"/>
          <a:cs typeface="+mn-cs"/>
        </a:defRPr>
      </a:lvl8pPr>
      <a:lvl9pPr marL="4875093" algn="l" defTabSz="1218776"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1" y="593367"/>
            <a:ext cx="11360800" cy="763600"/>
          </a:xfrm>
          <a:prstGeom prst="rect">
            <a:avLst/>
          </a:prstGeom>
          <a:noFill/>
          <a:ln>
            <a:noFill/>
          </a:ln>
        </p:spPr>
        <p:txBody>
          <a:bodyPr spcFirstLastPara="1" wrap="square" lIns="91419" tIns="91419" rIns="91419" bIns="91419"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1" y="1536633"/>
            <a:ext cx="11360800" cy="4555200"/>
          </a:xfrm>
          <a:prstGeom prst="rect">
            <a:avLst/>
          </a:prstGeom>
          <a:noFill/>
          <a:ln>
            <a:noFill/>
          </a:ln>
        </p:spPr>
        <p:txBody>
          <a:bodyPr spcFirstLastPara="1" wrap="square" lIns="91419" tIns="91419" rIns="91419" bIns="91419"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2" y="6217623"/>
            <a:ext cx="731600" cy="524800"/>
          </a:xfrm>
          <a:prstGeom prst="rect">
            <a:avLst/>
          </a:prstGeom>
          <a:noFill/>
          <a:ln>
            <a:noFill/>
          </a:ln>
        </p:spPr>
        <p:txBody>
          <a:bodyPr spcFirstLastPara="1" wrap="square" lIns="91419" tIns="91419" rIns="91419" bIns="91419"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29793752"/>
      </p:ext>
    </p:extLst>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9"/>
            <a:ext cx="10515600" cy="1325563"/>
          </a:xfrm>
          <a:prstGeom prst="rect">
            <a:avLst/>
          </a:prstGeom>
        </p:spPr>
        <p:txBody>
          <a:bodyPr vert="horz" lIns="91434" tIns="45717" rIns="91434" bIns="45717"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9"/>
          </a:xfrm>
          <a:prstGeom prst="rect">
            <a:avLst/>
          </a:prstGeom>
        </p:spPr>
        <p:txBody>
          <a:bodyPr vert="horz" lIns="91434" tIns="45717" rIns="91434" bIns="4571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6"/>
            <a:ext cx="2743200" cy="365125"/>
          </a:xfrm>
          <a:prstGeom prst="rect">
            <a:avLst/>
          </a:prstGeom>
        </p:spPr>
        <p:txBody>
          <a:bodyPr vert="horz" lIns="91434" tIns="45717" rIns="91434" bIns="45717" rtlCol="0" anchor="ctr"/>
          <a:lstStyle>
            <a:lvl1pPr algn="l">
              <a:defRPr sz="1200">
                <a:solidFill>
                  <a:schemeClr val="tx1">
                    <a:tint val="75000"/>
                  </a:schemeClr>
                </a:solidFill>
              </a:defRPr>
            </a:lvl1pPr>
          </a:lstStyle>
          <a:p>
            <a:pPr defTabSz="914286">
              <a:defRPr/>
            </a:pPr>
            <a:fld id="{2B8AC976-F0F5-438A-A4BB-3BAAC2D1A4DD}" type="datetimeFigureOut">
              <a:rPr lang="en-US" smtClean="0">
                <a:solidFill>
                  <a:prstClr val="black">
                    <a:tint val="75000"/>
                  </a:prstClr>
                </a:solidFill>
              </a:rPr>
              <a:pPr defTabSz="914286">
                <a:defRPr/>
              </a:pPr>
              <a:t>1/16/2024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6"/>
            <a:ext cx="4114800" cy="365125"/>
          </a:xfrm>
          <a:prstGeom prst="rect">
            <a:avLst/>
          </a:prstGeom>
        </p:spPr>
        <p:txBody>
          <a:bodyPr vert="horz" lIns="91434" tIns="45717" rIns="91434" bIns="45717" rtlCol="0" anchor="ctr"/>
          <a:lstStyle>
            <a:lvl1pPr algn="ctr">
              <a:defRPr sz="1200">
                <a:solidFill>
                  <a:schemeClr val="tx1">
                    <a:tint val="75000"/>
                  </a:schemeClr>
                </a:solidFill>
              </a:defRPr>
            </a:lvl1pPr>
          </a:lstStyle>
          <a:p>
            <a:pPr defTabSz="914286">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6"/>
            <a:ext cx="2743200" cy="365125"/>
          </a:xfrm>
          <a:prstGeom prst="rect">
            <a:avLst/>
          </a:prstGeom>
        </p:spPr>
        <p:txBody>
          <a:bodyPr vert="horz" lIns="91434" tIns="45717" rIns="91434" bIns="45717" rtlCol="0" anchor="ctr"/>
          <a:lstStyle>
            <a:lvl1pPr algn="r">
              <a:defRPr sz="1200">
                <a:solidFill>
                  <a:schemeClr val="tx1">
                    <a:tint val="75000"/>
                  </a:schemeClr>
                </a:solidFill>
              </a:defRPr>
            </a:lvl1pPr>
          </a:lstStyle>
          <a:p>
            <a:pPr defTabSz="914286">
              <a:defRPr/>
            </a:pPr>
            <a:fld id="{F70BFC39-336F-402B-8BB1-7F2D84F98217}" type="slidenum">
              <a:rPr lang="en-US" smtClean="0">
                <a:solidFill>
                  <a:prstClr val="black">
                    <a:tint val="75000"/>
                  </a:prstClr>
                </a:solidFill>
              </a:rPr>
              <a:pPr defTabSz="914286">
                <a:defRPr/>
              </a:pPr>
              <a:t>‹#›</a:t>
            </a:fld>
            <a:endParaRPr lang="en-US">
              <a:solidFill>
                <a:prstClr val="black">
                  <a:tint val="75000"/>
                </a:prstClr>
              </a:solidFill>
            </a:endParaRPr>
          </a:p>
        </p:txBody>
      </p:sp>
    </p:spTree>
    <p:extLst>
      <p:ext uri="{BB962C8B-B14F-4D97-AF65-F5344CB8AC3E}">
        <p14:creationId xmlns:p14="http://schemas.microsoft.com/office/powerpoint/2010/main" val="223792755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txStyles>
    <p:titleStyle>
      <a:lvl1pPr algn="l" defTabSz="91419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0" indent="-228550" algn="l" defTabSz="91419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46" indent="-228550" algn="l" defTabSz="9141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45" indent="-228550" algn="l" defTabSz="91419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40" indent="-228550" algn="l" defTabSz="91419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935" indent="-228550" algn="l" defTabSz="91419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036" indent="-228550" algn="l" defTabSz="91419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132" indent="-228550" algn="l" defTabSz="91419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229" indent="-228550" algn="l" defTabSz="91419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330" indent="-228550" algn="l" defTabSz="91419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196" rtl="0" eaLnBrk="1" latinLnBrk="0" hangingPunct="1">
        <a:defRPr sz="1867" kern="1200">
          <a:solidFill>
            <a:schemeClr val="tx1"/>
          </a:solidFill>
          <a:latin typeface="+mn-lt"/>
          <a:ea typeface="+mn-ea"/>
          <a:cs typeface="+mn-cs"/>
        </a:defRPr>
      </a:lvl1pPr>
      <a:lvl2pPr marL="457095" algn="l" defTabSz="914196" rtl="0" eaLnBrk="1" latinLnBrk="0" hangingPunct="1">
        <a:defRPr sz="1867" kern="1200">
          <a:solidFill>
            <a:schemeClr val="tx1"/>
          </a:solidFill>
          <a:latin typeface="+mn-lt"/>
          <a:ea typeface="+mn-ea"/>
          <a:cs typeface="+mn-cs"/>
        </a:defRPr>
      </a:lvl2pPr>
      <a:lvl3pPr marL="914196" algn="l" defTabSz="914196" rtl="0" eaLnBrk="1" latinLnBrk="0" hangingPunct="1">
        <a:defRPr sz="1867" kern="1200">
          <a:solidFill>
            <a:schemeClr val="tx1"/>
          </a:solidFill>
          <a:latin typeface="+mn-lt"/>
          <a:ea typeface="+mn-ea"/>
          <a:cs typeface="+mn-cs"/>
        </a:defRPr>
      </a:lvl3pPr>
      <a:lvl4pPr marL="1371292" algn="l" defTabSz="914196" rtl="0" eaLnBrk="1" latinLnBrk="0" hangingPunct="1">
        <a:defRPr sz="1867" kern="1200">
          <a:solidFill>
            <a:schemeClr val="tx1"/>
          </a:solidFill>
          <a:latin typeface="+mn-lt"/>
          <a:ea typeface="+mn-ea"/>
          <a:cs typeface="+mn-cs"/>
        </a:defRPr>
      </a:lvl4pPr>
      <a:lvl5pPr marL="1828389" algn="l" defTabSz="914196" rtl="0" eaLnBrk="1" latinLnBrk="0" hangingPunct="1">
        <a:defRPr sz="1867" kern="1200">
          <a:solidFill>
            <a:schemeClr val="tx1"/>
          </a:solidFill>
          <a:latin typeface="+mn-lt"/>
          <a:ea typeface="+mn-ea"/>
          <a:cs typeface="+mn-cs"/>
        </a:defRPr>
      </a:lvl5pPr>
      <a:lvl6pPr marL="2285486" algn="l" defTabSz="914196" rtl="0" eaLnBrk="1" latinLnBrk="0" hangingPunct="1">
        <a:defRPr sz="1867" kern="1200">
          <a:solidFill>
            <a:schemeClr val="tx1"/>
          </a:solidFill>
          <a:latin typeface="+mn-lt"/>
          <a:ea typeface="+mn-ea"/>
          <a:cs typeface="+mn-cs"/>
        </a:defRPr>
      </a:lvl6pPr>
      <a:lvl7pPr marL="2742585" algn="l" defTabSz="914196" rtl="0" eaLnBrk="1" latinLnBrk="0" hangingPunct="1">
        <a:defRPr sz="1867" kern="1200">
          <a:solidFill>
            <a:schemeClr val="tx1"/>
          </a:solidFill>
          <a:latin typeface="+mn-lt"/>
          <a:ea typeface="+mn-ea"/>
          <a:cs typeface="+mn-cs"/>
        </a:defRPr>
      </a:lvl7pPr>
      <a:lvl8pPr marL="3199680" algn="l" defTabSz="914196" rtl="0" eaLnBrk="1" latinLnBrk="0" hangingPunct="1">
        <a:defRPr sz="1867" kern="1200">
          <a:solidFill>
            <a:schemeClr val="tx1"/>
          </a:solidFill>
          <a:latin typeface="+mn-lt"/>
          <a:ea typeface="+mn-ea"/>
          <a:cs typeface="+mn-cs"/>
        </a:defRPr>
      </a:lvl8pPr>
      <a:lvl9pPr marL="3656775" algn="l" defTabSz="914196" rtl="0" eaLnBrk="1" latinLnBrk="0" hangingPunct="1">
        <a:defRPr sz="1867"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593367"/>
            <a:ext cx="10290400" cy="763600"/>
          </a:xfrm>
          <a:prstGeom prst="rect">
            <a:avLst/>
          </a:prstGeom>
          <a:noFill/>
          <a:ln>
            <a:noFill/>
          </a:ln>
        </p:spPr>
        <p:txBody>
          <a:bodyPr spcFirstLastPara="1" wrap="square" lIns="91419" tIns="91419" rIns="91419" bIns="91419" anchor="t" anchorCtr="0">
            <a:noAutofit/>
          </a:bodyPr>
          <a:lstStyle>
            <a:lvl1pPr lvl="0" rtl="0">
              <a:spcBef>
                <a:spcPts val="0"/>
              </a:spcBef>
              <a:spcAft>
                <a:spcPts val="0"/>
              </a:spcAft>
              <a:buClr>
                <a:schemeClr val="lt2"/>
              </a:buClr>
              <a:buSzPts val="2800"/>
              <a:buFont typeface="Quintessential"/>
              <a:buNone/>
              <a:defRPr sz="2800" b="1">
                <a:solidFill>
                  <a:schemeClr val="lt2"/>
                </a:solidFill>
                <a:latin typeface="Quintessential"/>
                <a:ea typeface="Quintessential"/>
                <a:cs typeface="Quintessential"/>
                <a:sym typeface="Quintessential"/>
              </a:defRPr>
            </a:lvl1pPr>
            <a:lvl2pPr lvl="1"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2pPr>
            <a:lvl3pPr lvl="2"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3pPr>
            <a:lvl4pPr lvl="3"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4pPr>
            <a:lvl5pPr lvl="4"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5pPr>
            <a:lvl6pPr lvl="5"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6pPr>
            <a:lvl7pPr lvl="6"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7pPr>
            <a:lvl8pPr lvl="7"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8pPr>
            <a:lvl9pPr lvl="8"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9pPr>
          </a:lstStyle>
          <a:p>
            <a:endParaRPr/>
          </a:p>
        </p:txBody>
      </p:sp>
      <p:sp>
        <p:nvSpPr>
          <p:cNvPr id="7" name="Google Shape;7;p1"/>
          <p:cNvSpPr txBox="1">
            <a:spLocks noGrp="1"/>
          </p:cNvSpPr>
          <p:nvPr>
            <p:ph type="body" idx="1"/>
          </p:nvPr>
        </p:nvSpPr>
        <p:spPr>
          <a:xfrm>
            <a:off x="950800" y="1536633"/>
            <a:ext cx="10290400" cy="4555200"/>
          </a:xfrm>
          <a:prstGeom prst="rect">
            <a:avLst/>
          </a:prstGeom>
          <a:noFill/>
          <a:ln>
            <a:noFill/>
          </a:ln>
        </p:spPr>
        <p:txBody>
          <a:bodyPr spcFirstLastPara="1" wrap="square" lIns="91419" tIns="91419" rIns="91419" bIns="91419" anchor="t"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761259861"/>
      </p:ext>
    </p:extLst>
  </p:cSld>
  <p:clrMap bg1="lt1" tx1="dk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png"/><Relationship Id="rId2" Type="http://schemas.openxmlformats.org/officeDocument/2006/relationships/slideLayout" Target="../slideLayouts/slideLayout46.xml"/><Relationship Id="rId1" Type="http://schemas.openxmlformats.org/officeDocument/2006/relationships/themeOverride" Target="../theme/themeOverride1.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jpg"/><Relationship Id="rId1" Type="http://schemas.openxmlformats.org/officeDocument/2006/relationships/slideLayout" Target="../slideLayouts/slideLayout41.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jpg"/><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jpg"/><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6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74.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7.xml"/></Relationships>
</file>

<file path=ppt/slides/_rels/slide27.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89.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g"/><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27111"/>
          <a:stretch/>
        </p:blipFill>
        <p:spPr>
          <a:xfrm>
            <a:off x="-1" y="13767"/>
            <a:ext cx="12192001" cy="6858000"/>
          </a:xfrm>
          <a:prstGeom prst="rect">
            <a:avLst/>
          </a:prstGeom>
        </p:spPr>
      </p:pic>
      <p:pic>
        <p:nvPicPr>
          <p:cNvPr id="22" name="图片 21">
            <a:extLst>
              <a:ext uri="{FF2B5EF4-FFF2-40B4-BE49-F238E27FC236}">
                <a16:creationId xmlns:a16="http://schemas.microsoft.com/office/drawing/2014/main" id="{2C05A27C-0C40-4CD7-93FB-419E8BBC2C4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269198" y="-145144"/>
            <a:ext cx="4535365" cy="6858000"/>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r="93467" b="46605"/>
          <a:stretch/>
        </p:blipFill>
        <p:spPr>
          <a:xfrm>
            <a:off x="-1" y="917359"/>
            <a:ext cx="786074" cy="2682184"/>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872857"/>
            <a:ext cx="12192000" cy="3980688"/>
          </a:xfrm>
          <a:prstGeom prst="rect">
            <a:avLst/>
          </a:prstGeom>
        </p:spPr>
      </p:pic>
      <p:pic>
        <p:nvPicPr>
          <p:cNvPr id="23" name="图片 22">
            <a:extLst>
              <a:ext uri="{FF2B5EF4-FFF2-40B4-BE49-F238E27FC236}">
                <a16:creationId xmlns:a16="http://schemas.microsoft.com/office/drawing/2014/main" id="{39251336-69F0-4CDA-8C7B-BC9AA8063F6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5" name="Rectangle 4">
            <a:extLst>
              <a:ext uri="{FF2B5EF4-FFF2-40B4-BE49-F238E27FC236}">
                <a16:creationId xmlns:a16="http://schemas.microsoft.com/office/drawing/2014/main" id="{81AC8510-23C5-C247-96D6-980BE3F43E48}"/>
              </a:ext>
            </a:extLst>
          </p:cNvPr>
          <p:cNvSpPr/>
          <p:nvPr/>
        </p:nvSpPr>
        <p:spPr>
          <a:xfrm>
            <a:off x="4040599" y="2083527"/>
            <a:ext cx="5698997"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gradFill>
                  <a:gsLst>
                    <a:gs pos="0">
                      <a:srgbClr val="ED7747">
                        <a:lumMod val="50000"/>
                      </a:srgbClr>
                    </a:gs>
                    <a:gs pos="50000">
                      <a:srgbClr val="ED7747"/>
                    </a:gs>
                    <a:gs pos="100000">
                      <a:srgbClr val="ED7747">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黑体"/>
                <a:cs typeface="Times New Roman" panose="02020603050405020304" pitchFamily="18" charset="0"/>
              </a:rPr>
              <a:t>KHỞI ĐỘNG</a:t>
            </a:r>
          </a:p>
        </p:txBody>
      </p:sp>
    </p:spTree>
    <p:extLst>
      <p:ext uri="{BB962C8B-B14F-4D97-AF65-F5344CB8AC3E}">
        <p14:creationId xmlns:p14="http://schemas.microsoft.com/office/powerpoint/2010/main" val="4252373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traight Connector 1">
            <a:extLst>
              <a:ext uri="{FF2B5EF4-FFF2-40B4-BE49-F238E27FC236}">
                <a16:creationId xmlns:a16="http://schemas.microsoft.com/office/drawing/2014/main" id="{F6FDFA22-9E1C-47B8-107C-E296EA0DD35E}"/>
              </a:ext>
            </a:extLst>
          </p:cNvPr>
          <p:cNvSpPr/>
          <p:nvPr/>
        </p:nvSpPr>
        <p:spPr>
          <a:xfrm>
            <a:off x="0" y="5838740"/>
            <a:ext cx="12192000" cy="25697"/>
          </a:xfrm>
          <a:prstGeom prst="line">
            <a:avLst/>
          </a:prstGeom>
          <a:ln>
            <a:solidFill>
              <a:srgbClr val="535353"/>
            </a:solidFill>
            <a:miter lim="400000"/>
          </a:ln>
        </p:spPr>
        <p:txBody>
          <a:bodyPr lIns="45719" rIns="45719"/>
          <a:lstStyle/>
          <a:p>
            <a:pPr algn="ctr"/>
            <a:endParaRPr sz="3200">
              <a:latin typeface="Times New Roman" panose="02020603050405020304" pitchFamily="18" charset="0"/>
              <a:cs typeface="Times New Roman" panose="02020603050405020304" pitchFamily="18" charset="0"/>
            </a:endParaRPr>
          </a:p>
        </p:txBody>
      </p:sp>
      <p:sp>
        <p:nvSpPr>
          <p:cNvPr id="21" name="TextBox 34">
            <a:extLst>
              <a:ext uri="{FF2B5EF4-FFF2-40B4-BE49-F238E27FC236}">
                <a16:creationId xmlns:a16="http://schemas.microsoft.com/office/drawing/2014/main" id="{2244F67B-172D-8051-5491-5CBE8478DAAB}"/>
              </a:ext>
            </a:extLst>
          </p:cNvPr>
          <p:cNvSpPr txBox="1"/>
          <p:nvPr/>
        </p:nvSpPr>
        <p:spPr>
          <a:xfrm>
            <a:off x="366929" y="6096685"/>
            <a:ext cx="11726634"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3500">
                <a:solidFill>
                  <a:srgbClr val="F77F00"/>
                </a:solidFill>
                <a:latin typeface="Bellota Regular"/>
                <a:ea typeface="Bellota Regular"/>
                <a:cs typeface="Bellota Regular"/>
                <a:sym typeface="Bellota Regular"/>
              </a:defRPr>
            </a:lvl1pPr>
          </a:lstStyle>
          <a:p>
            <a:pPr algn="ctr"/>
            <a:r>
              <a:rPr lang="en-US" sz="4000" b="1">
                <a:latin typeface="Times New Roman" panose="02020603050405020304" pitchFamily="18" charset="0"/>
                <a:cs typeface="Times New Roman" panose="02020603050405020304" pitchFamily="18" charset="0"/>
              </a:rPr>
              <a:t>Một số sự kiện chính cách mạng tư sản Pháp</a:t>
            </a:r>
            <a:endParaRPr sz="4000" b="1">
              <a:latin typeface="Times New Roman" panose="02020603050405020304" pitchFamily="18" charset="0"/>
              <a:cs typeface="Times New Roman" panose="02020603050405020304" pitchFamily="18" charset="0"/>
            </a:endParaRPr>
          </a:p>
        </p:txBody>
      </p:sp>
      <p:grpSp>
        <p:nvGrpSpPr>
          <p:cNvPr id="55" name="Group 54">
            <a:extLst>
              <a:ext uri="{FF2B5EF4-FFF2-40B4-BE49-F238E27FC236}">
                <a16:creationId xmlns:a16="http://schemas.microsoft.com/office/drawing/2014/main" id="{08A7376F-984E-8558-8CA4-9272236D9473}"/>
              </a:ext>
            </a:extLst>
          </p:cNvPr>
          <p:cNvGrpSpPr/>
          <p:nvPr/>
        </p:nvGrpSpPr>
        <p:grpSpPr>
          <a:xfrm>
            <a:off x="68624" y="1542639"/>
            <a:ext cx="1899382" cy="4380796"/>
            <a:chOff x="68624" y="1542639"/>
            <a:chExt cx="1899382" cy="4380796"/>
          </a:xfrm>
        </p:grpSpPr>
        <p:sp>
          <p:nvSpPr>
            <p:cNvPr id="6" name="Oval 2">
              <a:extLst>
                <a:ext uri="{FF2B5EF4-FFF2-40B4-BE49-F238E27FC236}">
                  <a16:creationId xmlns:a16="http://schemas.microsoft.com/office/drawing/2014/main" id="{E4D66BFA-3046-5D9D-0D0F-8C13F565D4F5}"/>
                </a:ext>
              </a:extLst>
            </p:cNvPr>
            <p:cNvSpPr/>
            <p:nvPr/>
          </p:nvSpPr>
          <p:spPr>
            <a:xfrm>
              <a:off x="841867" y="5732672"/>
              <a:ext cx="256729" cy="190763"/>
            </a:xfrm>
            <a:prstGeom prst="ellipse">
              <a:avLst/>
            </a:prstGeom>
            <a:gradFill>
              <a:gsLst>
                <a:gs pos="22846">
                  <a:srgbClr val="FF3847"/>
                </a:gs>
                <a:gs pos="63342">
                  <a:srgbClr val="FF7D25"/>
                </a:gs>
                <a:gs pos="100000">
                  <a:srgbClr val="FFC203"/>
                </a:gs>
              </a:gsLst>
              <a:lin ang="2089253"/>
            </a:gradFill>
            <a:ln w="12700">
              <a:miter lim="400000"/>
            </a:ln>
          </p:spPr>
          <p:txBody>
            <a:bodyPr lIns="45719" rIns="45719" anchor="ctr"/>
            <a:lstStyle/>
            <a:p>
              <a:pPr algn="ctr">
                <a:defRPr>
                  <a:solidFill>
                    <a:srgbClr val="A9E800"/>
                  </a:solidFill>
                </a:defRPr>
              </a:pPr>
              <a:endParaRPr sz="3200">
                <a:latin typeface="Times New Roman" panose="02020603050405020304" pitchFamily="18" charset="0"/>
                <a:cs typeface="Times New Roman" panose="02020603050405020304" pitchFamily="18" charset="0"/>
              </a:endParaRPr>
            </a:p>
          </p:txBody>
        </p:sp>
        <p:sp>
          <p:nvSpPr>
            <p:cNvPr id="7" name="Straight Connector 3">
              <a:extLst>
                <a:ext uri="{FF2B5EF4-FFF2-40B4-BE49-F238E27FC236}">
                  <a16:creationId xmlns:a16="http://schemas.microsoft.com/office/drawing/2014/main" id="{E64BF673-C80F-7140-85CB-14342AE96CBA}"/>
                </a:ext>
              </a:extLst>
            </p:cNvPr>
            <p:cNvSpPr/>
            <p:nvPr/>
          </p:nvSpPr>
          <p:spPr>
            <a:xfrm flipV="1">
              <a:off x="971885" y="3213481"/>
              <a:ext cx="4" cy="2440915"/>
            </a:xfrm>
            <a:prstGeom prst="line">
              <a:avLst/>
            </a:prstGeom>
            <a:ln w="12700">
              <a:solidFill>
                <a:srgbClr val="FF8800"/>
              </a:solidFill>
              <a:miter/>
            </a:ln>
          </p:spPr>
          <p:txBody>
            <a:bodyPr lIns="45719" rIns="45719"/>
            <a:lstStyle/>
            <a:p>
              <a:pPr algn="ctr"/>
              <a:endParaRPr sz="3200">
                <a:latin typeface="Times New Roman" panose="02020603050405020304" pitchFamily="18" charset="0"/>
                <a:cs typeface="Times New Roman" panose="02020603050405020304" pitchFamily="18" charset="0"/>
              </a:endParaRPr>
            </a:p>
          </p:txBody>
        </p:sp>
        <p:sp>
          <p:nvSpPr>
            <p:cNvPr id="8" name="Teardrop 4">
              <a:extLst>
                <a:ext uri="{FF2B5EF4-FFF2-40B4-BE49-F238E27FC236}">
                  <a16:creationId xmlns:a16="http://schemas.microsoft.com/office/drawing/2014/main" id="{E1FEAFF0-785C-8ADD-E814-F9D98D73AB99}"/>
                </a:ext>
              </a:extLst>
            </p:cNvPr>
            <p:cNvSpPr/>
            <p:nvPr/>
          </p:nvSpPr>
          <p:spPr>
            <a:xfrm>
              <a:off x="68624" y="1542639"/>
              <a:ext cx="1899382" cy="1697163"/>
            </a:xfrm>
            <a:custGeom>
              <a:avLst/>
              <a:gdLst/>
              <a:ahLst/>
              <a:cxnLst>
                <a:cxn ang="0">
                  <a:pos x="wd2" y="hd2"/>
                </a:cxn>
                <a:cxn ang="5400000">
                  <a:pos x="wd2" y="hd2"/>
                </a:cxn>
                <a:cxn ang="10800000">
                  <a:pos x="wd2" y="hd2"/>
                </a:cxn>
                <a:cxn ang="16200000">
                  <a:pos x="wd2" y="hd2"/>
                </a:cxn>
              </a:cxnLst>
              <a:rect l="0" t="0" r="r" b="b"/>
              <a:pathLst>
                <a:path w="19487" h="20668" extrusionOk="0">
                  <a:moveTo>
                    <a:pt x="16879" y="2743"/>
                  </a:moveTo>
                  <a:cubicBezTo>
                    <a:pt x="20543" y="6219"/>
                    <a:pt x="20318" y="11656"/>
                    <a:pt x="16377" y="14888"/>
                  </a:cubicBezTo>
                  <a:cubicBezTo>
                    <a:pt x="14012" y="16827"/>
                    <a:pt x="11634" y="18753"/>
                    <a:pt x="9244" y="20668"/>
                  </a:cubicBezTo>
                  <a:cubicBezTo>
                    <a:pt x="7018" y="18605"/>
                    <a:pt x="4805" y="16531"/>
                    <a:pt x="2607" y="14445"/>
                  </a:cubicBezTo>
                  <a:cubicBezTo>
                    <a:pt x="-1057" y="10969"/>
                    <a:pt x="-832" y="5531"/>
                    <a:pt x="3109" y="2300"/>
                  </a:cubicBezTo>
                  <a:cubicBezTo>
                    <a:pt x="7051" y="-932"/>
                    <a:pt x="13215" y="-734"/>
                    <a:pt x="16879" y="2743"/>
                  </a:cubicBezTo>
                  <a:close/>
                </a:path>
              </a:pathLst>
            </a:custGeom>
            <a:gradFill>
              <a:gsLst>
                <a:gs pos="0">
                  <a:srgbClr val="FFC203"/>
                </a:gs>
                <a:gs pos="36657">
                  <a:srgbClr val="FF7D25"/>
                </a:gs>
                <a:gs pos="77153">
                  <a:srgbClr val="FF3847"/>
                </a:gs>
              </a:gsLst>
            </a:gradFill>
            <a:ln w="12700">
              <a:miter lim="400000"/>
            </a:ln>
          </p:spPr>
          <p:txBody>
            <a:bodyPr lIns="45719" rIns="45719" anchor="ctr"/>
            <a:lstStyle/>
            <a:p>
              <a:pPr algn="ctr"/>
              <a:endParaRPr sz="3200">
                <a:latin typeface="Times New Roman" panose="02020603050405020304" pitchFamily="18" charset="0"/>
                <a:cs typeface="Times New Roman" panose="02020603050405020304" pitchFamily="18" charset="0"/>
              </a:endParaRPr>
            </a:p>
          </p:txBody>
        </p:sp>
        <p:sp>
          <p:nvSpPr>
            <p:cNvPr id="26" name="TextBox 52">
              <a:extLst>
                <a:ext uri="{FF2B5EF4-FFF2-40B4-BE49-F238E27FC236}">
                  <a16:creationId xmlns:a16="http://schemas.microsoft.com/office/drawing/2014/main" id="{13600ADD-C407-EB2E-C52D-B8EE0D054FB0}"/>
                </a:ext>
              </a:extLst>
            </p:cNvPr>
            <p:cNvSpPr txBox="1"/>
            <p:nvPr/>
          </p:nvSpPr>
          <p:spPr>
            <a:xfrm>
              <a:off x="116076" y="1959486"/>
              <a:ext cx="1804478"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000">
                  <a:latin typeface="Encode Sans Semi Expanded Regular"/>
                  <a:ea typeface="Encode Sans Semi Expanded Regular"/>
                  <a:cs typeface="Encode Sans Semi Expanded Regular"/>
                  <a:sym typeface="Encode Sans Semi Expanded Regular"/>
                </a:defRPr>
              </a:lvl1pPr>
            </a:lstStyle>
            <a:p>
              <a:pPr algn="ctr"/>
              <a:r>
                <a:rPr lang="en-US" sz="3200" b="1">
                  <a:solidFill>
                    <a:schemeClr val="bg1"/>
                  </a:solidFill>
                  <a:latin typeface="Times New Roman" panose="02020603050405020304" pitchFamily="18" charset="0"/>
                  <a:cs typeface="Times New Roman" panose="02020603050405020304" pitchFamily="18" charset="0"/>
                </a:rPr>
                <a:t>14/7/1789</a:t>
              </a:r>
              <a:endParaRPr sz="3200" b="1">
                <a:solidFill>
                  <a:schemeClr val="bg1"/>
                </a:solidFill>
                <a:latin typeface="Times New Roman" panose="02020603050405020304" pitchFamily="18" charset="0"/>
                <a:cs typeface="Times New Roman" panose="02020603050405020304" pitchFamily="18" charset="0"/>
              </a:endParaRPr>
            </a:p>
          </p:txBody>
        </p:sp>
      </p:grpSp>
      <p:sp>
        <p:nvSpPr>
          <p:cNvPr id="37" name="TextBox 52">
            <a:extLst>
              <a:ext uri="{FF2B5EF4-FFF2-40B4-BE49-F238E27FC236}">
                <a16:creationId xmlns:a16="http://schemas.microsoft.com/office/drawing/2014/main" id="{3BF07570-624F-BDF7-87C4-D812A0F3C2ED}"/>
              </a:ext>
            </a:extLst>
          </p:cNvPr>
          <p:cNvSpPr txBox="1"/>
          <p:nvPr/>
        </p:nvSpPr>
        <p:spPr>
          <a:xfrm>
            <a:off x="1741526" y="2438977"/>
            <a:ext cx="1613414"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100">
                <a:solidFill>
                  <a:srgbClr val="535353"/>
                </a:solidFill>
              </a:defRPr>
            </a:lvl1pPr>
          </a:lstStyle>
          <a:p>
            <a:pPr algn="ctr"/>
            <a:r>
              <a:rPr lang="en-US" sz="3200">
                <a:latin typeface="Times New Roman" panose="02020603050405020304" pitchFamily="18" charset="0"/>
                <a:cs typeface="Times New Roman" panose="02020603050405020304" pitchFamily="18" charset="0"/>
              </a:rPr>
              <a:t>Phá ngục Ba-xti</a:t>
            </a:r>
          </a:p>
        </p:txBody>
      </p:sp>
      <p:sp>
        <p:nvSpPr>
          <p:cNvPr id="38" name="TextBox 52">
            <a:extLst>
              <a:ext uri="{FF2B5EF4-FFF2-40B4-BE49-F238E27FC236}">
                <a16:creationId xmlns:a16="http://schemas.microsoft.com/office/drawing/2014/main" id="{1239F2F8-514C-5565-2BA3-24A21730D128}"/>
              </a:ext>
            </a:extLst>
          </p:cNvPr>
          <p:cNvSpPr txBox="1"/>
          <p:nvPr/>
        </p:nvSpPr>
        <p:spPr>
          <a:xfrm>
            <a:off x="1216911" y="3726389"/>
            <a:ext cx="2457936" cy="2062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000">
                <a:solidFill>
                  <a:srgbClr val="535353"/>
                </a:solidFill>
              </a:defRPr>
            </a:lvl1pPr>
          </a:lstStyle>
          <a:p>
            <a:pPr algn="ctr"/>
            <a:r>
              <a:rPr lang="en-US" sz="3200">
                <a:latin typeface="Times New Roman" panose="02020603050405020304" pitchFamily="18" charset="0"/>
                <a:cs typeface="Times New Roman" panose="02020603050405020304" pitchFamily="18" charset="0"/>
              </a:rPr>
              <a:t>Ra đời bản Tuyên ngôn Nhân quyền và Dân quyền</a:t>
            </a:r>
          </a:p>
        </p:txBody>
      </p:sp>
      <p:grpSp>
        <p:nvGrpSpPr>
          <p:cNvPr id="54" name="Group 53">
            <a:extLst>
              <a:ext uri="{FF2B5EF4-FFF2-40B4-BE49-F238E27FC236}">
                <a16:creationId xmlns:a16="http://schemas.microsoft.com/office/drawing/2014/main" id="{26534941-5A3D-D92A-4F25-3FCBFFF8ED93}"/>
              </a:ext>
            </a:extLst>
          </p:cNvPr>
          <p:cNvGrpSpPr/>
          <p:nvPr/>
        </p:nvGrpSpPr>
        <p:grpSpPr>
          <a:xfrm>
            <a:off x="3064666" y="187531"/>
            <a:ext cx="2063884" cy="5675785"/>
            <a:chOff x="3064666" y="187531"/>
            <a:chExt cx="2063884" cy="5675785"/>
          </a:xfrm>
        </p:grpSpPr>
        <p:sp>
          <p:nvSpPr>
            <p:cNvPr id="9" name="Oval 9">
              <a:extLst>
                <a:ext uri="{FF2B5EF4-FFF2-40B4-BE49-F238E27FC236}">
                  <a16:creationId xmlns:a16="http://schemas.microsoft.com/office/drawing/2014/main" id="{7E40130B-8429-47FA-F5DA-702C119CBC07}"/>
                </a:ext>
              </a:extLst>
            </p:cNvPr>
            <p:cNvSpPr/>
            <p:nvPr/>
          </p:nvSpPr>
          <p:spPr>
            <a:xfrm>
              <a:off x="3910437" y="5672553"/>
              <a:ext cx="256729" cy="190763"/>
            </a:xfrm>
            <a:prstGeom prst="ellipse">
              <a:avLst/>
            </a:prstGeom>
            <a:gradFill>
              <a:gsLst>
                <a:gs pos="1890">
                  <a:srgbClr val="FF2A70"/>
                </a:gs>
                <a:gs pos="64134">
                  <a:srgbClr val="E1359B"/>
                </a:gs>
                <a:gs pos="98899">
                  <a:srgbClr val="C23FC6"/>
                </a:gs>
              </a:gsLst>
              <a:lin ang="2089253"/>
            </a:gradFill>
            <a:ln w="12700">
              <a:miter lim="400000"/>
            </a:ln>
          </p:spPr>
          <p:txBody>
            <a:bodyPr lIns="45719" rIns="45719" anchor="ctr"/>
            <a:lstStyle/>
            <a:p>
              <a:pPr algn="ctr">
                <a:defRPr>
                  <a:solidFill>
                    <a:srgbClr val="A9E800"/>
                  </a:solidFill>
                </a:defRPr>
              </a:pPr>
              <a:endParaRPr sz="3200">
                <a:latin typeface="Times New Roman" panose="02020603050405020304" pitchFamily="18" charset="0"/>
                <a:cs typeface="Times New Roman" panose="02020603050405020304" pitchFamily="18" charset="0"/>
              </a:endParaRPr>
            </a:p>
          </p:txBody>
        </p:sp>
        <p:sp>
          <p:nvSpPr>
            <p:cNvPr id="10" name="Straight Connector 10">
              <a:extLst>
                <a:ext uri="{FF2B5EF4-FFF2-40B4-BE49-F238E27FC236}">
                  <a16:creationId xmlns:a16="http://schemas.microsoft.com/office/drawing/2014/main" id="{19E2C5E5-A92C-7F38-6F27-A67B378F4A4E}"/>
                </a:ext>
              </a:extLst>
            </p:cNvPr>
            <p:cNvSpPr/>
            <p:nvPr/>
          </p:nvSpPr>
          <p:spPr>
            <a:xfrm flipV="1">
              <a:off x="4038802" y="1864164"/>
              <a:ext cx="6" cy="3746142"/>
            </a:xfrm>
            <a:prstGeom prst="line">
              <a:avLst/>
            </a:prstGeom>
            <a:ln w="12700">
              <a:solidFill>
                <a:srgbClr val="D7208E"/>
              </a:solidFill>
              <a:miter/>
            </a:ln>
          </p:spPr>
          <p:txBody>
            <a:bodyPr lIns="45719" rIns="45719"/>
            <a:lstStyle/>
            <a:p>
              <a:pPr algn="ctr"/>
              <a:endParaRPr sz="3200">
                <a:latin typeface="Times New Roman" panose="02020603050405020304" pitchFamily="18" charset="0"/>
                <a:cs typeface="Times New Roman" panose="02020603050405020304" pitchFamily="18" charset="0"/>
              </a:endParaRPr>
            </a:p>
          </p:txBody>
        </p:sp>
        <p:sp>
          <p:nvSpPr>
            <p:cNvPr id="11" name="Teardrop 11">
              <a:extLst>
                <a:ext uri="{FF2B5EF4-FFF2-40B4-BE49-F238E27FC236}">
                  <a16:creationId xmlns:a16="http://schemas.microsoft.com/office/drawing/2014/main" id="{97B5637F-BAF5-6B3C-B4D4-67CBE2DAF465}"/>
                </a:ext>
              </a:extLst>
            </p:cNvPr>
            <p:cNvSpPr/>
            <p:nvPr/>
          </p:nvSpPr>
          <p:spPr>
            <a:xfrm>
              <a:off x="3146917" y="187531"/>
              <a:ext cx="1899382" cy="1697166"/>
            </a:xfrm>
            <a:custGeom>
              <a:avLst/>
              <a:gdLst/>
              <a:ahLst/>
              <a:cxnLst>
                <a:cxn ang="0">
                  <a:pos x="wd2" y="hd2"/>
                </a:cxn>
                <a:cxn ang="5400000">
                  <a:pos x="wd2" y="hd2"/>
                </a:cxn>
                <a:cxn ang="10800000">
                  <a:pos x="wd2" y="hd2"/>
                </a:cxn>
                <a:cxn ang="16200000">
                  <a:pos x="wd2" y="hd2"/>
                </a:cxn>
              </a:cxnLst>
              <a:rect l="0" t="0" r="r" b="b"/>
              <a:pathLst>
                <a:path w="19487" h="20668" extrusionOk="0">
                  <a:moveTo>
                    <a:pt x="16879" y="2743"/>
                  </a:moveTo>
                  <a:cubicBezTo>
                    <a:pt x="20543" y="6219"/>
                    <a:pt x="20318" y="11656"/>
                    <a:pt x="16377" y="14888"/>
                  </a:cubicBezTo>
                  <a:cubicBezTo>
                    <a:pt x="14012" y="16827"/>
                    <a:pt x="11634" y="18753"/>
                    <a:pt x="9244" y="20668"/>
                  </a:cubicBezTo>
                  <a:cubicBezTo>
                    <a:pt x="7018" y="18605"/>
                    <a:pt x="4805" y="16531"/>
                    <a:pt x="2607" y="14445"/>
                  </a:cubicBezTo>
                  <a:cubicBezTo>
                    <a:pt x="-1057" y="10969"/>
                    <a:pt x="-832" y="5531"/>
                    <a:pt x="3109" y="2300"/>
                  </a:cubicBezTo>
                  <a:cubicBezTo>
                    <a:pt x="7051" y="-932"/>
                    <a:pt x="13215" y="-734"/>
                    <a:pt x="16879" y="2743"/>
                  </a:cubicBezTo>
                  <a:close/>
                </a:path>
              </a:pathLst>
            </a:custGeom>
            <a:gradFill>
              <a:gsLst>
                <a:gs pos="1700">
                  <a:srgbClr val="FF1B6B"/>
                </a:gs>
                <a:gs pos="51713">
                  <a:srgbClr val="FF0E60"/>
                </a:gs>
                <a:gs pos="97627">
                  <a:srgbClr val="FF0054"/>
                </a:gs>
              </a:gsLst>
            </a:gradFill>
            <a:ln w="12700">
              <a:miter lim="400000"/>
            </a:ln>
          </p:spPr>
          <p:txBody>
            <a:bodyPr lIns="45719" rIns="45719" anchor="ctr"/>
            <a:lstStyle/>
            <a:p>
              <a:pPr algn="ctr"/>
              <a:endParaRPr sz="3200">
                <a:latin typeface="Times New Roman" panose="02020603050405020304" pitchFamily="18" charset="0"/>
                <a:cs typeface="Times New Roman" panose="02020603050405020304" pitchFamily="18" charset="0"/>
              </a:endParaRPr>
            </a:p>
          </p:txBody>
        </p:sp>
        <p:sp>
          <p:nvSpPr>
            <p:cNvPr id="46" name="TextBox 52">
              <a:extLst>
                <a:ext uri="{FF2B5EF4-FFF2-40B4-BE49-F238E27FC236}">
                  <a16:creationId xmlns:a16="http://schemas.microsoft.com/office/drawing/2014/main" id="{1EC03FEC-1600-6AB2-90AF-60CEE37467CF}"/>
                </a:ext>
              </a:extLst>
            </p:cNvPr>
            <p:cNvSpPr txBox="1"/>
            <p:nvPr/>
          </p:nvSpPr>
          <p:spPr>
            <a:xfrm>
              <a:off x="3064666" y="608403"/>
              <a:ext cx="2063884"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000">
                  <a:latin typeface="Encode Sans Semi Expanded Regular"/>
                  <a:ea typeface="Encode Sans Semi Expanded Regular"/>
                  <a:cs typeface="Encode Sans Semi Expanded Regular"/>
                  <a:sym typeface="Encode Sans Semi Expanded Regular"/>
                </a:defRPr>
              </a:lvl1pPr>
            </a:lstStyle>
            <a:p>
              <a:pPr algn="ctr"/>
              <a:r>
                <a:rPr lang="en-US" sz="3200" b="1">
                  <a:solidFill>
                    <a:schemeClr val="bg1"/>
                  </a:solidFill>
                  <a:latin typeface="Times New Roman" panose="02020603050405020304" pitchFamily="18" charset="0"/>
                  <a:cs typeface="Times New Roman" panose="02020603050405020304" pitchFamily="18" charset="0"/>
                </a:rPr>
                <a:t>10/8/1792</a:t>
              </a:r>
            </a:p>
          </p:txBody>
        </p:sp>
      </p:grpSp>
      <p:grpSp>
        <p:nvGrpSpPr>
          <p:cNvPr id="53" name="Group 52">
            <a:extLst>
              <a:ext uri="{FF2B5EF4-FFF2-40B4-BE49-F238E27FC236}">
                <a16:creationId xmlns:a16="http://schemas.microsoft.com/office/drawing/2014/main" id="{49D0D42F-7207-6C6C-7540-671103842913}"/>
              </a:ext>
            </a:extLst>
          </p:cNvPr>
          <p:cNvGrpSpPr/>
          <p:nvPr/>
        </p:nvGrpSpPr>
        <p:grpSpPr>
          <a:xfrm>
            <a:off x="6186515" y="1254657"/>
            <a:ext cx="2063884" cy="4599190"/>
            <a:chOff x="6186515" y="1254657"/>
            <a:chExt cx="2063884" cy="4599190"/>
          </a:xfrm>
        </p:grpSpPr>
        <p:sp>
          <p:nvSpPr>
            <p:cNvPr id="15" name="Oval 23">
              <a:extLst>
                <a:ext uri="{FF2B5EF4-FFF2-40B4-BE49-F238E27FC236}">
                  <a16:creationId xmlns:a16="http://schemas.microsoft.com/office/drawing/2014/main" id="{4B66B584-04A0-A31C-4675-B2A00653D700}"/>
                </a:ext>
              </a:extLst>
            </p:cNvPr>
            <p:cNvSpPr/>
            <p:nvPr/>
          </p:nvSpPr>
          <p:spPr>
            <a:xfrm>
              <a:off x="7017379" y="5663084"/>
              <a:ext cx="256729" cy="190763"/>
            </a:xfrm>
            <a:prstGeom prst="ellipse">
              <a:avLst/>
            </a:prstGeom>
            <a:gradFill>
              <a:gsLst>
                <a:gs pos="0">
                  <a:srgbClr val="0CB100"/>
                </a:gs>
                <a:gs pos="46821">
                  <a:srgbClr val="67CE02"/>
                </a:gs>
                <a:gs pos="99075">
                  <a:srgbClr val="C3EA03"/>
                </a:gs>
              </a:gsLst>
            </a:gradFill>
            <a:ln w="12700">
              <a:miter lim="400000"/>
            </a:ln>
          </p:spPr>
          <p:txBody>
            <a:bodyPr lIns="45719" rIns="45719" anchor="ctr"/>
            <a:lstStyle/>
            <a:p>
              <a:pPr algn="ctr">
                <a:defRPr>
                  <a:solidFill>
                    <a:srgbClr val="A9E800"/>
                  </a:solidFill>
                </a:defRPr>
              </a:pPr>
              <a:endParaRPr sz="3200">
                <a:latin typeface="Times New Roman" panose="02020603050405020304" pitchFamily="18" charset="0"/>
                <a:cs typeface="Times New Roman" panose="02020603050405020304" pitchFamily="18" charset="0"/>
              </a:endParaRPr>
            </a:p>
          </p:txBody>
        </p:sp>
        <p:sp>
          <p:nvSpPr>
            <p:cNvPr id="16" name="Straight Connector 24">
              <a:extLst>
                <a:ext uri="{FF2B5EF4-FFF2-40B4-BE49-F238E27FC236}">
                  <a16:creationId xmlns:a16="http://schemas.microsoft.com/office/drawing/2014/main" id="{BB09D66C-D713-0915-1419-88F512D6269D}"/>
                </a:ext>
              </a:extLst>
            </p:cNvPr>
            <p:cNvSpPr/>
            <p:nvPr/>
          </p:nvSpPr>
          <p:spPr>
            <a:xfrm flipH="1" flipV="1">
              <a:off x="7148733" y="2892388"/>
              <a:ext cx="2192" cy="2699891"/>
            </a:xfrm>
            <a:prstGeom prst="line">
              <a:avLst/>
            </a:prstGeom>
            <a:ln w="12700">
              <a:solidFill>
                <a:srgbClr val="29BF12"/>
              </a:solidFill>
              <a:miter/>
            </a:ln>
          </p:spPr>
          <p:txBody>
            <a:bodyPr lIns="45719" rIns="45719"/>
            <a:lstStyle/>
            <a:p>
              <a:pPr algn="ctr"/>
              <a:endParaRPr sz="3200">
                <a:latin typeface="Times New Roman" panose="02020603050405020304" pitchFamily="18" charset="0"/>
                <a:cs typeface="Times New Roman" panose="02020603050405020304" pitchFamily="18" charset="0"/>
              </a:endParaRPr>
            </a:p>
          </p:txBody>
        </p:sp>
        <p:sp>
          <p:nvSpPr>
            <p:cNvPr id="17" name="Teardrop 25">
              <a:extLst>
                <a:ext uri="{FF2B5EF4-FFF2-40B4-BE49-F238E27FC236}">
                  <a16:creationId xmlns:a16="http://schemas.microsoft.com/office/drawing/2014/main" id="{C9785D7B-318D-4C4A-CC50-1CD54386664F}"/>
                </a:ext>
              </a:extLst>
            </p:cNvPr>
            <p:cNvSpPr/>
            <p:nvPr/>
          </p:nvSpPr>
          <p:spPr>
            <a:xfrm>
              <a:off x="6262318" y="1254657"/>
              <a:ext cx="1899381" cy="1697164"/>
            </a:xfrm>
            <a:custGeom>
              <a:avLst/>
              <a:gdLst/>
              <a:ahLst/>
              <a:cxnLst>
                <a:cxn ang="0">
                  <a:pos x="wd2" y="hd2"/>
                </a:cxn>
                <a:cxn ang="5400000">
                  <a:pos x="wd2" y="hd2"/>
                </a:cxn>
                <a:cxn ang="10800000">
                  <a:pos x="wd2" y="hd2"/>
                </a:cxn>
                <a:cxn ang="16200000">
                  <a:pos x="wd2" y="hd2"/>
                </a:cxn>
              </a:cxnLst>
              <a:rect l="0" t="0" r="r" b="b"/>
              <a:pathLst>
                <a:path w="19487" h="20668" extrusionOk="0">
                  <a:moveTo>
                    <a:pt x="16879" y="2743"/>
                  </a:moveTo>
                  <a:cubicBezTo>
                    <a:pt x="20543" y="6219"/>
                    <a:pt x="20318" y="11656"/>
                    <a:pt x="16377" y="14888"/>
                  </a:cubicBezTo>
                  <a:cubicBezTo>
                    <a:pt x="14012" y="16827"/>
                    <a:pt x="11634" y="18753"/>
                    <a:pt x="9244" y="20668"/>
                  </a:cubicBezTo>
                  <a:cubicBezTo>
                    <a:pt x="7018" y="18605"/>
                    <a:pt x="4805" y="16531"/>
                    <a:pt x="2607" y="14445"/>
                  </a:cubicBezTo>
                  <a:cubicBezTo>
                    <a:pt x="-1057" y="10969"/>
                    <a:pt x="-832" y="5531"/>
                    <a:pt x="3109" y="2300"/>
                  </a:cubicBezTo>
                  <a:cubicBezTo>
                    <a:pt x="7051" y="-932"/>
                    <a:pt x="13215" y="-734"/>
                    <a:pt x="16879" y="2743"/>
                  </a:cubicBezTo>
                  <a:close/>
                </a:path>
              </a:pathLst>
            </a:custGeom>
            <a:gradFill>
              <a:gsLst>
                <a:gs pos="923">
                  <a:srgbClr val="C3EA03"/>
                </a:gs>
                <a:gs pos="53178">
                  <a:srgbClr val="67CE02"/>
                </a:gs>
                <a:gs pos="100000">
                  <a:srgbClr val="0CB100"/>
                </a:gs>
              </a:gsLst>
            </a:gradFill>
            <a:ln w="12700">
              <a:miter lim="400000"/>
            </a:ln>
          </p:spPr>
          <p:txBody>
            <a:bodyPr lIns="45719" rIns="45719" anchor="ctr"/>
            <a:lstStyle/>
            <a:p>
              <a:pPr algn="ctr"/>
              <a:endParaRPr sz="3200">
                <a:latin typeface="Times New Roman" panose="02020603050405020304" pitchFamily="18" charset="0"/>
                <a:cs typeface="Times New Roman" panose="02020603050405020304" pitchFamily="18" charset="0"/>
              </a:endParaRPr>
            </a:p>
          </p:txBody>
        </p:sp>
        <p:sp>
          <p:nvSpPr>
            <p:cNvPr id="47" name="TextBox 52">
              <a:extLst>
                <a:ext uri="{FF2B5EF4-FFF2-40B4-BE49-F238E27FC236}">
                  <a16:creationId xmlns:a16="http://schemas.microsoft.com/office/drawing/2014/main" id="{96136C48-3493-D5F6-0472-4BA3B414791A}"/>
                </a:ext>
              </a:extLst>
            </p:cNvPr>
            <p:cNvSpPr txBox="1"/>
            <p:nvPr/>
          </p:nvSpPr>
          <p:spPr>
            <a:xfrm>
              <a:off x="6186515" y="1667098"/>
              <a:ext cx="2063884"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000">
                  <a:latin typeface="Encode Sans Semi Expanded Regular"/>
                  <a:ea typeface="Encode Sans Semi Expanded Regular"/>
                  <a:cs typeface="Encode Sans Semi Expanded Regular"/>
                  <a:sym typeface="Encode Sans Semi Expanded Regular"/>
                </a:defRPr>
              </a:lvl1pPr>
            </a:lstStyle>
            <a:p>
              <a:pPr algn="ctr"/>
              <a:r>
                <a:rPr lang="en-US" sz="3200" b="1">
                  <a:solidFill>
                    <a:srgbClr val="C00000"/>
                  </a:solidFill>
                  <a:latin typeface="Times New Roman" panose="02020603050405020304" pitchFamily="18" charset="0"/>
                  <a:cs typeface="Times New Roman" panose="02020603050405020304" pitchFamily="18" charset="0"/>
                </a:rPr>
                <a:t>2/6/1793</a:t>
              </a:r>
            </a:p>
          </p:txBody>
        </p:sp>
      </p:grpSp>
      <p:grpSp>
        <p:nvGrpSpPr>
          <p:cNvPr id="52" name="Group 51">
            <a:extLst>
              <a:ext uri="{FF2B5EF4-FFF2-40B4-BE49-F238E27FC236}">
                <a16:creationId xmlns:a16="http://schemas.microsoft.com/office/drawing/2014/main" id="{95184C0E-A04C-74BF-14D0-F9A466C71767}"/>
              </a:ext>
            </a:extLst>
          </p:cNvPr>
          <p:cNvGrpSpPr/>
          <p:nvPr/>
        </p:nvGrpSpPr>
        <p:grpSpPr>
          <a:xfrm>
            <a:off x="9159949" y="385442"/>
            <a:ext cx="2063884" cy="5544973"/>
            <a:chOff x="9159949" y="385442"/>
            <a:chExt cx="2063884" cy="5544973"/>
          </a:xfrm>
        </p:grpSpPr>
        <p:sp>
          <p:nvSpPr>
            <p:cNvPr id="18" name="Oval 30">
              <a:extLst>
                <a:ext uri="{FF2B5EF4-FFF2-40B4-BE49-F238E27FC236}">
                  <a16:creationId xmlns:a16="http://schemas.microsoft.com/office/drawing/2014/main" id="{2A593C63-E187-F4FA-AB4B-5DBC7F8619B9}"/>
                </a:ext>
              </a:extLst>
            </p:cNvPr>
            <p:cNvSpPr/>
            <p:nvPr/>
          </p:nvSpPr>
          <p:spPr>
            <a:xfrm>
              <a:off x="10048537" y="5739652"/>
              <a:ext cx="256729" cy="190763"/>
            </a:xfrm>
            <a:prstGeom prst="ellipse">
              <a:avLst/>
            </a:prstGeom>
            <a:gradFill>
              <a:gsLst>
                <a:gs pos="2485">
                  <a:srgbClr val="4FACFE"/>
                </a:gs>
                <a:gs pos="58102">
                  <a:srgbClr val="28CFFE"/>
                </a:gs>
                <a:gs pos="100000">
                  <a:srgbClr val="00F2FE"/>
                </a:gs>
              </a:gsLst>
            </a:gradFill>
            <a:ln w="12700">
              <a:miter lim="400000"/>
            </a:ln>
          </p:spPr>
          <p:txBody>
            <a:bodyPr lIns="45719" rIns="45719" anchor="ctr"/>
            <a:lstStyle/>
            <a:p>
              <a:pPr algn="ctr">
                <a:defRPr>
                  <a:solidFill>
                    <a:srgbClr val="A9E800"/>
                  </a:solidFill>
                </a:defRPr>
              </a:pPr>
              <a:endParaRPr sz="3200">
                <a:latin typeface="Times New Roman" panose="02020603050405020304" pitchFamily="18" charset="0"/>
                <a:cs typeface="Times New Roman" panose="02020603050405020304" pitchFamily="18" charset="0"/>
              </a:endParaRPr>
            </a:p>
          </p:txBody>
        </p:sp>
        <p:sp>
          <p:nvSpPr>
            <p:cNvPr id="19" name="Straight Connector 31">
              <a:extLst>
                <a:ext uri="{FF2B5EF4-FFF2-40B4-BE49-F238E27FC236}">
                  <a16:creationId xmlns:a16="http://schemas.microsoft.com/office/drawing/2014/main" id="{02D9AFE7-AA5D-A9F4-FF00-D138CEF7B296}"/>
                </a:ext>
              </a:extLst>
            </p:cNvPr>
            <p:cNvSpPr/>
            <p:nvPr/>
          </p:nvSpPr>
          <p:spPr>
            <a:xfrm flipV="1">
              <a:off x="10145301" y="2061832"/>
              <a:ext cx="21536" cy="3625545"/>
            </a:xfrm>
            <a:prstGeom prst="line">
              <a:avLst/>
            </a:prstGeom>
            <a:ln w="12700">
              <a:solidFill>
                <a:srgbClr val="4FACFE"/>
              </a:solidFill>
              <a:miter/>
            </a:ln>
          </p:spPr>
          <p:txBody>
            <a:bodyPr lIns="45719" rIns="45719"/>
            <a:lstStyle/>
            <a:p>
              <a:pPr algn="ctr"/>
              <a:endParaRPr sz="3200">
                <a:latin typeface="Times New Roman" panose="02020603050405020304" pitchFamily="18" charset="0"/>
                <a:cs typeface="Times New Roman" panose="02020603050405020304" pitchFamily="18" charset="0"/>
              </a:endParaRPr>
            </a:p>
          </p:txBody>
        </p:sp>
        <p:sp>
          <p:nvSpPr>
            <p:cNvPr id="20" name="Teardrop 32">
              <a:extLst>
                <a:ext uri="{FF2B5EF4-FFF2-40B4-BE49-F238E27FC236}">
                  <a16:creationId xmlns:a16="http://schemas.microsoft.com/office/drawing/2014/main" id="{1CE3DFDD-BADA-6275-7908-5B44D2FF169F}"/>
                </a:ext>
              </a:extLst>
            </p:cNvPr>
            <p:cNvSpPr/>
            <p:nvPr/>
          </p:nvSpPr>
          <p:spPr>
            <a:xfrm>
              <a:off x="9242200" y="385442"/>
              <a:ext cx="1899382" cy="1697166"/>
            </a:xfrm>
            <a:custGeom>
              <a:avLst/>
              <a:gdLst/>
              <a:ahLst/>
              <a:cxnLst>
                <a:cxn ang="0">
                  <a:pos x="wd2" y="hd2"/>
                </a:cxn>
                <a:cxn ang="5400000">
                  <a:pos x="wd2" y="hd2"/>
                </a:cxn>
                <a:cxn ang="10800000">
                  <a:pos x="wd2" y="hd2"/>
                </a:cxn>
                <a:cxn ang="16200000">
                  <a:pos x="wd2" y="hd2"/>
                </a:cxn>
              </a:cxnLst>
              <a:rect l="0" t="0" r="r" b="b"/>
              <a:pathLst>
                <a:path w="19487" h="20668" extrusionOk="0">
                  <a:moveTo>
                    <a:pt x="16879" y="2743"/>
                  </a:moveTo>
                  <a:cubicBezTo>
                    <a:pt x="20543" y="6219"/>
                    <a:pt x="20318" y="11656"/>
                    <a:pt x="16377" y="14888"/>
                  </a:cubicBezTo>
                  <a:cubicBezTo>
                    <a:pt x="14012" y="16827"/>
                    <a:pt x="11634" y="18753"/>
                    <a:pt x="9244" y="20668"/>
                  </a:cubicBezTo>
                  <a:cubicBezTo>
                    <a:pt x="7018" y="18605"/>
                    <a:pt x="4805" y="16531"/>
                    <a:pt x="2607" y="14445"/>
                  </a:cubicBezTo>
                  <a:cubicBezTo>
                    <a:pt x="-1057" y="10969"/>
                    <a:pt x="-832" y="5531"/>
                    <a:pt x="3109" y="2300"/>
                  </a:cubicBezTo>
                  <a:cubicBezTo>
                    <a:pt x="7051" y="-932"/>
                    <a:pt x="13215" y="-734"/>
                    <a:pt x="16879" y="2743"/>
                  </a:cubicBezTo>
                  <a:close/>
                </a:path>
              </a:pathLst>
            </a:custGeom>
            <a:gradFill>
              <a:gsLst>
                <a:gs pos="0">
                  <a:srgbClr val="00F2FE"/>
                </a:gs>
                <a:gs pos="41897">
                  <a:srgbClr val="28CFFE"/>
                </a:gs>
                <a:gs pos="97514">
                  <a:srgbClr val="4FACFE"/>
                </a:gs>
              </a:gsLst>
            </a:gradFill>
            <a:ln w="12700">
              <a:miter lim="400000"/>
            </a:ln>
          </p:spPr>
          <p:txBody>
            <a:bodyPr lIns="45719" rIns="45719" anchor="ctr"/>
            <a:lstStyle/>
            <a:p>
              <a:pPr algn="ctr"/>
              <a:endParaRPr sz="3200">
                <a:latin typeface="Times New Roman" panose="02020603050405020304" pitchFamily="18" charset="0"/>
                <a:cs typeface="Times New Roman" panose="02020603050405020304" pitchFamily="18" charset="0"/>
              </a:endParaRPr>
            </a:p>
          </p:txBody>
        </p:sp>
        <p:sp>
          <p:nvSpPr>
            <p:cNvPr id="48" name="TextBox 52">
              <a:extLst>
                <a:ext uri="{FF2B5EF4-FFF2-40B4-BE49-F238E27FC236}">
                  <a16:creationId xmlns:a16="http://schemas.microsoft.com/office/drawing/2014/main" id="{2C2FC639-E8AF-6C69-C20A-560627F9482B}"/>
                </a:ext>
              </a:extLst>
            </p:cNvPr>
            <p:cNvSpPr txBox="1"/>
            <p:nvPr/>
          </p:nvSpPr>
          <p:spPr>
            <a:xfrm>
              <a:off x="9159949" y="752464"/>
              <a:ext cx="2063884"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000">
                  <a:latin typeface="Encode Sans Semi Expanded Regular"/>
                  <a:ea typeface="Encode Sans Semi Expanded Regular"/>
                  <a:cs typeface="Encode Sans Semi Expanded Regular"/>
                  <a:sym typeface="Encode Sans Semi Expanded Regular"/>
                </a:defRPr>
              </a:lvl1pPr>
            </a:lstStyle>
            <a:p>
              <a:pPr algn="ctr"/>
              <a:r>
                <a:rPr lang="en-US" sz="3200" b="1">
                  <a:solidFill>
                    <a:srgbClr val="C00000"/>
                  </a:solidFill>
                  <a:latin typeface="Times New Roman" panose="02020603050405020304" pitchFamily="18" charset="0"/>
                  <a:cs typeface="Times New Roman" panose="02020603050405020304" pitchFamily="18" charset="0"/>
                </a:rPr>
                <a:t>27/7/1794</a:t>
              </a:r>
            </a:p>
          </p:txBody>
        </p:sp>
      </p:grpSp>
      <p:sp>
        <p:nvSpPr>
          <p:cNvPr id="49" name="TextBox 52">
            <a:extLst>
              <a:ext uri="{FF2B5EF4-FFF2-40B4-BE49-F238E27FC236}">
                <a16:creationId xmlns:a16="http://schemas.microsoft.com/office/drawing/2014/main" id="{C765CB00-1211-E9F1-3CC6-66D18E6B59B0}"/>
              </a:ext>
            </a:extLst>
          </p:cNvPr>
          <p:cNvSpPr txBox="1"/>
          <p:nvPr/>
        </p:nvSpPr>
        <p:spPr>
          <a:xfrm>
            <a:off x="4244595" y="2910561"/>
            <a:ext cx="2626419" cy="25545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100">
                <a:solidFill>
                  <a:srgbClr val="535353"/>
                </a:solidFill>
              </a:defRPr>
            </a:lvl1pPr>
          </a:lstStyle>
          <a:p>
            <a:pPr algn="ctr"/>
            <a:r>
              <a:rPr lang="en-US" sz="3200">
                <a:latin typeface="Times New Roman" panose="02020603050405020304" pitchFamily="18" charset="0"/>
                <a:cs typeface="Times New Roman" panose="02020603050405020304" pitchFamily="18" charset="0"/>
              </a:rPr>
              <a:t>Nhân dân Pa-ri khởi nghĩa lật đổ phong kiến, thành lập nên cộng hoà</a:t>
            </a:r>
          </a:p>
        </p:txBody>
      </p:sp>
    </p:spTree>
    <p:extLst>
      <p:ext uri="{BB962C8B-B14F-4D97-AF65-F5344CB8AC3E}">
        <p14:creationId xmlns:p14="http://schemas.microsoft.com/office/powerpoint/2010/main" val="23061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484337-653A-241A-D51F-62CA6026B7D7}"/>
              </a:ext>
            </a:extLst>
          </p:cNvPr>
          <p:cNvPicPr>
            <a:picLocks noChangeAspect="1"/>
          </p:cNvPicPr>
          <p:nvPr/>
        </p:nvPicPr>
        <p:blipFill>
          <a:blip r:embed="rId3"/>
          <a:stretch>
            <a:fillRect/>
          </a:stretch>
        </p:blipFill>
        <p:spPr>
          <a:xfrm>
            <a:off x="0" y="0"/>
            <a:ext cx="6096000" cy="6761797"/>
          </a:xfrm>
          <a:prstGeom prst="rect">
            <a:avLst/>
          </a:prstGeom>
        </p:spPr>
      </p:pic>
      <p:pic>
        <p:nvPicPr>
          <p:cNvPr id="4" name="Picture 3">
            <a:extLst>
              <a:ext uri="{FF2B5EF4-FFF2-40B4-BE49-F238E27FC236}">
                <a16:creationId xmlns:a16="http://schemas.microsoft.com/office/drawing/2014/main" id="{A3C8D033-E762-1974-7832-7BF69C816317}"/>
              </a:ext>
            </a:extLst>
          </p:cNvPr>
          <p:cNvPicPr>
            <a:picLocks noChangeAspect="1"/>
          </p:cNvPicPr>
          <p:nvPr/>
        </p:nvPicPr>
        <p:blipFill>
          <a:blip r:embed="rId4"/>
          <a:stretch>
            <a:fillRect/>
          </a:stretch>
        </p:blipFill>
        <p:spPr>
          <a:xfrm>
            <a:off x="6096000" y="-48102"/>
            <a:ext cx="6096000" cy="6858000"/>
          </a:xfrm>
          <a:prstGeom prst="rect">
            <a:avLst/>
          </a:prstGeom>
        </p:spPr>
      </p:pic>
    </p:spTree>
    <p:extLst>
      <p:ext uri="{BB962C8B-B14F-4D97-AF65-F5344CB8AC3E}">
        <p14:creationId xmlns:p14="http://schemas.microsoft.com/office/powerpoint/2010/main" val="131756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traight Connector 1">
            <a:extLst>
              <a:ext uri="{FF2B5EF4-FFF2-40B4-BE49-F238E27FC236}">
                <a16:creationId xmlns:a16="http://schemas.microsoft.com/office/drawing/2014/main" id="{F6FDFA22-9E1C-47B8-107C-E296EA0DD35E}"/>
              </a:ext>
            </a:extLst>
          </p:cNvPr>
          <p:cNvSpPr/>
          <p:nvPr/>
        </p:nvSpPr>
        <p:spPr>
          <a:xfrm>
            <a:off x="0" y="5838740"/>
            <a:ext cx="12192000" cy="25697"/>
          </a:xfrm>
          <a:prstGeom prst="line">
            <a:avLst/>
          </a:prstGeom>
          <a:ln>
            <a:solidFill>
              <a:srgbClr val="535353"/>
            </a:solidFill>
            <a:miter lim="400000"/>
          </a:ln>
        </p:spPr>
        <p:txBody>
          <a:bodyPr lIns="45719" rIns="45719"/>
          <a:lstStyle/>
          <a:p>
            <a:pPr algn="ctr"/>
            <a:endParaRPr sz="3200">
              <a:latin typeface="Times New Roman" panose="02020603050405020304" pitchFamily="18" charset="0"/>
              <a:cs typeface="Times New Roman" panose="02020603050405020304" pitchFamily="18" charset="0"/>
            </a:endParaRPr>
          </a:p>
        </p:txBody>
      </p:sp>
      <p:sp>
        <p:nvSpPr>
          <p:cNvPr id="21" name="TextBox 34">
            <a:extLst>
              <a:ext uri="{FF2B5EF4-FFF2-40B4-BE49-F238E27FC236}">
                <a16:creationId xmlns:a16="http://schemas.microsoft.com/office/drawing/2014/main" id="{2244F67B-172D-8051-5491-5CBE8478DAAB}"/>
              </a:ext>
            </a:extLst>
          </p:cNvPr>
          <p:cNvSpPr txBox="1"/>
          <p:nvPr/>
        </p:nvSpPr>
        <p:spPr>
          <a:xfrm>
            <a:off x="366929" y="6096685"/>
            <a:ext cx="11726634" cy="707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3500">
                <a:solidFill>
                  <a:srgbClr val="F77F00"/>
                </a:solidFill>
                <a:latin typeface="Bellota Regular"/>
                <a:ea typeface="Bellota Regular"/>
                <a:cs typeface="Bellota Regular"/>
                <a:sym typeface="Bellota Regular"/>
              </a:defRPr>
            </a:lvl1pPr>
          </a:lstStyle>
          <a:p>
            <a:pPr algn="ctr"/>
            <a:r>
              <a:rPr lang="en-US" sz="4000" b="1">
                <a:latin typeface="Times New Roman" panose="02020603050405020304" pitchFamily="18" charset="0"/>
                <a:cs typeface="Times New Roman" panose="02020603050405020304" pitchFamily="18" charset="0"/>
              </a:rPr>
              <a:t>Một số sự kiện chính cách mạng tư sản Pháp</a:t>
            </a:r>
            <a:endParaRPr sz="4000" b="1">
              <a:latin typeface="Times New Roman" panose="02020603050405020304" pitchFamily="18" charset="0"/>
              <a:cs typeface="Times New Roman" panose="02020603050405020304" pitchFamily="18" charset="0"/>
            </a:endParaRPr>
          </a:p>
        </p:txBody>
      </p:sp>
      <p:grpSp>
        <p:nvGrpSpPr>
          <p:cNvPr id="55" name="Group 54">
            <a:extLst>
              <a:ext uri="{FF2B5EF4-FFF2-40B4-BE49-F238E27FC236}">
                <a16:creationId xmlns:a16="http://schemas.microsoft.com/office/drawing/2014/main" id="{08A7376F-984E-8558-8CA4-9272236D9473}"/>
              </a:ext>
            </a:extLst>
          </p:cNvPr>
          <p:cNvGrpSpPr/>
          <p:nvPr/>
        </p:nvGrpSpPr>
        <p:grpSpPr>
          <a:xfrm>
            <a:off x="68624" y="1542639"/>
            <a:ext cx="1899382" cy="4380796"/>
            <a:chOff x="68624" y="1542639"/>
            <a:chExt cx="1899382" cy="4380796"/>
          </a:xfrm>
        </p:grpSpPr>
        <p:sp>
          <p:nvSpPr>
            <p:cNvPr id="6" name="Oval 2">
              <a:extLst>
                <a:ext uri="{FF2B5EF4-FFF2-40B4-BE49-F238E27FC236}">
                  <a16:creationId xmlns:a16="http://schemas.microsoft.com/office/drawing/2014/main" id="{E4D66BFA-3046-5D9D-0D0F-8C13F565D4F5}"/>
                </a:ext>
              </a:extLst>
            </p:cNvPr>
            <p:cNvSpPr/>
            <p:nvPr/>
          </p:nvSpPr>
          <p:spPr>
            <a:xfrm>
              <a:off x="841867" y="5732672"/>
              <a:ext cx="256729" cy="190763"/>
            </a:xfrm>
            <a:prstGeom prst="ellipse">
              <a:avLst/>
            </a:prstGeom>
            <a:gradFill>
              <a:gsLst>
                <a:gs pos="22846">
                  <a:srgbClr val="FF3847"/>
                </a:gs>
                <a:gs pos="63342">
                  <a:srgbClr val="FF7D25"/>
                </a:gs>
                <a:gs pos="100000">
                  <a:srgbClr val="FFC203"/>
                </a:gs>
              </a:gsLst>
              <a:lin ang="2089253"/>
            </a:gradFill>
            <a:ln w="12700">
              <a:miter lim="400000"/>
            </a:ln>
          </p:spPr>
          <p:txBody>
            <a:bodyPr lIns="45719" rIns="45719" anchor="ctr"/>
            <a:lstStyle/>
            <a:p>
              <a:pPr algn="ctr">
                <a:defRPr>
                  <a:solidFill>
                    <a:srgbClr val="A9E800"/>
                  </a:solidFill>
                </a:defRPr>
              </a:pPr>
              <a:endParaRPr sz="3200">
                <a:latin typeface="Times New Roman" panose="02020603050405020304" pitchFamily="18" charset="0"/>
                <a:cs typeface="Times New Roman" panose="02020603050405020304" pitchFamily="18" charset="0"/>
              </a:endParaRPr>
            </a:p>
          </p:txBody>
        </p:sp>
        <p:sp>
          <p:nvSpPr>
            <p:cNvPr id="7" name="Straight Connector 3">
              <a:extLst>
                <a:ext uri="{FF2B5EF4-FFF2-40B4-BE49-F238E27FC236}">
                  <a16:creationId xmlns:a16="http://schemas.microsoft.com/office/drawing/2014/main" id="{E64BF673-C80F-7140-85CB-14342AE96CBA}"/>
                </a:ext>
              </a:extLst>
            </p:cNvPr>
            <p:cNvSpPr/>
            <p:nvPr/>
          </p:nvSpPr>
          <p:spPr>
            <a:xfrm flipV="1">
              <a:off x="971885" y="3213481"/>
              <a:ext cx="4" cy="2440915"/>
            </a:xfrm>
            <a:prstGeom prst="line">
              <a:avLst/>
            </a:prstGeom>
            <a:ln w="12700">
              <a:solidFill>
                <a:srgbClr val="FF8800"/>
              </a:solidFill>
              <a:miter/>
            </a:ln>
          </p:spPr>
          <p:txBody>
            <a:bodyPr lIns="45719" rIns="45719"/>
            <a:lstStyle/>
            <a:p>
              <a:pPr algn="ctr"/>
              <a:endParaRPr sz="3200">
                <a:latin typeface="Times New Roman" panose="02020603050405020304" pitchFamily="18" charset="0"/>
                <a:cs typeface="Times New Roman" panose="02020603050405020304" pitchFamily="18" charset="0"/>
              </a:endParaRPr>
            </a:p>
          </p:txBody>
        </p:sp>
        <p:sp>
          <p:nvSpPr>
            <p:cNvPr id="8" name="Teardrop 4">
              <a:extLst>
                <a:ext uri="{FF2B5EF4-FFF2-40B4-BE49-F238E27FC236}">
                  <a16:creationId xmlns:a16="http://schemas.microsoft.com/office/drawing/2014/main" id="{E1FEAFF0-785C-8ADD-E814-F9D98D73AB99}"/>
                </a:ext>
              </a:extLst>
            </p:cNvPr>
            <p:cNvSpPr/>
            <p:nvPr/>
          </p:nvSpPr>
          <p:spPr>
            <a:xfrm>
              <a:off x="68624" y="1542639"/>
              <a:ext cx="1899382" cy="1697163"/>
            </a:xfrm>
            <a:custGeom>
              <a:avLst/>
              <a:gdLst/>
              <a:ahLst/>
              <a:cxnLst>
                <a:cxn ang="0">
                  <a:pos x="wd2" y="hd2"/>
                </a:cxn>
                <a:cxn ang="5400000">
                  <a:pos x="wd2" y="hd2"/>
                </a:cxn>
                <a:cxn ang="10800000">
                  <a:pos x="wd2" y="hd2"/>
                </a:cxn>
                <a:cxn ang="16200000">
                  <a:pos x="wd2" y="hd2"/>
                </a:cxn>
              </a:cxnLst>
              <a:rect l="0" t="0" r="r" b="b"/>
              <a:pathLst>
                <a:path w="19487" h="20668" extrusionOk="0">
                  <a:moveTo>
                    <a:pt x="16879" y="2743"/>
                  </a:moveTo>
                  <a:cubicBezTo>
                    <a:pt x="20543" y="6219"/>
                    <a:pt x="20318" y="11656"/>
                    <a:pt x="16377" y="14888"/>
                  </a:cubicBezTo>
                  <a:cubicBezTo>
                    <a:pt x="14012" y="16827"/>
                    <a:pt x="11634" y="18753"/>
                    <a:pt x="9244" y="20668"/>
                  </a:cubicBezTo>
                  <a:cubicBezTo>
                    <a:pt x="7018" y="18605"/>
                    <a:pt x="4805" y="16531"/>
                    <a:pt x="2607" y="14445"/>
                  </a:cubicBezTo>
                  <a:cubicBezTo>
                    <a:pt x="-1057" y="10969"/>
                    <a:pt x="-832" y="5531"/>
                    <a:pt x="3109" y="2300"/>
                  </a:cubicBezTo>
                  <a:cubicBezTo>
                    <a:pt x="7051" y="-932"/>
                    <a:pt x="13215" y="-734"/>
                    <a:pt x="16879" y="2743"/>
                  </a:cubicBezTo>
                  <a:close/>
                </a:path>
              </a:pathLst>
            </a:custGeom>
            <a:gradFill>
              <a:gsLst>
                <a:gs pos="0">
                  <a:srgbClr val="FFC203"/>
                </a:gs>
                <a:gs pos="36657">
                  <a:srgbClr val="FF7D25"/>
                </a:gs>
                <a:gs pos="77153">
                  <a:srgbClr val="FF3847"/>
                </a:gs>
              </a:gsLst>
            </a:gradFill>
            <a:ln w="12700">
              <a:miter lim="400000"/>
            </a:ln>
          </p:spPr>
          <p:txBody>
            <a:bodyPr lIns="45719" rIns="45719" anchor="ctr"/>
            <a:lstStyle/>
            <a:p>
              <a:pPr algn="ctr"/>
              <a:endParaRPr sz="3200">
                <a:latin typeface="Times New Roman" panose="02020603050405020304" pitchFamily="18" charset="0"/>
                <a:cs typeface="Times New Roman" panose="02020603050405020304" pitchFamily="18" charset="0"/>
              </a:endParaRPr>
            </a:p>
          </p:txBody>
        </p:sp>
        <p:sp>
          <p:nvSpPr>
            <p:cNvPr id="26" name="TextBox 52">
              <a:extLst>
                <a:ext uri="{FF2B5EF4-FFF2-40B4-BE49-F238E27FC236}">
                  <a16:creationId xmlns:a16="http://schemas.microsoft.com/office/drawing/2014/main" id="{13600ADD-C407-EB2E-C52D-B8EE0D054FB0}"/>
                </a:ext>
              </a:extLst>
            </p:cNvPr>
            <p:cNvSpPr txBox="1"/>
            <p:nvPr/>
          </p:nvSpPr>
          <p:spPr>
            <a:xfrm>
              <a:off x="116076" y="1959486"/>
              <a:ext cx="1804478"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a:latin typeface="Encode Sans Semi Expanded Regular"/>
                  <a:ea typeface="Encode Sans Semi Expanded Regular"/>
                  <a:cs typeface="Encode Sans Semi Expanded Regular"/>
                  <a:sym typeface="Encode Sans Semi Expanded Regular"/>
                </a:defRPr>
              </a:lvl1pPr>
            </a:lstStyle>
            <a:p>
              <a:pPr algn="ctr"/>
              <a:r>
                <a:rPr lang="en-US" sz="3200" b="1">
                  <a:solidFill>
                    <a:schemeClr val="bg1"/>
                  </a:solidFill>
                  <a:latin typeface="Times New Roman" panose="02020603050405020304" pitchFamily="18" charset="0"/>
                  <a:cs typeface="Times New Roman" panose="02020603050405020304" pitchFamily="18" charset="0"/>
                </a:rPr>
                <a:t>14/7/1789</a:t>
              </a:r>
              <a:endParaRPr sz="3200" b="1">
                <a:solidFill>
                  <a:schemeClr val="bg1"/>
                </a:solidFill>
                <a:latin typeface="Times New Roman" panose="02020603050405020304" pitchFamily="18" charset="0"/>
                <a:cs typeface="Times New Roman" panose="02020603050405020304" pitchFamily="18" charset="0"/>
              </a:endParaRPr>
            </a:p>
          </p:txBody>
        </p:sp>
      </p:grpSp>
      <p:sp>
        <p:nvSpPr>
          <p:cNvPr id="37" name="TextBox 52">
            <a:extLst>
              <a:ext uri="{FF2B5EF4-FFF2-40B4-BE49-F238E27FC236}">
                <a16:creationId xmlns:a16="http://schemas.microsoft.com/office/drawing/2014/main" id="{3BF07570-624F-BDF7-87C4-D812A0F3C2ED}"/>
              </a:ext>
            </a:extLst>
          </p:cNvPr>
          <p:cNvSpPr txBox="1"/>
          <p:nvPr/>
        </p:nvSpPr>
        <p:spPr>
          <a:xfrm>
            <a:off x="1741526" y="2438977"/>
            <a:ext cx="1613414" cy="1077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100">
                <a:solidFill>
                  <a:srgbClr val="535353"/>
                </a:solidFill>
              </a:defRPr>
            </a:lvl1pPr>
          </a:lstStyle>
          <a:p>
            <a:pPr algn="ctr"/>
            <a:r>
              <a:rPr lang="en-US" sz="3200">
                <a:latin typeface="Times New Roman" panose="02020603050405020304" pitchFamily="18" charset="0"/>
                <a:cs typeface="Times New Roman" panose="02020603050405020304" pitchFamily="18" charset="0"/>
              </a:rPr>
              <a:t>Phá ngục Ba-xti</a:t>
            </a:r>
          </a:p>
        </p:txBody>
      </p:sp>
      <p:sp>
        <p:nvSpPr>
          <p:cNvPr id="38" name="TextBox 52">
            <a:extLst>
              <a:ext uri="{FF2B5EF4-FFF2-40B4-BE49-F238E27FC236}">
                <a16:creationId xmlns:a16="http://schemas.microsoft.com/office/drawing/2014/main" id="{1239F2F8-514C-5565-2BA3-24A21730D128}"/>
              </a:ext>
            </a:extLst>
          </p:cNvPr>
          <p:cNvSpPr txBox="1"/>
          <p:nvPr/>
        </p:nvSpPr>
        <p:spPr>
          <a:xfrm>
            <a:off x="1216911" y="3726389"/>
            <a:ext cx="2457936" cy="20621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a:solidFill>
                  <a:srgbClr val="535353"/>
                </a:solidFill>
              </a:defRPr>
            </a:lvl1pPr>
          </a:lstStyle>
          <a:p>
            <a:pPr algn="ctr"/>
            <a:r>
              <a:rPr lang="en-US" sz="3200">
                <a:latin typeface="Times New Roman" panose="02020603050405020304" pitchFamily="18" charset="0"/>
                <a:cs typeface="Times New Roman" panose="02020603050405020304" pitchFamily="18" charset="0"/>
              </a:rPr>
              <a:t>Ra đời bản Tuyên ngôn Nhân quyền và Dân quyền</a:t>
            </a:r>
          </a:p>
        </p:txBody>
      </p:sp>
      <p:grpSp>
        <p:nvGrpSpPr>
          <p:cNvPr id="54" name="Group 53">
            <a:extLst>
              <a:ext uri="{FF2B5EF4-FFF2-40B4-BE49-F238E27FC236}">
                <a16:creationId xmlns:a16="http://schemas.microsoft.com/office/drawing/2014/main" id="{26534941-5A3D-D92A-4F25-3FCBFFF8ED93}"/>
              </a:ext>
            </a:extLst>
          </p:cNvPr>
          <p:cNvGrpSpPr/>
          <p:nvPr/>
        </p:nvGrpSpPr>
        <p:grpSpPr>
          <a:xfrm>
            <a:off x="3064666" y="187531"/>
            <a:ext cx="2063884" cy="5675785"/>
            <a:chOff x="3064666" y="187531"/>
            <a:chExt cx="2063884" cy="5675785"/>
          </a:xfrm>
        </p:grpSpPr>
        <p:sp>
          <p:nvSpPr>
            <p:cNvPr id="9" name="Oval 9">
              <a:extLst>
                <a:ext uri="{FF2B5EF4-FFF2-40B4-BE49-F238E27FC236}">
                  <a16:creationId xmlns:a16="http://schemas.microsoft.com/office/drawing/2014/main" id="{7E40130B-8429-47FA-F5DA-702C119CBC07}"/>
                </a:ext>
              </a:extLst>
            </p:cNvPr>
            <p:cNvSpPr/>
            <p:nvPr/>
          </p:nvSpPr>
          <p:spPr>
            <a:xfrm>
              <a:off x="3910437" y="5672553"/>
              <a:ext cx="256729" cy="190763"/>
            </a:xfrm>
            <a:prstGeom prst="ellipse">
              <a:avLst/>
            </a:prstGeom>
            <a:gradFill>
              <a:gsLst>
                <a:gs pos="1890">
                  <a:srgbClr val="FF2A70"/>
                </a:gs>
                <a:gs pos="64134">
                  <a:srgbClr val="E1359B"/>
                </a:gs>
                <a:gs pos="98899">
                  <a:srgbClr val="C23FC6"/>
                </a:gs>
              </a:gsLst>
              <a:lin ang="2089253"/>
            </a:gradFill>
            <a:ln w="12700">
              <a:miter lim="400000"/>
            </a:ln>
          </p:spPr>
          <p:txBody>
            <a:bodyPr lIns="45719" rIns="45719" anchor="ctr"/>
            <a:lstStyle/>
            <a:p>
              <a:pPr algn="ctr">
                <a:defRPr>
                  <a:solidFill>
                    <a:srgbClr val="A9E800"/>
                  </a:solidFill>
                </a:defRPr>
              </a:pPr>
              <a:endParaRPr sz="3200">
                <a:latin typeface="Times New Roman" panose="02020603050405020304" pitchFamily="18" charset="0"/>
                <a:cs typeface="Times New Roman" panose="02020603050405020304" pitchFamily="18" charset="0"/>
              </a:endParaRPr>
            </a:p>
          </p:txBody>
        </p:sp>
        <p:sp>
          <p:nvSpPr>
            <p:cNvPr id="10" name="Straight Connector 10">
              <a:extLst>
                <a:ext uri="{FF2B5EF4-FFF2-40B4-BE49-F238E27FC236}">
                  <a16:creationId xmlns:a16="http://schemas.microsoft.com/office/drawing/2014/main" id="{19E2C5E5-A92C-7F38-6F27-A67B378F4A4E}"/>
                </a:ext>
              </a:extLst>
            </p:cNvPr>
            <p:cNvSpPr/>
            <p:nvPr/>
          </p:nvSpPr>
          <p:spPr>
            <a:xfrm flipV="1">
              <a:off x="4038802" y="1864164"/>
              <a:ext cx="6" cy="3746142"/>
            </a:xfrm>
            <a:prstGeom prst="line">
              <a:avLst/>
            </a:prstGeom>
            <a:ln w="12700">
              <a:solidFill>
                <a:srgbClr val="D7208E"/>
              </a:solidFill>
              <a:miter/>
            </a:ln>
          </p:spPr>
          <p:txBody>
            <a:bodyPr lIns="45719" rIns="45719"/>
            <a:lstStyle/>
            <a:p>
              <a:pPr algn="ctr"/>
              <a:endParaRPr sz="3200">
                <a:latin typeface="Times New Roman" panose="02020603050405020304" pitchFamily="18" charset="0"/>
                <a:cs typeface="Times New Roman" panose="02020603050405020304" pitchFamily="18" charset="0"/>
              </a:endParaRPr>
            </a:p>
          </p:txBody>
        </p:sp>
        <p:sp>
          <p:nvSpPr>
            <p:cNvPr id="11" name="Teardrop 11">
              <a:extLst>
                <a:ext uri="{FF2B5EF4-FFF2-40B4-BE49-F238E27FC236}">
                  <a16:creationId xmlns:a16="http://schemas.microsoft.com/office/drawing/2014/main" id="{97B5637F-BAF5-6B3C-B4D4-67CBE2DAF465}"/>
                </a:ext>
              </a:extLst>
            </p:cNvPr>
            <p:cNvSpPr/>
            <p:nvPr/>
          </p:nvSpPr>
          <p:spPr>
            <a:xfrm>
              <a:off x="3146917" y="187531"/>
              <a:ext cx="1899382" cy="1697166"/>
            </a:xfrm>
            <a:custGeom>
              <a:avLst/>
              <a:gdLst/>
              <a:ahLst/>
              <a:cxnLst>
                <a:cxn ang="0">
                  <a:pos x="wd2" y="hd2"/>
                </a:cxn>
                <a:cxn ang="5400000">
                  <a:pos x="wd2" y="hd2"/>
                </a:cxn>
                <a:cxn ang="10800000">
                  <a:pos x="wd2" y="hd2"/>
                </a:cxn>
                <a:cxn ang="16200000">
                  <a:pos x="wd2" y="hd2"/>
                </a:cxn>
              </a:cxnLst>
              <a:rect l="0" t="0" r="r" b="b"/>
              <a:pathLst>
                <a:path w="19487" h="20668" extrusionOk="0">
                  <a:moveTo>
                    <a:pt x="16879" y="2743"/>
                  </a:moveTo>
                  <a:cubicBezTo>
                    <a:pt x="20543" y="6219"/>
                    <a:pt x="20318" y="11656"/>
                    <a:pt x="16377" y="14888"/>
                  </a:cubicBezTo>
                  <a:cubicBezTo>
                    <a:pt x="14012" y="16827"/>
                    <a:pt x="11634" y="18753"/>
                    <a:pt x="9244" y="20668"/>
                  </a:cubicBezTo>
                  <a:cubicBezTo>
                    <a:pt x="7018" y="18605"/>
                    <a:pt x="4805" y="16531"/>
                    <a:pt x="2607" y="14445"/>
                  </a:cubicBezTo>
                  <a:cubicBezTo>
                    <a:pt x="-1057" y="10969"/>
                    <a:pt x="-832" y="5531"/>
                    <a:pt x="3109" y="2300"/>
                  </a:cubicBezTo>
                  <a:cubicBezTo>
                    <a:pt x="7051" y="-932"/>
                    <a:pt x="13215" y="-734"/>
                    <a:pt x="16879" y="2743"/>
                  </a:cubicBezTo>
                  <a:close/>
                </a:path>
              </a:pathLst>
            </a:custGeom>
            <a:gradFill>
              <a:gsLst>
                <a:gs pos="1700">
                  <a:srgbClr val="FF1B6B"/>
                </a:gs>
                <a:gs pos="51713">
                  <a:srgbClr val="FF0E60"/>
                </a:gs>
                <a:gs pos="97627">
                  <a:srgbClr val="FF0054"/>
                </a:gs>
              </a:gsLst>
            </a:gradFill>
            <a:ln w="12700">
              <a:miter lim="400000"/>
            </a:ln>
          </p:spPr>
          <p:txBody>
            <a:bodyPr lIns="45719" rIns="45719" anchor="ctr"/>
            <a:lstStyle/>
            <a:p>
              <a:pPr algn="ctr"/>
              <a:endParaRPr sz="3200">
                <a:latin typeface="Times New Roman" panose="02020603050405020304" pitchFamily="18" charset="0"/>
                <a:cs typeface="Times New Roman" panose="02020603050405020304" pitchFamily="18" charset="0"/>
              </a:endParaRPr>
            </a:p>
          </p:txBody>
        </p:sp>
        <p:sp>
          <p:nvSpPr>
            <p:cNvPr id="46" name="TextBox 52">
              <a:extLst>
                <a:ext uri="{FF2B5EF4-FFF2-40B4-BE49-F238E27FC236}">
                  <a16:creationId xmlns:a16="http://schemas.microsoft.com/office/drawing/2014/main" id="{1EC03FEC-1600-6AB2-90AF-60CEE37467CF}"/>
                </a:ext>
              </a:extLst>
            </p:cNvPr>
            <p:cNvSpPr txBox="1"/>
            <p:nvPr/>
          </p:nvSpPr>
          <p:spPr>
            <a:xfrm>
              <a:off x="3064666" y="608403"/>
              <a:ext cx="2063884"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a:latin typeface="Encode Sans Semi Expanded Regular"/>
                  <a:ea typeface="Encode Sans Semi Expanded Regular"/>
                  <a:cs typeface="Encode Sans Semi Expanded Regular"/>
                  <a:sym typeface="Encode Sans Semi Expanded Regular"/>
                </a:defRPr>
              </a:lvl1pPr>
            </a:lstStyle>
            <a:p>
              <a:pPr algn="ctr"/>
              <a:r>
                <a:rPr lang="en-US" sz="3200" b="1">
                  <a:solidFill>
                    <a:schemeClr val="bg1"/>
                  </a:solidFill>
                  <a:latin typeface="Times New Roman" panose="02020603050405020304" pitchFamily="18" charset="0"/>
                  <a:cs typeface="Times New Roman" panose="02020603050405020304" pitchFamily="18" charset="0"/>
                </a:rPr>
                <a:t>10/8/1792</a:t>
              </a:r>
            </a:p>
          </p:txBody>
        </p:sp>
      </p:grpSp>
      <p:grpSp>
        <p:nvGrpSpPr>
          <p:cNvPr id="53" name="Group 52">
            <a:extLst>
              <a:ext uri="{FF2B5EF4-FFF2-40B4-BE49-F238E27FC236}">
                <a16:creationId xmlns:a16="http://schemas.microsoft.com/office/drawing/2014/main" id="{49D0D42F-7207-6C6C-7540-671103842913}"/>
              </a:ext>
            </a:extLst>
          </p:cNvPr>
          <p:cNvGrpSpPr/>
          <p:nvPr/>
        </p:nvGrpSpPr>
        <p:grpSpPr>
          <a:xfrm>
            <a:off x="6186515" y="1254657"/>
            <a:ext cx="2063884" cy="4599190"/>
            <a:chOff x="6186515" y="1254657"/>
            <a:chExt cx="2063884" cy="4599190"/>
          </a:xfrm>
        </p:grpSpPr>
        <p:sp>
          <p:nvSpPr>
            <p:cNvPr id="15" name="Oval 23">
              <a:extLst>
                <a:ext uri="{FF2B5EF4-FFF2-40B4-BE49-F238E27FC236}">
                  <a16:creationId xmlns:a16="http://schemas.microsoft.com/office/drawing/2014/main" id="{4B66B584-04A0-A31C-4675-B2A00653D700}"/>
                </a:ext>
              </a:extLst>
            </p:cNvPr>
            <p:cNvSpPr/>
            <p:nvPr/>
          </p:nvSpPr>
          <p:spPr>
            <a:xfrm>
              <a:off x="7017379" y="5663084"/>
              <a:ext cx="256729" cy="190763"/>
            </a:xfrm>
            <a:prstGeom prst="ellipse">
              <a:avLst/>
            </a:prstGeom>
            <a:gradFill>
              <a:gsLst>
                <a:gs pos="0">
                  <a:srgbClr val="0CB100"/>
                </a:gs>
                <a:gs pos="46821">
                  <a:srgbClr val="67CE02"/>
                </a:gs>
                <a:gs pos="99075">
                  <a:srgbClr val="C3EA03"/>
                </a:gs>
              </a:gsLst>
            </a:gradFill>
            <a:ln w="12700">
              <a:miter lim="400000"/>
            </a:ln>
          </p:spPr>
          <p:txBody>
            <a:bodyPr lIns="45719" rIns="45719" anchor="ctr"/>
            <a:lstStyle/>
            <a:p>
              <a:pPr algn="ctr">
                <a:defRPr>
                  <a:solidFill>
                    <a:srgbClr val="A9E800"/>
                  </a:solidFill>
                </a:defRPr>
              </a:pPr>
              <a:endParaRPr sz="3200">
                <a:latin typeface="Times New Roman" panose="02020603050405020304" pitchFamily="18" charset="0"/>
                <a:cs typeface="Times New Roman" panose="02020603050405020304" pitchFamily="18" charset="0"/>
              </a:endParaRPr>
            </a:p>
          </p:txBody>
        </p:sp>
        <p:sp>
          <p:nvSpPr>
            <p:cNvPr id="16" name="Straight Connector 24">
              <a:extLst>
                <a:ext uri="{FF2B5EF4-FFF2-40B4-BE49-F238E27FC236}">
                  <a16:creationId xmlns:a16="http://schemas.microsoft.com/office/drawing/2014/main" id="{BB09D66C-D713-0915-1419-88F512D6269D}"/>
                </a:ext>
              </a:extLst>
            </p:cNvPr>
            <p:cNvSpPr/>
            <p:nvPr/>
          </p:nvSpPr>
          <p:spPr>
            <a:xfrm flipH="1" flipV="1">
              <a:off x="7148733" y="2892388"/>
              <a:ext cx="2192" cy="2699891"/>
            </a:xfrm>
            <a:prstGeom prst="line">
              <a:avLst/>
            </a:prstGeom>
            <a:ln w="12700">
              <a:solidFill>
                <a:srgbClr val="29BF12"/>
              </a:solidFill>
              <a:miter/>
            </a:ln>
          </p:spPr>
          <p:txBody>
            <a:bodyPr lIns="45719" rIns="45719"/>
            <a:lstStyle/>
            <a:p>
              <a:pPr algn="ctr"/>
              <a:endParaRPr sz="3200">
                <a:latin typeface="Times New Roman" panose="02020603050405020304" pitchFamily="18" charset="0"/>
                <a:cs typeface="Times New Roman" panose="02020603050405020304" pitchFamily="18" charset="0"/>
              </a:endParaRPr>
            </a:p>
          </p:txBody>
        </p:sp>
        <p:sp>
          <p:nvSpPr>
            <p:cNvPr id="17" name="Teardrop 25">
              <a:extLst>
                <a:ext uri="{FF2B5EF4-FFF2-40B4-BE49-F238E27FC236}">
                  <a16:creationId xmlns:a16="http://schemas.microsoft.com/office/drawing/2014/main" id="{C9785D7B-318D-4C4A-CC50-1CD54386664F}"/>
                </a:ext>
              </a:extLst>
            </p:cNvPr>
            <p:cNvSpPr/>
            <p:nvPr/>
          </p:nvSpPr>
          <p:spPr>
            <a:xfrm>
              <a:off x="6262318" y="1254657"/>
              <a:ext cx="1899381" cy="1697164"/>
            </a:xfrm>
            <a:custGeom>
              <a:avLst/>
              <a:gdLst/>
              <a:ahLst/>
              <a:cxnLst>
                <a:cxn ang="0">
                  <a:pos x="wd2" y="hd2"/>
                </a:cxn>
                <a:cxn ang="5400000">
                  <a:pos x="wd2" y="hd2"/>
                </a:cxn>
                <a:cxn ang="10800000">
                  <a:pos x="wd2" y="hd2"/>
                </a:cxn>
                <a:cxn ang="16200000">
                  <a:pos x="wd2" y="hd2"/>
                </a:cxn>
              </a:cxnLst>
              <a:rect l="0" t="0" r="r" b="b"/>
              <a:pathLst>
                <a:path w="19487" h="20668" extrusionOk="0">
                  <a:moveTo>
                    <a:pt x="16879" y="2743"/>
                  </a:moveTo>
                  <a:cubicBezTo>
                    <a:pt x="20543" y="6219"/>
                    <a:pt x="20318" y="11656"/>
                    <a:pt x="16377" y="14888"/>
                  </a:cubicBezTo>
                  <a:cubicBezTo>
                    <a:pt x="14012" y="16827"/>
                    <a:pt x="11634" y="18753"/>
                    <a:pt x="9244" y="20668"/>
                  </a:cubicBezTo>
                  <a:cubicBezTo>
                    <a:pt x="7018" y="18605"/>
                    <a:pt x="4805" y="16531"/>
                    <a:pt x="2607" y="14445"/>
                  </a:cubicBezTo>
                  <a:cubicBezTo>
                    <a:pt x="-1057" y="10969"/>
                    <a:pt x="-832" y="5531"/>
                    <a:pt x="3109" y="2300"/>
                  </a:cubicBezTo>
                  <a:cubicBezTo>
                    <a:pt x="7051" y="-932"/>
                    <a:pt x="13215" y="-734"/>
                    <a:pt x="16879" y="2743"/>
                  </a:cubicBezTo>
                  <a:close/>
                </a:path>
              </a:pathLst>
            </a:custGeom>
            <a:gradFill>
              <a:gsLst>
                <a:gs pos="923">
                  <a:srgbClr val="C3EA03"/>
                </a:gs>
                <a:gs pos="53178">
                  <a:srgbClr val="67CE02"/>
                </a:gs>
                <a:gs pos="100000">
                  <a:srgbClr val="0CB100"/>
                </a:gs>
              </a:gsLst>
            </a:gradFill>
            <a:ln w="12700">
              <a:miter lim="400000"/>
            </a:ln>
          </p:spPr>
          <p:txBody>
            <a:bodyPr lIns="45719" rIns="45719" anchor="ctr"/>
            <a:lstStyle/>
            <a:p>
              <a:pPr algn="ctr"/>
              <a:endParaRPr sz="3200">
                <a:latin typeface="Times New Roman" panose="02020603050405020304" pitchFamily="18" charset="0"/>
                <a:cs typeface="Times New Roman" panose="02020603050405020304" pitchFamily="18" charset="0"/>
              </a:endParaRPr>
            </a:p>
          </p:txBody>
        </p:sp>
        <p:sp>
          <p:nvSpPr>
            <p:cNvPr id="47" name="TextBox 52">
              <a:extLst>
                <a:ext uri="{FF2B5EF4-FFF2-40B4-BE49-F238E27FC236}">
                  <a16:creationId xmlns:a16="http://schemas.microsoft.com/office/drawing/2014/main" id="{96136C48-3493-D5F6-0472-4BA3B414791A}"/>
                </a:ext>
              </a:extLst>
            </p:cNvPr>
            <p:cNvSpPr txBox="1"/>
            <p:nvPr/>
          </p:nvSpPr>
          <p:spPr>
            <a:xfrm>
              <a:off x="6186515" y="1667098"/>
              <a:ext cx="2063884"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a:latin typeface="Encode Sans Semi Expanded Regular"/>
                  <a:ea typeface="Encode Sans Semi Expanded Regular"/>
                  <a:cs typeface="Encode Sans Semi Expanded Regular"/>
                  <a:sym typeface="Encode Sans Semi Expanded Regular"/>
                </a:defRPr>
              </a:lvl1pPr>
            </a:lstStyle>
            <a:p>
              <a:pPr algn="ctr"/>
              <a:r>
                <a:rPr lang="en-US" sz="3200" b="1">
                  <a:solidFill>
                    <a:srgbClr val="C00000"/>
                  </a:solidFill>
                  <a:latin typeface="Times New Roman" panose="02020603050405020304" pitchFamily="18" charset="0"/>
                  <a:cs typeface="Times New Roman" panose="02020603050405020304" pitchFamily="18" charset="0"/>
                </a:rPr>
                <a:t>2/6/1793</a:t>
              </a:r>
            </a:p>
          </p:txBody>
        </p:sp>
      </p:grpSp>
      <p:grpSp>
        <p:nvGrpSpPr>
          <p:cNvPr id="52" name="Group 51">
            <a:extLst>
              <a:ext uri="{FF2B5EF4-FFF2-40B4-BE49-F238E27FC236}">
                <a16:creationId xmlns:a16="http://schemas.microsoft.com/office/drawing/2014/main" id="{95184C0E-A04C-74BF-14D0-F9A466C71767}"/>
              </a:ext>
            </a:extLst>
          </p:cNvPr>
          <p:cNvGrpSpPr/>
          <p:nvPr/>
        </p:nvGrpSpPr>
        <p:grpSpPr>
          <a:xfrm>
            <a:off x="9159949" y="385442"/>
            <a:ext cx="2063884" cy="5544973"/>
            <a:chOff x="9159949" y="385442"/>
            <a:chExt cx="2063884" cy="5544973"/>
          </a:xfrm>
        </p:grpSpPr>
        <p:sp>
          <p:nvSpPr>
            <p:cNvPr id="18" name="Oval 30">
              <a:extLst>
                <a:ext uri="{FF2B5EF4-FFF2-40B4-BE49-F238E27FC236}">
                  <a16:creationId xmlns:a16="http://schemas.microsoft.com/office/drawing/2014/main" id="{2A593C63-E187-F4FA-AB4B-5DBC7F8619B9}"/>
                </a:ext>
              </a:extLst>
            </p:cNvPr>
            <p:cNvSpPr/>
            <p:nvPr/>
          </p:nvSpPr>
          <p:spPr>
            <a:xfrm>
              <a:off x="10048537" y="5739652"/>
              <a:ext cx="256729" cy="190763"/>
            </a:xfrm>
            <a:prstGeom prst="ellipse">
              <a:avLst/>
            </a:prstGeom>
            <a:gradFill>
              <a:gsLst>
                <a:gs pos="2485">
                  <a:srgbClr val="4FACFE"/>
                </a:gs>
                <a:gs pos="58102">
                  <a:srgbClr val="28CFFE"/>
                </a:gs>
                <a:gs pos="100000">
                  <a:srgbClr val="00F2FE"/>
                </a:gs>
              </a:gsLst>
            </a:gradFill>
            <a:ln w="12700">
              <a:miter lim="400000"/>
            </a:ln>
          </p:spPr>
          <p:txBody>
            <a:bodyPr lIns="45719" rIns="45719" anchor="ctr"/>
            <a:lstStyle/>
            <a:p>
              <a:pPr algn="ctr">
                <a:defRPr>
                  <a:solidFill>
                    <a:srgbClr val="A9E800"/>
                  </a:solidFill>
                </a:defRPr>
              </a:pPr>
              <a:endParaRPr sz="3200">
                <a:latin typeface="Times New Roman" panose="02020603050405020304" pitchFamily="18" charset="0"/>
                <a:cs typeface="Times New Roman" panose="02020603050405020304" pitchFamily="18" charset="0"/>
              </a:endParaRPr>
            </a:p>
          </p:txBody>
        </p:sp>
        <p:sp>
          <p:nvSpPr>
            <p:cNvPr id="19" name="Straight Connector 31">
              <a:extLst>
                <a:ext uri="{FF2B5EF4-FFF2-40B4-BE49-F238E27FC236}">
                  <a16:creationId xmlns:a16="http://schemas.microsoft.com/office/drawing/2014/main" id="{02D9AFE7-AA5D-A9F4-FF00-D138CEF7B296}"/>
                </a:ext>
              </a:extLst>
            </p:cNvPr>
            <p:cNvSpPr/>
            <p:nvPr/>
          </p:nvSpPr>
          <p:spPr>
            <a:xfrm flipV="1">
              <a:off x="10145301" y="2061832"/>
              <a:ext cx="21536" cy="3625545"/>
            </a:xfrm>
            <a:prstGeom prst="line">
              <a:avLst/>
            </a:prstGeom>
            <a:ln w="12700">
              <a:solidFill>
                <a:srgbClr val="4FACFE"/>
              </a:solidFill>
              <a:miter/>
            </a:ln>
          </p:spPr>
          <p:txBody>
            <a:bodyPr lIns="45719" rIns="45719"/>
            <a:lstStyle/>
            <a:p>
              <a:pPr algn="ctr"/>
              <a:endParaRPr sz="3200">
                <a:latin typeface="Times New Roman" panose="02020603050405020304" pitchFamily="18" charset="0"/>
                <a:cs typeface="Times New Roman" panose="02020603050405020304" pitchFamily="18" charset="0"/>
              </a:endParaRPr>
            </a:p>
          </p:txBody>
        </p:sp>
        <p:sp>
          <p:nvSpPr>
            <p:cNvPr id="20" name="Teardrop 32">
              <a:extLst>
                <a:ext uri="{FF2B5EF4-FFF2-40B4-BE49-F238E27FC236}">
                  <a16:creationId xmlns:a16="http://schemas.microsoft.com/office/drawing/2014/main" id="{1CE3DFDD-BADA-6275-7908-5B44D2FF169F}"/>
                </a:ext>
              </a:extLst>
            </p:cNvPr>
            <p:cNvSpPr/>
            <p:nvPr/>
          </p:nvSpPr>
          <p:spPr>
            <a:xfrm>
              <a:off x="9242200" y="385442"/>
              <a:ext cx="1899382" cy="1697166"/>
            </a:xfrm>
            <a:custGeom>
              <a:avLst/>
              <a:gdLst/>
              <a:ahLst/>
              <a:cxnLst>
                <a:cxn ang="0">
                  <a:pos x="wd2" y="hd2"/>
                </a:cxn>
                <a:cxn ang="5400000">
                  <a:pos x="wd2" y="hd2"/>
                </a:cxn>
                <a:cxn ang="10800000">
                  <a:pos x="wd2" y="hd2"/>
                </a:cxn>
                <a:cxn ang="16200000">
                  <a:pos x="wd2" y="hd2"/>
                </a:cxn>
              </a:cxnLst>
              <a:rect l="0" t="0" r="r" b="b"/>
              <a:pathLst>
                <a:path w="19487" h="20668" extrusionOk="0">
                  <a:moveTo>
                    <a:pt x="16879" y="2743"/>
                  </a:moveTo>
                  <a:cubicBezTo>
                    <a:pt x="20543" y="6219"/>
                    <a:pt x="20318" y="11656"/>
                    <a:pt x="16377" y="14888"/>
                  </a:cubicBezTo>
                  <a:cubicBezTo>
                    <a:pt x="14012" y="16827"/>
                    <a:pt x="11634" y="18753"/>
                    <a:pt x="9244" y="20668"/>
                  </a:cubicBezTo>
                  <a:cubicBezTo>
                    <a:pt x="7018" y="18605"/>
                    <a:pt x="4805" y="16531"/>
                    <a:pt x="2607" y="14445"/>
                  </a:cubicBezTo>
                  <a:cubicBezTo>
                    <a:pt x="-1057" y="10969"/>
                    <a:pt x="-832" y="5531"/>
                    <a:pt x="3109" y="2300"/>
                  </a:cubicBezTo>
                  <a:cubicBezTo>
                    <a:pt x="7051" y="-932"/>
                    <a:pt x="13215" y="-734"/>
                    <a:pt x="16879" y="2743"/>
                  </a:cubicBezTo>
                  <a:close/>
                </a:path>
              </a:pathLst>
            </a:custGeom>
            <a:gradFill>
              <a:gsLst>
                <a:gs pos="0">
                  <a:srgbClr val="00F2FE"/>
                </a:gs>
                <a:gs pos="41897">
                  <a:srgbClr val="28CFFE"/>
                </a:gs>
                <a:gs pos="97514">
                  <a:srgbClr val="4FACFE"/>
                </a:gs>
              </a:gsLst>
            </a:gradFill>
            <a:ln w="12700">
              <a:miter lim="400000"/>
            </a:ln>
          </p:spPr>
          <p:txBody>
            <a:bodyPr lIns="45719" rIns="45719" anchor="ctr"/>
            <a:lstStyle/>
            <a:p>
              <a:pPr algn="ctr"/>
              <a:endParaRPr sz="3200">
                <a:latin typeface="Times New Roman" panose="02020603050405020304" pitchFamily="18" charset="0"/>
                <a:cs typeface="Times New Roman" panose="02020603050405020304" pitchFamily="18" charset="0"/>
              </a:endParaRPr>
            </a:p>
          </p:txBody>
        </p:sp>
        <p:sp>
          <p:nvSpPr>
            <p:cNvPr id="48" name="TextBox 52">
              <a:extLst>
                <a:ext uri="{FF2B5EF4-FFF2-40B4-BE49-F238E27FC236}">
                  <a16:creationId xmlns:a16="http://schemas.microsoft.com/office/drawing/2014/main" id="{2C2FC639-E8AF-6C69-C20A-560627F9482B}"/>
                </a:ext>
              </a:extLst>
            </p:cNvPr>
            <p:cNvSpPr txBox="1"/>
            <p:nvPr/>
          </p:nvSpPr>
          <p:spPr>
            <a:xfrm>
              <a:off x="9159949" y="752464"/>
              <a:ext cx="2063884"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a:latin typeface="Encode Sans Semi Expanded Regular"/>
                  <a:ea typeface="Encode Sans Semi Expanded Regular"/>
                  <a:cs typeface="Encode Sans Semi Expanded Regular"/>
                  <a:sym typeface="Encode Sans Semi Expanded Regular"/>
                </a:defRPr>
              </a:lvl1pPr>
            </a:lstStyle>
            <a:p>
              <a:pPr algn="ctr"/>
              <a:r>
                <a:rPr lang="en-US" sz="3200" b="1">
                  <a:solidFill>
                    <a:srgbClr val="C00000"/>
                  </a:solidFill>
                  <a:latin typeface="Times New Roman" panose="02020603050405020304" pitchFamily="18" charset="0"/>
                  <a:cs typeface="Times New Roman" panose="02020603050405020304" pitchFamily="18" charset="0"/>
                </a:rPr>
                <a:t>27/7/1794</a:t>
              </a:r>
            </a:p>
          </p:txBody>
        </p:sp>
      </p:grpSp>
      <p:sp>
        <p:nvSpPr>
          <p:cNvPr id="49" name="TextBox 52">
            <a:extLst>
              <a:ext uri="{FF2B5EF4-FFF2-40B4-BE49-F238E27FC236}">
                <a16:creationId xmlns:a16="http://schemas.microsoft.com/office/drawing/2014/main" id="{C765CB00-1211-E9F1-3CC6-66D18E6B59B0}"/>
              </a:ext>
            </a:extLst>
          </p:cNvPr>
          <p:cNvSpPr txBox="1"/>
          <p:nvPr/>
        </p:nvSpPr>
        <p:spPr>
          <a:xfrm>
            <a:off x="4244595" y="2910561"/>
            <a:ext cx="2626419" cy="25545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100">
                <a:solidFill>
                  <a:srgbClr val="535353"/>
                </a:solidFill>
              </a:defRPr>
            </a:lvl1pPr>
          </a:lstStyle>
          <a:p>
            <a:pPr algn="ctr"/>
            <a:r>
              <a:rPr lang="en-US" sz="3200">
                <a:latin typeface="Times New Roman" panose="02020603050405020304" pitchFamily="18" charset="0"/>
                <a:cs typeface="Times New Roman" panose="02020603050405020304" pitchFamily="18" charset="0"/>
              </a:rPr>
              <a:t>Nhân dân Pa-ri khởi nghĩa lật đổ phong kiến, thành lập nên cộng hoà</a:t>
            </a:r>
          </a:p>
        </p:txBody>
      </p:sp>
      <p:sp>
        <p:nvSpPr>
          <p:cNvPr id="50" name="TextBox 52">
            <a:extLst>
              <a:ext uri="{FF2B5EF4-FFF2-40B4-BE49-F238E27FC236}">
                <a16:creationId xmlns:a16="http://schemas.microsoft.com/office/drawing/2014/main" id="{EA3B9C8F-3244-945C-0440-9F1F3C8CF818}"/>
              </a:ext>
            </a:extLst>
          </p:cNvPr>
          <p:cNvSpPr txBox="1"/>
          <p:nvPr/>
        </p:nvSpPr>
        <p:spPr>
          <a:xfrm>
            <a:off x="7407263" y="3118008"/>
            <a:ext cx="2626419" cy="25545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100">
                <a:solidFill>
                  <a:srgbClr val="535353"/>
                </a:solidFill>
              </a:defRPr>
            </a:lvl1pPr>
          </a:lstStyle>
          <a:p>
            <a:pPr algn="ctr"/>
            <a:r>
              <a:rPr lang="en-US" sz="3200">
                <a:latin typeface="Times New Roman" panose="02020603050405020304" pitchFamily="18" charset="0"/>
                <a:cs typeface="Times New Roman" panose="02020603050405020304" pitchFamily="18" charset="0"/>
              </a:rPr>
              <a:t>N</a:t>
            </a:r>
            <a:r>
              <a:rPr lang="vi-VN" sz="3200">
                <a:latin typeface="Times New Roman" panose="02020603050405020304" pitchFamily="18" charset="0"/>
                <a:cs typeface="Times New Roman" panose="02020603050405020304" pitchFamily="18" charset="0"/>
              </a:rPr>
              <a:t>ền chuyển chính dân chủ cách mạng Gia-cô-banh được thiết lập</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838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8BC37CF-47D9-98EC-02E5-01ECFEB60887}"/>
              </a:ext>
            </a:extLst>
          </p:cNvPr>
          <p:cNvSpPr txBox="1">
            <a:spLocks/>
          </p:cNvSpPr>
          <p:nvPr/>
        </p:nvSpPr>
        <p:spPr>
          <a:xfrm>
            <a:off x="5524500" y="266701"/>
            <a:ext cx="6667500" cy="5391150"/>
          </a:xfrm>
          <a:prstGeom prst="rect">
            <a:avLst/>
          </a:prstGeom>
          <a:solidFill>
            <a:sysClr val="window" lastClr="FFFFFF"/>
          </a:solidFill>
          <a:ln w="12700" cap="flat" cmpd="sng" algn="ctr">
            <a:solidFill>
              <a:srgbClr val="70AD47"/>
            </a:solid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just" defTabSz="914400" rtl="0" eaLnBrk="1" fontAlgn="auto" latinLnBrk="0" hangingPunct="1">
              <a:lnSpc>
                <a:spcPct val="17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ysClr val="windowText" lastClr="000000"/>
                </a:solidFill>
                <a:effectLst/>
                <a:uLnTx/>
                <a:uFillTx/>
                <a:latin typeface="Times New Roman" pitchFamily="18" charset="0"/>
                <a:ea typeface="+mn-ea"/>
                <a:cs typeface="Times New Roman" pitchFamily="18" charset="0"/>
              </a:rPr>
              <a:t>Ma-xi-mi-liêng đơ Rô-be-spie (1758-1794) là luật sư ở A-rát, nổi tiếng về tinh thần cách mạng ngoan cường và đức tính chính trực, liêm khiết (người ta gọi ông là con người không thể mua chuộc).</a:t>
            </a:r>
          </a:p>
          <a:p>
            <a:pPr marL="0" marR="0" lvl="0" indent="0" algn="just" defTabSz="914400" rtl="0" eaLnBrk="1" fontAlgn="auto" latinLnBrk="0" hangingPunct="1">
              <a:lnSpc>
                <a:spcPct val="17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mn-ea"/>
            </a:endParaRPr>
          </a:p>
        </p:txBody>
      </p:sp>
      <p:pic>
        <p:nvPicPr>
          <p:cNvPr id="3" name="Picture 2" descr="M. Rô-be-spie (1758-1794) - Lịch sử 8 - Đặng Khai Nguyên - Trường THCS Thới  Thuận - Bình Đại - Bến Tre">
            <a:extLst>
              <a:ext uri="{FF2B5EF4-FFF2-40B4-BE49-F238E27FC236}">
                <a16:creationId xmlns:a16="http://schemas.microsoft.com/office/drawing/2014/main" id="{2B818941-BF59-BE86-E560-1DDF946AEA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24500" cy="6247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04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bg/>
                                          </p:spTgt>
                                        </p:tgtEl>
                                        <p:attrNameLst>
                                          <p:attrName>style.visibility</p:attrName>
                                        </p:attrNameLst>
                                      </p:cBhvr>
                                      <p:to>
                                        <p:strVal val="visible"/>
                                      </p:to>
                                    </p:set>
                                    <p:animEffect transition="in" filter="barn(inVertical)">
                                      <p:cBhvr>
                                        <p:cTn id="12" dur="500"/>
                                        <p:tgtEl>
                                          <p:spTgt spid="2">
                                            <p:bg/>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barn(inVertical)">
                                      <p:cBhvr>
                                        <p:cTn id="15"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632888-F0D4-3CDE-79E4-93D9DAB0C7A4}"/>
              </a:ext>
            </a:extLst>
          </p:cNvPr>
          <p:cNvSpPr txBox="1"/>
          <p:nvPr/>
        </p:nvSpPr>
        <p:spPr>
          <a:xfrm>
            <a:off x="6057900" y="521699"/>
            <a:ext cx="5760289" cy="60016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141618"/>
                </a:solidFill>
                <a:effectLst/>
                <a:uLnTx/>
                <a:uFillTx/>
                <a:latin typeface="Times New Roman" panose="02020603050405020304" pitchFamily="18" charset="0"/>
                <a:ea typeface="黑体"/>
                <a:cs typeface="Times New Roman" panose="02020603050405020304" pitchFamily="18" charset="0"/>
              </a:rPr>
              <a:t>- </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Những biện pháp của chính quyền Giacôbanh:</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黑体"/>
                <a:cs typeface="Times New Roman" panose="02020603050405020304" pitchFamily="18" charset="0"/>
              </a:rPr>
              <a:t/>
            </a:r>
            <a:b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黑体"/>
                <a:cs typeface="Times New Roman" panose="02020603050405020304" pitchFamily="18" charset="0"/>
              </a:rPr>
            </a:br>
            <a:r>
              <a:rPr kumimoji="0" lang="vi-VN" sz="3200" b="0" i="0" u="none" strike="noStrike" kern="1200" cap="none" spc="0" normalizeH="0" baseline="0" noProof="0">
                <a:ln>
                  <a:noFill/>
                </a:ln>
                <a:solidFill>
                  <a:srgbClr val="141618"/>
                </a:solidFill>
                <a:effectLst/>
                <a:uLnTx/>
                <a:uFillTx/>
                <a:latin typeface="Times New Roman" panose="02020603050405020304" pitchFamily="18" charset="0"/>
                <a:ea typeface="黑体"/>
                <a:cs typeface="Times New Roman" panose="02020603050405020304" pitchFamily="18" charset="0"/>
              </a:rPr>
              <a:t>+ Ra sắc lệnh xoá bỏ hoàn toàn nghĩa vụ PK đối với nông dân</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黑体"/>
                <a:cs typeface="Times New Roman" panose="02020603050405020304" pitchFamily="18" charset="0"/>
              </a:rPr>
              <a:t/>
            </a:r>
            <a:b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黑体"/>
                <a:cs typeface="Times New Roman" panose="02020603050405020304" pitchFamily="18" charset="0"/>
              </a:rPr>
            </a:br>
            <a:r>
              <a:rPr kumimoji="0" lang="vi-VN" sz="3200" b="0" i="0" u="none" strike="noStrike" kern="1200" cap="none" spc="0" normalizeH="0" baseline="0" noProof="0">
                <a:ln>
                  <a:noFill/>
                </a:ln>
                <a:solidFill>
                  <a:srgbClr val="141618"/>
                </a:solidFill>
                <a:effectLst/>
                <a:uLnTx/>
                <a:uFillTx/>
                <a:latin typeface="Times New Roman" panose="02020603050405020304" pitchFamily="18" charset="0"/>
                <a:ea typeface="黑体"/>
                <a:cs typeface="Times New Roman" panose="02020603050405020304" pitchFamily="18" charset="0"/>
              </a:rPr>
              <a:t>+ Giải quyết ruộng đất cho nông dân, tiền lương cho công nhân.</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黑体"/>
                <a:cs typeface="Times New Roman" panose="02020603050405020304" pitchFamily="18" charset="0"/>
              </a:rPr>
              <a:t/>
            </a:r>
            <a:b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黑体"/>
                <a:cs typeface="Times New Roman" panose="02020603050405020304" pitchFamily="18" charset="0"/>
              </a:rPr>
            </a:br>
            <a:r>
              <a:rPr kumimoji="0" lang="vi-VN" sz="3200" b="0" i="0" u="none" strike="noStrike" kern="1200" cap="none" spc="0" normalizeH="0" baseline="0" noProof="0">
                <a:ln>
                  <a:noFill/>
                </a:ln>
                <a:solidFill>
                  <a:srgbClr val="141618"/>
                </a:solidFill>
                <a:effectLst/>
                <a:uLnTx/>
                <a:uFillTx/>
                <a:latin typeface="Times New Roman" panose="02020603050405020304" pitchFamily="18" charset="0"/>
                <a:ea typeface="黑体"/>
                <a:cs typeface="Times New Roman" panose="02020603050405020304" pitchFamily="18" charset="0"/>
              </a:rPr>
              <a:t>+ Thông qua hiến pháp mới, mở rộng tự do dân chủ.</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黑体"/>
                <a:cs typeface="Times New Roman" panose="02020603050405020304" pitchFamily="18" charset="0"/>
              </a:rPr>
              <a:t/>
            </a:r>
            <a:b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黑体"/>
                <a:cs typeface="Times New Roman" panose="02020603050405020304" pitchFamily="18" charset="0"/>
              </a:rPr>
            </a:br>
            <a:r>
              <a:rPr kumimoji="0" lang="vi-VN" sz="3200" b="0" i="0" u="none" strike="noStrike" kern="1200" cap="none" spc="0" normalizeH="0" baseline="0" noProof="0">
                <a:ln>
                  <a:noFill/>
                </a:ln>
                <a:solidFill>
                  <a:srgbClr val="141618"/>
                </a:solidFill>
                <a:effectLst/>
                <a:uLnTx/>
                <a:uFillTx/>
                <a:latin typeface="Times New Roman" panose="02020603050405020304" pitchFamily="18" charset="0"/>
                <a:ea typeface="黑体"/>
                <a:cs typeface="Times New Roman" panose="02020603050405020304" pitchFamily="18" charset="0"/>
              </a:rPr>
              <a:t>+ Ban hành sắc lệnh "Tổng động viên toàn quốc".</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黑体"/>
                <a:cs typeface="Times New Roman" panose="02020603050405020304" pitchFamily="18" charset="0"/>
              </a:rPr>
              <a:t/>
            </a:r>
            <a:b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黑体"/>
                <a:cs typeface="Times New Roman" panose="02020603050405020304" pitchFamily="18" charset="0"/>
              </a:rPr>
            </a:br>
            <a:r>
              <a:rPr kumimoji="0" lang="vi-VN" sz="3200" b="0" i="0" u="none" strike="noStrike" kern="1200" cap="none" spc="0" normalizeH="0" baseline="0" noProof="0">
                <a:ln>
                  <a:noFill/>
                </a:ln>
                <a:solidFill>
                  <a:srgbClr val="141618"/>
                </a:solidFill>
                <a:effectLst/>
                <a:uLnTx/>
                <a:uFillTx/>
                <a:latin typeface="Times New Roman" panose="02020603050405020304" pitchFamily="18" charset="0"/>
                <a:ea typeface="黑体"/>
                <a:cs typeface="Times New Roman" panose="02020603050405020304" pitchFamily="18" charset="0"/>
              </a:rPr>
              <a:t>+ Xoá nạn đầu cơ tích trữ…</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黑体"/>
                <a:cs typeface="Times New Roman" panose="02020603050405020304" pitchFamily="18" charset="0"/>
              </a:rPr>
              <a:t/>
            </a:r>
            <a:b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黑体"/>
                <a:cs typeface="Times New Roman" panose="02020603050405020304" pitchFamily="18" charset="0"/>
              </a:rPr>
            </a:br>
            <a:r>
              <a:rPr kumimoji="0" lang="vi-VN" sz="3200" b="1"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=&gt; Cách mạng đến đỉnh cao.</a:t>
            </a:r>
            <a:endParaRPr kumimoji="0" lang="en-US" sz="3200" b="1"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endParaRPr>
          </a:p>
        </p:txBody>
      </p:sp>
      <p:pic>
        <p:nvPicPr>
          <p:cNvPr id="10" name="Picture 9">
            <a:extLst>
              <a:ext uri="{FF2B5EF4-FFF2-40B4-BE49-F238E27FC236}">
                <a16:creationId xmlns:a16="http://schemas.microsoft.com/office/drawing/2014/main" id="{12B91350-D41C-2373-3662-D37E309D8AF9}"/>
              </a:ext>
            </a:extLst>
          </p:cNvPr>
          <p:cNvPicPr>
            <a:picLocks noChangeAspect="1"/>
          </p:cNvPicPr>
          <p:nvPr/>
        </p:nvPicPr>
        <p:blipFill>
          <a:blip r:embed="rId3"/>
          <a:stretch>
            <a:fillRect/>
          </a:stretch>
        </p:blipFill>
        <p:spPr>
          <a:xfrm>
            <a:off x="0" y="0"/>
            <a:ext cx="6057900" cy="6085737"/>
          </a:xfrm>
          <a:prstGeom prst="roundRect">
            <a:avLst/>
          </a:prstGeom>
        </p:spPr>
      </p:pic>
      <p:sp>
        <p:nvSpPr>
          <p:cNvPr id="11" name="Rectangle 10">
            <a:extLst>
              <a:ext uri="{FF2B5EF4-FFF2-40B4-BE49-F238E27FC236}">
                <a16:creationId xmlns:a16="http://schemas.microsoft.com/office/drawing/2014/main" id="{8F2FD5FA-4C14-07B5-A24B-36E0CC217657}"/>
              </a:ext>
            </a:extLst>
          </p:cNvPr>
          <p:cNvSpPr/>
          <p:nvPr/>
        </p:nvSpPr>
        <p:spPr>
          <a:xfrm>
            <a:off x="1402128" y="6305372"/>
            <a:ext cx="2688306" cy="4359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M.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Rô</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-be-</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spie</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835794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80">
                                          <p:stCondLst>
                                            <p:cond delay="0"/>
                                          </p:stCondLst>
                                        </p:cTn>
                                        <p:tgtEl>
                                          <p:spTgt spid="10"/>
                                        </p:tgtEl>
                                      </p:cBhvr>
                                    </p:animEffect>
                                    <p:anim calcmode="lin" valueType="num">
                                      <p:cBhvr>
                                        <p:cTn id="2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9" dur="26">
                                          <p:stCondLst>
                                            <p:cond delay="650"/>
                                          </p:stCondLst>
                                        </p:cTn>
                                        <p:tgtEl>
                                          <p:spTgt spid="10"/>
                                        </p:tgtEl>
                                      </p:cBhvr>
                                      <p:to x="100000" y="60000"/>
                                    </p:animScale>
                                    <p:animScale>
                                      <p:cBhvr>
                                        <p:cTn id="30" dur="166" decel="50000">
                                          <p:stCondLst>
                                            <p:cond delay="676"/>
                                          </p:stCondLst>
                                        </p:cTn>
                                        <p:tgtEl>
                                          <p:spTgt spid="10"/>
                                        </p:tgtEl>
                                      </p:cBhvr>
                                      <p:to x="100000" y="100000"/>
                                    </p:animScale>
                                    <p:animScale>
                                      <p:cBhvr>
                                        <p:cTn id="31" dur="26">
                                          <p:stCondLst>
                                            <p:cond delay="1312"/>
                                          </p:stCondLst>
                                        </p:cTn>
                                        <p:tgtEl>
                                          <p:spTgt spid="10"/>
                                        </p:tgtEl>
                                      </p:cBhvr>
                                      <p:to x="100000" y="80000"/>
                                    </p:animScale>
                                    <p:animScale>
                                      <p:cBhvr>
                                        <p:cTn id="32" dur="166" decel="50000">
                                          <p:stCondLst>
                                            <p:cond delay="1338"/>
                                          </p:stCondLst>
                                        </p:cTn>
                                        <p:tgtEl>
                                          <p:spTgt spid="10"/>
                                        </p:tgtEl>
                                      </p:cBhvr>
                                      <p:to x="100000" y="100000"/>
                                    </p:animScale>
                                    <p:animScale>
                                      <p:cBhvr>
                                        <p:cTn id="33" dur="26">
                                          <p:stCondLst>
                                            <p:cond delay="1642"/>
                                          </p:stCondLst>
                                        </p:cTn>
                                        <p:tgtEl>
                                          <p:spTgt spid="10"/>
                                        </p:tgtEl>
                                      </p:cBhvr>
                                      <p:to x="100000" y="90000"/>
                                    </p:animScale>
                                    <p:animScale>
                                      <p:cBhvr>
                                        <p:cTn id="34" dur="166" decel="50000">
                                          <p:stCondLst>
                                            <p:cond delay="1668"/>
                                          </p:stCondLst>
                                        </p:cTn>
                                        <p:tgtEl>
                                          <p:spTgt spid="10"/>
                                        </p:tgtEl>
                                      </p:cBhvr>
                                      <p:to x="100000" y="100000"/>
                                    </p:animScale>
                                    <p:animScale>
                                      <p:cBhvr>
                                        <p:cTn id="35" dur="26">
                                          <p:stCondLst>
                                            <p:cond delay="1808"/>
                                          </p:stCondLst>
                                        </p:cTn>
                                        <p:tgtEl>
                                          <p:spTgt spid="10"/>
                                        </p:tgtEl>
                                      </p:cBhvr>
                                      <p:to x="100000" y="95000"/>
                                    </p:animScale>
                                    <p:animScale>
                                      <p:cBhvr>
                                        <p:cTn id="36" dur="166" decel="50000">
                                          <p:stCondLst>
                                            <p:cond delay="1834"/>
                                          </p:stCondLst>
                                        </p:cTn>
                                        <p:tgtEl>
                                          <p:spTgt spid="10"/>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80">
                                          <p:stCondLst>
                                            <p:cond delay="0"/>
                                          </p:stCondLst>
                                        </p:cTn>
                                        <p:tgtEl>
                                          <p:spTgt spid="11"/>
                                        </p:tgtEl>
                                      </p:cBhvr>
                                    </p:animEffect>
                                    <p:anim calcmode="lin" valueType="num">
                                      <p:cBhvr>
                                        <p:cTn id="4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5" dur="26">
                                          <p:stCondLst>
                                            <p:cond delay="650"/>
                                          </p:stCondLst>
                                        </p:cTn>
                                        <p:tgtEl>
                                          <p:spTgt spid="11"/>
                                        </p:tgtEl>
                                      </p:cBhvr>
                                      <p:to x="100000" y="60000"/>
                                    </p:animScale>
                                    <p:animScale>
                                      <p:cBhvr>
                                        <p:cTn id="46" dur="166" decel="50000">
                                          <p:stCondLst>
                                            <p:cond delay="676"/>
                                          </p:stCondLst>
                                        </p:cTn>
                                        <p:tgtEl>
                                          <p:spTgt spid="11"/>
                                        </p:tgtEl>
                                      </p:cBhvr>
                                      <p:to x="100000" y="100000"/>
                                    </p:animScale>
                                    <p:animScale>
                                      <p:cBhvr>
                                        <p:cTn id="47" dur="26">
                                          <p:stCondLst>
                                            <p:cond delay="1312"/>
                                          </p:stCondLst>
                                        </p:cTn>
                                        <p:tgtEl>
                                          <p:spTgt spid="11"/>
                                        </p:tgtEl>
                                      </p:cBhvr>
                                      <p:to x="100000" y="80000"/>
                                    </p:animScale>
                                    <p:animScale>
                                      <p:cBhvr>
                                        <p:cTn id="48" dur="166" decel="50000">
                                          <p:stCondLst>
                                            <p:cond delay="1338"/>
                                          </p:stCondLst>
                                        </p:cTn>
                                        <p:tgtEl>
                                          <p:spTgt spid="11"/>
                                        </p:tgtEl>
                                      </p:cBhvr>
                                      <p:to x="100000" y="100000"/>
                                    </p:animScale>
                                    <p:animScale>
                                      <p:cBhvr>
                                        <p:cTn id="49" dur="26">
                                          <p:stCondLst>
                                            <p:cond delay="1642"/>
                                          </p:stCondLst>
                                        </p:cTn>
                                        <p:tgtEl>
                                          <p:spTgt spid="11"/>
                                        </p:tgtEl>
                                      </p:cBhvr>
                                      <p:to x="100000" y="90000"/>
                                    </p:animScale>
                                    <p:animScale>
                                      <p:cBhvr>
                                        <p:cTn id="50" dur="166" decel="50000">
                                          <p:stCondLst>
                                            <p:cond delay="1668"/>
                                          </p:stCondLst>
                                        </p:cTn>
                                        <p:tgtEl>
                                          <p:spTgt spid="11"/>
                                        </p:tgtEl>
                                      </p:cBhvr>
                                      <p:to x="100000" y="100000"/>
                                    </p:animScale>
                                    <p:animScale>
                                      <p:cBhvr>
                                        <p:cTn id="51" dur="26">
                                          <p:stCondLst>
                                            <p:cond delay="1808"/>
                                          </p:stCondLst>
                                        </p:cTn>
                                        <p:tgtEl>
                                          <p:spTgt spid="11"/>
                                        </p:tgtEl>
                                      </p:cBhvr>
                                      <p:to x="100000" y="95000"/>
                                    </p:animScale>
                                    <p:animScale>
                                      <p:cBhvr>
                                        <p:cTn id="52"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traight Connector 1">
            <a:extLst>
              <a:ext uri="{FF2B5EF4-FFF2-40B4-BE49-F238E27FC236}">
                <a16:creationId xmlns:a16="http://schemas.microsoft.com/office/drawing/2014/main" id="{F6FDFA22-9E1C-47B8-107C-E296EA0DD35E}"/>
              </a:ext>
            </a:extLst>
          </p:cNvPr>
          <p:cNvSpPr/>
          <p:nvPr/>
        </p:nvSpPr>
        <p:spPr>
          <a:xfrm>
            <a:off x="0" y="5838740"/>
            <a:ext cx="12192000" cy="25697"/>
          </a:xfrm>
          <a:prstGeom prst="line">
            <a:avLst/>
          </a:prstGeom>
          <a:ln>
            <a:solidFill>
              <a:srgbClr val="535353"/>
            </a:solidFill>
            <a:miter lim="400000"/>
          </a:ln>
        </p:spPr>
        <p:txBody>
          <a:bodyPr lIns="45719" rIns="45719"/>
          <a:lstStyle/>
          <a:p>
            <a:pPr algn="ctr"/>
            <a:endParaRPr sz="3200">
              <a:latin typeface="Times New Roman" panose="02020603050405020304" pitchFamily="18" charset="0"/>
              <a:cs typeface="Times New Roman" panose="02020603050405020304" pitchFamily="18" charset="0"/>
            </a:endParaRPr>
          </a:p>
        </p:txBody>
      </p:sp>
      <p:sp>
        <p:nvSpPr>
          <p:cNvPr id="21" name="TextBox 34">
            <a:extLst>
              <a:ext uri="{FF2B5EF4-FFF2-40B4-BE49-F238E27FC236}">
                <a16:creationId xmlns:a16="http://schemas.microsoft.com/office/drawing/2014/main" id="{2244F67B-172D-8051-5491-5CBE8478DAAB}"/>
              </a:ext>
            </a:extLst>
          </p:cNvPr>
          <p:cNvSpPr txBox="1"/>
          <p:nvPr/>
        </p:nvSpPr>
        <p:spPr>
          <a:xfrm>
            <a:off x="366929" y="6096685"/>
            <a:ext cx="11726634"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3500">
                <a:solidFill>
                  <a:srgbClr val="F77F00"/>
                </a:solidFill>
                <a:latin typeface="Bellota Regular"/>
                <a:ea typeface="Bellota Regular"/>
                <a:cs typeface="Bellota Regular"/>
                <a:sym typeface="Bellota Regular"/>
              </a:defRPr>
            </a:lvl1pPr>
          </a:lstStyle>
          <a:p>
            <a:pPr algn="ctr"/>
            <a:r>
              <a:rPr lang="en-US" sz="4000" b="1">
                <a:latin typeface="Times New Roman" panose="02020603050405020304" pitchFamily="18" charset="0"/>
                <a:cs typeface="Times New Roman" panose="02020603050405020304" pitchFamily="18" charset="0"/>
              </a:rPr>
              <a:t>Một số sự kiện chính cách mạng tư sản Pháp</a:t>
            </a:r>
            <a:endParaRPr sz="4000" b="1">
              <a:latin typeface="Times New Roman" panose="02020603050405020304" pitchFamily="18" charset="0"/>
              <a:cs typeface="Times New Roman" panose="02020603050405020304" pitchFamily="18" charset="0"/>
            </a:endParaRPr>
          </a:p>
        </p:txBody>
      </p:sp>
      <p:grpSp>
        <p:nvGrpSpPr>
          <p:cNvPr id="55" name="Group 54">
            <a:extLst>
              <a:ext uri="{FF2B5EF4-FFF2-40B4-BE49-F238E27FC236}">
                <a16:creationId xmlns:a16="http://schemas.microsoft.com/office/drawing/2014/main" id="{08A7376F-984E-8558-8CA4-9272236D9473}"/>
              </a:ext>
            </a:extLst>
          </p:cNvPr>
          <p:cNvGrpSpPr/>
          <p:nvPr/>
        </p:nvGrpSpPr>
        <p:grpSpPr>
          <a:xfrm>
            <a:off x="68624" y="1542639"/>
            <a:ext cx="1899382" cy="4380796"/>
            <a:chOff x="68624" y="1542639"/>
            <a:chExt cx="1899382" cy="4380796"/>
          </a:xfrm>
        </p:grpSpPr>
        <p:sp>
          <p:nvSpPr>
            <p:cNvPr id="6" name="Oval 2">
              <a:extLst>
                <a:ext uri="{FF2B5EF4-FFF2-40B4-BE49-F238E27FC236}">
                  <a16:creationId xmlns:a16="http://schemas.microsoft.com/office/drawing/2014/main" id="{E4D66BFA-3046-5D9D-0D0F-8C13F565D4F5}"/>
                </a:ext>
              </a:extLst>
            </p:cNvPr>
            <p:cNvSpPr/>
            <p:nvPr/>
          </p:nvSpPr>
          <p:spPr>
            <a:xfrm>
              <a:off x="841867" y="5732672"/>
              <a:ext cx="256729" cy="190763"/>
            </a:xfrm>
            <a:prstGeom prst="ellipse">
              <a:avLst/>
            </a:prstGeom>
            <a:gradFill>
              <a:gsLst>
                <a:gs pos="22846">
                  <a:srgbClr val="FF3847"/>
                </a:gs>
                <a:gs pos="63342">
                  <a:srgbClr val="FF7D25"/>
                </a:gs>
                <a:gs pos="100000">
                  <a:srgbClr val="FFC203"/>
                </a:gs>
              </a:gsLst>
              <a:lin ang="2089253"/>
            </a:gradFill>
            <a:ln w="12700">
              <a:miter lim="400000"/>
            </a:ln>
          </p:spPr>
          <p:txBody>
            <a:bodyPr lIns="45719" rIns="45719" anchor="ctr"/>
            <a:lstStyle/>
            <a:p>
              <a:pPr algn="ctr">
                <a:defRPr>
                  <a:solidFill>
                    <a:srgbClr val="A9E800"/>
                  </a:solidFill>
                </a:defRPr>
              </a:pPr>
              <a:endParaRPr sz="3200">
                <a:latin typeface="Times New Roman" panose="02020603050405020304" pitchFamily="18" charset="0"/>
                <a:cs typeface="Times New Roman" panose="02020603050405020304" pitchFamily="18" charset="0"/>
              </a:endParaRPr>
            </a:p>
          </p:txBody>
        </p:sp>
        <p:sp>
          <p:nvSpPr>
            <p:cNvPr id="7" name="Straight Connector 3">
              <a:extLst>
                <a:ext uri="{FF2B5EF4-FFF2-40B4-BE49-F238E27FC236}">
                  <a16:creationId xmlns:a16="http://schemas.microsoft.com/office/drawing/2014/main" id="{E64BF673-C80F-7140-85CB-14342AE96CBA}"/>
                </a:ext>
              </a:extLst>
            </p:cNvPr>
            <p:cNvSpPr/>
            <p:nvPr/>
          </p:nvSpPr>
          <p:spPr>
            <a:xfrm flipV="1">
              <a:off x="971885" y="3213481"/>
              <a:ext cx="4" cy="2440915"/>
            </a:xfrm>
            <a:prstGeom prst="line">
              <a:avLst/>
            </a:prstGeom>
            <a:ln w="12700">
              <a:solidFill>
                <a:srgbClr val="FF8800"/>
              </a:solidFill>
              <a:miter/>
            </a:ln>
          </p:spPr>
          <p:txBody>
            <a:bodyPr lIns="45719" rIns="45719"/>
            <a:lstStyle/>
            <a:p>
              <a:pPr algn="ctr"/>
              <a:endParaRPr sz="3200">
                <a:latin typeface="Times New Roman" panose="02020603050405020304" pitchFamily="18" charset="0"/>
                <a:cs typeface="Times New Roman" panose="02020603050405020304" pitchFamily="18" charset="0"/>
              </a:endParaRPr>
            </a:p>
          </p:txBody>
        </p:sp>
        <p:sp>
          <p:nvSpPr>
            <p:cNvPr id="8" name="Teardrop 4">
              <a:extLst>
                <a:ext uri="{FF2B5EF4-FFF2-40B4-BE49-F238E27FC236}">
                  <a16:creationId xmlns:a16="http://schemas.microsoft.com/office/drawing/2014/main" id="{E1FEAFF0-785C-8ADD-E814-F9D98D73AB99}"/>
                </a:ext>
              </a:extLst>
            </p:cNvPr>
            <p:cNvSpPr/>
            <p:nvPr/>
          </p:nvSpPr>
          <p:spPr>
            <a:xfrm>
              <a:off x="68624" y="1542639"/>
              <a:ext cx="1899382" cy="1697163"/>
            </a:xfrm>
            <a:custGeom>
              <a:avLst/>
              <a:gdLst/>
              <a:ahLst/>
              <a:cxnLst>
                <a:cxn ang="0">
                  <a:pos x="wd2" y="hd2"/>
                </a:cxn>
                <a:cxn ang="5400000">
                  <a:pos x="wd2" y="hd2"/>
                </a:cxn>
                <a:cxn ang="10800000">
                  <a:pos x="wd2" y="hd2"/>
                </a:cxn>
                <a:cxn ang="16200000">
                  <a:pos x="wd2" y="hd2"/>
                </a:cxn>
              </a:cxnLst>
              <a:rect l="0" t="0" r="r" b="b"/>
              <a:pathLst>
                <a:path w="19487" h="20668" extrusionOk="0">
                  <a:moveTo>
                    <a:pt x="16879" y="2743"/>
                  </a:moveTo>
                  <a:cubicBezTo>
                    <a:pt x="20543" y="6219"/>
                    <a:pt x="20318" y="11656"/>
                    <a:pt x="16377" y="14888"/>
                  </a:cubicBezTo>
                  <a:cubicBezTo>
                    <a:pt x="14012" y="16827"/>
                    <a:pt x="11634" y="18753"/>
                    <a:pt x="9244" y="20668"/>
                  </a:cubicBezTo>
                  <a:cubicBezTo>
                    <a:pt x="7018" y="18605"/>
                    <a:pt x="4805" y="16531"/>
                    <a:pt x="2607" y="14445"/>
                  </a:cubicBezTo>
                  <a:cubicBezTo>
                    <a:pt x="-1057" y="10969"/>
                    <a:pt x="-832" y="5531"/>
                    <a:pt x="3109" y="2300"/>
                  </a:cubicBezTo>
                  <a:cubicBezTo>
                    <a:pt x="7051" y="-932"/>
                    <a:pt x="13215" y="-734"/>
                    <a:pt x="16879" y="2743"/>
                  </a:cubicBezTo>
                  <a:close/>
                </a:path>
              </a:pathLst>
            </a:custGeom>
            <a:gradFill>
              <a:gsLst>
                <a:gs pos="0">
                  <a:srgbClr val="FFC203"/>
                </a:gs>
                <a:gs pos="36657">
                  <a:srgbClr val="FF7D25"/>
                </a:gs>
                <a:gs pos="77153">
                  <a:srgbClr val="FF3847"/>
                </a:gs>
              </a:gsLst>
            </a:gradFill>
            <a:ln w="12700">
              <a:miter lim="400000"/>
            </a:ln>
          </p:spPr>
          <p:txBody>
            <a:bodyPr lIns="45719" rIns="45719" anchor="ctr"/>
            <a:lstStyle/>
            <a:p>
              <a:pPr algn="ctr"/>
              <a:endParaRPr sz="3200">
                <a:latin typeface="Times New Roman" panose="02020603050405020304" pitchFamily="18" charset="0"/>
                <a:cs typeface="Times New Roman" panose="02020603050405020304" pitchFamily="18" charset="0"/>
              </a:endParaRPr>
            </a:p>
          </p:txBody>
        </p:sp>
        <p:sp>
          <p:nvSpPr>
            <p:cNvPr id="26" name="TextBox 52">
              <a:extLst>
                <a:ext uri="{FF2B5EF4-FFF2-40B4-BE49-F238E27FC236}">
                  <a16:creationId xmlns:a16="http://schemas.microsoft.com/office/drawing/2014/main" id="{13600ADD-C407-EB2E-C52D-B8EE0D054FB0}"/>
                </a:ext>
              </a:extLst>
            </p:cNvPr>
            <p:cNvSpPr txBox="1"/>
            <p:nvPr/>
          </p:nvSpPr>
          <p:spPr>
            <a:xfrm>
              <a:off x="116076" y="1959486"/>
              <a:ext cx="1804478"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000">
                  <a:latin typeface="Encode Sans Semi Expanded Regular"/>
                  <a:ea typeface="Encode Sans Semi Expanded Regular"/>
                  <a:cs typeface="Encode Sans Semi Expanded Regular"/>
                  <a:sym typeface="Encode Sans Semi Expanded Regular"/>
                </a:defRPr>
              </a:lvl1pPr>
            </a:lstStyle>
            <a:p>
              <a:pPr algn="ctr"/>
              <a:r>
                <a:rPr lang="en-US" sz="3200" b="1">
                  <a:solidFill>
                    <a:schemeClr val="bg1"/>
                  </a:solidFill>
                  <a:latin typeface="Times New Roman" panose="02020603050405020304" pitchFamily="18" charset="0"/>
                  <a:cs typeface="Times New Roman" panose="02020603050405020304" pitchFamily="18" charset="0"/>
                </a:rPr>
                <a:t>14/7/1789</a:t>
              </a:r>
              <a:endParaRPr sz="3200" b="1">
                <a:solidFill>
                  <a:schemeClr val="bg1"/>
                </a:solidFill>
                <a:latin typeface="Times New Roman" panose="02020603050405020304" pitchFamily="18" charset="0"/>
                <a:cs typeface="Times New Roman" panose="02020603050405020304" pitchFamily="18" charset="0"/>
              </a:endParaRPr>
            </a:p>
          </p:txBody>
        </p:sp>
      </p:grpSp>
      <p:sp>
        <p:nvSpPr>
          <p:cNvPr id="37" name="TextBox 52">
            <a:extLst>
              <a:ext uri="{FF2B5EF4-FFF2-40B4-BE49-F238E27FC236}">
                <a16:creationId xmlns:a16="http://schemas.microsoft.com/office/drawing/2014/main" id="{3BF07570-624F-BDF7-87C4-D812A0F3C2ED}"/>
              </a:ext>
            </a:extLst>
          </p:cNvPr>
          <p:cNvSpPr txBox="1"/>
          <p:nvPr/>
        </p:nvSpPr>
        <p:spPr>
          <a:xfrm>
            <a:off x="1741526" y="2438977"/>
            <a:ext cx="1613414"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100">
                <a:solidFill>
                  <a:srgbClr val="535353"/>
                </a:solidFill>
              </a:defRPr>
            </a:lvl1pPr>
          </a:lstStyle>
          <a:p>
            <a:pPr algn="ctr"/>
            <a:r>
              <a:rPr lang="en-US" sz="3200">
                <a:latin typeface="Times New Roman" panose="02020603050405020304" pitchFamily="18" charset="0"/>
                <a:cs typeface="Times New Roman" panose="02020603050405020304" pitchFamily="18" charset="0"/>
              </a:rPr>
              <a:t>Phá ngục Ba-xti</a:t>
            </a:r>
          </a:p>
        </p:txBody>
      </p:sp>
      <p:sp>
        <p:nvSpPr>
          <p:cNvPr id="38" name="TextBox 52">
            <a:extLst>
              <a:ext uri="{FF2B5EF4-FFF2-40B4-BE49-F238E27FC236}">
                <a16:creationId xmlns:a16="http://schemas.microsoft.com/office/drawing/2014/main" id="{1239F2F8-514C-5565-2BA3-24A21730D128}"/>
              </a:ext>
            </a:extLst>
          </p:cNvPr>
          <p:cNvSpPr txBox="1"/>
          <p:nvPr/>
        </p:nvSpPr>
        <p:spPr>
          <a:xfrm>
            <a:off x="1216911" y="3726389"/>
            <a:ext cx="2457936" cy="2062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000">
                <a:solidFill>
                  <a:srgbClr val="535353"/>
                </a:solidFill>
              </a:defRPr>
            </a:lvl1pPr>
          </a:lstStyle>
          <a:p>
            <a:pPr algn="ctr"/>
            <a:r>
              <a:rPr lang="en-US" sz="3200">
                <a:latin typeface="Times New Roman" panose="02020603050405020304" pitchFamily="18" charset="0"/>
                <a:cs typeface="Times New Roman" panose="02020603050405020304" pitchFamily="18" charset="0"/>
              </a:rPr>
              <a:t>Ra đời bản Tuyên ngôn Nhân quyền và Dân quyền</a:t>
            </a:r>
          </a:p>
        </p:txBody>
      </p:sp>
      <p:grpSp>
        <p:nvGrpSpPr>
          <p:cNvPr id="54" name="Group 53">
            <a:extLst>
              <a:ext uri="{FF2B5EF4-FFF2-40B4-BE49-F238E27FC236}">
                <a16:creationId xmlns:a16="http://schemas.microsoft.com/office/drawing/2014/main" id="{26534941-5A3D-D92A-4F25-3FCBFFF8ED93}"/>
              </a:ext>
            </a:extLst>
          </p:cNvPr>
          <p:cNvGrpSpPr/>
          <p:nvPr/>
        </p:nvGrpSpPr>
        <p:grpSpPr>
          <a:xfrm>
            <a:off x="3064666" y="187531"/>
            <a:ext cx="2063884" cy="5675785"/>
            <a:chOff x="3064666" y="187531"/>
            <a:chExt cx="2063884" cy="5675785"/>
          </a:xfrm>
        </p:grpSpPr>
        <p:sp>
          <p:nvSpPr>
            <p:cNvPr id="9" name="Oval 9">
              <a:extLst>
                <a:ext uri="{FF2B5EF4-FFF2-40B4-BE49-F238E27FC236}">
                  <a16:creationId xmlns:a16="http://schemas.microsoft.com/office/drawing/2014/main" id="{7E40130B-8429-47FA-F5DA-702C119CBC07}"/>
                </a:ext>
              </a:extLst>
            </p:cNvPr>
            <p:cNvSpPr/>
            <p:nvPr/>
          </p:nvSpPr>
          <p:spPr>
            <a:xfrm>
              <a:off x="3910437" y="5672553"/>
              <a:ext cx="256729" cy="190763"/>
            </a:xfrm>
            <a:prstGeom prst="ellipse">
              <a:avLst/>
            </a:prstGeom>
            <a:gradFill>
              <a:gsLst>
                <a:gs pos="1890">
                  <a:srgbClr val="FF2A70"/>
                </a:gs>
                <a:gs pos="64134">
                  <a:srgbClr val="E1359B"/>
                </a:gs>
                <a:gs pos="98899">
                  <a:srgbClr val="C23FC6"/>
                </a:gs>
              </a:gsLst>
              <a:lin ang="2089253"/>
            </a:gradFill>
            <a:ln w="12700">
              <a:miter lim="400000"/>
            </a:ln>
          </p:spPr>
          <p:txBody>
            <a:bodyPr lIns="45719" rIns="45719" anchor="ctr"/>
            <a:lstStyle/>
            <a:p>
              <a:pPr algn="ctr">
                <a:defRPr>
                  <a:solidFill>
                    <a:srgbClr val="A9E800"/>
                  </a:solidFill>
                </a:defRPr>
              </a:pPr>
              <a:endParaRPr sz="3200">
                <a:latin typeface="Times New Roman" panose="02020603050405020304" pitchFamily="18" charset="0"/>
                <a:cs typeface="Times New Roman" panose="02020603050405020304" pitchFamily="18" charset="0"/>
              </a:endParaRPr>
            </a:p>
          </p:txBody>
        </p:sp>
        <p:sp>
          <p:nvSpPr>
            <p:cNvPr id="10" name="Straight Connector 10">
              <a:extLst>
                <a:ext uri="{FF2B5EF4-FFF2-40B4-BE49-F238E27FC236}">
                  <a16:creationId xmlns:a16="http://schemas.microsoft.com/office/drawing/2014/main" id="{19E2C5E5-A92C-7F38-6F27-A67B378F4A4E}"/>
                </a:ext>
              </a:extLst>
            </p:cNvPr>
            <p:cNvSpPr/>
            <p:nvPr/>
          </p:nvSpPr>
          <p:spPr>
            <a:xfrm flipV="1">
              <a:off x="4038802" y="1864164"/>
              <a:ext cx="6" cy="3746142"/>
            </a:xfrm>
            <a:prstGeom prst="line">
              <a:avLst/>
            </a:prstGeom>
            <a:ln w="12700">
              <a:solidFill>
                <a:srgbClr val="D7208E"/>
              </a:solidFill>
              <a:miter/>
            </a:ln>
          </p:spPr>
          <p:txBody>
            <a:bodyPr lIns="45719" rIns="45719"/>
            <a:lstStyle/>
            <a:p>
              <a:pPr algn="ctr"/>
              <a:endParaRPr sz="3200">
                <a:latin typeface="Times New Roman" panose="02020603050405020304" pitchFamily="18" charset="0"/>
                <a:cs typeface="Times New Roman" panose="02020603050405020304" pitchFamily="18" charset="0"/>
              </a:endParaRPr>
            </a:p>
          </p:txBody>
        </p:sp>
        <p:sp>
          <p:nvSpPr>
            <p:cNvPr id="11" name="Teardrop 11">
              <a:extLst>
                <a:ext uri="{FF2B5EF4-FFF2-40B4-BE49-F238E27FC236}">
                  <a16:creationId xmlns:a16="http://schemas.microsoft.com/office/drawing/2014/main" id="{97B5637F-BAF5-6B3C-B4D4-67CBE2DAF465}"/>
                </a:ext>
              </a:extLst>
            </p:cNvPr>
            <p:cNvSpPr/>
            <p:nvPr/>
          </p:nvSpPr>
          <p:spPr>
            <a:xfrm>
              <a:off x="3146917" y="187531"/>
              <a:ext cx="1899382" cy="1697166"/>
            </a:xfrm>
            <a:custGeom>
              <a:avLst/>
              <a:gdLst/>
              <a:ahLst/>
              <a:cxnLst>
                <a:cxn ang="0">
                  <a:pos x="wd2" y="hd2"/>
                </a:cxn>
                <a:cxn ang="5400000">
                  <a:pos x="wd2" y="hd2"/>
                </a:cxn>
                <a:cxn ang="10800000">
                  <a:pos x="wd2" y="hd2"/>
                </a:cxn>
                <a:cxn ang="16200000">
                  <a:pos x="wd2" y="hd2"/>
                </a:cxn>
              </a:cxnLst>
              <a:rect l="0" t="0" r="r" b="b"/>
              <a:pathLst>
                <a:path w="19487" h="20668" extrusionOk="0">
                  <a:moveTo>
                    <a:pt x="16879" y="2743"/>
                  </a:moveTo>
                  <a:cubicBezTo>
                    <a:pt x="20543" y="6219"/>
                    <a:pt x="20318" y="11656"/>
                    <a:pt x="16377" y="14888"/>
                  </a:cubicBezTo>
                  <a:cubicBezTo>
                    <a:pt x="14012" y="16827"/>
                    <a:pt x="11634" y="18753"/>
                    <a:pt x="9244" y="20668"/>
                  </a:cubicBezTo>
                  <a:cubicBezTo>
                    <a:pt x="7018" y="18605"/>
                    <a:pt x="4805" y="16531"/>
                    <a:pt x="2607" y="14445"/>
                  </a:cubicBezTo>
                  <a:cubicBezTo>
                    <a:pt x="-1057" y="10969"/>
                    <a:pt x="-832" y="5531"/>
                    <a:pt x="3109" y="2300"/>
                  </a:cubicBezTo>
                  <a:cubicBezTo>
                    <a:pt x="7051" y="-932"/>
                    <a:pt x="13215" y="-734"/>
                    <a:pt x="16879" y="2743"/>
                  </a:cubicBezTo>
                  <a:close/>
                </a:path>
              </a:pathLst>
            </a:custGeom>
            <a:gradFill>
              <a:gsLst>
                <a:gs pos="1700">
                  <a:srgbClr val="FF1B6B"/>
                </a:gs>
                <a:gs pos="51713">
                  <a:srgbClr val="FF0E60"/>
                </a:gs>
                <a:gs pos="97627">
                  <a:srgbClr val="FF0054"/>
                </a:gs>
              </a:gsLst>
            </a:gradFill>
            <a:ln w="12700">
              <a:miter lim="400000"/>
            </a:ln>
          </p:spPr>
          <p:txBody>
            <a:bodyPr lIns="45719" rIns="45719" anchor="ctr"/>
            <a:lstStyle/>
            <a:p>
              <a:pPr algn="ctr"/>
              <a:endParaRPr sz="3200">
                <a:latin typeface="Times New Roman" panose="02020603050405020304" pitchFamily="18" charset="0"/>
                <a:cs typeface="Times New Roman" panose="02020603050405020304" pitchFamily="18" charset="0"/>
              </a:endParaRPr>
            </a:p>
          </p:txBody>
        </p:sp>
        <p:sp>
          <p:nvSpPr>
            <p:cNvPr id="46" name="TextBox 52">
              <a:extLst>
                <a:ext uri="{FF2B5EF4-FFF2-40B4-BE49-F238E27FC236}">
                  <a16:creationId xmlns:a16="http://schemas.microsoft.com/office/drawing/2014/main" id="{1EC03FEC-1600-6AB2-90AF-60CEE37467CF}"/>
                </a:ext>
              </a:extLst>
            </p:cNvPr>
            <p:cNvSpPr txBox="1"/>
            <p:nvPr/>
          </p:nvSpPr>
          <p:spPr>
            <a:xfrm>
              <a:off x="3064666" y="608403"/>
              <a:ext cx="2063884"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000">
                  <a:latin typeface="Encode Sans Semi Expanded Regular"/>
                  <a:ea typeface="Encode Sans Semi Expanded Regular"/>
                  <a:cs typeface="Encode Sans Semi Expanded Regular"/>
                  <a:sym typeface="Encode Sans Semi Expanded Regular"/>
                </a:defRPr>
              </a:lvl1pPr>
            </a:lstStyle>
            <a:p>
              <a:pPr algn="ctr"/>
              <a:r>
                <a:rPr lang="en-US" sz="3200" b="1">
                  <a:solidFill>
                    <a:schemeClr val="bg1"/>
                  </a:solidFill>
                  <a:latin typeface="Times New Roman" panose="02020603050405020304" pitchFamily="18" charset="0"/>
                  <a:cs typeface="Times New Roman" panose="02020603050405020304" pitchFamily="18" charset="0"/>
                </a:rPr>
                <a:t>10/8/1792</a:t>
              </a:r>
            </a:p>
          </p:txBody>
        </p:sp>
      </p:grpSp>
      <p:grpSp>
        <p:nvGrpSpPr>
          <p:cNvPr id="53" name="Group 52">
            <a:extLst>
              <a:ext uri="{FF2B5EF4-FFF2-40B4-BE49-F238E27FC236}">
                <a16:creationId xmlns:a16="http://schemas.microsoft.com/office/drawing/2014/main" id="{49D0D42F-7207-6C6C-7540-671103842913}"/>
              </a:ext>
            </a:extLst>
          </p:cNvPr>
          <p:cNvGrpSpPr/>
          <p:nvPr/>
        </p:nvGrpSpPr>
        <p:grpSpPr>
          <a:xfrm>
            <a:off x="6186515" y="1254657"/>
            <a:ext cx="2063884" cy="4599190"/>
            <a:chOff x="6186515" y="1254657"/>
            <a:chExt cx="2063884" cy="4599190"/>
          </a:xfrm>
        </p:grpSpPr>
        <p:sp>
          <p:nvSpPr>
            <p:cNvPr id="15" name="Oval 23">
              <a:extLst>
                <a:ext uri="{FF2B5EF4-FFF2-40B4-BE49-F238E27FC236}">
                  <a16:creationId xmlns:a16="http://schemas.microsoft.com/office/drawing/2014/main" id="{4B66B584-04A0-A31C-4675-B2A00653D700}"/>
                </a:ext>
              </a:extLst>
            </p:cNvPr>
            <p:cNvSpPr/>
            <p:nvPr/>
          </p:nvSpPr>
          <p:spPr>
            <a:xfrm>
              <a:off x="7017379" y="5663084"/>
              <a:ext cx="256729" cy="190763"/>
            </a:xfrm>
            <a:prstGeom prst="ellipse">
              <a:avLst/>
            </a:prstGeom>
            <a:gradFill>
              <a:gsLst>
                <a:gs pos="0">
                  <a:srgbClr val="0CB100"/>
                </a:gs>
                <a:gs pos="46821">
                  <a:srgbClr val="67CE02"/>
                </a:gs>
                <a:gs pos="99075">
                  <a:srgbClr val="C3EA03"/>
                </a:gs>
              </a:gsLst>
            </a:gradFill>
            <a:ln w="12700">
              <a:miter lim="400000"/>
            </a:ln>
          </p:spPr>
          <p:txBody>
            <a:bodyPr lIns="45719" rIns="45719" anchor="ctr"/>
            <a:lstStyle/>
            <a:p>
              <a:pPr algn="ctr">
                <a:defRPr>
                  <a:solidFill>
                    <a:srgbClr val="A9E800"/>
                  </a:solidFill>
                </a:defRPr>
              </a:pPr>
              <a:endParaRPr sz="3200">
                <a:latin typeface="Times New Roman" panose="02020603050405020304" pitchFamily="18" charset="0"/>
                <a:cs typeface="Times New Roman" panose="02020603050405020304" pitchFamily="18" charset="0"/>
              </a:endParaRPr>
            </a:p>
          </p:txBody>
        </p:sp>
        <p:sp>
          <p:nvSpPr>
            <p:cNvPr id="16" name="Straight Connector 24">
              <a:extLst>
                <a:ext uri="{FF2B5EF4-FFF2-40B4-BE49-F238E27FC236}">
                  <a16:creationId xmlns:a16="http://schemas.microsoft.com/office/drawing/2014/main" id="{BB09D66C-D713-0915-1419-88F512D6269D}"/>
                </a:ext>
              </a:extLst>
            </p:cNvPr>
            <p:cNvSpPr/>
            <p:nvPr/>
          </p:nvSpPr>
          <p:spPr>
            <a:xfrm flipH="1" flipV="1">
              <a:off x="7148733" y="2892388"/>
              <a:ext cx="2192" cy="2699891"/>
            </a:xfrm>
            <a:prstGeom prst="line">
              <a:avLst/>
            </a:prstGeom>
            <a:ln w="12700">
              <a:solidFill>
                <a:srgbClr val="29BF12"/>
              </a:solidFill>
              <a:miter/>
            </a:ln>
          </p:spPr>
          <p:txBody>
            <a:bodyPr lIns="45719" rIns="45719"/>
            <a:lstStyle/>
            <a:p>
              <a:pPr algn="ctr"/>
              <a:endParaRPr sz="3200">
                <a:latin typeface="Times New Roman" panose="02020603050405020304" pitchFamily="18" charset="0"/>
                <a:cs typeface="Times New Roman" panose="02020603050405020304" pitchFamily="18" charset="0"/>
              </a:endParaRPr>
            </a:p>
          </p:txBody>
        </p:sp>
        <p:sp>
          <p:nvSpPr>
            <p:cNvPr id="17" name="Teardrop 25">
              <a:extLst>
                <a:ext uri="{FF2B5EF4-FFF2-40B4-BE49-F238E27FC236}">
                  <a16:creationId xmlns:a16="http://schemas.microsoft.com/office/drawing/2014/main" id="{C9785D7B-318D-4C4A-CC50-1CD54386664F}"/>
                </a:ext>
              </a:extLst>
            </p:cNvPr>
            <p:cNvSpPr/>
            <p:nvPr/>
          </p:nvSpPr>
          <p:spPr>
            <a:xfrm>
              <a:off x="6262318" y="1254657"/>
              <a:ext cx="1899381" cy="1697164"/>
            </a:xfrm>
            <a:custGeom>
              <a:avLst/>
              <a:gdLst/>
              <a:ahLst/>
              <a:cxnLst>
                <a:cxn ang="0">
                  <a:pos x="wd2" y="hd2"/>
                </a:cxn>
                <a:cxn ang="5400000">
                  <a:pos x="wd2" y="hd2"/>
                </a:cxn>
                <a:cxn ang="10800000">
                  <a:pos x="wd2" y="hd2"/>
                </a:cxn>
                <a:cxn ang="16200000">
                  <a:pos x="wd2" y="hd2"/>
                </a:cxn>
              </a:cxnLst>
              <a:rect l="0" t="0" r="r" b="b"/>
              <a:pathLst>
                <a:path w="19487" h="20668" extrusionOk="0">
                  <a:moveTo>
                    <a:pt x="16879" y="2743"/>
                  </a:moveTo>
                  <a:cubicBezTo>
                    <a:pt x="20543" y="6219"/>
                    <a:pt x="20318" y="11656"/>
                    <a:pt x="16377" y="14888"/>
                  </a:cubicBezTo>
                  <a:cubicBezTo>
                    <a:pt x="14012" y="16827"/>
                    <a:pt x="11634" y="18753"/>
                    <a:pt x="9244" y="20668"/>
                  </a:cubicBezTo>
                  <a:cubicBezTo>
                    <a:pt x="7018" y="18605"/>
                    <a:pt x="4805" y="16531"/>
                    <a:pt x="2607" y="14445"/>
                  </a:cubicBezTo>
                  <a:cubicBezTo>
                    <a:pt x="-1057" y="10969"/>
                    <a:pt x="-832" y="5531"/>
                    <a:pt x="3109" y="2300"/>
                  </a:cubicBezTo>
                  <a:cubicBezTo>
                    <a:pt x="7051" y="-932"/>
                    <a:pt x="13215" y="-734"/>
                    <a:pt x="16879" y="2743"/>
                  </a:cubicBezTo>
                  <a:close/>
                </a:path>
              </a:pathLst>
            </a:custGeom>
            <a:gradFill>
              <a:gsLst>
                <a:gs pos="923">
                  <a:srgbClr val="C3EA03"/>
                </a:gs>
                <a:gs pos="53178">
                  <a:srgbClr val="67CE02"/>
                </a:gs>
                <a:gs pos="100000">
                  <a:srgbClr val="0CB100"/>
                </a:gs>
              </a:gsLst>
            </a:gradFill>
            <a:ln w="12700">
              <a:miter lim="400000"/>
            </a:ln>
          </p:spPr>
          <p:txBody>
            <a:bodyPr lIns="45719" rIns="45719" anchor="ctr"/>
            <a:lstStyle/>
            <a:p>
              <a:pPr algn="ctr"/>
              <a:endParaRPr sz="3200">
                <a:latin typeface="Times New Roman" panose="02020603050405020304" pitchFamily="18" charset="0"/>
                <a:cs typeface="Times New Roman" panose="02020603050405020304" pitchFamily="18" charset="0"/>
              </a:endParaRPr>
            </a:p>
          </p:txBody>
        </p:sp>
        <p:sp>
          <p:nvSpPr>
            <p:cNvPr id="47" name="TextBox 52">
              <a:extLst>
                <a:ext uri="{FF2B5EF4-FFF2-40B4-BE49-F238E27FC236}">
                  <a16:creationId xmlns:a16="http://schemas.microsoft.com/office/drawing/2014/main" id="{96136C48-3493-D5F6-0472-4BA3B414791A}"/>
                </a:ext>
              </a:extLst>
            </p:cNvPr>
            <p:cNvSpPr txBox="1"/>
            <p:nvPr/>
          </p:nvSpPr>
          <p:spPr>
            <a:xfrm>
              <a:off x="6186515" y="1667098"/>
              <a:ext cx="2063884"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000">
                  <a:latin typeface="Encode Sans Semi Expanded Regular"/>
                  <a:ea typeface="Encode Sans Semi Expanded Regular"/>
                  <a:cs typeface="Encode Sans Semi Expanded Regular"/>
                  <a:sym typeface="Encode Sans Semi Expanded Regular"/>
                </a:defRPr>
              </a:lvl1pPr>
            </a:lstStyle>
            <a:p>
              <a:pPr algn="ctr"/>
              <a:r>
                <a:rPr lang="en-US" sz="3200" b="1">
                  <a:solidFill>
                    <a:srgbClr val="C00000"/>
                  </a:solidFill>
                  <a:latin typeface="Times New Roman" panose="02020603050405020304" pitchFamily="18" charset="0"/>
                  <a:cs typeface="Times New Roman" panose="02020603050405020304" pitchFamily="18" charset="0"/>
                </a:rPr>
                <a:t>2/6/1793</a:t>
              </a:r>
            </a:p>
          </p:txBody>
        </p:sp>
      </p:grpSp>
      <p:grpSp>
        <p:nvGrpSpPr>
          <p:cNvPr id="52" name="Group 51">
            <a:extLst>
              <a:ext uri="{FF2B5EF4-FFF2-40B4-BE49-F238E27FC236}">
                <a16:creationId xmlns:a16="http://schemas.microsoft.com/office/drawing/2014/main" id="{95184C0E-A04C-74BF-14D0-F9A466C71767}"/>
              </a:ext>
            </a:extLst>
          </p:cNvPr>
          <p:cNvGrpSpPr/>
          <p:nvPr/>
        </p:nvGrpSpPr>
        <p:grpSpPr>
          <a:xfrm>
            <a:off x="9159949" y="385442"/>
            <a:ext cx="2063884" cy="5544973"/>
            <a:chOff x="9159949" y="385442"/>
            <a:chExt cx="2063884" cy="5544973"/>
          </a:xfrm>
        </p:grpSpPr>
        <p:sp>
          <p:nvSpPr>
            <p:cNvPr id="18" name="Oval 30">
              <a:extLst>
                <a:ext uri="{FF2B5EF4-FFF2-40B4-BE49-F238E27FC236}">
                  <a16:creationId xmlns:a16="http://schemas.microsoft.com/office/drawing/2014/main" id="{2A593C63-E187-F4FA-AB4B-5DBC7F8619B9}"/>
                </a:ext>
              </a:extLst>
            </p:cNvPr>
            <p:cNvSpPr/>
            <p:nvPr/>
          </p:nvSpPr>
          <p:spPr>
            <a:xfrm>
              <a:off x="10048537" y="5739652"/>
              <a:ext cx="256729" cy="190763"/>
            </a:xfrm>
            <a:prstGeom prst="ellipse">
              <a:avLst/>
            </a:prstGeom>
            <a:gradFill>
              <a:gsLst>
                <a:gs pos="2485">
                  <a:srgbClr val="4FACFE"/>
                </a:gs>
                <a:gs pos="58102">
                  <a:srgbClr val="28CFFE"/>
                </a:gs>
                <a:gs pos="100000">
                  <a:srgbClr val="00F2FE"/>
                </a:gs>
              </a:gsLst>
            </a:gradFill>
            <a:ln w="12700">
              <a:miter lim="400000"/>
            </a:ln>
          </p:spPr>
          <p:txBody>
            <a:bodyPr lIns="45719" rIns="45719" anchor="ctr"/>
            <a:lstStyle/>
            <a:p>
              <a:pPr algn="ctr">
                <a:defRPr>
                  <a:solidFill>
                    <a:srgbClr val="A9E800"/>
                  </a:solidFill>
                </a:defRPr>
              </a:pPr>
              <a:endParaRPr sz="3200">
                <a:latin typeface="Times New Roman" panose="02020603050405020304" pitchFamily="18" charset="0"/>
                <a:cs typeface="Times New Roman" panose="02020603050405020304" pitchFamily="18" charset="0"/>
              </a:endParaRPr>
            </a:p>
          </p:txBody>
        </p:sp>
        <p:sp>
          <p:nvSpPr>
            <p:cNvPr id="19" name="Straight Connector 31">
              <a:extLst>
                <a:ext uri="{FF2B5EF4-FFF2-40B4-BE49-F238E27FC236}">
                  <a16:creationId xmlns:a16="http://schemas.microsoft.com/office/drawing/2014/main" id="{02D9AFE7-AA5D-A9F4-FF00-D138CEF7B296}"/>
                </a:ext>
              </a:extLst>
            </p:cNvPr>
            <p:cNvSpPr/>
            <p:nvPr/>
          </p:nvSpPr>
          <p:spPr>
            <a:xfrm flipV="1">
              <a:off x="10145301" y="2061832"/>
              <a:ext cx="21536" cy="3625545"/>
            </a:xfrm>
            <a:prstGeom prst="line">
              <a:avLst/>
            </a:prstGeom>
            <a:ln w="12700">
              <a:solidFill>
                <a:srgbClr val="4FACFE"/>
              </a:solidFill>
              <a:miter/>
            </a:ln>
          </p:spPr>
          <p:txBody>
            <a:bodyPr lIns="45719" rIns="45719"/>
            <a:lstStyle/>
            <a:p>
              <a:pPr algn="ctr"/>
              <a:endParaRPr sz="3200">
                <a:latin typeface="Times New Roman" panose="02020603050405020304" pitchFamily="18" charset="0"/>
                <a:cs typeface="Times New Roman" panose="02020603050405020304" pitchFamily="18" charset="0"/>
              </a:endParaRPr>
            </a:p>
          </p:txBody>
        </p:sp>
        <p:sp>
          <p:nvSpPr>
            <p:cNvPr id="20" name="Teardrop 32">
              <a:extLst>
                <a:ext uri="{FF2B5EF4-FFF2-40B4-BE49-F238E27FC236}">
                  <a16:creationId xmlns:a16="http://schemas.microsoft.com/office/drawing/2014/main" id="{1CE3DFDD-BADA-6275-7908-5B44D2FF169F}"/>
                </a:ext>
              </a:extLst>
            </p:cNvPr>
            <p:cNvSpPr/>
            <p:nvPr/>
          </p:nvSpPr>
          <p:spPr>
            <a:xfrm>
              <a:off x="9242200" y="385442"/>
              <a:ext cx="1899382" cy="1697166"/>
            </a:xfrm>
            <a:custGeom>
              <a:avLst/>
              <a:gdLst/>
              <a:ahLst/>
              <a:cxnLst>
                <a:cxn ang="0">
                  <a:pos x="wd2" y="hd2"/>
                </a:cxn>
                <a:cxn ang="5400000">
                  <a:pos x="wd2" y="hd2"/>
                </a:cxn>
                <a:cxn ang="10800000">
                  <a:pos x="wd2" y="hd2"/>
                </a:cxn>
                <a:cxn ang="16200000">
                  <a:pos x="wd2" y="hd2"/>
                </a:cxn>
              </a:cxnLst>
              <a:rect l="0" t="0" r="r" b="b"/>
              <a:pathLst>
                <a:path w="19487" h="20668" extrusionOk="0">
                  <a:moveTo>
                    <a:pt x="16879" y="2743"/>
                  </a:moveTo>
                  <a:cubicBezTo>
                    <a:pt x="20543" y="6219"/>
                    <a:pt x="20318" y="11656"/>
                    <a:pt x="16377" y="14888"/>
                  </a:cubicBezTo>
                  <a:cubicBezTo>
                    <a:pt x="14012" y="16827"/>
                    <a:pt x="11634" y="18753"/>
                    <a:pt x="9244" y="20668"/>
                  </a:cubicBezTo>
                  <a:cubicBezTo>
                    <a:pt x="7018" y="18605"/>
                    <a:pt x="4805" y="16531"/>
                    <a:pt x="2607" y="14445"/>
                  </a:cubicBezTo>
                  <a:cubicBezTo>
                    <a:pt x="-1057" y="10969"/>
                    <a:pt x="-832" y="5531"/>
                    <a:pt x="3109" y="2300"/>
                  </a:cubicBezTo>
                  <a:cubicBezTo>
                    <a:pt x="7051" y="-932"/>
                    <a:pt x="13215" y="-734"/>
                    <a:pt x="16879" y="2743"/>
                  </a:cubicBezTo>
                  <a:close/>
                </a:path>
              </a:pathLst>
            </a:custGeom>
            <a:gradFill>
              <a:gsLst>
                <a:gs pos="0">
                  <a:srgbClr val="00F2FE"/>
                </a:gs>
                <a:gs pos="41897">
                  <a:srgbClr val="28CFFE"/>
                </a:gs>
                <a:gs pos="97514">
                  <a:srgbClr val="4FACFE"/>
                </a:gs>
              </a:gsLst>
            </a:gradFill>
            <a:ln w="12700">
              <a:miter lim="400000"/>
            </a:ln>
          </p:spPr>
          <p:txBody>
            <a:bodyPr lIns="45719" rIns="45719" anchor="ctr"/>
            <a:lstStyle/>
            <a:p>
              <a:pPr algn="ctr"/>
              <a:endParaRPr sz="3200">
                <a:latin typeface="Times New Roman" panose="02020603050405020304" pitchFamily="18" charset="0"/>
                <a:cs typeface="Times New Roman" panose="02020603050405020304" pitchFamily="18" charset="0"/>
              </a:endParaRPr>
            </a:p>
          </p:txBody>
        </p:sp>
        <p:sp>
          <p:nvSpPr>
            <p:cNvPr id="48" name="TextBox 52">
              <a:extLst>
                <a:ext uri="{FF2B5EF4-FFF2-40B4-BE49-F238E27FC236}">
                  <a16:creationId xmlns:a16="http://schemas.microsoft.com/office/drawing/2014/main" id="{2C2FC639-E8AF-6C69-C20A-560627F9482B}"/>
                </a:ext>
              </a:extLst>
            </p:cNvPr>
            <p:cNvSpPr txBox="1"/>
            <p:nvPr/>
          </p:nvSpPr>
          <p:spPr>
            <a:xfrm>
              <a:off x="9159949" y="752464"/>
              <a:ext cx="2063884"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000">
                  <a:latin typeface="Encode Sans Semi Expanded Regular"/>
                  <a:ea typeface="Encode Sans Semi Expanded Regular"/>
                  <a:cs typeface="Encode Sans Semi Expanded Regular"/>
                  <a:sym typeface="Encode Sans Semi Expanded Regular"/>
                </a:defRPr>
              </a:lvl1pPr>
            </a:lstStyle>
            <a:p>
              <a:pPr algn="ctr"/>
              <a:r>
                <a:rPr lang="en-US" sz="3200" b="1">
                  <a:solidFill>
                    <a:srgbClr val="C00000"/>
                  </a:solidFill>
                  <a:latin typeface="Times New Roman" panose="02020603050405020304" pitchFamily="18" charset="0"/>
                  <a:cs typeface="Times New Roman" panose="02020603050405020304" pitchFamily="18" charset="0"/>
                </a:rPr>
                <a:t>27/7/1794</a:t>
              </a:r>
            </a:p>
          </p:txBody>
        </p:sp>
      </p:grpSp>
      <p:sp>
        <p:nvSpPr>
          <p:cNvPr id="49" name="TextBox 52">
            <a:extLst>
              <a:ext uri="{FF2B5EF4-FFF2-40B4-BE49-F238E27FC236}">
                <a16:creationId xmlns:a16="http://schemas.microsoft.com/office/drawing/2014/main" id="{C765CB00-1211-E9F1-3CC6-66D18E6B59B0}"/>
              </a:ext>
            </a:extLst>
          </p:cNvPr>
          <p:cNvSpPr txBox="1"/>
          <p:nvPr/>
        </p:nvSpPr>
        <p:spPr>
          <a:xfrm>
            <a:off x="4244595" y="2910561"/>
            <a:ext cx="2626419" cy="25545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100">
                <a:solidFill>
                  <a:srgbClr val="535353"/>
                </a:solidFill>
              </a:defRPr>
            </a:lvl1pPr>
          </a:lstStyle>
          <a:p>
            <a:pPr algn="ctr"/>
            <a:r>
              <a:rPr lang="en-US" sz="3200">
                <a:latin typeface="Times New Roman" panose="02020603050405020304" pitchFamily="18" charset="0"/>
                <a:cs typeface="Times New Roman" panose="02020603050405020304" pitchFamily="18" charset="0"/>
              </a:rPr>
              <a:t>Nhân dân Pa-ri khởi nghĩa lật đổ phong kiến, thành lập nên cộng hoà</a:t>
            </a:r>
          </a:p>
        </p:txBody>
      </p:sp>
      <p:sp>
        <p:nvSpPr>
          <p:cNvPr id="50" name="TextBox 52">
            <a:extLst>
              <a:ext uri="{FF2B5EF4-FFF2-40B4-BE49-F238E27FC236}">
                <a16:creationId xmlns:a16="http://schemas.microsoft.com/office/drawing/2014/main" id="{EA3B9C8F-3244-945C-0440-9F1F3C8CF818}"/>
              </a:ext>
            </a:extLst>
          </p:cNvPr>
          <p:cNvSpPr txBox="1"/>
          <p:nvPr/>
        </p:nvSpPr>
        <p:spPr>
          <a:xfrm>
            <a:off x="7407263" y="3118008"/>
            <a:ext cx="2626419" cy="25545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100">
                <a:solidFill>
                  <a:srgbClr val="535353"/>
                </a:solidFill>
              </a:defRPr>
            </a:lvl1pPr>
          </a:lstStyle>
          <a:p>
            <a:pPr algn="ctr"/>
            <a:r>
              <a:rPr lang="en-US" sz="3200">
                <a:latin typeface="Times New Roman" panose="02020603050405020304" pitchFamily="18" charset="0"/>
                <a:cs typeface="Times New Roman" panose="02020603050405020304" pitchFamily="18" charset="0"/>
              </a:rPr>
              <a:t>N</a:t>
            </a:r>
            <a:r>
              <a:rPr lang="vi-VN" sz="3200">
                <a:latin typeface="Times New Roman" panose="02020603050405020304" pitchFamily="18" charset="0"/>
                <a:cs typeface="Times New Roman" panose="02020603050405020304" pitchFamily="18" charset="0"/>
              </a:rPr>
              <a:t>ền chuyển chính dân chủ cách mạng Gia-cô-banh được thiết lập</a:t>
            </a:r>
            <a:endParaRPr lang="en-US" sz="3200">
              <a:latin typeface="Times New Roman" panose="02020603050405020304" pitchFamily="18" charset="0"/>
              <a:cs typeface="Times New Roman" panose="02020603050405020304" pitchFamily="18" charset="0"/>
            </a:endParaRPr>
          </a:p>
        </p:txBody>
      </p:sp>
      <p:sp>
        <p:nvSpPr>
          <p:cNvPr id="51" name="TextBox 52">
            <a:extLst>
              <a:ext uri="{FF2B5EF4-FFF2-40B4-BE49-F238E27FC236}">
                <a16:creationId xmlns:a16="http://schemas.microsoft.com/office/drawing/2014/main" id="{72C9F547-E6BB-ADEF-65A1-2068B64A594E}"/>
              </a:ext>
            </a:extLst>
          </p:cNvPr>
          <p:cNvSpPr txBox="1"/>
          <p:nvPr/>
        </p:nvSpPr>
        <p:spPr>
          <a:xfrm>
            <a:off x="10124321" y="2345471"/>
            <a:ext cx="2067679" cy="35394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100">
                <a:solidFill>
                  <a:srgbClr val="535353"/>
                </a:solidFill>
              </a:defRPr>
            </a:lvl1pPr>
          </a:lstStyle>
          <a:p>
            <a:pPr algn="ctr"/>
            <a:r>
              <a:rPr lang="en-US" sz="3200">
                <a:latin typeface="Times New Roman" panose="02020603050405020304" pitchFamily="18" charset="0"/>
                <a:cs typeface="Times New Roman" panose="02020603050405020304" pitchFamily="18" charset="0"/>
              </a:rPr>
              <a:t>P</a:t>
            </a:r>
            <a:r>
              <a:rPr lang="vi-VN" sz="3200">
                <a:latin typeface="Times New Roman" panose="02020603050405020304" pitchFamily="18" charset="0"/>
                <a:cs typeface="Times New Roman" panose="02020603050405020304" pitchFamily="18" charset="0"/>
              </a:rPr>
              <a:t>hái tư sản phản cách mạng đảo chính, cách mạng thoái trào và kết thúc</a:t>
            </a:r>
            <a:r>
              <a:rPr lang="en-US" sz="320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5148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1B635E-CEDC-0C2F-935F-2F271CBE2A24}"/>
              </a:ext>
            </a:extLst>
          </p:cNvPr>
          <p:cNvPicPr>
            <a:picLocks noChangeAspect="1"/>
          </p:cNvPicPr>
          <p:nvPr/>
        </p:nvPicPr>
        <p:blipFill>
          <a:blip r:embed="rId2"/>
          <a:stretch>
            <a:fillRect/>
          </a:stretch>
        </p:blipFill>
        <p:spPr>
          <a:xfrm>
            <a:off x="0" y="1"/>
            <a:ext cx="6515100" cy="5657849"/>
          </a:xfrm>
          <a:prstGeom prst="rect">
            <a:avLst/>
          </a:prstGeom>
        </p:spPr>
      </p:pic>
      <p:pic>
        <p:nvPicPr>
          <p:cNvPr id="3" name="Picture 2">
            <a:extLst>
              <a:ext uri="{FF2B5EF4-FFF2-40B4-BE49-F238E27FC236}">
                <a16:creationId xmlns:a16="http://schemas.microsoft.com/office/drawing/2014/main" id="{122CA852-8D13-BEFE-0A59-8920705D7DB7}"/>
              </a:ext>
            </a:extLst>
          </p:cNvPr>
          <p:cNvPicPr>
            <a:picLocks noChangeAspect="1"/>
          </p:cNvPicPr>
          <p:nvPr/>
        </p:nvPicPr>
        <p:blipFill>
          <a:blip r:embed="rId3"/>
          <a:stretch>
            <a:fillRect/>
          </a:stretch>
        </p:blipFill>
        <p:spPr>
          <a:xfrm>
            <a:off x="6515100" y="0"/>
            <a:ext cx="5676900" cy="6858000"/>
          </a:xfrm>
          <a:prstGeom prst="rect">
            <a:avLst/>
          </a:prstGeom>
        </p:spPr>
      </p:pic>
      <p:sp>
        <p:nvSpPr>
          <p:cNvPr id="4" name="TextBox 52">
            <a:extLst>
              <a:ext uri="{FF2B5EF4-FFF2-40B4-BE49-F238E27FC236}">
                <a16:creationId xmlns:a16="http://schemas.microsoft.com/office/drawing/2014/main" id="{3645B4B5-5E2E-8104-2957-855DE8DFAB55}"/>
              </a:ext>
            </a:extLst>
          </p:cNvPr>
          <p:cNvSpPr txBox="1"/>
          <p:nvPr/>
        </p:nvSpPr>
        <p:spPr>
          <a:xfrm>
            <a:off x="0" y="5657850"/>
            <a:ext cx="6515100"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100">
                <a:solidFill>
                  <a:srgbClr val="535353"/>
                </a:solidFill>
              </a:defRPr>
            </a:lvl1pPr>
          </a:lstStyle>
          <a:p>
            <a:pPr algn="ctr"/>
            <a:r>
              <a:rPr lang="en-US" sz="3200">
                <a:latin typeface="Times New Roman" panose="02020603050405020304" pitchFamily="18" charset="0"/>
                <a:cs typeface="Times New Roman" panose="02020603050405020304" pitchFamily="18" charset="0"/>
              </a:rPr>
              <a:t>P</a:t>
            </a:r>
            <a:r>
              <a:rPr lang="vi-VN" sz="3200">
                <a:latin typeface="Times New Roman" panose="02020603050405020304" pitchFamily="18" charset="0"/>
                <a:cs typeface="Times New Roman" panose="02020603050405020304" pitchFamily="18" charset="0"/>
              </a:rPr>
              <a:t>hái tư sản phản cách mạng đảo chính, cách mạng thoái trào và kết thúc</a:t>
            </a:r>
            <a:r>
              <a:rPr lang="en-US" sz="320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0832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9D88E7-F0C6-FA7C-74AC-79D02F5C2A3A}"/>
              </a:ext>
            </a:extLst>
          </p:cNvPr>
          <p:cNvPicPr>
            <a:picLocks noChangeAspect="1"/>
          </p:cNvPicPr>
          <p:nvPr/>
        </p:nvPicPr>
        <p:blipFill>
          <a:blip r:embed="rId3"/>
          <a:stretch>
            <a:fillRect/>
          </a:stretch>
        </p:blipFill>
        <p:spPr>
          <a:xfrm>
            <a:off x="138030" y="116532"/>
            <a:ext cx="11716513" cy="6624935"/>
          </a:xfrm>
          <a:prstGeom prst="roundRect">
            <a:avLst>
              <a:gd name="adj" fmla="val 12641"/>
            </a:avLst>
          </a:prstGeom>
        </p:spPr>
      </p:pic>
    </p:spTree>
    <p:extLst>
      <p:ext uri="{BB962C8B-B14F-4D97-AF65-F5344CB8AC3E}">
        <p14:creationId xmlns:p14="http://schemas.microsoft.com/office/powerpoint/2010/main" val="4005433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D316FB-9129-D400-8C53-433B9EA9F79C}"/>
              </a:ext>
            </a:extLst>
          </p:cNvPr>
          <p:cNvSpPr txBox="1"/>
          <p:nvPr/>
        </p:nvSpPr>
        <p:spPr>
          <a:xfrm>
            <a:off x="0" y="147527"/>
            <a:ext cx="1219200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0000"/>
                </a:solidFill>
                <a:effectLst/>
                <a:uLnTx/>
                <a:uFillTx/>
                <a:latin typeface="Times New Roman" pitchFamily="18" charset="0"/>
                <a:ea typeface="黑体"/>
                <a:cs typeface="Times New Roman" pitchFamily="18" charset="0"/>
              </a:rPr>
              <a:t>BÀI 2: </a:t>
            </a:r>
            <a:r>
              <a:rPr kumimoji="0" lang="vi-VN" sz="3200" b="1" i="0" u="none" strike="noStrike" kern="0" cap="none" spc="0" normalizeH="0" baseline="0" noProof="0">
                <a:ln>
                  <a:noFill/>
                </a:ln>
                <a:solidFill>
                  <a:srgbClr val="FF0000"/>
                </a:solidFill>
                <a:effectLst/>
                <a:uLnTx/>
                <a:uFillTx/>
                <a:latin typeface="Times New Roman" pitchFamily="18" charset="0"/>
                <a:ea typeface="黑体"/>
                <a:cs typeface="Times New Roman" pitchFamily="18" charset="0"/>
              </a:rPr>
              <a:t>CÁCH MẠNG TƯ SẢN </a:t>
            </a:r>
            <a:r>
              <a:rPr kumimoji="0" lang="en-US" sz="3200" b="1" i="0" u="none" strike="noStrike" kern="0" cap="none" spc="0" normalizeH="0" baseline="0" noProof="0">
                <a:ln>
                  <a:noFill/>
                </a:ln>
                <a:solidFill>
                  <a:srgbClr val="FF0000"/>
                </a:solidFill>
                <a:effectLst/>
                <a:uLnTx/>
                <a:uFillTx/>
                <a:latin typeface="Times New Roman" pitchFamily="18" charset="0"/>
                <a:ea typeface="黑体"/>
                <a:cs typeface="Times New Roman" pitchFamily="18" charset="0"/>
              </a:rPr>
              <a:t>PHÁP CUỐI THẾ KỈ XVIII</a:t>
            </a:r>
            <a:r>
              <a:rPr kumimoji="0" lang="vi-VN" sz="3200" b="1" i="0" u="none" strike="noStrike" kern="0" cap="none" spc="0" normalizeH="0" baseline="0" noProof="0">
                <a:ln>
                  <a:noFill/>
                </a:ln>
                <a:solidFill>
                  <a:srgbClr val="FF0000"/>
                </a:solidFill>
                <a:effectLst/>
                <a:uLnTx/>
                <a:uFillTx/>
                <a:latin typeface="Times New Roman" pitchFamily="18" charset="0"/>
                <a:ea typeface="黑体"/>
                <a:cs typeface="Times New Roman" pitchFamily="18" charset="0"/>
              </a:rPr>
              <a:t> (T</a:t>
            </a:r>
            <a:r>
              <a:rPr lang="en-US" sz="3200" b="1" kern="0">
                <a:solidFill>
                  <a:srgbClr val="FF0000"/>
                </a:solidFill>
                <a:latin typeface="Times New Roman" pitchFamily="18" charset="0"/>
                <a:ea typeface="黑体"/>
                <a:cs typeface="Times New Roman" pitchFamily="18" charset="0"/>
              </a:rPr>
              <a:t>2</a:t>
            </a:r>
            <a:r>
              <a:rPr kumimoji="0" lang="vi-VN" sz="3200" b="1" i="0" u="none" strike="noStrike" kern="0" cap="none" spc="0" normalizeH="0" baseline="0" noProof="0">
                <a:ln>
                  <a:noFill/>
                </a:ln>
                <a:solidFill>
                  <a:srgbClr val="FF0000"/>
                </a:solidFill>
                <a:effectLst/>
                <a:uLnTx/>
                <a:uFillTx/>
                <a:latin typeface="Times New Roman" pitchFamily="18" charset="0"/>
                <a:ea typeface="黑体"/>
                <a:cs typeface="Times New Roman" pitchFamily="18" charset="0"/>
              </a:rPr>
              <a:t>)</a:t>
            </a:r>
            <a:endParaRPr kumimoji="0" lang="vi-VN" sz="3200" b="1" i="0" u="none" strike="noStrike" kern="0" cap="none" spc="0" normalizeH="0" baseline="0" noProof="0" dirty="0">
              <a:ln>
                <a:noFill/>
              </a:ln>
              <a:solidFill>
                <a:srgbClr val="FF0000"/>
              </a:solidFill>
              <a:effectLst/>
              <a:uLnTx/>
              <a:uFillTx/>
              <a:latin typeface="Times New Roman" pitchFamily="18" charset="0"/>
              <a:ea typeface="黑体"/>
              <a:cs typeface="Times New Roman" pitchFamily="18" charset="0"/>
            </a:endParaRPr>
          </a:p>
        </p:txBody>
      </p:sp>
      <p:sp>
        <p:nvSpPr>
          <p:cNvPr id="7" name="TextBox 6">
            <a:extLst>
              <a:ext uri="{FF2B5EF4-FFF2-40B4-BE49-F238E27FC236}">
                <a16:creationId xmlns:a16="http://schemas.microsoft.com/office/drawing/2014/main" id="{76C8F0C9-029E-62F8-1BC8-AFDFE8F76DA6}"/>
              </a:ext>
            </a:extLst>
          </p:cNvPr>
          <p:cNvSpPr txBox="1">
            <a:spLocks noChangeArrowheads="1"/>
          </p:cNvSpPr>
          <p:nvPr/>
        </p:nvSpPr>
        <p:spPr bwMode="auto">
          <a:xfrm>
            <a:off x="210306" y="760378"/>
            <a:ext cx="77314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mn-cs"/>
              </a:rPr>
              <a:t>1. Tình hình nước Pháp trước cách mạng</a:t>
            </a:r>
            <a:endParaRPr kumimoji="0" lang="en-US" alt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黑体"/>
              <a:cs typeface="+mn-cs"/>
            </a:endParaRPr>
          </a:p>
        </p:txBody>
      </p:sp>
      <p:sp>
        <p:nvSpPr>
          <p:cNvPr id="3" name="Rectangle 2">
            <a:extLst>
              <a:ext uri="{FF2B5EF4-FFF2-40B4-BE49-F238E27FC236}">
                <a16:creationId xmlns:a16="http://schemas.microsoft.com/office/drawing/2014/main" id="{A19B7E84-4923-45E8-A8B6-DAE9D8E41722}"/>
              </a:ext>
            </a:extLst>
          </p:cNvPr>
          <p:cNvSpPr/>
          <p:nvPr/>
        </p:nvSpPr>
        <p:spPr>
          <a:xfrm>
            <a:off x="210306" y="1419395"/>
            <a:ext cx="11848344"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u="none" strike="noStrike" kern="1200" cap="none" spc="0" normalizeH="0" baseline="0" noProof="0">
                <a:ln>
                  <a:noFill/>
                </a:ln>
                <a:solidFill>
                  <a:srgbClr val="FF0000"/>
                </a:solidFill>
                <a:effectLst/>
                <a:uLnTx/>
                <a:uFillTx/>
                <a:latin typeface="Times New Roman" pitchFamily="18" charset="0"/>
                <a:ea typeface="黑体"/>
                <a:cs typeface="Times New Roman" pitchFamily="18" charset="0"/>
              </a:rPr>
              <a:t>2. Kết quả, ý nghĩa, tính chất và đặc điểm chính của Cách mạng tư sản Pháp</a:t>
            </a:r>
            <a:endParaRPr kumimoji="0" lang="en-VN" sz="3200" b="1" u="none" strike="noStrike" kern="1200" cap="none" spc="0" normalizeH="0" baseline="0" noProof="0" dirty="0">
              <a:ln>
                <a:noFill/>
              </a:ln>
              <a:solidFill>
                <a:srgbClr val="696E72"/>
              </a:solidFill>
              <a:effectLst/>
              <a:uLnTx/>
              <a:uFillTx/>
              <a:latin typeface="Arial"/>
              <a:ea typeface="黑体"/>
              <a:cs typeface="+mn-cs"/>
            </a:endParaRPr>
          </a:p>
        </p:txBody>
      </p:sp>
      <p:sp>
        <p:nvSpPr>
          <p:cNvPr id="4" name="Thought Bubble: Cloud 7">
            <a:extLst>
              <a:ext uri="{FF2B5EF4-FFF2-40B4-BE49-F238E27FC236}">
                <a16:creationId xmlns:a16="http://schemas.microsoft.com/office/drawing/2014/main" id="{B3099345-A655-29C4-3816-65FE3B420B4B}"/>
              </a:ext>
            </a:extLst>
          </p:cNvPr>
          <p:cNvSpPr/>
          <p:nvPr/>
        </p:nvSpPr>
        <p:spPr>
          <a:xfrm>
            <a:off x="1189267" y="2333881"/>
            <a:ext cx="8726968" cy="4055014"/>
          </a:xfrm>
          <a:prstGeom prst="cloudCallout">
            <a:avLst>
              <a:gd name="adj1" fmla="val 59399"/>
              <a:gd name="adj2" fmla="val 43837"/>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78495">
                    <a:lumMod val="50000"/>
                  </a:srgbClr>
                </a:solidFill>
                <a:effectLst/>
                <a:uLnTx/>
                <a:uFillTx/>
                <a:latin typeface="Times New Roman" panose="02020603050405020304" pitchFamily="18" charset="0"/>
                <a:ea typeface="黑体"/>
                <a:cs typeface="Times New Roman" panose="02020603050405020304" pitchFamily="18" charset="0"/>
              </a:rPr>
              <a:t>Hoàn thành bảng sau về kết quả, ý nghĩa, tính chất và đặc điểm của cách mạng tư sản Pháp?</a:t>
            </a:r>
            <a:endParaRPr kumimoji="0" lang="en-US" sz="4000" b="1" i="0" u="none" strike="noStrike" kern="1200" cap="none" spc="0" normalizeH="0" baseline="0" noProof="0" dirty="0">
              <a:ln>
                <a:noFill/>
              </a:ln>
              <a:solidFill>
                <a:srgbClr val="778495">
                  <a:lumMod val="50000"/>
                </a:srgbClr>
              </a:solidFill>
              <a:effectLst/>
              <a:uLnTx/>
              <a:uFillTx/>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2103586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Box 24">
            <a:extLst>
              <a:ext uri="{FF2B5EF4-FFF2-40B4-BE49-F238E27FC236}">
                <a16:creationId xmlns:a16="http://schemas.microsoft.com/office/drawing/2014/main" id="{CEC762C7-C8E1-1A44-92D8-6EFE43A7EA06}"/>
              </a:ext>
            </a:extLst>
          </p:cNvPr>
          <p:cNvSpPr txBox="1">
            <a:spLocks noChangeArrowheads="1"/>
          </p:cNvSpPr>
          <p:nvPr/>
        </p:nvSpPr>
        <p:spPr bwMode="auto">
          <a:xfrm>
            <a:off x="674914" y="77726"/>
            <a:ext cx="10842172" cy="584775"/>
          </a:xfrm>
          <a:prstGeom prst="rect">
            <a:avLst/>
          </a:prstGeom>
          <a:noFill/>
          <a:ln>
            <a:noFill/>
          </a:ln>
        </p:spPr>
        <p:txBody>
          <a:bodyPr wrap="square">
            <a:spAutoFit/>
          </a:bodyP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 KẾT QUẢ, Ý NGHĨA, TÍNH CHẤT VÀ ĐẶC ĐIỂM</a:t>
            </a:r>
          </a:p>
        </p:txBody>
      </p:sp>
      <p:graphicFrame>
        <p:nvGraphicFramePr>
          <p:cNvPr id="3" name="Table 3">
            <a:extLst>
              <a:ext uri="{FF2B5EF4-FFF2-40B4-BE49-F238E27FC236}">
                <a16:creationId xmlns:a16="http://schemas.microsoft.com/office/drawing/2014/main" id="{EBCF03E7-6796-065D-DA9D-5DA2B89C0AC9}"/>
              </a:ext>
            </a:extLst>
          </p:cNvPr>
          <p:cNvGraphicFramePr>
            <a:graphicFrameLocks noGrp="1"/>
          </p:cNvGraphicFramePr>
          <p:nvPr>
            <p:extLst>
              <p:ext uri="{D42A27DB-BD31-4B8C-83A1-F6EECF244321}">
                <p14:modId xmlns:p14="http://schemas.microsoft.com/office/powerpoint/2010/main" val="321993130"/>
              </p:ext>
            </p:extLst>
          </p:nvPr>
        </p:nvGraphicFramePr>
        <p:xfrm>
          <a:off x="0" y="662501"/>
          <a:ext cx="12192000" cy="6021329"/>
        </p:xfrm>
        <a:graphic>
          <a:graphicData uri="http://schemas.openxmlformats.org/drawingml/2006/table">
            <a:tbl>
              <a:tblPr firstRow="1" bandRow="1">
                <a:tableStyleId>{F5AB1C69-6EDB-4FF4-983F-18BD219EF322}</a:tableStyleId>
              </a:tblPr>
              <a:tblGrid>
                <a:gridCol w="2547257">
                  <a:extLst>
                    <a:ext uri="{9D8B030D-6E8A-4147-A177-3AD203B41FA5}">
                      <a16:colId xmlns:a16="http://schemas.microsoft.com/office/drawing/2014/main" val="2665019541"/>
                    </a:ext>
                  </a:extLst>
                </a:gridCol>
                <a:gridCol w="9644743">
                  <a:extLst>
                    <a:ext uri="{9D8B030D-6E8A-4147-A177-3AD203B41FA5}">
                      <a16:colId xmlns:a16="http://schemas.microsoft.com/office/drawing/2014/main" val="3870123861"/>
                    </a:ext>
                  </a:extLst>
                </a:gridCol>
              </a:tblGrid>
              <a:tr h="717645">
                <a:tc>
                  <a:txBody>
                    <a:bodyPr/>
                    <a:lstStyle/>
                    <a:p>
                      <a:pPr algn="ctr"/>
                      <a:endParaRPr lang="en-US" sz="36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a:solidFill>
                            <a:srgbClr val="0070C0"/>
                          </a:solidFill>
                          <a:latin typeface="Times New Roman" panose="02020603050405020304" pitchFamily="18" charset="0"/>
                          <a:cs typeface="Times New Roman" panose="02020603050405020304" pitchFamily="18" charset="0"/>
                        </a:rPr>
                        <a:t>NỘI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2104778"/>
                  </a:ext>
                </a:extLst>
              </a:tr>
              <a:tr h="1064297">
                <a:tc>
                  <a:txBody>
                    <a:bodyPr/>
                    <a:lstStyle/>
                    <a:p>
                      <a:pPr algn="ctr"/>
                      <a:r>
                        <a:rPr lang="en-US" sz="3600" b="1">
                          <a:solidFill>
                            <a:srgbClr val="0070C0"/>
                          </a:solidFill>
                          <a:latin typeface="Times New Roman" panose="02020603050405020304" pitchFamily="18" charset="0"/>
                          <a:cs typeface="Times New Roman" panose="02020603050405020304" pitchFamily="18" charset="0"/>
                        </a:rPr>
                        <a:t>Kết quả</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6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6110576"/>
                  </a:ext>
                </a:extLst>
              </a:tr>
              <a:tr h="2163275">
                <a:tc>
                  <a:txBody>
                    <a:bodyPr/>
                    <a:lstStyle/>
                    <a:p>
                      <a:pPr algn="ctr"/>
                      <a:r>
                        <a:rPr lang="en-US" sz="3600" b="1">
                          <a:solidFill>
                            <a:srgbClr val="0070C0"/>
                          </a:solidFill>
                          <a:latin typeface="Times New Roman" panose="02020603050405020304" pitchFamily="18" charset="0"/>
                          <a:cs typeface="Times New Roman" panose="02020603050405020304" pitchFamily="18" charset="0"/>
                        </a:rPr>
                        <a:t>Ý nghĩa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6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5052369"/>
                  </a:ext>
                </a:extLst>
              </a:tr>
              <a:tr h="2076112">
                <a:tc>
                  <a:txBody>
                    <a:bodyPr/>
                    <a:lstStyle/>
                    <a:p>
                      <a:pPr algn="ctr"/>
                      <a:r>
                        <a:rPr lang="en-US" sz="3600" b="1">
                          <a:solidFill>
                            <a:srgbClr val="0070C0"/>
                          </a:solidFill>
                          <a:latin typeface="Times New Roman" panose="02020603050405020304" pitchFamily="18" charset="0"/>
                          <a:cs typeface="Times New Roman" panose="02020603050405020304" pitchFamily="18" charset="0"/>
                        </a:rPr>
                        <a:t>Tính chất và đặc điểm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6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57231098"/>
                  </a:ext>
                </a:extLst>
              </a:tr>
            </a:tbl>
          </a:graphicData>
        </a:graphic>
      </p:graphicFrame>
    </p:spTree>
    <p:extLst>
      <p:ext uri="{BB962C8B-B14F-4D97-AF65-F5344CB8AC3E}">
        <p14:creationId xmlns:p14="http://schemas.microsoft.com/office/powerpoint/2010/main" val="3203334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F02415-1513-B4EA-4CBF-3402CC39512C}"/>
              </a:ext>
            </a:extLst>
          </p:cNvPr>
          <p:cNvPicPr>
            <a:picLocks noChangeAspect="1"/>
          </p:cNvPicPr>
          <p:nvPr/>
        </p:nvPicPr>
        <p:blipFill>
          <a:blip r:embed="rId2"/>
          <a:stretch>
            <a:fillRect/>
          </a:stretch>
        </p:blipFill>
        <p:spPr>
          <a:xfrm>
            <a:off x="0" y="0"/>
            <a:ext cx="6096000" cy="6172200"/>
          </a:xfrm>
          <a:prstGeom prst="rect">
            <a:avLst/>
          </a:prstGeom>
        </p:spPr>
      </p:pic>
      <p:pic>
        <p:nvPicPr>
          <p:cNvPr id="3" name="Picture 2">
            <a:extLst>
              <a:ext uri="{FF2B5EF4-FFF2-40B4-BE49-F238E27FC236}">
                <a16:creationId xmlns:a16="http://schemas.microsoft.com/office/drawing/2014/main" id="{6A215B57-0E6D-5525-8680-76C2E5D1A79F}"/>
              </a:ext>
            </a:extLst>
          </p:cNvPr>
          <p:cNvPicPr>
            <a:picLocks noChangeAspect="1"/>
          </p:cNvPicPr>
          <p:nvPr/>
        </p:nvPicPr>
        <p:blipFill>
          <a:blip r:embed="rId3"/>
          <a:stretch>
            <a:fillRect/>
          </a:stretch>
        </p:blipFill>
        <p:spPr>
          <a:xfrm>
            <a:off x="5695950" y="0"/>
            <a:ext cx="6667500" cy="5288340"/>
          </a:xfrm>
          <a:prstGeom prst="rect">
            <a:avLst/>
          </a:prstGeom>
        </p:spPr>
      </p:pic>
      <p:sp>
        <p:nvSpPr>
          <p:cNvPr id="4" name="TextBox 3">
            <a:extLst>
              <a:ext uri="{FF2B5EF4-FFF2-40B4-BE49-F238E27FC236}">
                <a16:creationId xmlns:a16="http://schemas.microsoft.com/office/drawing/2014/main" id="{5EC49D7B-FDBA-CB16-1180-E4BC2EE1499C}"/>
              </a:ext>
            </a:extLst>
          </p:cNvPr>
          <p:cNvSpPr txBox="1"/>
          <p:nvPr/>
        </p:nvSpPr>
        <p:spPr>
          <a:xfrm>
            <a:off x="6134100" y="5288340"/>
            <a:ext cx="5657850" cy="1569660"/>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nghĩa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349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EBCF03E7-6796-065D-DA9D-5DA2B89C0AC9}"/>
              </a:ext>
            </a:extLst>
          </p:cNvPr>
          <p:cNvGraphicFramePr>
            <a:graphicFrameLocks noGrp="1"/>
          </p:cNvGraphicFramePr>
          <p:nvPr>
            <p:extLst>
              <p:ext uri="{D42A27DB-BD31-4B8C-83A1-F6EECF244321}">
                <p14:modId xmlns:p14="http://schemas.microsoft.com/office/powerpoint/2010/main" val="3265675213"/>
              </p:ext>
            </p:extLst>
          </p:nvPr>
        </p:nvGraphicFramePr>
        <p:xfrm>
          <a:off x="0" y="1"/>
          <a:ext cx="12192000" cy="7043140"/>
        </p:xfrm>
        <a:graphic>
          <a:graphicData uri="http://schemas.openxmlformats.org/drawingml/2006/table">
            <a:tbl>
              <a:tblPr firstRow="1" bandRow="1">
                <a:tableStyleId>{F5AB1C69-6EDB-4FF4-983F-18BD219EF322}</a:tableStyleId>
              </a:tblPr>
              <a:tblGrid>
                <a:gridCol w="1771650">
                  <a:extLst>
                    <a:ext uri="{9D8B030D-6E8A-4147-A177-3AD203B41FA5}">
                      <a16:colId xmlns:a16="http://schemas.microsoft.com/office/drawing/2014/main" val="2665019541"/>
                    </a:ext>
                  </a:extLst>
                </a:gridCol>
                <a:gridCol w="10420350">
                  <a:extLst>
                    <a:ext uri="{9D8B030D-6E8A-4147-A177-3AD203B41FA5}">
                      <a16:colId xmlns:a16="http://schemas.microsoft.com/office/drawing/2014/main" val="3870123861"/>
                    </a:ext>
                  </a:extLst>
                </a:gridCol>
              </a:tblGrid>
              <a:tr h="808099">
                <a:tc>
                  <a:txBody>
                    <a:bodyPr/>
                    <a:lstStyle/>
                    <a:p>
                      <a:pPr algn="ctr"/>
                      <a:endParaRPr lang="en-US" sz="36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a:solidFill>
                            <a:srgbClr val="0070C0"/>
                          </a:solidFill>
                          <a:latin typeface="Times New Roman" panose="02020603050405020304" pitchFamily="18" charset="0"/>
                          <a:cs typeface="Times New Roman" panose="02020603050405020304" pitchFamily="18" charset="0"/>
                        </a:rPr>
                        <a:t>NỘI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2104778"/>
                  </a:ext>
                </a:extLst>
              </a:tr>
              <a:tr h="1687450">
                <a:tc>
                  <a:txBody>
                    <a:bodyPr/>
                    <a:lstStyle/>
                    <a:p>
                      <a:pPr algn="ctr"/>
                      <a:r>
                        <a:rPr lang="en-US" sz="3600" b="1">
                          <a:solidFill>
                            <a:srgbClr val="0070C0"/>
                          </a:solidFill>
                          <a:latin typeface="Times New Roman" panose="02020603050405020304" pitchFamily="18" charset="0"/>
                          <a:cs typeface="Times New Roman" panose="02020603050405020304" pitchFamily="18" charset="0"/>
                        </a:rPr>
                        <a:t>Kết quả</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6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6110576"/>
                  </a:ext>
                </a:extLst>
              </a:tr>
              <a:tr h="2209800">
                <a:tc>
                  <a:txBody>
                    <a:bodyPr/>
                    <a:lstStyle/>
                    <a:p>
                      <a:pPr algn="ctr"/>
                      <a:r>
                        <a:rPr lang="en-US" sz="3600" b="1">
                          <a:solidFill>
                            <a:srgbClr val="0070C0"/>
                          </a:solidFill>
                          <a:latin typeface="Times New Roman" panose="02020603050405020304" pitchFamily="18" charset="0"/>
                          <a:cs typeface="Times New Roman" panose="02020603050405020304" pitchFamily="18" charset="0"/>
                        </a:rPr>
                        <a:t>Ý nghĩa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6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5052369"/>
                  </a:ext>
                </a:extLst>
              </a:tr>
              <a:tr h="2337791">
                <a:tc>
                  <a:txBody>
                    <a:bodyPr/>
                    <a:lstStyle/>
                    <a:p>
                      <a:pPr algn="ctr"/>
                      <a:r>
                        <a:rPr lang="en-US" sz="3600" b="1">
                          <a:solidFill>
                            <a:srgbClr val="0070C0"/>
                          </a:solidFill>
                          <a:latin typeface="Times New Roman" panose="02020603050405020304" pitchFamily="18" charset="0"/>
                          <a:cs typeface="Times New Roman" panose="02020603050405020304" pitchFamily="18" charset="0"/>
                        </a:rPr>
                        <a:t>Tính chất và đặc điểm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6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57231098"/>
                  </a:ext>
                </a:extLst>
              </a:tr>
            </a:tbl>
          </a:graphicData>
        </a:graphic>
      </p:graphicFrame>
      <p:sp>
        <p:nvSpPr>
          <p:cNvPr id="4" name="TextBox 3">
            <a:extLst>
              <a:ext uri="{FF2B5EF4-FFF2-40B4-BE49-F238E27FC236}">
                <a16:creationId xmlns:a16="http://schemas.microsoft.com/office/drawing/2014/main" id="{68545560-EB0A-FF3C-F2E6-1B32D83B68A3}"/>
              </a:ext>
            </a:extLst>
          </p:cNvPr>
          <p:cNvSpPr txBox="1">
            <a:spLocks noChangeArrowheads="1"/>
          </p:cNvSpPr>
          <p:nvPr/>
        </p:nvSpPr>
        <p:spPr bwMode="auto">
          <a:xfrm>
            <a:off x="1790701" y="849957"/>
            <a:ext cx="104013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0" algn="just" fontAlgn="base">
              <a:spcBef>
                <a:spcPct val="0"/>
              </a:spcBef>
              <a:spcAft>
                <a:spcPct val="0"/>
              </a:spcAft>
              <a:defRPr/>
            </a:pPr>
            <a:r>
              <a:rPr lang="en-US" altLang="en-VN" sz="3200">
                <a:solidFill>
                  <a:srgbClr val="FF0000"/>
                </a:solidFill>
                <a:latin typeface="Times New Roman" panose="02020603050405020304" pitchFamily="18" charset="0"/>
              </a:rPr>
              <a:t>L</a:t>
            </a:r>
            <a:r>
              <a:rPr lang="vi-VN" altLang="en-VN" sz="3200">
                <a:solidFill>
                  <a:srgbClr val="FF0000"/>
                </a:solidFill>
                <a:latin typeface="Times New Roman" panose="02020603050405020304" pitchFamily="18" charset="0"/>
              </a:rPr>
              <a:t>ật đổ chế độ phong kiến, thành lập chế độ cộng hoà, đưa giai cấp tư sản lên năm quyền, xoá bỏ nhiều trở ngại trên con đường phát triển của chủ nghĩa tư bản.</a:t>
            </a:r>
            <a:endParaRPr kumimoji="0" lang="en-US" altLang="en-VN" sz="3200" i="0" u="none" strike="noStrike" kern="1200" cap="none" spc="0" normalizeH="0" baseline="0" noProof="0">
              <a:ln>
                <a:noFill/>
              </a:ln>
              <a:solidFill>
                <a:srgbClr val="FF0000"/>
              </a:solidFill>
              <a:effectLst/>
              <a:uLnTx/>
              <a:uFillTx/>
              <a:latin typeface="Times New Roman" panose="02020603050405020304" pitchFamily="18" charset="0"/>
            </a:endParaRPr>
          </a:p>
        </p:txBody>
      </p:sp>
      <p:sp>
        <p:nvSpPr>
          <p:cNvPr id="6" name="TextBox 5">
            <a:extLst>
              <a:ext uri="{FF2B5EF4-FFF2-40B4-BE49-F238E27FC236}">
                <a16:creationId xmlns:a16="http://schemas.microsoft.com/office/drawing/2014/main" id="{E53062DE-01B7-AF1E-733D-B2E2A2ECFA90}"/>
              </a:ext>
            </a:extLst>
          </p:cNvPr>
          <p:cNvSpPr txBox="1">
            <a:spLocks noChangeArrowheads="1"/>
          </p:cNvSpPr>
          <p:nvPr/>
        </p:nvSpPr>
        <p:spPr bwMode="auto">
          <a:xfrm>
            <a:off x="1790701" y="2565966"/>
            <a:ext cx="104013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0" algn="ctr" fontAlgn="base">
              <a:spcBef>
                <a:spcPct val="0"/>
              </a:spcBef>
              <a:spcAft>
                <a:spcPct val="0"/>
              </a:spcAft>
              <a:defRPr/>
            </a:pPr>
            <a:r>
              <a:rPr lang="en-US" altLang="en-VN" sz="3200" b="1">
                <a:solidFill>
                  <a:srgbClr val="0070C0"/>
                </a:solidFill>
                <a:latin typeface="Times New Roman" panose="02020603050405020304" pitchFamily="18" charset="0"/>
              </a:rPr>
              <a:t>L</a:t>
            </a:r>
            <a:r>
              <a:rPr lang="vi-VN" altLang="en-VN" sz="3200" b="1">
                <a:solidFill>
                  <a:srgbClr val="0070C0"/>
                </a:solidFill>
                <a:latin typeface="Times New Roman" panose="02020603050405020304" pitchFamily="18" charset="0"/>
              </a:rPr>
              <a:t>à sự kiện lịch sử trọng đại có ý nghĩa to lớn không chỉ đối với nước Pháp mà còn ảnh hưởng sâu sắc đến nhiều nước trên thế giới, nhất là ở châu Âu; để lại nhiều bài học kinh nghiệm cho phong trào cách mạng các nước.</a:t>
            </a:r>
            <a:endParaRPr kumimoji="0" lang="vi-VN" altLang="en-VN"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mn-cs"/>
            </a:endParaRPr>
          </a:p>
        </p:txBody>
      </p:sp>
      <p:sp>
        <p:nvSpPr>
          <p:cNvPr id="7" name="TextBox 6">
            <a:extLst>
              <a:ext uri="{FF2B5EF4-FFF2-40B4-BE49-F238E27FC236}">
                <a16:creationId xmlns:a16="http://schemas.microsoft.com/office/drawing/2014/main" id="{914733AD-7BF1-831D-EE20-1665ACA65C54}"/>
              </a:ext>
            </a:extLst>
          </p:cNvPr>
          <p:cNvSpPr txBox="1">
            <a:spLocks noChangeArrowheads="1"/>
          </p:cNvSpPr>
          <p:nvPr/>
        </p:nvSpPr>
        <p:spPr bwMode="auto">
          <a:xfrm>
            <a:off x="1790700" y="4774418"/>
            <a:ext cx="10232571"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0" algn="just" fontAlgn="base">
              <a:spcBef>
                <a:spcPct val="0"/>
              </a:spcBef>
              <a:spcAft>
                <a:spcPct val="0"/>
              </a:spcAft>
              <a:defRPr/>
            </a:pPr>
            <a:r>
              <a:rPr lang="vi-VN" altLang="en-VN" sz="3200" b="1">
                <a:solidFill>
                  <a:srgbClr val="FF0000"/>
                </a:solidFill>
                <a:latin typeface="Times New Roman" panose="02020603050405020304" pitchFamily="18" charset="0"/>
              </a:rPr>
              <a:t>Tính chất: </a:t>
            </a:r>
            <a:r>
              <a:rPr lang="vi-VN" altLang="en-VN" sz="3200">
                <a:solidFill>
                  <a:schemeClr val="bg2">
                    <a:lumMod val="10000"/>
                  </a:schemeClr>
                </a:solidFill>
                <a:latin typeface="Times New Roman" panose="02020603050405020304" pitchFamily="18" charset="0"/>
              </a:rPr>
              <a:t>là cuộc cách mạng dân chủ tư sản điển hình.</a:t>
            </a:r>
          </a:p>
          <a:p>
            <a:pPr lvl="0" algn="just" fontAlgn="base">
              <a:spcBef>
                <a:spcPct val="0"/>
              </a:spcBef>
              <a:spcAft>
                <a:spcPct val="0"/>
              </a:spcAft>
              <a:defRPr/>
            </a:pPr>
            <a:r>
              <a:rPr lang="vi-VN" altLang="en-VN" sz="3200" b="1">
                <a:solidFill>
                  <a:srgbClr val="FF0000"/>
                </a:solidFill>
                <a:latin typeface="Times New Roman" panose="02020603050405020304" pitchFamily="18" charset="0"/>
              </a:rPr>
              <a:t>Đặc điểm: </a:t>
            </a:r>
            <a:r>
              <a:rPr lang="vi-VN" altLang="en-VN" sz="3200">
                <a:solidFill>
                  <a:schemeClr val="bg2">
                    <a:lumMod val="10000"/>
                  </a:schemeClr>
                </a:solidFill>
                <a:latin typeface="Times New Roman" panose="02020603050405020304" pitchFamily="18" charset="0"/>
              </a:rPr>
              <a:t>diễn ra dưới hình thức cuộc đấu tranh giai cấp quyết liệt do giai cấp tư sản lãnh đạo, lật đổ chế độ quân chủ chuyên chế và bảo vệ Tổ quốc.</a:t>
            </a:r>
          </a:p>
        </p:txBody>
      </p:sp>
    </p:spTree>
    <p:extLst>
      <p:ext uri="{BB962C8B-B14F-4D97-AF65-F5344CB8AC3E}">
        <p14:creationId xmlns:p14="http://schemas.microsoft.com/office/powerpoint/2010/main" val="1133322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A0409A-5F5D-B5B2-E373-C18B1B7DB6E0}"/>
              </a:ext>
            </a:extLst>
          </p:cNvPr>
          <p:cNvPicPr>
            <a:picLocks noChangeAspect="1"/>
          </p:cNvPicPr>
          <p:nvPr/>
        </p:nvPicPr>
        <p:blipFill>
          <a:blip r:embed="rId2"/>
          <a:stretch>
            <a:fillRect/>
          </a:stretch>
        </p:blipFill>
        <p:spPr>
          <a:xfrm>
            <a:off x="-60960" y="113211"/>
            <a:ext cx="12192000" cy="6857999"/>
          </a:xfrm>
          <a:prstGeom prst="rect">
            <a:avLst/>
          </a:prstGeom>
        </p:spPr>
      </p:pic>
    </p:spTree>
    <p:extLst>
      <p:ext uri="{BB962C8B-B14F-4D97-AF65-F5344CB8AC3E}">
        <p14:creationId xmlns:p14="http://schemas.microsoft.com/office/powerpoint/2010/main" val="549756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3)">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386994" y="-201445"/>
            <a:ext cx="9828151" cy="7539309"/>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4129265" y="4922671"/>
            <a:ext cx="1064848" cy="1064848"/>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3" y="-497173"/>
            <a:ext cx="1997964" cy="215780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314" y="-2215"/>
            <a:ext cx="1480487" cy="1888641"/>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038" y="4968008"/>
            <a:ext cx="2395395" cy="2006613"/>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459" y="4982935"/>
            <a:ext cx="2622788" cy="2041068"/>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2993631" y="1286257"/>
            <a:ext cx="5477130" cy="1200327"/>
          </a:xfrm>
          <a:prstGeom prst="rect">
            <a:avLst/>
          </a:prstGeom>
          <a:noFill/>
        </p:spPr>
        <p:txBody>
          <a:bodyPr wrap="none" lIns="91435" tIns="45719" rIns="91435" bIns="45719">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LUYỆN TẬP</a:t>
            </a:r>
          </a:p>
        </p:txBody>
      </p:sp>
    </p:spTree>
    <p:extLst>
      <p:ext uri="{BB962C8B-B14F-4D97-AF65-F5344CB8AC3E}">
        <p14:creationId xmlns:p14="http://schemas.microsoft.com/office/powerpoint/2010/main" val="1129587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2741" y="164892"/>
            <a:ext cx="6405724" cy="631521"/>
          </a:xfrm>
        </p:spPr>
        <p:txBody>
          <a:bodyPr>
            <a:normAutofit fontScale="90000"/>
          </a:bodyPr>
          <a:lstStyle/>
          <a:p>
            <a:pPr algn="ctr"/>
            <a:r>
              <a:rPr lang="en-US" sz="4000" b="1" dirty="0">
                <a:solidFill>
                  <a:srgbClr val="002060"/>
                </a:solidFill>
                <a:latin typeface="Times New Roman" pitchFamily="18" charset="0"/>
                <a:cs typeface="Times New Roman" pitchFamily="18" charset="0"/>
              </a:rPr>
              <a:t>CỦNG CỐ </a:t>
            </a:r>
            <a:r>
              <a:rPr lang="en-US" sz="4000" b="1">
                <a:solidFill>
                  <a:srgbClr val="002060"/>
                </a:solidFill>
                <a:latin typeface="Times New Roman" pitchFamily="18" charset="0"/>
                <a:cs typeface="Times New Roman" pitchFamily="18" charset="0"/>
              </a:rPr>
              <a:t>KIẾN THỨC</a:t>
            </a:r>
            <a:endParaRPr lang="en-US" sz="4000" dirty="0">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455500488"/>
              </p:ext>
            </p:extLst>
          </p:nvPr>
        </p:nvGraphicFramePr>
        <p:xfrm>
          <a:off x="113211" y="1082040"/>
          <a:ext cx="11932920" cy="5715000"/>
        </p:xfrm>
        <a:graphic>
          <a:graphicData uri="http://schemas.openxmlformats.org/drawingml/2006/table">
            <a:tbl>
              <a:tblPr firstRow="1" bandRow="1">
                <a:tableStyleId>{BDBED569-4797-4DF1-A0F4-6AAB3CD982D8}</a:tableStyleId>
              </a:tblPr>
              <a:tblGrid>
                <a:gridCol w="2983230">
                  <a:extLst>
                    <a:ext uri="{9D8B030D-6E8A-4147-A177-3AD203B41FA5}">
                      <a16:colId xmlns:a16="http://schemas.microsoft.com/office/drawing/2014/main" val="20000"/>
                    </a:ext>
                  </a:extLst>
                </a:gridCol>
                <a:gridCol w="2983230">
                  <a:extLst>
                    <a:ext uri="{9D8B030D-6E8A-4147-A177-3AD203B41FA5}">
                      <a16:colId xmlns:a16="http://schemas.microsoft.com/office/drawing/2014/main" val="20001"/>
                    </a:ext>
                  </a:extLst>
                </a:gridCol>
                <a:gridCol w="2983230">
                  <a:extLst>
                    <a:ext uri="{9D8B030D-6E8A-4147-A177-3AD203B41FA5}">
                      <a16:colId xmlns:a16="http://schemas.microsoft.com/office/drawing/2014/main" val="20002"/>
                    </a:ext>
                  </a:extLst>
                </a:gridCol>
                <a:gridCol w="2983230">
                  <a:extLst>
                    <a:ext uri="{9D8B030D-6E8A-4147-A177-3AD203B41FA5}">
                      <a16:colId xmlns:a16="http://schemas.microsoft.com/office/drawing/2014/main" val="20003"/>
                    </a:ext>
                  </a:extLst>
                </a:gridCol>
              </a:tblGrid>
              <a:tr h="952500">
                <a:tc>
                  <a:txBody>
                    <a:bodyPr/>
                    <a:lstStyle/>
                    <a:p>
                      <a:pPr algn="ctr"/>
                      <a:r>
                        <a:rPr lang="en-US" sz="2800" dirty="0" err="1">
                          <a:latin typeface="Times New Roman" pitchFamily="18" charset="0"/>
                          <a:cs typeface="Times New Roman" pitchFamily="18" charset="0"/>
                        </a:rPr>
                        <a:t>Nội</a:t>
                      </a:r>
                      <a:r>
                        <a:rPr lang="en-US" sz="2800" dirty="0">
                          <a:latin typeface="Times New Roman" pitchFamily="18" charset="0"/>
                          <a:cs typeface="Times New Roman" pitchFamily="18" charset="0"/>
                        </a:rPr>
                        <a:t> dung so</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sánh</a:t>
                      </a:r>
                      <a:endParaRPr lang="en-US" sz="2800" dirty="0">
                        <a:latin typeface="Times New Roman" pitchFamily="18" charset="0"/>
                        <a:cs typeface="Times New Roman" pitchFamily="18" charset="0"/>
                      </a:endParaRPr>
                    </a:p>
                  </a:txBody>
                  <a:tcPr/>
                </a:tc>
                <a:tc>
                  <a:txBody>
                    <a:bodyPr/>
                    <a:lstStyle/>
                    <a:p>
                      <a:pPr algn="ctr"/>
                      <a:r>
                        <a:rPr lang="en-US" sz="2800" dirty="0">
                          <a:latin typeface="Times New Roman" pitchFamily="18" charset="0"/>
                          <a:cs typeface="Times New Roman" pitchFamily="18" charset="0"/>
                        </a:rPr>
                        <a:t>CMTS</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Anh</a:t>
                      </a:r>
                      <a:endParaRPr lang="en-US" sz="2800" dirty="0">
                        <a:latin typeface="Times New Roman" pitchFamily="18" charset="0"/>
                        <a:cs typeface="Times New Roman" pitchFamily="18" charset="0"/>
                      </a:endParaRPr>
                    </a:p>
                  </a:txBody>
                  <a:tcPr/>
                </a:tc>
                <a:tc>
                  <a:txBody>
                    <a:bodyPr/>
                    <a:lstStyle/>
                    <a:p>
                      <a:pPr algn="ctr"/>
                      <a:r>
                        <a:rPr lang="en-US" sz="2800" dirty="0" err="1">
                          <a:latin typeface="Times New Roman" pitchFamily="18" charset="0"/>
                          <a:cs typeface="Times New Roman" pitchFamily="18" charset="0"/>
                        </a:rPr>
                        <a:t>Chiến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giành</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độc</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lập</a:t>
                      </a:r>
                      <a:r>
                        <a:rPr lang="en-US" sz="2800" baseline="0" dirty="0">
                          <a:latin typeface="Times New Roman" pitchFamily="18" charset="0"/>
                          <a:cs typeface="Times New Roman" pitchFamily="18" charset="0"/>
                        </a:rPr>
                        <a:t> ở </a:t>
                      </a:r>
                      <a:r>
                        <a:rPr lang="en-US" sz="2800" baseline="0" dirty="0" err="1">
                          <a:latin typeface="Times New Roman" pitchFamily="18" charset="0"/>
                          <a:cs typeface="Times New Roman" pitchFamily="18" charset="0"/>
                        </a:rPr>
                        <a:t>Băc</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Mĩ</a:t>
                      </a:r>
                      <a:endParaRPr lang="en-US" sz="2800" dirty="0">
                        <a:latin typeface="Times New Roman" pitchFamily="18" charset="0"/>
                        <a:cs typeface="Times New Roman" pitchFamily="18" charset="0"/>
                      </a:endParaRPr>
                    </a:p>
                  </a:txBody>
                  <a:tcPr/>
                </a:tc>
                <a:tc>
                  <a:txBody>
                    <a:bodyPr/>
                    <a:lstStyle/>
                    <a:p>
                      <a:pPr algn="ctr"/>
                      <a:r>
                        <a:rPr lang="en-US" sz="2800" dirty="0">
                          <a:latin typeface="Times New Roman" pitchFamily="18" charset="0"/>
                          <a:cs typeface="Times New Roman" pitchFamily="18" charset="0"/>
                        </a:rPr>
                        <a:t>CMTS </a:t>
                      </a:r>
                      <a:r>
                        <a:rPr lang="en-US" sz="2800" dirty="0" err="1">
                          <a:latin typeface="Times New Roman" pitchFamily="18" charset="0"/>
                          <a:cs typeface="Times New Roman" pitchFamily="18" charset="0"/>
                        </a:rPr>
                        <a:t>Pháp</a:t>
                      </a: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952500">
                <a:tc>
                  <a:txBody>
                    <a:bodyPr/>
                    <a:lstStyle/>
                    <a:p>
                      <a:pPr algn="ctr"/>
                      <a:r>
                        <a:rPr lang="en-US" sz="3200" dirty="0" err="1">
                          <a:latin typeface="Times New Roman" pitchFamily="18" charset="0"/>
                          <a:cs typeface="Times New Roman" pitchFamily="18" charset="0"/>
                        </a:rPr>
                        <a:t>Mục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tiêu</a:t>
                      </a:r>
                      <a:endParaRPr lang="en-US" sz="3200" dirty="0">
                        <a:latin typeface="Times New Roman" pitchFamily="18" charset="0"/>
                        <a:cs typeface="Times New Roman" pitchFamily="18" charset="0"/>
                      </a:endParaRPr>
                    </a:p>
                  </a:txBody>
                  <a:tcP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1"/>
                  </a:ext>
                </a:extLst>
              </a:tr>
              <a:tr h="952500">
                <a:tc>
                  <a:txBody>
                    <a:bodyPr/>
                    <a:lstStyle/>
                    <a:p>
                      <a:pPr algn="ctr"/>
                      <a:r>
                        <a:rPr lang="en-US" sz="3200" dirty="0" err="1">
                          <a:latin typeface="Times New Roman" pitchFamily="18" charset="0"/>
                          <a:cs typeface="Times New Roman" pitchFamily="18" charset="0"/>
                        </a:rPr>
                        <a:t>Lãnh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đạo</a:t>
                      </a:r>
                      <a:endParaRPr lang="en-US" sz="3200" dirty="0">
                        <a:latin typeface="Times New Roman" pitchFamily="18" charset="0"/>
                        <a:cs typeface="Times New Roman" pitchFamily="18" charset="0"/>
                      </a:endParaRPr>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10002"/>
                  </a:ext>
                </a:extLst>
              </a:tr>
              <a:tr h="952500">
                <a:tc>
                  <a:txBody>
                    <a:bodyPr/>
                    <a:lstStyle/>
                    <a:p>
                      <a:pPr algn="ctr"/>
                      <a:r>
                        <a:rPr lang="en-US" sz="3200" dirty="0" err="1">
                          <a:latin typeface="Times New Roman" pitchFamily="18" charset="0"/>
                          <a:cs typeface="Times New Roman" pitchFamily="18" charset="0"/>
                        </a:rPr>
                        <a:t>Động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lực</a:t>
                      </a:r>
                      <a:endParaRPr lang="en-US" sz="3200" dirty="0">
                        <a:latin typeface="Times New Roman" pitchFamily="18" charset="0"/>
                        <a:cs typeface="Times New Roman" pitchFamily="18" charset="0"/>
                      </a:endParaRPr>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10003"/>
                  </a:ext>
                </a:extLst>
              </a:tr>
              <a:tr h="952500">
                <a:tc>
                  <a:txBody>
                    <a:bodyPr/>
                    <a:lstStyle/>
                    <a:p>
                      <a:pPr algn="ctr"/>
                      <a:r>
                        <a:rPr lang="en-US" sz="3200" dirty="0" err="1">
                          <a:latin typeface="Times New Roman" pitchFamily="18" charset="0"/>
                          <a:cs typeface="Times New Roman" pitchFamily="18" charset="0"/>
                        </a:rPr>
                        <a:t>Hình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thức</a:t>
                      </a:r>
                      <a:endParaRPr lang="en-US" sz="3200" dirty="0">
                        <a:latin typeface="Times New Roman" pitchFamily="18" charset="0"/>
                        <a:cs typeface="Times New Roman" pitchFamily="18" charset="0"/>
                      </a:endParaRPr>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10004"/>
                  </a:ext>
                </a:extLst>
              </a:tr>
              <a:tr h="952500">
                <a:tc>
                  <a:txBody>
                    <a:bodyPr/>
                    <a:lstStyle/>
                    <a:p>
                      <a:pPr algn="ctr"/>
                      <a:r>
                        <a:rPr lang="en-US" sz="3200" dirty="0" err="1">
                          <a:latin typeface="Times New Roman" pitchFamily="18" charset="0"/>
                          <a:cs typeface="Times New Roman" pitchFamily="18" charset="0"/>
                        </a:rPr>
                        <a:t>Kết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quả</a:t>
                      </a:r>
                      <a:endParaRPr lang="en-US" sz="3200" dirty="0">
                        <a:latin typeface="Times New Roman" pitchFamily="18" charset="0"/>
                        <a:cs typeface="Times New Roman" pitchFamily="18" charset="0"/>
                      </a:endParaRPr>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952170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867930918"/>
              </p:ext>
            </p:extLst>
          </p:nvPr>
        </p:nvGraphicFramePr>
        <p:xfrm>
          <a:off x="266156" y="350518"/>
          <a:ext cx="11856720" cy="6272307"/>
        </p:xfrm>
        <a:graphic>
          <a:graphicData uri="http://schemas.openxmlformats.org/drawingml/2006/table">
            <a:tbl>
              <a:tblPr firstRow="1" bandRow="1">
                <a:tableStyleId>{BDBED569-4797-4DF1-A0F4-6AAB3CD982D8}</a:tableStyleId>
              </a:tblPr>
              <a:tblGrid>
                <a:gridCol w="1752600">
                  <a:extLst>
                    <a:ext uri="{9D8B030D-6E8A-4147-A177-3AD203B41FA5}">
                      <a16:colId xmlns:a16="http://schemas.microsoft.com/office/drawing/2014/main" val="20000"/>
                    </a:ext>
                  </a:extLst>
                </a:gridCol>
                <a:gridCol w="3356429">
                  <a:extLst>
                    <a:ext uri="{9D8B030D-6E8A-4147-A177-3AD203B41FA5}">
                      <a16:colId xmlns:a16="http://schemas.microsoft.com/office/drawing/2014/main" val="20001"/>
                    </a:ext>
                  </a:extLst>
                </a:gridCol>
                <a:gridCol w="3440611">
                  <a:extLst>
                    <a:ext uri="{9D8B030D-6E8A-4147-A177-3AD203B41FA5}">
                      <a16:colId xmlns:a16="http://schemas.microsoft.com/office/drawing/2014/main" val="20002"/>
                    </a:ext>
                  </a:extLst>
                </a:gridCol>
                <a:gridCol w="3307080">
                  <a:extLst>
                    <a:ext uri="{9D8B030D-6E8A-4147-A177-3AD203B41FA5}">
                      <a16:colId xmlns:a16="http://schemas.microsoft.com/office/drawing/2014/main" val="20003"/>
                    </a:ext>
                  </a:extLst>
                </a:gridCol>
              </a:tblGrid>
              <a:tr h="1143002">
                <a:tc>
                  <a:txBody>
                    <a:bodyPr/>
                    <a:lstStyle/>
                    <a:p>
                      <a:pPr algn="ctr"/>
                      <a:r>
                        <a:rPr lang="en-US" sz="2800" b="1" dirty="0" err="1">
                          <a:solidFill>
                            <a:srgbClr val="002060"/>
                          </a:solidFill>
                          <a:latin typeface="Times New Roman" pitchFamily="18" charset="0"/>
                          <a:cs typeface="Times New Roman" pitchFamily="18" charset="0"/>
                        </a:rPr>
                        <a:t>Nội</a:t>
                      </a:r>
                      <a:r>
                        <a:rPr lang="en-US" sz="2800" b="1" dirty="0">
                          <a:solidFill>
                            <a:srgbClr val="002060"/>
                          </a:solidFill>
                          <a:latin typeface="Times New Roman" pitchFamily="18" charset="0"/>
                          <a:cs typeface="Times New Roman" pitchFamily="18" charset="0"/>
                        </a:rPr>
                        <a:t> dung so</a:t>
                      </a:r>
                      <a:r>
                        <a:rPr lang="en-US" sz="2800" b="1" baseline="0" dirty="0">
                          <a:solidFill>
                            <a:srgbClr val="002060"/>
                          </a:solidFill>
                          <a:latin typeface="Times New Roman" pitchFamily="18" charset="0"/>
                          <a:cs typeface="Times New Roman" pitchFamily="18" charset="0"/>
                        </a:rPr>
                        <a:t> </a:t>
                      </a:r>
                      <a:r>
                        <a:rPr lang="en-US" sz="2800" b="1" baseline="0" dirty="0" err="1">
                          <a:solidFill>
                            <a:srgbClr val="002060"/>
                          </a:solidFill>
                          <a:latin typeface="Times New Roman" pitchFamily="18" charset="0"/>
                          <a:cs typeface="Times New Roman" pitchFamily="18" charset="0"/>
                        </a:rPr>
                        <a:t>sánh</a:t>
                      </a:r>
                      <a:endParaRPr lang="en-US" sz="2800" b="1" dirty="0">
                        <a:solidFill>
                          <a:srgbClr val="002060"/>
                        </a:solidFill>
                        <a:latin typeface="Times New Roman" pitchFamily="18" charset="0"/>
                        <a:cs typeface="Times New Roman" pitchFamily="18" charset="0"/>
                      </a:endParaRPr>
                    </a:p>
                  </a:txBody>
                  <a:tcPr/>
                </a:tc>
                <a:tc>
                  <a:txBody>
                    <a:bodyPr/>
                    <a:lstStyle/>
                    <a:p>
                      <a:pPr algn="ctr"/>
                      <a:r>
                        <a:rPr lang="en-US" sz="2800" dirty="0">
                          <a:solidFill>
                            <a:srgbClr val="002060"/>
                          </a:solidFill>
                          <a:latin typeface="Times New Roman" pitchFamily="18" charset="0"/>
                          <a:cs typeface="Times New Roman" pitchFamily="18" charset="0"/>
                        </a:rPr>
                        <a:t>CMTS</a:t>
                      </a:r>
                      <a:r>
                        <a:rPr lang="en-US" sz="2800" baseline="0" dirty="0">
                          <a:solidFill>
                            <a:srgbClr val="002060"/>
                          </a:solidFill>
                          <a:latin typeface="Times New Roman" pitchFamily="18" charset="0"/>
                          <a:cs typeface="Times New Roman" pitchFamily="18" charset="0"/>
                        </a:rPr>
                        <a:t> </a:t>
                      </a:r>
                      <a:r>
                        <a:rPr lang="en-US" sz="2800" baseline="0" dirty="0" err="1">
                          <a:solidFill>
                            <a:srgbClr val="002060"/>
                          </a:solidFill>
                          <a:latin typeface="Times New Roman" pitchFamily="18" charset="0"/>
                          <a:cs typeface="Times New Roman" pitchFamily="18" charset="0"/>
                        </a:rPr>
                        <a:t>Anh</a:t>
                      </a:r>
                      <a:endParaRPr lang="en-US" sz="2800" dirty="0">
                        <a:solidFill>
                          <a:srgbClr val="002060"/>
                        </a:solidFill>
                        <a:latin typeface="Times New Roman" pitchFamily="18" charset="0"/>
                        <a:cs typeface="Times New Roman" pitchFamily="18" charset="0"/>
                      </a:endParaRPr>
                    </a:p>
                  </a:txBody>
                  <a:tcPr/>
                </a:tc>
                <a:tc>
                  <a:txBody>
                    <a:bodyPr/>
                    <a:lstStyle/>
                    <a:p>
                      <a:pPr algn="ctr"/>
                      <a:r>
                        <a:rPr lang="en-US" sz="2800" dirty="0" err="1">
                          <a:solidFill>
                            <a:srgbClr val="002060"/>
                          </a:solidFill>
                          <a:latin typeface="Times New Roman" pitchFamily="18" charset="0"/>
                          <a:cs typeface="Times New Roman" pitchFamily="18" charset="0"/>
                        </a:rPr>
                        <a:t>Chiến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tranh</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giành</a:t>
                      </a:r>
                      <a:r>
                        <a:rPr lang="en-US" sz="2800" baseline="0" dirty="0">
                          <a:solidFill>
                            <a:srgbClr val="002060"/>
                          </a:solidFill>
                          <a:latin typeface="Times New Roman" pitchFamily="18" charset="0"/>
                          <a:cs typeface="Times New Roman" pitchFamily="18" charset="0"/>
                        </a:rPr>
                        <a:t> </a:t>
                      </a:r>
                      <a:r>
                        <a:rPr lang="en-US" sz="2800" baseline="0" dirty="0" err="1">
                          <a:solidFill>
                            <a:srgbClr val="002060"/>
                          </a:solidFill>
                          <a:latin typeface="Times New Roman" pitchFamily="18" charset="0"/>
                          <a:cs typeface="Times New Roman" pitchFamily="18" charset="0"/>
                        </a:rPr>
                        <a:t>độc</a:t>
                      </a:r>
                      <a:r>
                        <a:rPr lang="en-US" sz="2800" baseline="0" dirty="0">
                          <a:solidFill>
                            <a:srgbClr val="002060"/>
                          </a:solidFill>
                          <a:latin typeface="Times New Roman" pitchFamily="18" charset="0"/>
                          <a:cs typeface="Times New Roman" pitchFamily="18" charset="0"/>
                        </a:rPr>
                        <a:t> </a:t>
                      </a:r>
                      <a:r>
                        <a:rPr lang="en-US" sz="2800" baseline="0" dirty="0" err="1">
                          <a:solidFill>
                            <a:srgbClr val="002060"/>
                          </a:solidFill>
                          <a:latin typeface="Times New Roman" pitchFamily="18" charset="0"/>
                          <a:cs typeface="Times New Roman" pitchFamily="18" charset="0"/>
                        </a:rPr>
                        <a:t>lập</a:t>
                      </a:r>
                      <a:r>
                        <a:rPr lang="en-US" sz="2800" baseline="0" dirty="0">
                          <a:solidFill>
                            <a:srgbClr val="002060"/>
                          </a:solidFill>
                          <a:latin typeface="Times New Roman" pitchFamily="18" charset="0"/>
                          <a:cs typeface="Times New Roman" pitchFamily="18" charset="0"/>
                        </a:rPr>
                        <a:t> ở </a:t>
                      </a:r>
                      <a:r>
                        <a:rPr lang="en-US" sz="2800" baseline="0" dirty="0" err="1">
                          <a:solidFill>
                            <a:srgbClr val="002060"/>
                          </a:solidFill>
                          <a:latin typeface="Times New Roman" pitchFamily="18" charset="0"/>
                          <a:cs typeface="Times New Roman" pitchFamily="18" charset="0"/>
                        </a:rPr>
                        <a:t>Bắc</a:t>
                      </a:r>
                      <a:r>
                        <a:rPr lang="en-US" sz="2800" baseline="0" dirty="0">
                          <a:solidFill>
                            <a:srgbClr val="002060"/>
                          </a:solidFill>
                          <a:latin typeface="Times New Roman" pitchFamily="18" charset="0"/>
                          <a:cs typeface="Times New Roman" pitchFamily="18" charset="0"/>
                        </a:rPr>
                        <a:t> </a:t>
                      </a:r>
                      <a:r>
                        <a:rPr lang="en-US" sz="2800" baseline="0" dirty="0" err="1">
                          <a:solidFill>
                            <a:srgbClr val="002060"/>
                          </a:solidFill>
                          <a:latin typeface="Times New Roman" pitchFamily="18" charset="0"/>
                          <a:cs typeface="Times New Roman" pitchFamily="18" charset="0"/>
                        </a:rPr>
                        <a:t>Mĩ</a:t>
                      </a:r>
                      <a:endParaRPr lang="en-US" sz="2800" dirty="0">
                        <a:solidFill>
                          <a:srgbClr val="002060"/>
                        </a:solidFill>
                        <a:latin typeface="Times New Roman" pitchFamily="18" charset="0"/>
                        <a:cs typeface="Times New Roman" pitchFamily="18" charset="0"/>
                      </a:endParaRPr>
                    </a:p>
                  </a:txBody>
                  <a:tcPr/>
                </a:tc>
                <a:tc>
                  <a:txBody>
                    <a:bodyPr/>
                    <a:lstStyle/>
                    <a:p>
                      <a:pPr algn="ctr"/>
                      <a:r>
                        <a:rPr lang="en-US" sz="2800" dirty="0">
                          <a:solidFill>
                            <a:srgbClr val="002060"/>
                          </a:solidFill>
                          <a:latin typeface="Times New Roman" pitchFamily="18" charset="0"/>
                          <a:cs typeface="Times New Roman" pitchFamily="18" charset="0"/>
                        </a:rPr>
                        <a:t>CMTS </a:t>
                      </a:r>
                      <a:r>
                        <a:rPr lang="en-US" sz="2800" dirty="0" err="1">
                          <a:solidFill>
                            <a:srgbClr val="002060"/>
                          </a:solidFill>
                          <a:latin typeface="Times New Roman" pitchFamily="18" charset="0"/>
                          <a:cs typeface="Times New Roman" pitchFamily="18" charset="0"/>
                        </a:rPr>
                        <a:t>Pháp</a:t>
                      </a:r>
                      <a:endParaRPr lang="en-US" sz="2800" dirty="0">
                        <a:solidFill>
                          <a:srgbClr val="002060"/>
                        </a:solidFill>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1025861">
                <a:tc>
                  <a:txBody>
                    <a:bodyPr/>
                    <a:lstStyle/>
                    <a:p>
                      <a:r>
                        <a:rPr lang="en-US" sz="2800" b="1" dirty="0" err="1">
                          <a:solidFill>
                            <a:srgbClr val="002060"/>
                          </a:solidFill>
                          <a:latin typeface="Times New Roman" pitchFamily="18" charset="0"/>
                          <a:cs typeface="Times New Roman" pitchFamily="18" charset="0"/>
                        </a:rPr>
                        <a:t>Mục</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tiêu</a:t>
                      </a:r>
                      <a:endParaRPr lang="en-US" sz="2800" b="1" dirty="0">
                        <a:solidFill>
                          <a:srgbClr val="002060"/>
                        </a:solidFill>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1025861">
                <a:tc>
                  <a:txBody>
                    <a:bodyPr/>
                    <a:lstStyle/>
                    <a:p>
                      <a:r>
                        <a:rPr lang="en-US" sz="2800" b="1" dirty="0" err="1">
                          <a:solidFill>
                            <a:srgbClr val="002060"/>
                          </a:solidFill>
                          <a:latin typeface="Times New Roman" pitchFamily="18" charset="0"/>
                          <a:cs typeface="Times New Roman" pitchFamily="18" charset="0"/>
                        </a:rPr>
                        <a:t>Lãnh</a:t>
                      </a:r>
                      <a:r>
                        <a:rPr lang="en-US" sz="2800" b="1" baseline="0" dirty="0">
                          <a:solidFill>
                            <a:srgbClr val="002060"/>
                          </a:solidFill>
                          <a:latin typeface="Times New Roman" pitchFamily="18" charset="0"/>
                          <a:cs typeface="Times New Roman" pitchFamily="18" charset="0"/>
                        </a:rPr>
                        <a:t> </a:t>
                      </a:r>
                      <a:r>
                        <a:rPr lang="en-US" sz="2800" b="1" baseline="0" dirty="0" err="1">
                          <a:solidFill>
                            <a:srgbClr val="002060"/>
                          </a:solidFill>
                          <a:latin typeface="Times New Roman" pitchFamily="18" charset="0"/>
                          <a:cs typeface="Times New Roman" pitchFamily="18" charset="0"/>
                        </a:rPr>
                        <a:t>đạo</a:t>
                      </a:r>
                      <a:endParaRPr lang="en-US" sz="2800" b="1" dirty="0">
                        <a:solidFill>
                          <a:srgbClr val="002060"/>
                        </a:solidFill>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2"/>
                  </a:ext>
                </a:extLst>
              </a:tr>
              <a:tr h="1025861">
                <a:tc>
                  <a:txBody>
                    <a:bodyPr/>
                    <a:lstStyle/>
                    <a:p>
                      <a:r>
                        <a:rPr lang="en-US" sz="2800" b="1" dirty="0" err="1">
                          <a:solidFill>
                            <a:srgbClr val="002060"/>
                          </a:solidFill>
                          <a:latin typeface="Times New Roman" pitchFamily="18" charset="0"/>
                          <a:cs typeface="Times New Roman" pitchFamily="18" charset="0"/>
                        </a:rPr>
                        <a:t>Động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lực</a:t>
                      </a:r>
                      <a:endParaRPr lang="en-US" sz="2800" b="1" dirty="0">
                        <a:solidFill>
                          <a:srgbClr val="002060"/>
                        </a:solidFill>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3"/>
                  </a:ext>
                </a:extLst>
              </a:tr>
              <a:tr h="1025861">
                <a:tc>
                  <a:txBody>
                    <a:bodyPr/>
                    <a:lstStyle/>
                    <a:p>
                      <a:r>
                        <a:rPr lang="en-US" sz="2800" b="1" dirty="0" err="1">
                          <a:solidFill>
                            <a:srgbClr val="002060"/>
                          </a:solidFill>
                          <a:latin typeface="Times New Roman" pitchFamily="18" charset="0"/>
                          <a:cs typeface="Times New Roman" pitchFamily="18" charset="0"/>
                        </a:rPr>
                        <a:t>Hình</a:t>
                      </a:r>
                      <a:r>
                        <a:rPr lang="en-US" sz="2800" b="1" baseline="0" dirty="0">
                          <a:solidFill>
                            <a:srgbClr val="002060"/>
                          </a:solidFill>
                          <a:latin typeface="Times New Roman" pitchFamily="18" charset="0"/>
                          <a:cs typeface="Times New Roman" pitchFamily="18" charset="0"/>
                        </a:rPr>
                        <a:t> </a:t>
                      </a:r>
                      <a:r>
                        <a:rPr lang="en-US" sz="2800" b="1" baseline="0" dirty="0" err="1">
                          <a:solidFill>
                            <a:srgbClr val="002060"/>
                          </a:solidFill>
                          <a:latin typeface="Times New Roman" pitchFamily="18" charset="0"/>
                          <a:cs typeface="Times New Roman" pitchFamily="18" charset="0"/>
                        </a:rPr>
                        <a:t>thức</a:t>
                      </a:r>
                      <a:endParaRPr lang="en-US" sz="2800" b="1" dirty="0">
                        <a:solidFill>
                          <a:srgbClr val="002060"/>
                        </a:solidFill>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4"/>
                  </a:ext>
                </a:extLst>
              </a:tr>
              <a:tr h="1025861">
                <a:tc>
                  <a:txBody>
                    <a:bodyPr/>
                    <a:lstStyle/>
                    <a:p>
                      <a:r>
                        <a:rPr lang="en-US" sz="2800" b="1" dirty="0" err="1">
                          <a:solidFill>
                            <a:srgbClr val="002060"/>
                          </a:solidFill>
                          <a:latin typeface="Times New Roman" pitchFamily="18" charset="0"/>
                          <a:cs typeface="Times New Roman" pitchFamily="18" charset="0"/>
                        </a:rPr>
                        <a:t>Kết</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quả</a:t>
                      </a:r>
                      <a:endParaRPr lang="en-US" sz="2800" b="1" dirty="0">
                        <a:solidFill>
                          <a:srgbClr val="002060"/>
                        </a:solidFill>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5"/>
                  </a:ext>
                </a:extLst>
              </a:tr>
            </a:tbl>
          </a:graphicData>
        </a:graphic>
      </p:graphicFrame>
      <p:sp>
        <p:nvSpPr>
          <p:cNvPr id="5" name="TextBox 4"/>
          <p:cNvSpPr txBox="1"/>
          <p:nvPr/>
        </p:nvSpPr>
        <p:spPr>
          <a:xfrm>
            <a:off x="2141220" y="1529610"/>
            <a:ext cx="3429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Lật</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đổ</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chế</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độ</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Phong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kiến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TBCN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phát</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triển</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 name="TextBox 5"/>
          <p:cNvSpPr txBox="1"/>
          <p:nvPr/>
        </p:nvSpPr>
        <p:spPr>
          <a:xfrm>
            <a:off x="5570220" y="1529610"/>
            <a:ext cx="32385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Lật</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đổ</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ách</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thống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trị</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Anh</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TB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phát</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triển</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 name="TextBox 6"/>
          <p:cNvSpPr txBox="1"/>
          <p:nvPr/>
        </p:nvSpPr>
        <p:spPr>
          <a:xfrm>
            <a:off x="8942070" y="1527185"/>
            <a:ext cx="32918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Lật</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đổ</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chế</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độ</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PK</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TBCN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phát</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triển</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TextBox 7"/>
          <p:cNvSpPr txBox="1"/>
          <p:nvPr/>
        </p:nvSpPr>
        <p:spPr>
          <a:xfrm>
            <a:off x="2087880" y="2718182"/>
            <a:ext cx="2971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Tư</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sản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quý</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tộc</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mới</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TextBox 8"/>
          <p:cNvSpPr txBox="1"/>
          <p:nvPr/>
        </p:nvSpPr>
        <p:spPr>
          <a:xfrm>
            <a:off x="5852160" y="2702793"/>
            <a:ext cx="259080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Tư</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sản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chủ</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nô</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0" name="TextBox 9"/>
          <p:cNvSpPr txBox="1"/>
          <p:nvPr/>
        </p:nvSpPr>
        <p:spPr>
          <a:xfrm>
            <a:off x="8991600" y="2718182"/>
            <a:ext cx="259080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Tư</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sản</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TextBox 10"/>
          <p:cNvSpPr txBox="1"/>
          <p:nvPr/>
        </p:nvSpPr>
        <p:spPr>
          <a:xfrm>
            <a:off x="2225040" y="3779073"/>
            <a:ext cx="3078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Quần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chúng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nhân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dân</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Box 11"/>
          <p:cNvSpPr txBox="1"/>
          <p:nvPr/>
        </p:nvSpPr>
        <p:spPr>
          <a:xfrm>
            <a:off x="5562600" y="3809553"/>
            <a:ext cx="33375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Quần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chúng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nhân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dân</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3" name="TextBox 12"/>
          <p:cNvSpPr txBox="1"/>
          <p:nvPr/>
        </p:nvSpPr>
        <p:spPr>
          <a:xfrm>
            <a:off x="9014460" y="3809553"/>
            <a:ext cx="3352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Quần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chúng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nhân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dân</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4" name="TextBox 13"/>
          <p:cNvSpPr txBox="1"/>
          <p:nvPr/>
        </p:nvSpPr>
        <p:spPr>
          <a:xfrm>
            <a:off x="2636520" y="4724400"/>
            <a:ext cx="230124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Nội</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chiến</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5" name="TextBox 14"/>
          <p:cNvSpPr txBox="1"/>
          <p:nvPr/>
        </p:nvSpPr>
        <p:spPr>
          <a:xfrm>
            <a:off x="8900160" y="4724400"/>
            <a:ext cx="33756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Nội</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chiến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chống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ngoại</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xâm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6" name="TextBox 15"/>
          <p:cNvSpPr txBox="1"/>
          <p:nvPr/>
        </p:nvSpPr>
        <p:spPr>
          <a:xfrm>
            <a:off x="5574030" y="4724400"/>
            <a:ext cx="304800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Chiến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tranh</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giành</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độc</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lập</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7" name="TextBox 16"/>
          <p:cNvSpPr txBox="1"/>
          <p:nvPr/>
        </p:nvSpPr>
        <p:spPr>
          <a:xfrm>
            <a:off x="2225040" y="5690275"/>
            <a:ext cx="259080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Xác</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lập</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chế</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độ</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quân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chủ</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lập</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hiến</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8" name="TextBox 17"/>
          <p:cNvSpPr txBox="1"/>
          <p:nvPr/>
        </p:nvSpPr>
        <p:spPr>
          <a:xfrm>
            <a:off x="5574030" y="5659797"/>
            <a:ext cx="3048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Giành</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độc</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lập</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chế</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độ</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CH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liên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bang</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9" name="TextBox 18"/>
          <p:cNvSpPr txBox="1"/>
          <p:nvPr/>
        </p:nvSpPr>
        <p:spPr>
          <a:xfrm>
            <a:off x="9094470" y="5690275"/>
            <a:ext cx="298704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Xác</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lập</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chế</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độ</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cộng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hòa</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custDataLst>
      <p:tags r:id="rId1"/>
    </p:custDataLst>
    <p:extLst>
      <p:ext uri="{BB962C8B-B14F-4D97-AF65-F5344CB8AC3E}">
        <p14:creationId xmlns:p14="http://schemas.microsoft.com/office/powerpoint/2010/main" val="275234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arn(inVertical)">
                                      <p:cBhvr>
                                        <p:cTn id="51" dur="500"/>
                                        <p:tgtEl>
                                          <p:spTgt spid="17"/>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barn(inVertical)">
                                      <p:cBhvr>
                                        <p:cTn id="54" dur="500"/>
                                        <p:tgtEl>
                                          <p:spTgt spid="18"/>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arn(inVertical)">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Khung, Sao Chép Không Gian, Thiết Kế">
            <a:extLst>
              <a:ext uri="{FF2B5EF4-FFF2-40B4-BE49-F238E27FC236}">
                <a16:creationId xmlns:a16="http://schemas.microsoft.com/office/drawing/2014/main" id="{2C8843F7-2994-5E92-1DB2-AFBEABC98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204" y="-82062"/>
            <a:ext cx="11489592" cy="70221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B1F8D5F-285A-54D7-C33C-0C537667499C}"/>
              </a:ext>
            </a:extLst>
          </p:cNvPr>
          <p:cNvSpPr/>
          <p:nvPr/>
        </p:nvSpPr>
        <p:spPr>
          <a:xfrm>
            <a:off x="2702292" y="2644171"/>
            <a:ext cx="6787424" cy="1569658"/>
          </a:xfrm>
          <a:prstGeom prst="rect">
            <a:avLst/>
          </a:prstGeom>
          <a:noFill/>
        </p:spPr>
        <p:txBody>
          <a:bodyPr wrap="none" lIns="91435" tIns="45719" rIns="91435" bIns="45719">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 DỤNG</a:t>
            </a:r>
          </a:p>
        </p:txBody>
      </p:sp>
    </p:spTree>
    <p:extLst>
      <p:ext uri="{BB962C8B-B14F-4D97-AF65-F5344CB8AC3E}">
        <p14:creationId xmlns:p14="http://schemas.microsoft.com/office/powerpoint/2010/main" val="259655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2000" fill="hold" grpId="0" nodeType="withEffect">
                                  <p:stCondLst>
                                    <p:cond delay="0"/>
                                  </p:stCondLst>
                                  <p:iterate type="lt">
                                    <p:tmPct val="10000"/>
                                  </p:iterate>
                                  <p:childTnLst>
                                    <p:animScale>
                                      <p:cBhvr>
                                        <p:cTn id="6" dur="500" autoRev="1" fill="hold">
                                          <p:stCondLst>
                                            <p:cond delay="0"/>
                                          </p:stCondLst>
                                        </p:cTn>
                                        <p:tgtEl>
                                          <p:spTgt spid="2"/>
                                        </p:tgtEl>
                                      </p:cBhvr>
                                      <p:to x="80000" y="100000"/>
                                    </p:animScale>
                                    <p:anim by="(#ppt_w*0.10)" calcmode="lin" valueType="num">
                                      <p:cBhvr>
                                        <p:cTn id="7" dur="500" autoRev="1" fill="hold">
                                          <p:stCondLst>
                                            <p:cond delay="0"/>
                                          </p:stCondLst>
                                        </p:cTn>
                                        <p:tgtEl>
                                          <p:spTgt spid="2"/>
                                        </p:tgtEl>
                                        <p:attrNameLst>
                                          <p:attrName>ppt_x</p:attrName>
                                        </p:attrNameLst>
                                      </p:cBhvr>
                                    </p:anim>
                                    <p:anim by="(-#ppt_w*0.10)" calcmode="lin" valueType="num">
                                      <p:cBhvr>
                                        <p:cTn id="8" dur="500" autoRev="1" fill="hold">
                                          <p:stCondLst>
                                            <p:cond delay="0"/>
                                          </p:stCondLst>
                                        </p:cTn>
                                        <p:tgtEl>
                                          <p:spTgt spid="2"/>
                                        </p:tgtEl>
                                        <p:attrNameLst>
                                          <p:attrName>ppt_y</p:attrName>
                                        </p:attrNameLst>
                                      </p:cBhvr>
                                    </p:anim>
                                    <p:animRot by="-480000">
                                      <p:cBhvr>
                                        <p:cTn id="9" dur="500" autoRev="1"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603944A-F6C6-9FDF-9262-8171B7AFFAEB}"/>
              </a:ext>
            </a:extLst>
          </p:cNvPr>
          <p:cNvSpPr/>
          <p:nvPr/>
        </p:nvSpPr>
        <p:spPr>
          <a:xfrm>
            <a:off x="5709430" y="707435"/>
            <a:ext cx="6231231" cy="1118317"/>
          </a:xfrm>
          <a:prstGeom prst="rect">
            <a:avLst/>
          </a:prstGeom>
          <a:noFill/>
        </p:spPr>
        <p:txBody>
          <a:bodyPr wrap="square" lIns="91435" tIns="45719" rIns="91435" bIns="45719">
            <a:spAutoFit/>
          </a:bodyPr>
          <a:lstStyle/>
          <a:p>
            <a:pPr marL="0" marR="0" lvl="0" indent="0" algn="ctr" defTabSz="457143"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 DỤNG</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6161456" y="2018082"/>
            <a:ext cx="5862754" cy="4800599"/>
            <a:chOff x="5078515" y="1739685"/>
            <a:chExt cx="5862754" cy="4800601"/>
          </a:xfrm>
        </p:grpSpPr>
        <p:sp>
          <p:nvSpPr>
            <p:cNvPr id="6" name="矩形 19">
              <a:extLst>
                <a:ext uri="{FF2B5EF4-FFF2-40B4-BE49-F238E27FC236}">
                  <a16:creationId xmlns:a16="http://schemas.microsoft.com/office/drawing/2014/main" id="{DE166869-2FA0-3382-5225-53FB2F522D6E}"/>
                </a:ext>
              </a:extLst>
            </p:cNvPr>
            <p:cNvSpPr/>
            <p:nvPr/>
          </p:nvSpPr>
          <p:spPr>
            <a:xfrm>
              <a:off x="5646838" y="1877826"/>
              <a:ext cx="4726108" cy="3539431"/>
            </a:xfrm>
            <a:prstGeom prst="rect">
              <a:avLst/>
            </a:prstGeom>
          </p:spPr>
          <p:txBody>
            <a:bodyPr vert="horz" wrap="square">
              <a:spAutoFit/>
            </a:bodyPr>
            <a:lstStyle/>
            <a:p>
              <a:pPr marL="0" marR="0" lvl="0" indent="0" algn="ctr" defTabSz="457143"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Tìm hiểu thông tin từ sách, báo và internet, em hãy viết một đoạn văn ngắn (khoảng 5 – 7 dòng) giới thiệu về </a:t>
              </a:r>
              <a:r>
                <a:rPr lang="en-US" altLang="zh-CN" sz="320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một nhân vật lịch sử trong cách mạng tư sản Pháp mà em ấn tượng nhất.</a:t>
              </a:r>
              <a:endParaRPr kumimoji="0" lang="zh-CN" altLang="en-US"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078515" y="1739685"/>
              <a:ext cx="5862754" cy="4800601"/>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x-none" sz="1867" b="0" i="0" u="none" strike="noStrike" kern="1200" cap="none" spc="0" normalizeH="0" baseline="0" noProof="0">
                <a:ln>
                  <a:noFill/>
                </a:ln>
                <a:solidFill>
                  <a:prstClr val="white"/>
                </a:solidFill>
                <a:effectLst/>
                <a:uLnTx/>
                <a:uFillTx/>
                <a:latin typeface="Calibri"/>
                <a:ea typeface="+mn-ea"/>
                <a:cs typeface="+mn-cs"/>
                <a:sym typeface="Arial"/>
              </a:endParaRPr>
            </a:p>
          </p:txBody>
        </p:sp>
      </p:grpSp>
      <p:pic>
        <p:nvPicPr>
          <p:cNvPr id="2" name="Picture 1">
            <a:extLst>
              <a:ext uri="{FF2B5EF4-FFF2-40B4-BE49-F238E27FC236}">
                <a16:creationId xmlns:a16="http://schemas.microsoft.com/office/drawing/2014/main" id="{AFE36B14-80AA-8C5D-802E-567322EEB214}"/>
              </a:ext>
            </a:extLst>
          </p:cNvPr>
          <p:cNvPicPr>
            <a:picLocks noChangeAspect="1"/>
          </p:cNvPicPr>
          <p:nvPr/>
        </p:nvPicPr>
        <p:blipFill rotWithShape="1">
          <a:blip r:embed="rId2"/>
          <a:srcRect l="9455" t="6577" r="9754" b="4035"/>
          <a:stretch/>
        </p:blipFill>
        <p:spPr>
          <a:xfrm>
            <a:off x="46205" y="841253"/>
            <a:ext cx="6049795" cy="6169761"/>
          </a:xfrm>
          <a:prstGeom prst="rect">
            <a:avLst/>
          </a:prstGeom>
        </p:spPr>
      </p:pic>
    </p:spTree>
    <p:extLst>
      <p:ext uri="{BB962C8B-B14F-4D97-AF65-F5344CB8AC3E}">
        <p14:creationId xmlns:p14="http://schemas.microsoft.com/office/powerpoint/2010/main" val="182074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5734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827285-9209-4F11-8ACB-E5E08A8CA1C4}"/>
              </a:ext>
            </a:extLst>
          </p:cNvPr>
          <p:cNvPicPr>
            <a:picLocks noChangeAspect="1"/>
          </p:cNvPicPr>
          <p:nvPr/>
        </p:nvPicPr>
        <p:blipFill>
          <a:blip r:embed="rId3"/>
          <a:stretch>
            <a:fillRect/>
          </a:stretch>
        </p:blipFill>
        <p:spPr>
          <a:xfrm>
            <a:off x="7884826" y="1824925"/>
            <a:ext cx="4182300" cy="3812061"/>
          </a:xfrm>
          <a:prstGeom prst="roundRect">
            <a:avLst/>
          </a:prstGeom>
        </p:spPr>
      </p:pic>
      <p:pic>
        <p:nvPicPr>
          <p:cNvPr id="7" name="Picture 4"/>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124874" y="1758462"/>
            <a:ext cx="3725749" cy="3851775"/>
          </a:xfrm>
          <a:prstGeom prst="round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a:extLst>
              <a:ext uri="{FF2B5EF4-FFF2-40B4-BE49-F238E27FC236}">
                <a16:creationId xmlns:a16="http://schemas.microsoft.com/office/drawing/2014/main" id="{D8406B02-8A13-44B8-9A99-D59DC0BFF9E0}"/>
              </a:ext>
            </a:extLst>
          </p:cNvPr>
          <p:cNvSpPr txBox="1">
            <a:spLocks/>
          </p:cNvSpPr>
          <p:nvPr/>
        </p:nvSpPr>
        <p:spPr>
          <a:xfrm>
            <a:off x="689231" y="-159502"/>
            <a:ext cx="10202091" cy="19179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C00000"/>
                </a:solidFill>
                <a:effectLst/>
                <a:uLnTx/>
                <a:uFillTx/>
                <a:latin typeface="Times New Roman" panose="02020603050405020304" pitchFamily="18" charset="0"/>
                <a:ea typeface="+mj-ea"/>
                <a:cs typeface="Times New Roman" panose="02020603050405020304" pitchFamily="18" charset="0"/>
              </a:rPr>
              <a:t>TIẾT</a:t>
            </a:r>
            <a:r>
              <a:rPr kumimoji="0" lang="en-US" sz="3200" b="1" i="0" u="none" strike="noStrike" kern="1200" cap="none" spc="0" normalizeH="0" noProof="0" dirty="0" smtClean="0">
                <a:ln>
                  <a:noFill/>
                </a:ln>
                <a:solidFill>
                  <a:srgbClr val="C00000"/>
                </a:solidFill>
                <a:effectLst/>
                <a:uLnTx/>
                <a:uFillTx/>
                <a:latin typeface="Times New Roman" panose="02020603050405020304" pitchFamily="18" charset="0"/>
                <a:ea typeface="+mj-ea"/>
                <a:cs typeface="Times New Roman" panose="02020603050405020304" pitchFamily="18" charset="0"/>
              </a:rPr>
              <a:t> 4 - </a:t>
            </a:r>
            <a:r>
              <a:rPr kumimoji="0" lang="en-US" sz="3200" b="1" i="0" u="none" strike="noStrike" kern="1200" cap="none" spc="0" normalizeH="0" baseline="0" noProof="0" dirty="0" smtClean="0">
                <a:ln>
                  <a:noFill/>
                </a:ln>
                <a:solidFill>
                  <a:srgbClr val="C00000"/>
                </a:solidFill>
                <a:effectLst/>
                <a:uLnTx/>
                <a:uFillTx/>
                <a:latin typeface="Times New Roman" panose="02020603050405020304" pitchFamily="18" charset="0"/>
                <a:ea typeface="+mj-ea"/>
                <a:cs typeface="Times New Roman" panose="02020603050405020304" pitchFamily="18" charset="0"/>
              </a:rPr>
              <a:t>BÀI </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2:</a:t>
            </a:r>
            <a:b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b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CÁCH MẠNG TƯ SẢN PHÁP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CUỐI THẾ KỈ XVIII (TIẾT 2) </a:t>
            </a:r>
          </a:p>
        </p:txBody>
      </p:sp>
      <p:pic>
        <p:nvPicPr>
          <p:cNvPr id="2" name="Picture 1">
            <a:extLst>
              <a:ext uri="{FF2B5EF4-FFF2-40B4-BE49-F238E27FC236}">
                <a16:creationId xmlns:a16="http://schemas.microsoft.com/office/drawing/2014/main" id="{4A33B19A-4633-FE53-1F9A-2D36AB5DC974}"/>
              </a:ext>
            </a:extLst>
          </p:cNvPr>
          <p:cNvPicPr>
            <a:picLocks noChangeAspect="1"/>
          </p:cNvPicPr>
          <p:nvPr/>
        </p:nvPicPr>
        <p:blipFill>
          <a:blip r:embed="rId5"/>
          <a:stretch>
            <a:fillRect/>
          </a:stretch>
        </p:blipFill>
        <p:spPr>
          <a:xfrm>
            <a:off x="3994978" y="1758462"/>
            <a:ext cx="3745493" cy="3970070"/>
          </a:xfrm>
          <a:prstGeom prst="rect">
            <a:avLst/>
          </a:prstGeom>
        </p:spPr>
      </p:pic>
    </p:spTree>
    <p:extLst>
      <p:ext uri="{BB962C8B-B14F-4D97-AF65-F5344CB8AC3E}">
        <p14:creationId xmlns:p14="http://schemas.microsoft.com/office/powerpoint/2010/main" val="15286503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D316FB-9129-D400-8C53-433B9EA9F79C}"/>
              </a:ext>
            </a:extLst>
          </p:cNvPr>
          <p:cNvSpPr txBox="1"/>
          <p:nvPr/>
        </p:nvSpPr>
        <p:spPr>
          <a:xfrm>
            <a:off x="0" y="147527"/>
            <a:ext cx="1219200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0000"/>
                </a:solidFill>
                <a:effectLst/>
                <a:uLnTx/>
                <a:uFillTx/>
                <a:latin typeface="Times New Roman" pitchFamily="18" charset="0"/>
                <a:ea typeface="黑体"/>
                <a:cs typeface="Times New Roman" pitchFamily="18" charset="0"/>
              </a:rPr>
              <a:t>BÀI 2: </a:t>
            </a:r>
            <a:r>
              <a:rPr kumimoji="0" lang="vi-VN" sz="3200" b="1" i="0" u="none" strike="noStrike" kern="0" cap="none" spc="0" normalizeH="0" baseline="0" noProof="0">
                <a:ln>
                  <a:noFill/>
                </a:ln>
                <a:solidFill>
                  <a:srgbClr val="FF0000"/>
                </a:solidFill>
                <a:effectLst/>
                <a:uLnTx/>
                <a:uFillTx/>
                <a:latin typeface="Times New Roman" pitchFamily="18" charset="0"/>
                <a:ea typeface="黑体"/>
                <a:cs typeface="Times New Roman" pitchFamily="18" charset="0"/>
              </a:rPr>
              <a:t>CÁCH MẠNG TƯ SẢN </a:t>
            </a:r>
            <a:r>
              <a:rPr kumimoji="0" lang="en-US" sz="3200" b="1" i="0" u="none" strike="noStrike" kern="0" cap="none" spc="0" normalizeH="0" baseline="0" noProof="0">
                <a:ln>
                  <a:noFill/>
                </a:ln>
                <a:solidFill>
                  <a:srgbClr val="FF0000"/>
                </a:solidFill>
                <a:effectLst/>
                <a:uLnTx/>
                <a:uFillTx/>
                <a:latin typeface="Times New Roman" pitchFamily="18" charset="0"/>
                <a:ea typeface="黑体"/>
                <a:cs typeface="Times New Roman" pitchFamily="18" charset="0"/>
              </a:rPr>
              <a:t>PHÁP CUỐI THẾ KỈ XVIII</a:t>
            </a:r>
            <a:r>
              <a:rPr kumimoji="0" lang="vi-VN" sz="3200" b="1" i="0" u="none" strike="noStrike" kern="0" cap="none" spc="0" normalizeH="0" baseline="0" noProof="0">
                <a:ln>
                  <a:noFill/>
                </a:ln>
                <a:solidFill>
                  <a:srgbClr val="FF0000"/>
                </a:solidFill>
                <a:effectLst/>
                <a:uLnTx/>
                <a:uFillTx/>
                <a:latin typeface="Times New Roman" pitchFamily="18" charset="0"/>
                <a:ea typeface="黑体"/>
                <a:cs typeface="Times New Roman" pitchFamily="18" charset="0"/>
              </a:rPr>
              <a:t> (T</a:t>
            </a:r>
            <a:r>
              <a:rPr lang="en-US" sz="3200" b="1" kern="0">
                <a:solidFill>
                  <a:srgbClr val="FF0000"/>
                </a:solidFill>
                <a:latin typeface="Times New Roman" pitchFamily="18" charset="0"/>
                <a:ea typeface="黑体"/>
                <a:cs typeface="Times New Roman" pitchFamily="18" charset="0"/>
              </a:rPr>
              <a:t>2</a:t>
            </a:r>
            <a:r>
              <a:rPr kumimoji="0" lang="vi-VN" sz="3200" b="1" i="0" u="none" strike="noStrike" kern="0" cap="none" spc="0" normalizeH="0" baseline="0" noProof="0">
                <a:ln>
                  <a:noFill/>
                </a:ln>
                <a:solidFill>
                  <a:srgbClr val="FF0000"/>
                </a:solidFill>
                <a:effectLst/>
                <a:uLnTx/>
                <a:uFillTx/>
                <a:latin typeface="Times New Roman" pitchFamily="18" charset="0"/>
                <a:ea typeface="黑体"/>
                <a:cs typeface="Times New Roman" pitchFamily="18" charset="0"/>
              </a:rPr>
              <a:t>)</a:t>
            </a:r>
            <a:endParaRPr kumimoji="0" lang="vi-VN" sz="3200" b="1" i="0" u="none" strike="noStrike" kern="0" cap="none" spc="0" normalizeH="0" baseline="0" noProof="0" dirty="0">
              <a:ln>
                <a:noFill/>
              </a:ln>
              <a:solidFill>
                <a:srgbClr val="FF0000"/>
              </a:solidFill>
              <a:effectLst/>
              <a:uLnTx/>
              <a:uFillTx/>
              <a:latin typeface="Times New Roman" pitchFamily="18" charset="0"/>
              <a:ea typeface="黑体"/>
              <a:cs typeface="Times New Roman" pitchFamily="18" charset="0"/>
            </a:endParaRPr>
          </a:p>
        </p:txBody>
      </p:sp>
      <p:sp>
        <p:nvSpPr>
          <p:cNvPr id="7" name="TextBox 6">
            <a:extLst>
              <a:ext uri="{FF2B5EF4-FFF2-40B4-BE49-F238E27FC236}">
                <a16:creationId xmlns:a16="http://schemas.microsoft.com/office/drawing/2014/main" id="{76C8F0C9-029E-62F8-1BC8-AFDFE8F76DA6}"/>
              </a:ext>
            </a:extLst>
          </p:cNvPr>
          <p:cNvSpPr txBox="1">
            <a:spLocks noChangeArrowheads="1"/>
          </p:cNvSpPr>
          <p:nvPr/>
        </p:nvSpPr>
        <p:spPr bwMode="auto">
          <a:xfrm>
            <a:off x="210306" y="760378"/>
            <a:ext cx="77314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mn-cs"/>
              </a:rPr>
              <a:t>1. Tình hình nước Pháp trước cách mạng</a:t>
            </a:r>
            <a:endParaRPr kumimoji="0" lang="en-US" alt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黑体"/>
              <a:cs typeface="+mn-cs"/>
            </a:endParaRPr>
          </a:p>
        </p:txBody>
      </p:sp>
    </p:spTree>
    <p:extLst>
      <p:ext uri="{BB962C8B-B14F-4D97-AF65-F5344CB8AC3E}">
        <p14:creationId xmlns:p14="http://schemas.microsoft.com/office/powerpoint/2010/main" val="1880838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92"/>
        <p:cNvGrpSpPr/>
        <p:nvPr/>
      </p:nvGrpSpPr>
      <p:grpSpPr>
        <a:xfrm>
          <a:off x="0" y="0"/>
          <a:ext cx="0" cy="0"/>
          <a:chOff x="0" y="0"/>
          <a:chExt cx="0" cy="0"/>
        </a:xfrm>
      </p:grpSpPr>
      <p:grpSp>
        <p:nvGrpSpPr>
          <p:cNvPr id="1695" name="Google Shape;1695;p41"/>
          <p:cNvGrpSpPr/>
          <p:nvPr/>
        </p:nvGrpSpPr>
        <p:grpSpPr>
          <a:xfrm>
            <a:off x="7819849" y="1723000"/>
            <a:ext cx="3412265" cy="3412211"/>
            <a:chOff x="1215375" y="739500"/>
            <a:chExt cx="1704996" cy="1704969"/>
          </a:xfrm>
        </p:grpSpPr>
        <p:sp>
          <p:nvSpPr>
            <p:cNvPr id="1696" name="Google Shape;1696;p41"/>
            <p:cNvSpPr/>
            <p:nvPr/>
          </p:nvSpPr>
          <p:spPr>
            <a:xfrm>
              <a:off x="1215375" y="739500"/>
              <a:ext cx="1704996" cy="1704969"/>
            </a:xfrm>
            <a:custGeom>
              <a:avLst/>
              <a:gdLst/>
              <a:ahLst/>
              <a:cxnLst/>
              <a:rect l="l" t="t" r="r" b="b"/>
              <a:pathLst>
                <a:path w="62857" h="62856" extrusionOk="0">
                  <a:moveTo>
                    <a:pt x="31428" y="0"/>
                  </a:moveTo>
                  <a:cubicBezTo>
                    <a:pt x="23093" y="0"/>
                    <a:pt x="15099" y="3311"/>
                    <a:pt x="9206" y="9206"/>
                  </a:cubicBezTo>
                  <a:cubicBezTo>
                    <a:pt x="3312" y="15099"/>
                    <a:pt x="1" y="23093"/>
                    <a:pt x="1" y="31428"/>
                  </a:cubicBezTo>
                  <a:cubicBezTo>
                    <a:pt x="1" y="39763"/>
                    <a:pt x="3312" y="47757"/>
                    <a:pt x="9206" y="53651"/>
                  </a:cubicBezTo>
                  <a:cubicBezTo>
                    <a:pt x="15099" y="59544"/>
                    <a:pt x="23093" y="62855"/>
                    <a:pt x="31428" y="62855"/>
                  </a:cubicBezTo>
                  <a:cubicBezTo>
                    <a:pt x="39764" y="62855"/>
                    <a:pt x="47757" y="59544"/>
                    <a:pt x="53652" y="53651"/>
                  </a:cubicBezTo>
                  <a:cubicBezTo>
                    <a:pt x="59545" y="47757"/>
                    <a:pt x="62856" y="39763"/>
                    <a:pt x="62856" y="31428"/>
                  </a:cubicBezTo>
                  <a:cubicBezTo>
                    <a:pt x="62856" y="23093"/>
                    <a:pt x="59545" y="15099"/>
                    <a:pt x="53652" y="9206"/>
                  </a:cubicBezTo>
                  <a:cubicBezTo>
                    <a:pt x="47757" y="3311"/>
                    <a:pt x="39764" y="0"/>
                    <a:pt x="31428" y="0"/>
                  </a:cubicBezTo>
                  <a:close/>
                </a:path>
              </a:pathLst>
            </a:custGeom>
            <a:solidFill>
              <a:schemeClr val="accent5"/>
            </a:solidFill>
            <a:ln>
              <a:noFill/>
            </a:ln>
            <a:effectLst>
              <a:outerShdw blurRad="57150" dist="19050" dir="5400000" algn="bl" rotWithShape="0">
                <a:srgbClr val="000000">
                  <a:alpha val="2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7" name="Google Shape;1697;p41"/>
            <p:cNvSpPr/>
            <p:nvPr/>
          </p:nvSpPr>
          <p:spPr>
            <a:xfrm>
              <a:off x="1259166" y="783264"/>
              <a:ext cx="1617523" cy="1617523"/>
            </a:xfrm>
            <a:custGeom>
              <a:avLst/>
              <a:gdLst/>
              <a:ahLst/>
              <a:cxnLst/>
              <a:rect l="l" t="t" r="r" b="b"/>
              <a:pathLst>
                <a:path w="56399" h="56399" extrusionOk="0">
                  <a:moveTo>
                    <a:pt x="28198" y="1"/>
                  </a:moveTo>
                  <a:cubicBezTo>
                    <a:pt x="20720" y="1"/>
                    <a:pt x="13548" y="2970"/>
                    <a:pt x="8259" y="8260"/>
                  </a:cubicBezTo>
                  <a:cubicBezTo>
                    <a:pt x="2971" y="13547"/>
                    <a:pt x="0" y="20720"/>
                    <a:pt x="0" y="28199"/>
                  </a:cubicBezTo>
                  <a:cubicBezTo>
                    <a:pt x="0" y="35678"/>
                    <a:pt x="2971" y="42850"/>
                    <a:pt x="8259" y="48138"/>
                  </a:cubicBezTo>
                  <a:cubicBezTo>
                    <a:pt x="13548" y="53427"/>
                    <a:pt x="20720" y="56398"/>
                    <a:pt x="28198" y="56398"/>
                  </a:cubicBezTo>
                  <a:cubicBezTo>
                    <a:pt x="35679" y="56398"/>
                    <a:pt x="42850" y="53427"/>
                    <a:pt x="48139" y="48138"/>
                  </a:cubicBezTo>
                  <a:cubicBezTo>
                    <a:pt x="53427" y="42850"/>
                    <a:pt x="56398" y="35678"/>
                    <a:pt x="56398" y="28199"/>
                  </a:cubicBezTo>
                  <a:cubicBezTo>
                    <a:pt x="56398" y="20720"/>
                    <a:pt x="53427" y="13547"/>
                    <a:pt x="48139" y="8260"/>
                  </a:cubicBezTo>
                  <a:cubicBezTo>
                    <a:pt x="42850" y="2970"/>
                    <a:pt x="35679" y="1"/>
                    <a:pt x="2819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8" name="Google Shape;1698;p41"/>
            <p:cNvSpPr/>
            <p:nvPr/>
          </p:nvSpPr>
          <p:spPr>
            <a:xfrm>
              <a:off x="1362729" y="886856"/>
              <a:ext cx="1410368" cy="1410339"/>
            </a:xfrm>
            <a:custGeom>
              <a:avLst/>
              <a:gdLst/>
              <a:ahLst/>
              <a:cxnLst/>
              <a:rect l="l" t="t" r="r" b="b"/>
              <a:pathLst>
                <a:path w="49176" h="49175" extrusionOk="0">
                  <a:moveTo>
                    <a:pt x="24587" y="0"/>
                  </a:moveTo>
                  <a:cubicBezTo>
                    <a:pt x="18066" y="0"/>
                    <a:pt x="11814" y="2591"/>
                    <a:pt x="7202" y="7201"/>
                  </a:cubicBezTo>
                  <a:cubicBezTo>
                    <a:pt x="2591" y="11812"/>
                    <a:pt x="1" y="18066"/>
                    <a:pt x="1" y="24587"/>
                  </a:cubicBezTo>
                  <a:cubicBezTo>
                    <a:pt x="1" y="31108"/>
                    <a:pt x="2591" y="37362"/>
                    <a:pt x="7202" y="41972"/>
                  </a:cubicBezTo>
                  <a:cubicBezTo>
                    <a:pt x="11814" y="46583"/>
                    <a:pt x="18066" y="49175"/>
                    <a:pt x="24587" y="49175"/>
                  </a:cubicBezTo>
                  <a:cubicBezTo>
                    <a:pt x="31110" y="49175"/>
                    <a:pt x="37362" y="46583"/>
                    <a:pt x="41974" y="41972"/>
                  </a:cubicBezTo>
                  <a:cubicBezTo>
                    <a:pt x="46585" y="37362"/>
                    <a:pt x="49175" y="31108"/>
                    <a:pt x="49175" y="24587"/>
                  </a:cubicBezTo>
                  <a:cubicBezTo>
                    <a:pt x="49175" y="18066"/>
                    <a:pt x="46585" y="11812"/>
                    <a:pt x="41974" y="7201"/>
                  </a:cubicBezTo>
                  <a:cubicBezTo>
                    <a:pt x="37362" y="2591"/>
                    <a:pt x="31110" y="0"/>
                    <a:pt x="24587" y="0"/>
                  </a:cubicBezTo>
                  <a:close/>
                </a:path>
              </a:pathLst>
            </a:custGeom>
            <a:solidFill>
              <a:srgbClr val="000000">
                <a:alpha val="321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9" name="Google Shape;1699;p41"/>
            <p:cNvSpPr/>
            <p:nvPr/>
          </p:nvSpPr>
          <p:spPr>
            <a:xfrm>
              <a:off x="1400042" y="924168"/>
              <a:ext cx="1335714" cy="1335685"/>
            </a:xfrm>
            <a:custGeom>
              <a:avLst/>
              <a:gdLst/>
              <a:ahLst/>
              <a:cxnLst/>
              <a:rect l="l" t="t" r="r" b="b"/>
              <a:pathLst>
                <a:path w="46573" h="46572" extrusionOk="0">
                  <a:moveTo>
                    <a:pt x="23286" y="0"/>
                  </a:moveTo>
                  <a:cubicBezTo>
                    <a:pt x="17111" y="0"/>
                    <a:pt x="11188" y="2454"/>
                    <a:pt x="6822" y="6820"/>
                  </a:cubicBezTo>
                  <a:cubicBezTo>
                    <a:pt x="2454" y="11187"/>
                    <a:pt x="1" y="17111"/>
                    <a:pt x="1" y="23286"/>
                  </a:cubicBezTo>
                  <a:cubicBezTo>
                    <a:pt x="1" y="29461"/>
                    <a:pt x="2454" y="35385"/>
                    <a:pt x="6822" y="39752"/>
                  </a:cubicBezTo>
                  <a:cubicBezTo>
                    <a:pt x="11188" y="44118"/>
                    <a:pt x="17111" y="46572"/>
                    <a:pt x="23286" y="46572"/>
                  </a:cubicBezTo>
                  <a:cubicBezTo>
                    <a:pt x="29463" y="46572"/>
                    <a:pt x="35386" y="44118"/>
                    <a:pt x="39752" y="39752"/>
                  </a:cubicBezTo>
                  <a:cubicBezTo>
                    <a:pt x="44120" y="35385"/>
                    <a:pt x="46572" y="29461"/>
                    <a:pt x="46572" y="23286"/>
                  </a:cubicBezTo>
                  <a:cubicBezTo>
                    <a:pt x="46572" y="17111"/>
                    <a:pt x="44120" y="11187"/>
                    <a:pt x="39752" y="6820"/>
                  </a:cubicBezTo>
                  <a:cubicBezTo>
                    <a:pt x="35386" y="2454"/>
                    <a:pt x="29463" y="0"/>
                    <a:pt x="2328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0" name="Google Shape;1700;p41"/>
            <p:cNvSpPr/>
            <p:nvPr/>
          </p:nvSpPr>
          <p:spPr>
            <a:xfrm>
              <a:off x="1899016" y="1256340"/>
              <a:ext cx="146583" cy="607012"/>
            </a:xfrm>
            <a:custGeom>
              <a:avLst/>
              <a:gdLst/>
              <a:ahLst/>
              <a:cxnLst/>
              <a:rect l="l" t="t" r="r" b="b"/>
              <a:pathLst>
                <a:path w="5111" h="21165" extrusionOk="0">
                  <a:moveTo>
                    <a:pt x="143" y="0"/>
                  </a:moveTo>
                  <a:cubicBezTo>
                    <a:pt x="95" y="0"/>
                    <a:pt x="47" y="1"/>
                    <a:pt x="1" y="2"/>
                  </a:cubicBezTo>
                  <a:cubicBezTo>
                    <a:pt x="1529" y="33"/>
                    <a:pt x="3926" y="699"/>
                    <a:pt x="4860" y="976"/>
                  </a:cubicBezTo>
                  <a:lnTo>
                    <a:pt x="4860" y="1519"/>
                  </a:lnTo>
                  <a:lnTo>
                    <a:pt x="4854" y="1519"/>
                  </a:lnTo>
                  <a:cubicBezTo>
                    <a:pt x="4678" y="1519"/>
                    <a:pt x="4534" y="1663"/>
                    <a:pt x="4534" y="1839"/>
                  </a:cubicBezTo>
                  <a:cubicBezTo>
                    <a:pt x="4534" y="2016"/>
                    <a:pt x="4678" y="2158"/>
                    <a:pt x="4854" y="2158"/>
                  </a:cubicBezTo>
                  <a:lnTo>
                    <a:pt x="4860" y="2158"/>
                  </a:lnTo>
                  <a:lnTo>
                    <a:pt x="4860" y="12357"/>
                  </a:lnTo>
                  <a:lnTo>
                    <a:pt x="4854" y="12357"/>
                  </a:lnTo>
                  <a:cubicBezTo>
                    <a:pt x="4678" y="12357"/>
                    <a:pt x="4534" y="12500"/>
                    <a:pt x="4534" y="12676"/>
                  </a:cubicBezTo>
                  <a:cubicBezTo>
                    <a:pt x="4534" y="12811"/>
                    <a:pt x="4620" y="12924"/>
                    <a:pt x="4737" y="12972"/>
                  </a:cubicBezTo>
                  <a:cubicBezTo>
                    <a:pt x="4496" y="13446"/>
                    <a:pt x="3978" y="14576"/>
                    <a:pt x="3879" y="15684"/>
                  </a:cubicBezTo>
                  <a:cubicBezTo>
                    <a:pt x="3837" y="16169"/>
                    <a:pt x="3879" y="16924"/>
                    <a:pt x="3957" y="17711"/>
                  </a:cubicBezTo>
                  <a:lnTo>
                    <a:pt x="3930" y="17711"/>
                  </a:lnTo>
                  <a:cubicBezTo>
                    <a:pt x="3563" y="17711"/>
                    <a:pt x="3266" y="18009"/>
                    <a:pt x="3266" y="18376"/>
                  </a:cubicBezTo>
                  <a:cubicBezTo>
                    <a:pt x="3266" y="18710"/>
                    <a:pt x="3515" y="18985"/>
                    <a:pt x="3838" y="19032"/>
                  </a:cubicBezTo>
                  <a:cubicBezTo>
                    <a:pt x="3500" y="19194"/>
                    <a:pt x="3266" y="19538"/>
                    <a:pt x="3266" y="19940"/>
                  </a:cubicBezTo>
                  <a:lnTo>
                    <a:pt x="3266" y="21165"/>
                  </a:lnTo>
                  <a:lnTo>
                    <a:pt x="3517" y="21165"/>
                  </a:lnTo>
                  <a:lnTo>
                    <a:pt x="3517" y="19940"/>
                  </a:lnTo>
                  <a:cubicBezTo>
                    <a:pt x="3517" y="19540"/>
                    <a:pt x="3752" y="19195"/>
                    <a:pt x="4091" y="19032"/>
                  </a:cubicBezTo>
                  <a:cubicBezTo>
                    <a:pt x="3766" y="18988"/>
                    <a:pt x="3517" y="18713"/>
                    <a:pt x="3517" y="18376"/>
                  </a:cubicBezTo>
                  <a:cubicBezTo>
                    <a:pt x="3517" y="18009"/>
                    <a:pt x="3816" y="17711"/>
                    <a:pt x="4183" y="17711"/>
                  </a:cubicBezTo>
                  <a:lnTo>
                    <a:pt x="4208" y="17711"/>
                  </a:lnTo>
                  <a:cubicBezTo>
                    <a:pt x="4133" y="16923"/>
                    <a:pt x="4088" y="16169"/>
                    <a:pt x="4130" y="15684"/>
                  </a:cubicBezTo>
                  <a:cubicBezTo>
                    <a:pt x="4228" y="14576"/>
                    <a:pt x="4748" y="13446"/>
                    <a:pt x="4990" y="12972"/>
                  </a:cubicBezTo>
                  <a:cubicBezTo>
                    <a:pt x="4871" y="12924"/>
                    <a:pt x="4786" y="12811"/>
                    <a:pt x="4786" y="12676"/>
                  </a:cubicBezTo>
                  <a:cubicBezTo>
                    <a:pt x="4786" y="12500"/>
                    <a:pt x="4930" y="12357"/>
                    <a:pt x="5107" y="12357"/>
                  </a:cubicBezTo>
                  <a:lnTo>
                    <a:pt x="5111" y="12357"/>
                  </a:lnTo>
                  <a:lnTo>
                    <a:pt x="5111" y="2158"/>
                  </a:lnTo>
                  <a:lnTo>
                    <a:pt x="5107" y="2158"/>
                  </a:lnTo>
                  <a:cubicBezTo>
                    <a:pt x="4930" y="2158"/>
                    <a:pt x="4786" y="2016"/>
                    <a:pt x="4786" y="1839"/>
                  </a:cubicBezTo>
                  <a:cubicBezTo>
                    <a:pt x="4786" y="1663"/>
                    <a:pt x="4930" y="1519"/>
                    <a:pt x="5107" y="1519"/>
                  </a:cubicBezTo>
                  <a:lnTo>
                    <a:pt x="5111" y="1519"/>
                  </a:lnTo>
                  <a:lnTo>
                    <a:pt x="5111" y="976"/>
                  </a:lnTo>
                  <a:cubicBezTo>
                    <a:pt x="4157" y="693"/>
                    <a:pt x="1665" y="0"/>
                    <a:pt x="143" y="0"/>
                  </a:cubicBezTo>
                  <a:close/>
                </a:path>
              </a:pathLst>
            </a:custGeom>
            <a:solidFill>
              <a:srgbClr val="000000">
                <a:alpha val="321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1" name="Google Shape;1701;p41"/>
            <p:cNvSpPr/>
            <p:nvPr/>
          </p:nvSpPr>
          <p:spPr>
            <a:xfrm>
              <a:off x="1698285" y="1365754"/>
              <a:ext cx="1319" cy="8833"/>
            </a:xfrm>
            <a:custGeom>
              <a:avLst/>
              <a:gdLst/>
              <a:ahLst/>
              <a:cxnLst/>
              <a:rect l="l" t="t" r="r" b="b"/>
              <a:pathLst>
                <a:path w="46" h="308" extrusionOk="0">
                  <a:moveTo>
                    <a:pt x="46" y="1"/>
                  </a:moveTo>
                  <a:lnTo>
                    <a:pt x="1" y="155"/>
                  </a:lnTo>
                  <a:lnTo>
                    <a:pt x="46" y="307"/>
                  </a:lnTo>
                  <a:lnTo>
                    <a:pt x="46" y="1"/>
                  </a:lnTo>
                  <a:close/>
                </a:path>
              </a:pathLst>
            </a:custGeom>
            <a:solidFill>
              <a:srgbClr val="000000">
                <a:alpha val="321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2" name="Google Shape;1702;p41"/>
            <p:cNvSpPr/>
            <p:nvPr/>
          </p:nvSpPr>
          <p:spPr>
            <a:xfrm>
              <a:off x="2427646" y="1298041"/>
              <a:ext cx="9923" cy="7543"/>
            </a:xfrm>
            <a:custGeom>
              <a:avLst/>
              <a:gdLst/>
              <a:ahLst/>
              <a:cxnLst/>
              <a:rect l="l" t="t" r="r" b="b"/>
              <a:pathLst>
                <a:path w="346" h="263" extrusionOk="0">
                  <a:moveTo>
                    <a:pt x="219" y="0"/>
                  </a:moveTo>
                  <a:cubicBezTo>
                    <a:pt x="117" y="0"/>
                    <a:pt x="33" y="65"/>
                    <a:pt x="0" y="155"/>
                  </a:cubicBezTo>
                  <a:cubicBezTo>
                    <a:pt x="82" y="196"/>
                    <a:pt x="164" y="233"/>
                    <a:pt x="236" y="263"/>
                  </a:cubicBezTo>
                  <a:lnTo>
                    <a:pt x="236" y="234"/>
                  </a:lnTo>
                  <a:cubicBezTo>
                    <a:pt x="236" y="153"/>
                    <a:pt x="279" y="83"/>
                    <a:pt x="346" y="43"/>
                  </a:cubicBezTo>
                  <a:cubicBezTo>
                    <a:pt x="308" y="19"/>
                    <a:pt x="265" y="0"/>
                    <a:pt x="219" y="0"/>
                  </a:cubicBezTo>
                  <a:close/>
                </a:path>
              </a:pathLst>
            </a:custGeom>
            <a:solidFill>
              <a:srgbClr val="000000">
                <a:alpha val="321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3" name="Google Shape;1703;p41"/>
            <p:cNvSpPr/>
            <p:nvPr/>
          </p:nvSpPr>
          <p:spPr>
            <a:xfrm>
              <a:off x="1692348" y="1374559"/>
              <a:ext cx="4675" cy="268617"/>
            </a:xfrm>
            <a:custGeom>
              <a:avLst/>
              <a:gdLst/>
              <a:ahLst/>
              <a:cxnLst/>
              <a:rect l="l" t="t" r="r" b="b"/>
              <a:pathLst>
                <a:path w="163" h="9366" extrusionOk="0">
                  <a:moveTo>
                    <a:pt x="163" y="0"/>
                  </a:moveTo>
                  <a:lnTo>
                    <a:pt x="0" y="557"/>
                  </a:lnTo>
                  <a:lnTo>
                    <a:pt x="0" y="9365"/>
                  </a:lnTo>
                  <a:lnTo>
                    <a:pt x="163" y="9365"/>
                  </a:lnTo>
                  <a:lnTo>
                    <a:pt x="163" y="0"/>
                  </a:lnTo>
                  <a:close/>
                </a:path>
              </a:pathLst>
            </a:custGeom>
            <a:solidFill>
              <a:srgbClr val="000000">
                <a:alpha val="321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4" name="Google Shape;1704;p41"/>
            <p:cNvSpPr/>
            <p:nvPr/>
          </p:nvSpPr>
          <p:spPr>
            <a:xfrm>
              <a:off x="1704251" y="1373871"/>
              <a:ext cx="78354" cy="269305"/>
            </a:xfrm>
            <a:custGeom>
              <a:avLst/>
              <a:gdLst/>
              <a:ahLst/>
              <a:cxnLst/>
              <a:rect l="l" t="t" r="r" b="b"/>
              <a:pathLst>
                <a:path w="2732" h="9390" extrusionOk="0">
                  <a:moveTo>
                    <a:pt x="0" y="0"/>
                  </a:moveTo>
                  <a:lnTo>
                    <a:pt x="0" y="581"/>
                  </a:lnTo>
                  <a:lnTo>
                    <a:pt x="2569" y="9389"/>
                  </a:lnTo>
                  <a:lnTo>
                    <a:pt x="2654" y="9389"/>
                  </a:lnTo>
                  <a:lnTo>
                    <a:pt x="2732" y="9367"/>
                  </a:lnTo>
                  <a:lnTo>
                    <a:pt x="0" y="0"/>
                  </a:lnTo>
                  <a:close/>
                </a:path>
              </a:pathLst>
            </a:custGeom>
            <a:solidFill>
              <a:srgbClr val="000000">
                <a:alpha val="321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5" name="Google Shape;1705;p41"/>
            <p:cNvSpPr/>
            <p:nvPr/>
          </p:nvSpPr>
          <p:spPr>
            <a:xfrm>
              <a:off x="2431547" y="1374559"/>
              <a:ext cx="4704" cy="268617"/>
            </a:xfrm>
            <a:custGeom>
              <a:avLst/>
              <a:gdLst/>
              <a:ahLst/>
              <a:cxnLst/>
              <a:rect l="l" t="t" r="r" b="b"/>
              <a:pathLst>
                <a:path w="164" h="9366" extrusionOk="0">
                  <a:moveTo>
                    <a:pt x="163" y="0"/>
                  </a:moveTo>
                  <a:lnTo>
                    <a:pt x="1" y="557"/>
                  </a:lnTo>
                  <a:lnTo>
                    <a:pt x="1" y="9365"/>
                  </a:lnTo>
                  <a:lnTo>
                    <a:pt x="163" y="9365"/>
                  </a:lnTo>
                  <a:lnTo>
                    <a:pt x="163" y="0"/>
                  </a:lnTo>
                  <a:close/>
                </a:path>
              </a:pathLst>
            </a:custGeom>
            <a:solidFill>
              <a:srgbClr val="000000">
                <a:alpha val="321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6" name="Google Shape;1706;p41"/>
            <p:cNvSpPr/>
            <p:nvPr/>
          </p:nvSpPr>
          <p:spPr>
            <a:xfrm>
              <a:off x="2443936" y="1281493"/>
              <a:ext cx="21108" cy="26328"/>
            </a:xfrm>
            <a:custGeom>
              <a:avLst/>
              <a:gdLst/>
              <a:ahLst/>
              <a:cxnLst/>
              <a:rect l="l" t="t" r="r" b="b"/>
              <a:pathLst>
                <a:path w="736" h="918" extrusionOk="0">
                  <a:moveTo>
                    <a:pt x="606" y="1"/>
                  </a:moveTo>
                  <a:cubicBezTo>
                    <a:pt x="180" y="1"/>
                    <a:pt x="43" y="341"/>
                    <a:pt x="1" y="600"/>
                  </a:cubicBezTo>
                  <a:cubicBezTo>
                    <a:pt x="81" y="635"/>
                    <a:pt x="136" y="717"/>
                    <a:pt x="136" y="811"/>
                  </a:cubicBezTo>
                  <a:lnTo>
                    <a:pt x="136" y="917"/>
                  </a:lnTo>
                  <a:cubicBezTo>
                    <a:pt x="171" y="910"/>
                    <a:pt x="204" y="900"/>
                    <a:pt x="233" y="882"/>
                  </a:cubicBezTo>
                  <a:cubicBezTo>
                    <a:pt x="233" y="882"/>
                    <a:pt x="181" y="110"/>
                    <a:pt x="736" y="10"/>
                  </a:cubicBezTo>
                  <a:cubicBezTo>
                    <a:pt x="690" y="4"/>
                    <a:pt x="647" y="1"/>
                    <a:pt x="606" y="1"/>
                  </a:cubicBezTo>
                  <a:close/>
                </a:path>
              </a:pathLst>
            </a:custGeom>
            <a:solidFill>
              <a:srgbClr val="000000">
                <a:alpha val="321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7" name="Google Shape;1707;p41"/>
            <p:cNvSpPr/>
            <p:nvPr/>
          </p:nvSpPr>
          <p:spPr>
            <a:xfrm>
              <a:off x="2447837" y="1319608"/>
              <a:ext cx="6281" cy="717"/>
            </a:xfrm>
            <a:custGeom>
              <a:avLst/>
              <a:gdLst/>
              <a:ahLst/>
              <a:cxnLst/>
              <a:rect l="l" t="t" r="r" b="b"/>
              <a:pathLst>
                <a:path w="219" h="25" extrusionOk="0">
                  <a:moveTo>
                    <a:pt x="0" y="0"/>
                  </a:moveTo>
                  <a:lnTo>
                    <a:pt x="0" y="23"/>
                  </a:lnTo>
                  <a:cubicBezTo>
                    <a:pt x="34" y="24"/>
                    <a:pt x="68" y="25"/>
                    <a:pt x="101" y="25"/>
                  </a:cubicBezTo>
                  <a:cubicBezTo>
                    <a:pt x="142" y="25"/>
                    <a:pt x="181" y="24"/>
                    <a:pt x="219" y="21"/>
                  </a:cubicBezTo>
                  <a:cubicBezTo>
                    <a:pt x="208" y="20"/>
                    <a:pt x="198" y="20"/>
                    <a:pt x="188" y="20"/>
                  </a:cubicBezTo>
                  <a:cubicBezTo>
                    <a:pt x="178" y="20"/>
                    <a:pt x="167" y="20"/>
                    <a:pt x="155" y="19"/>
                  </a:cubicBezTo>
                  <a:cubicBezTo>
                    <a:pt x="104" y="16"/>
                    <a:pt x="54" y="7"/>
                    <a:pt x="0" y="0"/>
                  </a:cubicBezTo>
                  <a:close/>
                </a:path>
              </a:pathLst>
            </a:custGeom>
            <a:solidFill>
              <a:srgbClr val="000000">
                <a:alpha val="321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8" name="Google Shape;1708;p41"/>
            <p:cNvSpPr/>
            <p:nvPr/>
          </p:nvSpPr>
          <p:spPr>
            <a:xfrm>
              <a:off x="2437541" y="1365754"/>
              <a:ext cx="1291" cy="8833"/>
            </a:xfrm>
            <a:custGeom>
              <a:avLst/>
              <a:gdLst/>
              <a:ahLst/>
              <a:cxnLst/>
              <a:rect l="l" t="t" r="r" b="b"/>
              <a:pathLst>
                <a:path w="45" h="308" extrusionOk="0">
                  <a:moveTo>
                    <a:pt x="44" y="1"/>
                  </a:moveTo>
                  <a:lnTo>
                    <a:pt x="1" y="155"/>
                  </a:lnTo>
                  <a:lnTo>
                    <a:pt x="44" y="307"/>
                  </a:lnTo>
                  <a:lnTo>
                    <a:pt x="44" y="1"/>
                  </a:lnTo>
                  <a:close/>
                </a:path>
              </a:pathLst>
            </a:custGeom>
            <a:solidFill>
              <a:srgbClr val="000000">
                <a:alpha val="321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9" name="Google Shape;1709;p41"/>
            <p:cNvSpPr/>
            <p:nvPr/>
          </p:nvSpPr>
          <p:spPr>
            <a:xfrm>
              <a:off x="2443449" y="1373871"/>
              <a:ext cx="78382" cy="269305"/>
            </a:xfrm>
            <a:custGeom>
              <a:avLst/>
              <a:gdLst/>
              <a:ahLst/>
              <a:cxnLst/>
              <a:rect l="l" t="t" r="r" b="b"/>
              <a:pathLst>
                <a:path w="2733" h="9390" extrusionOk="0">
                  <a:moveTo>
                    <a:pt x="1" y="0"/>
                  </a:moveTo>
                  <a:lnTo>
                    <a:pt x="1" y="581"/>
                  </a:lnTo>
                  <a:lnTo>
                    <a:pt x="2570" y="9389"/>
                  </a:lnTo>
                  <a:lnTo>
                    <a:pt x="2654" y="9389"/>
                  </a:lnTo>
                  <a:lnTo>
                    <a:pt x="2732" y="9367"/>
                  </a:lnTo>
                  <a:lnTo>
                    <a:pt x="1" y="0"/>
                  </a:lnTo>
                  <a:close/>
                </a:path>
              </a:pathLst>
            </a:custGeom>
            <a:solidFill>
              <a:srgbClr val="000000">
                <a:alpha val="321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0" name="Google Shape;1710;p41"/>
            <p:cNvSpPr/>
            <p:nvPr/>
          </p:nvSpPr>
          <p:spPr>
            <a:xfrm>
              <a:off x="1584512" y="1643147"/>
              <a:ext cx="108955" cy="105256"/>
            </a:xfrm>
            <a:custGeom>
              <a:avLst/>
              <a:gdLst/>
              <a:ahLst/>
              <a:cxnLst/>
              <a:rect l="l" t="t" r="r" b="b"/>
              <a:pathLst>
                <a:path w="3799" h="3670" extrusionOk="0">
                  <a:moveTo>
                    <a:pt x="1" y="0"/>
                  </a:moveTo>
                  <a:cubicBezTo>
                    <a:pt x="1" y="2026"/>
                    <a:pt x="1644" y="3670"/>
                    <a:pt x="3672" y="3670"/>
                  </a:cubicBezTo>
                  <a:cubicBezTo>
                    <a:pt x="3714" y="3670"/>
                    <a:pt x="3756" y="3664"/>
                    <a:pt x="3799" y="3663"/>
                  </a:cubicBezTo>
                  <a:cubicBezTo>
                    <a:pt x="1830" y="3596"/>
                    <a:pt x="253" y="1984"/>
                    <a:pt x="253" y="0"/>
                  </a:cubicBezTo>
                  <a:close/>
                </a:path>
              </a:pathLst>
            </a:custGeom>
            <a:solidFill>
              <a:srgbClr val="000000">
                <a:alpha val="321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1" name="Google Shape;1711;p41"/>
            <p:cNvSpPr/>
            <p:nvPr/>
          </p:nvSpPr>
          <p:spPr>
            <a:xfrm>
              <a:off x="1913672" y="1863324"/>
              <a:ext cx="68889" cy="152147"/>
            </a:xfrm>
            <a:custGeom>
              <a:avLst/>
              <a:gdLst/>
              <a:ahLst/>
              <a:cxnLst/>
              <a:rect l="l" t="t" r="r" b="b"/>
              <a:pathLst>
                <a:path w="2402" h="5305" extrusionOk="0">
                  <a:moveTo>
                    <a:pt x="2149" y="1"/>
                  </a:moveTo>
                  <a:cubicBezTo>
                    <a:pt x="963" y="1"/>
                    <a:pt x="1" y="963"/>
                    <a:pt x="1" y="2150"/>
                  </a:cubicBezTo>
                  <a:lnTo>
                    <a:pt x="1" y="5304"/>
                  </a:lnTo>
                  <a:lnTo>
                    <a:pt x="253" y="5304"/>
                  </a:lnTo>
                  <a:lnTo>
                    <a:pt x="253" y="2150"/>
                  </a:lnTo>
                  <a:cubicBezTo>
                    <a:pt x="253" y="963"/>
                    <a:pt x="1214" y="1"/>
                    <a:pt x="2402" y="1"/>
                  </a:cubicBezTo>
                  <a:close/>
                </a:path>
              </a:pathLst>
            </a:custGeom>
            <a:solidFill>
              <a:srgbClr val="000000">
                <a:alpha val="321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2" name="Google Shape;1712;p41"/>
            <p:cNvSpPr/>
            <p:nvPr/>
          </p:nvSpPr>
          <p:spPr>
            <a:xfrm>
              <a:off x="2333518" y="1643147"/>
              <a:ext cx="108955" cy="105256"/>
            </a:xfrm>
            <a:custGeom>
              <a:avLst/>
              <a:gdLst/>
              <a:ahLst/>
              <a:cxnLst/>
              <a:rect l="l" t="t" r="r" b="b"/>
              <a:pathLst>
                <a:path w="3799" h="3670" extrusionOk="0">
                  <a:moveTo>
                    <a:pt x="0" y="0"/>
                  </a:moveTo>
                  <a:cubicBezTo>
                    <a:pt x="0" y="2026"/>
                    <a:pt x="1644" y="3670"/>
                    <a:pt x="3671" y="3670"/>
                  </a:cubicBezTo>
                  <a:cubicBezTo>
                    <a:pt x="3714" y="3670"/>
                    <a:pt x="3756" y="3664"/>
                    <a:pt x="3798" y="3663"/>
                  </a:cubicBezTo>
                  <a:cubicBezTo>
                    <a:pt x="1830" y="3596"/>
                    <a:pt x="253" y="1984"/>
                    <a:pt x="253" y="0"/>
                  </a:cubicBezTo>
                  <a:close/>
                </a:path>
              </a:pathLst>
            </a:custGeom>
            <a:solidFill>
              <a:srgbClr val="000000">
                <a:alpha val="321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3" name="Google Shape;1713;p41"/>
            <p:cNvSpPr/>
            <p:nvPr/>
          </p:nvSpPr>
          <p:spPr>
            <a:xfrm>
              <a:off x="2236723" y="1256369"/>
              <a:ext cx="200846" cy="386807"/>
            </a:xfrm>
            <a:custGeom>
              <a:avLst/>
              <a:gdLst/>
              <a:ahLst/>
              <a:cxnLst/>
              <a:rect l="l" t="t" r="r" b="b"/>
              <a:pathLst>
                <a:path w="7003" h="13487" extrusionOk="0">
                  <a:moveTo>
                    <a:pt x="118" y="1"/>
                  </a:moveTo>
                  <a:cubicBezTo>
                    <a:pt x="80" y="1"/>
                    <a:pt x="40" y="1"/>
                    <a:pt x="1" y="1"/>
                  </a:cubicBezTo>
                  <a:cubicBezTo>
                    <a:pt x="94" y="6"/>
                    <a:pt x="186" y="11"/>
                    <a:pt x="270" y="20"/>
                  </a:cubicBezTo>
                  <a:cubicBezTo>
                    <a:pt x="3244" y="350"/>
                    <a:pt x="4896" y="1718"/>
                    <a:pt x="6640" y="2123"/>
                  </a:cubicBezTo>
                  <a:lnTo>
                    <a:pt x="6640" y="3011"/>
                  </a:lnTo>
                  <a:cubicBezTo>
                    <a:pt x="6640" y="3111"/>
                    <a:pt x="6706" y="3196"/>
                    <a:pt x="6795" y="3229"/>
                  </a:cubicBezTo>
                  <a:lnTo>
                    <a:pt x="3810" y="13464"/>
                  </a:lnTo>
                  <a:lnTo>
                    <a:pt x="3888" y="13486"/>
                  </a:lnTo>
                  <a:lnTo>
                    <a:pt x="3972" y="13486"/>
                  </a:lnTo>
                  <a:lnTo>
                    <a:pt x="6794" y="3815"/>
                  </a:lnTo>
                  <a:lnTo>
                    <a:pt x="6794" y="4097"/>
                  </a:lnTo>
                  <a:lnTo>
                    <a:pt x="7003" y="3386"/>
                  </a:lnTo>
                  <a:lnTo>
                    <a:pt x="6956" y="3229"/>
                  </a:lnTo>
                  <a:cubicBezTo>
                    <a:pt x="6972" y="3224"/>
                    <a:pt x="6989" y="3214"/>
                    <a:pt x="7003" y="3204"/>
                  </a:cubicBezTo>
                  <a:cubicBezTo>
                    <a:pt x="6936" y="3165"/>
                    <a:pt x="6893" y="3094"/>
                    <a:pt x="6893" y="3011"/>
                  </a:cubicBezTo>
                  <a:lnTo>
                    <a:pt x="6893" y="2123"/>
                  </a:lnTo>
                  <a:cubicBezTo>
                    <a:pt x="5149" y="1718"/>
                    <a:pt x="3497" y="350"/>
                    <a:pt x="523" y="20"/>
                  </a:cubicBezTo>
                  <a:cubicBezTo>
                    <a:pt x="399" y="5"/>
                    <a:pt x="262" y="1"/>
                    <a:pt x="118" y="1"/>
                  </a:cubicBezTo>
                  <a:close/>
                </a:path>
              </a:pathLst>
            </a:custGeom>
            <a:solidFill>
              <a:srgbClr val="000000">
                <a:alpha val="321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4" name="Google Shape;1714;p41"/>
            <p:cNvSpPr/>
            <p:nvPr/>
          </p:nvSpPr>
          <p:spPr>
            <a:xfrm>
              <a:off x="1606767" y="1319608"/>
              <a:ext cx="91604" cy="323568"/>
            </a:xfrm>
            <a:custGeom>
              <a:avLst/>
              <a:gdLst/>
              <a:ahLst/>
              <a:cxnLst/>
              <a:rect l="l" t="t" r="r" b="b"/>
              <a:pathLst>
                <a:path w="3194" h="11282" extrusionOk="0">
                  <a:moveTo>
                    <a:pt x="3083" y="0"/>
                  </a:moveTo>
                  <a:cubicBezTo>
                    <a:pt x="3032" y="7"/>
                    <a:pt x="2982" y="16"/>
                    <a:pt x="2928" y="19"/>
                  </a:cubicBezTo>
                  <a:cubicBezTo>
                    <a:pt x="2913" y="20"/>
                    <a:pt x="2899" y="21"/>
                    <a:pt x="2886" y="21"/>
                  </a:cubicBezTo>
                  <a:cubicBezTo>
                    <a:pt x="2868" y="21"/>
                    <a:pt x="2851" y="20"/>
                    <a:pt x="2832" y="20"/>
                  </a:cubicBezTo>
                  <a:lnTo>
                    <a:pt x="2832" y="802"/>
                  </a:lnTo>
                  <a:cubicBezTo>
                    <a:pt x="2832" y="902"/>
                    <a:pt x="2897" y="986"/>
                    <a:pt x="2987" y="1020"/>
                  </a:cubicBezTo>
                  <a:lnTo>
                    <a:pt x="0" y="11256"/>
                  </a:lnTo>
                  <a:lnTo>
                    <a:pt x="78" y="11280"/>
                  </a:lnTo>
                  <a:lnTo>
                    <a:pt x="163" y="11280"/>
                  </a:lnTo>
                  <a:lnTo>
                    <a:pt x="163" y="11281"/>
                  </a:lnTo>
                  <a:lnTo>
                    <a:pt x="2984" y="1610"/>
                  </a:lnTo>
                  <a:lnTo>
                    <a:pt x="2984" y="1893"/>
                  </a:lnTo>
                  <a:lnTo>
                    <a:pt x="3193" y="1182"/>
                  </a:lnTo>
                  <a:lnTo>
                    <a:pt x="3147" y="1024"/>
                  </a:lnTo>
                  <a:cubicBezTo>
                    <a:pt x="3164" y="1019"/>
                    <a:pt x="3179" y="1007"/>
                    <a:pt x="3193" y="999"/>
                  </a:cubicBezTo>
                  <a:cubicBezTo>
                    <a:pt x="3128" y="958"/>
                    <a:pt x="3083" y="888"/>
                    <a:pt x="3083" y="806"/>
                  </a:cubicBezTo>
                  <a:lnTo>
                    <a:pt x="3083" y="0"/>
                  </a:lnTo>
                  <a:close/>
                </a:path>
              </a:pathLst>
            </a:custGeom>
            <a:solidFill>
              <a:srgbClr val="000000">
                <a:alpha val="321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5" name="Google Shape;1715;p41"/>
            <p:cNvSpPr/>
            <p:nvPr/>
          </p:nvSpPr>
          <p:spPr>
            <a:xfrm>
              <a:off x="1640839" y="1281435"/>
              <a:ext cx="40898" cy="38947"/>
            </a:xfrm>
            <a:custGeom>
              <a:avLst/>
              <a:gdLst/>
              <a:ahLst/>
              <a:cxnLst/>
              <a:rect l="l" t="t" r="r" b="b"/>
              <a:pathLst>
                <a:path w="1426" h="1358" extrusionOk="0">
                  <a:moveTo>
                    <a:pt x="913" y="1"/>
                  </a:moveTo>
                  <a:cubicBezTo>
                    <a:pt x="868" y="1"/>
                    <a:pt x="821" y="4"/>
                    <a:pt x="771" y="13"/>
                  </a:cubicBezTo>
                  <a:cubicBezTo>
                    <a:pt x="17" y="133"/>
                    <a:pt x="1" y="1357"/>
                    <a:pt x="1301" y="1357"/>
                  </a:cubicBezTo>
                  <a:cubicBezTo>
                    <a:pt x="1341" y="1357"/>
                    <a:pt x="1383" y="1356"/>
                    <a:pt x="1425" y="1354"/>
                  </a:cubicBezTo>
                  <a:cubicBezTo>
                    <a:pt x="254" y="1276"/>
                    <a:pt x="294" y="129"/>
                    <a:pt x="1023" y="13"/>
                  </a:cubicBezTo>
                  <a:cubicBezTo>
                    <a:pt x="1027" y="13"/>
                    <a:pt x="1030" y="13"/>
                    <a:pt x="1034" y="13"/>
                  </a:cubicBezTo>
                  <a:cubicBezTo>
                    <a:pt x="1037" y="13"/>
                    <a:pt x="1040" y="13"/>
                    <a:pt x="1043" y="12"/>
                  </a:cubicBezTo>
                  <a:cubicBezTo>
                    <a:pt x="1003" y="5"/>
                    <a:pt x="959" y="1"/>
                    <a:pt x="913" y="1"/>
                  </a:cubicBezTo>
                  <a:close/>
                </a:path>
              </a:pathLst>
            </a:custGeom>
            <a:solidFill>
              <a:srgbClr val="000000">
                <a:alpha val="321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6" name="Google Shape;1716;p41"/>
            <p:cNvSpPr/>
            <p:nvPr/>
          </p:nvSpPr>
          <p:spPr>
            <a:xfrm>
              <a:off x="2024692" y="1109814"/>
              <a:ext cx="41758" cy="128917"/>
            </a:xfrm>
            <a:custGeom>
              <a:avLst/>
              <a:gdLst/>
              <a:ahLst/>
              <a:cxnLst/>
              <a:rect l="l" t="t" r="r" b="b"/>
              <a:pathLst>
                <a:path w="1456" h="4495" extrusionOk="0">
                  <a:moveTo>
                    <a:pt x="1329" y="1"/>
                  </a:moveTo>
                  <a:cubicBezTo>
                    <a:pt x="1139" y="1"/>
                    <a:pt x="950" y="90"/>
                    <a:pt x="838" y="271"/>
                  </a:cubicBezTo>
                  <a:cubicBezTo>
                    <a:pt x="523" y="770"/>
                    <a:pt x="162" y="1426"/>
                    <a:pt x="93" y="1891"/>
                  </a:cubicBezTo>
                  <a:cubicBezTo>
                    <a:pt x="1" y="2506"/>
                    <a:pt x="241" y="3365"/>
                    <a:pt x="382" y="3797"/>
                  </a:cubicBezTo>
                  <a:cubicBezTo>
                    <a:pt x="249" y="3835"/>
                    <a:pt x="151" y="3953"/>
                    <a:pt x="151" y="4098"/>
                  </a:cubicBezTo>
                  <a:cubicBezTo>
                    <a:pt x="151" y="4275"/>
                    <a:pt x="294" y="4417"/>
                    <a:pt x="471" y="4417"/>
                  </a:cubicBezTo>
                  <a:lnTo>
                    <a:pt x="475" y="4417"/>
                  </a:lnTo>
                  <a:lnTo>
                    <a:pt x="475" y="4438"/>
                  </a:lnTo>
                  <a:cubicBezTo>
                    <a:pt x="563" y="4457"/>
                    <a:pt x="649" y="4477"/>
                    <a:pt x="728" y="4495"/>
                  </a:cubicBezTo>
                  <a:lnTo>
                    <a:pt x="728" y="4417"/>
                  </a:lnTo>
                  <a:lnTo>
                    <a:pt x="722" y="4417"/>
                  </a:lnTo>
                  <a:cubicBezTo>
                    <a:pt x="546" y="4417"/>
                    <a:pt x="403" y="4275"/>
                    <a:pt x="403" y="4098"/>
                  </a:cubicBezTo>
                  <a:cubicBezTo>
                    <a:pt x="403" y="3953"/>
                    <a:pt x="502" y="3835"/>
                    <a:pt x="634" y="3797"/>
                  </a:cubicBezTo>
                  <a:cubicBezTo>
                    <a:pt x="493" y="3365"/>
                    <a:pt x="252" y="2506"/>
                    <a:pt x="345" y="1891"/>
                  </a:cubicBezTo>
                  <a:cubicBezTo>
                    <a:pt x="416" y="1425"/>
                    <a:pt x="776" y="770"/>
                    <a:pt x="1089" y="271"/>
                  </a:cubicBezTo>
                  <a:cubicBezTo>
                    <a:pt x="1178" y="130"/>
                    <a:pt x="1312" y="45"/>
                    <a:pt x="1456" y="14"/>
                  </a:cubicBezTo>
                  <a:cubicBezTo>
                    <a:pt x="1414" y="5"/>
                    <a:pt x="1371" y="1"/>
                    <a:pt x="1329" y="1"/>
                  </a:cubicBezTo>
                  <a:close/>
                </a:path>
              </a:pathLst>
            </a:custGeom>
            <a:solidFill>
              <a:srgbClr val="000000">
                <a:alpha val="321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7" name="Google Shape;1717;p41"/>
            <p:cNvSpPr/>
            <p:nvPr/>
          </p:nvSpPr>
          <p:spPr>
            <a:xfrm>
              <a:off x="1708208" y="1222154"/>
              <a:ext cx="208733" cy="83430"/>
            </a:xfrm>
            <a:custGeom>
              <a:avLst/>
              <a:gdLst/>
              <a:ahLst/>
              <a:cxnLst/>
              <a:rect l="l" t="t" r="r" b="b"/>
              <a:pathLst>
                <a:path w="7278" h="2909" extrusionOk="0">
                  <a:moveTo>
                    <a:pt x="7173" y="0"/>
                  </a:moveTo>
                  <a:cubicBezTo>
                    <a:pt x="6626" y="0"/>
                    <a:pt x="6105" y="43"/>
                    <a:pt x="5654" y="150"/>
                  </a:cubicBezTo>
                  <a:cubicBezTo>
                    <a:pt x="2935" y="795"/>
                    <a:pt x="1063" y="2271"/>
                    <a:pt x="0" y="2801"/>
                  </a:cubicBezTo>
                  <a:cubicBezTo>
                    <a:pt x="9" y="2824"/>
                    <a:pt x="16" y="2851"/>
                    <a:pt x="16" y="2880"/>
                  </a:cubicBezTo>
                  <a:lnTo>
                    <a:pt x="16" y="2909"/>
                  </a:lnTo>
                  <a:cubicBezTo>
                    <a:pt x="1026" y="2507"/>
                    <a:pt x="2974" y="846"/>
                    <a:pt x="5906" y="150"/>
                  </a:cubicBezTo>
                  <a:cubicBezTo>
                    <a:pt x="6317" y="55"/>
                    <a:pt x="6784" y="9"/>
                    <a:pt x="7278" y="1"/>
                  </a:cubicBezTo>
                  <a:cubicBezTo>
                    <a:pt x="7243" y="1"/>
                    <a:pt x="7208" y="0"/>
                    <a:pt x="7173" y="0"/>
                  </a:cubicBezTo>
                  <a:close/>
                </a:path>
              </a:pathLst>
            </a:custGeom>
            <a:solidFill>
              <a:srgbClr val="000000">
                <a:alpha val="321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8" name="Google Shape;1718;p41"/>
            <p:cNvSpPr/>
            <p:nvPr/>
          </p:nvSpPr>
          <p:spPr>
            <a:xfrm>
              <a:off x="1691889" y="1297984"/>
              <a:ext cx="6482" cy="9780"/>
            </a:xfrm>
            <a:custGeom>
              <a:avLst/>
              <a:gdLst/>
              <a:ahLst/>
              <a:cxnLst/>
              <a:rect l="l" t="t" r="r" b="b"/>
              <a:pathLst>
                <a:path w="226" h="341" extrusionOk="0">
                  <a:moveTo>
                    <a:pt x="98" y="1"/>
                  </a:moveTo>
                  <a:cubicBezTo>
                    <a:pt x="63" y="1"/>
                    <a:pt x="31" y="9"/>
                    <a:pt x="1" y="23"/>
                  </a:cubicBezTo>
                  <a:cubicBezTo>
                    <a:pt x="26" y="180"/>
                    <a:pt x="19" y="306"/>
                    <a:pt x="19" y="306"/>
                  </a:cubicBezTo>
                  <a:cubicBezTo>
                    <a:pt x="49" y="324"/>
                    <a:pt x="80" y="334"/>
                    <a:pt x="115" y="341"/>
                  </a:cubicBezTo>
                  <a:lnTo>
                    <a:pt x="115" y="235"/>
                  </a:lnTo>
                  <a:cubicBezTo>
                    <a:pt x="115" y="152"/>
                    <a:pt x="160" y="84"/>
                    <a:pt x="225" y="43"/>
                  </a:cubicBezTo>
                  <a:cubicBezTo>
                    <a:pt x="189" y="18"/>
                    <a:pt x="146" y="1"/>
                    <a:pt x="98" y="1"/>
                  </a:cubicBezTo>
                  <a:close/>
                </a:path>
              </a:pathLst>
            </a:custGeom>
            <a:solidFill>
              <a:srgbClr val="000000">
                <a:alpha val="321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9" name="Google Shape;1719;p41"/>
            <p:cNvSpPr/>
            <p:nvPr/>
          </p:nvSpPr>
          <p:spPr>
            <a:xfrm>
              <a:off x="2094557" y="1222125"/>
              <a:ext cx="123984" cy="17294"/>
            </a:xfrm>
            <a:custGeom>
              <a:avLst/>
              <a:gdLst/>
              <a:ahLst/>
              <a:cxnLst/>
              <a:rect l="l" t="t" r="r" b="b"/>
              <a:pathLst>
                <a:path w="4323" h="603" extrusionOk="0">
                  <a:moveTo>
                    <a:pt x="4179" y="1"/>
                  </a:moveTo>
                  <a:cubicBezTo>
                    <a:pt x="2729" y="1"/>
                    <a:pt x="1086" y="303"/>
                    <a:pt x="0" y="546"/>
                  </a:cubicBezTo>
                  <a:lnTo>
                    <a:pt x="0" y="603"/>
                  </a:lnTo>
                  <a:cubicBezTo>
                    <a:pt x="1047" y="359"/>
                    <a:pt x="2782" y="17"/>
                    <a:pt x="4323" y="2"/>
                  </a:cubicBezTo>
                  <a:cubicBezTo>
                    <a:pt x="4275" y="1"/>
                    <a:pt x="4227" y="1"/>
                    <a:pt x="4179" y="1"/>
                  </a:cubicBezTo>
                  <a:close/>
                </a:path>
              </a:pathLst>
            </a:custGeom>
            <a:solidFill>
              <a:srgbClr val="000000">
                <a:alpha val="321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0" name="Google Shape;1720;p41"/>
            <p:cNvSpPr/>
            <p:nvPr/>
          </p:nvSpPr>
          <p:spPr>
            <a:xfrm>
              <a:off x="1591624" y="1109785"/>
              <a:ext cx="959690" cy="905600"/>
            </a:xfrm>
            <a:custGeom>
              <a:avLst/>
              <a:gdLst/>
              <a:ahLst/>
              <a:cxnLst/>
              <a:rect l="l" t="t" r="r" b="b"/>
              <a:pathLst>
                <a:path w="33462" h="31576" extrusionOk="0">
                  <a:moveTo>
                    <a:pt x="3765" y="8926"/>
                  </a:moveTo>
                  <a:lnTo>
                    <a:pt x="3765" y="18597"/>
                  </a:lnTo>
                  <a:lnTo>
                    <a:pt x="943" y="18597"/>
                  </a:lnTo>
                  <a:lnTo>
                    <a:pt x="3765" y="8926"/>
                  </a:lnTo>
                  <a:close/>
                  <a:moveTo>
                    <a:pt x="3927" y="8926"/>
                  </a:moveTo>
                  <a:lnTo>
                    <a:pt x="6749" y="18597"/>
                  </a:lnTo>
                  <a:lnTo>
                    <a:pt x="3927" y="18597"/>
                  </a:lnTo>
                  <a:lnTo>
                    <a:pt x="3927" y="8926"/>
                  </a:lnTo>
                  <a:close/>
                  <a:moveTo>
                    <a:pt x="29541" y="8926"/>
                  </a:moveTo>
                  <a:lnTo>
                    <a:pt x="29541" y="18597"/>
                  </a:lnTo>
                  <a:lnTo>
                    <a:pt x="26719" y="18597"/>
                  </a:lnTo>
                  <a:lnTo>
                    <a:pt x="29541" y="8926"/>
                  </a:lnTo>
                  <a:close/>
                  <a:moveTo>
                    <a:pt x="29702" y="8926"/>
                  </a:moveTo>
                  <a:lnTo>
                    <a:pt x="32523" y="18597"/>
                  </a:lnTo>
                  <a:lnTo>
                    <a:pt x="29702" y="18597"/>
                  </a:lnTo>
                  <a:lnTo>
                    <a:pt x="29702" y="8926"/>
                  </a:lnTo>
                  <a:close/>
                  <a:moveTo>
                    <a:pt x="16682" y="0"/>
                  </a:moveTo>
                  <a:cubicBezTo>
                    <a:pt x="16493" y="0"/>
                    <a:pt x="16304" y="91"/>
                    <a:pt x="16189" y="273"/>
                  </a:cubicBezTo>
                  <a:cubicBezTo>
                    <a:pt x="15876" y="773"/>
                    <a:pt x="15513" y="1429"/>
                    <a:pt x="15445" y="1893"/>
                  </a:cubicBezTo>
                  <a:cubicBezTo>
                    <a:pt x="15354" y="2508"/>
                    <a:pt x="15593" y="3367"/>
                    <a:pt x="15734" y="3799"/>
                  </a:cubicBezTo>
                  <a:cubicBezTo>
                    <a:pt x="15602" y="3838"/>
                    <a:pt x="15503" y="3956"/>
                    <a:pt x="15503" y="4101"/>
                  </a:cubicBezTo>
                  <a:cubicBezTo>
                    <a:pt x="15503" y="4277"/>
                    <a:pt x="15646" y="4420"/>
                    <a:pt x="15822" y="4420"/>
                  </a:cubicBezTo>
                  <a:lnTo>
                    <a:pt x="15828" y="4420"/>
                  </a:lnTo>
                  <a:lnTo>
                    <a:pt x="15828" y="4497"/>
                  </a:lnTo>
                  <a:cubicBezTo>
                    <a:pt x="14747" y="4249"/>
                    <a:pt x="13015" y="3916"/>
                    <a:pt x="11495" y="3916"/>
                  </a:cubicBezTo>
                  <a:cubicBezTo>
                    <a:pt x="10944" y="3916"/>
                    <a:pt x="10421" y="3960"/>
                    <a:pt x="9967" y="4067"/>
                  </a:cubicBezTo>
                  <a:cubicBezTo>
                    <a:pt x="7037" y="4761"/>
                    <a:pt x="5088" y="6423"/>
                    <a:pt x="4077" y="6825"/>
                  </a:cubicBezTo>
                  <a:lnTo>
                    <a:pt x="4077" y="6797"/>
                  </a:lnTo>
                  <a:cubicBezTo>
                    <a:pt x="4077" y="6666"/>
                    <a:pt x="3971" y="6563"/>
                    <a:pt x="3843" y="6563"/>
                  </a:cubicBezTo>
                  <a:cubicBezTo>
                    <a:pt x="3714" y="6563"/>
                    <a:pt x="3608" y="6669"/>
                    <a:pt x="3608" y="6797"/>
                  </a:cubicBezTo>
                  <a:lnTo>
                    <a:pt x="3608" y="6903"/>
                  </a:lnTo>
                  <a:cubicBezTo>
                    <a:pt x="3573" y="6896"/>
                    <a:pt x="3541" y="6886"/>
                    <a:pt x="3511" y="6868"/>
                  </a:cubicBezTo>
                  <a:cubicBezTo>
                    <a:pt x="3511" y="6868"/>
                    <a:pt x="3573" y="5983"/>
                    <a:pt x="2884" y="5983"/>
                  </a:cubicBezTo>
                  <a:cubicBezTo>
                    <a:pt x="2838" y="5983"/>
                    <a:pt x="2788" y="5987"/>
                    <a:pt x="2735" y="5996"/>
                  </a:cubicBezTo>
                  <a:cubicBezTo>
                    <a:pt x="1980" y="6118"/>
                    <a:pt x="1961" y="7343"/>
                    <a:pt x="3261" y="7343"/>
                  </a:cubicBezTo>
                  <a:cubicBezTo>
                    <a:pt x="3322" y="7343"/>
                    <a:pt x="3386" y="7340"/>
                    <a:pt x="3453" y="7335"/>
                  </a:cubicBezTo>
                  <a:cubicBezTo>
                    <a:pt x="3505" y="7332"/>
                    <a:pt x="3556" y="7320"/>
                    <a:pt x="3608" y="7316"/>
                  </a:cubicBezTo>
                  <a:lnTo>
                    <a:pt x="3608" y="8120"/>
                  </a:lnTo>
                  <a:cubicBezTo>
                    <a:pt x="3608" y="8221"/>
                    <a:pt x="3673" y="8305"/>
                    <a:pt x="3764" y="8339"/>
                  </a:cubicBezTo>
                  <a:lnTo>
                    <a:pt x="777" y="18575"/>
                  </a:lnTo>
                  <a:lnTo>
                    <a:pt x="854" y="18597"/>
                  </a:lnTo>
                  <a:lnTo>
                    <a:pt x="1" y="18597"/>
                  </a:lnTo>
                  <a:cubicBezTo>
                    <a:pt x="1" y="20623"/>
                    <a:pt x="1644" y="22267"/>
                    <a:pt x="3672" y="22267"/>
                  </a:cubicBezTo>
                  <a:cubicBezTo>
                    <a:pt x="5698" y="22267"/>
                    <a:pt x="7341" y="20623"/>
                    <a:pt x="7341" y="18597"/>
                  </a:cubicBezTo>
                  <a:lnTo>
                    <a:pt x="6829" y="18597"/>
                  </a:lnTo>
                  <a:lnTo>
                    <a:pt x="6907" y="18575"/>
                  </a:lnTo>
                  <a:lnTo>
                    <a:pt x="3922" y="8339"/>
                  </a:lnTo>
                  <a:cubicBezTo>
                    <a:pt x="4012" y="8305"/>
                    <a:pt x="4077" y="8221"/>
                    <a:pt x="4077" y="8120"/>
                  </a:cubicBezTo>
                  <a:lnTo>
                    <a:pt x="4077" y="7233"/>
                  </a:lnTo>
                  <a:cubicBezTo>
                    <a:pt x="5821" y="6827"/>
                    <a:pt x="7474" y="5458"/>
                    <a:pt x="10447" y="5129"/>
                  </a:cubicBezTo>
                  <a:cubicBezTo>
                    <a:pt x="10575" y="5115"/>
                    <a:pt x="10715" y="5108"/>
                    <a:pt x="10865" y="5108"/>
                  </a:cubicBezTo>
                  <a:cubicBezTo>
                    <a:pt x="12387" y="5108"/>
                    <a:pt x="14873" y="5800"/>
                    <a:pt x="15828" y="6083"/>
                  </a:cubicBezTo>
                  <a:lnTo>
                    <a:pt x="15828" y="6626"/>
                  </a:lnTo>
                  <a:lnTo>
                    <a:pt x="15822" y="6626"/>
                  </a:lnTo>
                  <a:cubicBezTo>
                    <a:pt x="15646" y="6626"/>
                    <a:pt x="15503" y="6769"/>
                    <a:pt x="15503" y="6945"/>
                  </a:cubicBezTo>
                  <a:cubicBezTo>
                    <a:pt x="15503" y="7121"/>
                    <a:pt x="15646" y="7264"/>
                    <a:pt x="15822" y="7264"/>
                  </a:cubicBezTo>
                  <a:lnTo>
                    <a:pt x="15828" y="7264"/>
                  </a:lnTo>
                  <a:lnTo>
                    <a:pt x="15828" y="17463"/>
                  </a:lnTo>
                  <a:lnTo>
                    <a:pt x="15822" y="17463"/>
                  </a:lnTo>
                  <a:cubicBezTo>
                    <a:pt x="15646" y="17463"/>
                    <a:pt x="15503" y="17605"/>
                    <a:pt x="15503" y="17782"/>
                  </a:cubicBezTo>
                  <a:cubicBezTo>
                    <a:pt x="15503" y="17917"/>
                    <a:pt x="15588" y="18030"/>
                    <a:pt x="15706" y="18078"/>
                  </a:cubicBezTo>
                  <a:cubicBezTo>
                    <a:pt x="15464" y="18552"/>
                    <a:pt x="14946" y="19683"/>
                    <a:pt x="14847" y="20791"/>
                  </a:cubicBezTo>
                  <a:cubicBezTo>
                    <a:pt x="14805" y="21276"/>
                    <a:pt x="14847" y="22031"/>
                    <a:pt x="14925" y="22817"/>
                  </a:cubicBezTo>
                  <a:lnTo>
                    <a:pt x="14898" y="22817"/>
                  </a:lnTo>
                  <a:cubicBezTo>
                    <a:pt x="14531" y="22817"/>
                    <a:pt x="14233" y="23115"/>
                    <a:pt x="14233" y="23481"/>
                  </a:cubicBezTo>
                  <a:cubicBezTo>
                    <a:pt x="14233" y="23817"/>
                    <a:pt x="14483" y="24092"/>
                    <a:pt x="14806" y="24137"/>
                  </a:cubicBezTo>
                  <a:cubicBezTo>
                    <a:pt x="14468" y="24301"/>
                    <a:pt x="14233" y="24644"/>
                    <a:pt x="14233" y="25046"/>
                  </a:cubicBezTo>
                  <a:lnTo>
                    <a:pt x="14233" y="26272"/>
                  </a:lnTo>
                  <a:lnTo>
                    <a:pt x="13628" y="26272"/>
                  </a:lnTo>
                  <a:cubicBezTo>
                    <a:pt x="12442" y="26272"/>
                    <a:pt x="11481" y="27233"/>
                    <a:pt x="11481" y="28419"/>
                  </a:cubicBezTo>
                  <a:lnTo>
                    <a:pt x="11481" y="31575"/>
                  </a:lnTo>
                  <a:lnTo>
                    <a:pt x="21883" y="31575"/>
                  </a:lnTo>
                  <a:lnTo>
                    <a:pt x="21883" y="28419"/>
                  </a:lnTo>
                  <a:cubicBezTo>
                    <a:pt x="21883" y="27233"/>
                    <a:pt x="20922" y="26272"/>
                    <a:pt x="19736" y="26272"/>
                  </a:cubicBezTo>
                  <a:lnTo>
                    <a:pt x="19130" y="26272"/>
                  </a:lnTo>
                  <a:lnTo>
                    <a:pt x="19130" y="25046"/>
                  </a:lnTo>
                  <a:cubicBezTo>
                    <a:pt x="19130" y="24645"/>
                    <a:pt x="18896" y="24301"/>
                    <a:pt x="18558" y="24137"/>
                  </a:cubicBezTo>
                  <a:cubicBezTo>
                    <a:pt x="18882" y="24094"/>
                    <a:pt x="19130" y="23819"/>
                    <a:pt x="19130" y="23481"/>
                  </a:cubicBezTo>
                  <a:cubicBezTo>
                    <a:pt x="19130" y="23115"/>
                    <a:pt x="18833" y="22817"/>
                    <a:pt x="18466" y="22817"/>
                  </a:cubicBezTo>
                  <a:lnTo>
                    <a:pt x="18439" y="22817"/>
                  </a:lnTo>
                  <a:cubicBezTo>
                    <a:pt x="18515" y="22028"/>
                    <a:pt x="18559" y="21276"/>
                    <a:pt x="18517" y="20791"/>
                  </a:cubicBezTo>
                  <a:cubicBezTo>
                    <a:pt x="18419" y="19683"/>
                    <a:pt x="17900" y="18552"/>
                    <a:pt x="17657" y="18078"/>
                  </a:cubicBezTo>
                  <a:cubicBezTo>
                    <a:pt x="17776" y="18031"/>
                    <a:pt x="17861" y="17917"/>
                    <a:pt x="17861" y="17782"/>
                  </a:cubicBezTo>
                  <a:cubicBezTo>
                    <a:pt x="17861" y="17605"/>
                    <a:pt x="17718" y="17463"/>
                    <a:pt x="17542" y="17463"/>
                  </a:cubicBezTo>
                  <a:lnTo>
                    <a:pt x="17536" y="17463"/>
                  </a:lnTo>
                  <a:lnTo>
                    <a:pt x="17536" y="7264"/>
                  </a:lnTo>
                  <a:lnTo>
                    <a:pt x="17542" y="7264"/>
                  </a:lnTo>
                  <a:cubicBezTo>
                    <a:pt x="17718" y="7264"/>
                    <a:pt x="17861" y="7121"/>
                    <a:pt x="17861" y="6945"/>
                  </a:cubicBezTo>
                  <a:cubicBezTo>
                    <a:pt x="17861" y="6769"/>
                    <a:pt x="17718" y="6626"/>
                    <a:pt x="17542" y="6626"/>
                  </a:cubicBezTo>
                  <a:lnTo>
                    <a:pt x="17536" y="6626"/>
                  </a:lnTo>
                  <a:lnTo>
                    <a:pt x="17536" y="6113"/>
                  </a:lnTo>
                  <a:cubicBezTo>
                    <a:pt x="18401" y="5854"/>
                    <a:pt x="21019" y="5108"/>
                    <a:pt x="22598" y="5108"/>
                  </a:cubicBezTo>
                  <a:cubicBezTo>
                    <a:pt x="22747" y="5108"/>
                    <a:pt x="22887" y="5115"/>
                    <a:pt x="23016" y="5129"/>
                  </a:cubicBezTo>
                  <a:cubicBezTo>
                    <a:pt x="25988" y="5458"/>
                    <a:pt x="27642" y="6827"/>
                    <a:pt x="29386" y="7233"/>
                  </a:cubicBezTo>
                  <a:lnTo>
                    <a:pt x="29386" y="8120"/>
                  </a:lnTo>
                  <a:cubicBezTo>
                    <a:pt x="29386" y="8221"/>
                    <a:pt x="29451" y="8305"/>
                    <a:pt x="29541" y="8339"/>
                  </a:cubicBezTo>
                  <a:lnTo>
                    <a:pt x="26556" y="18575"/>
                  </a:lnTo>
                  <a:lnTo>
                    <a:pt x="26633" y="18597"/>
                  </a:lnTo>
                  <a:lnTo>
                    <a:pt x="26121" y="18597"/>
                  </a:lnTo>
                  <a:cubicBezTo>
                    <a:pt x="26121" y="20623"/>
                    <a:pt x="27765" y="22267"/>
                    <a:pt x="29791" y="22267"/>
                  </a:cubicBezTo>
                  <a:cubicBezTo>
                    <a:pt x="31818" y="22267"/>
                    <a:pt x="33462" y="20623"/>
                    <a:pt x="33462" y="18597"/>
                  </a:cubicBezTo>
                  <a:lnTo>
                    <a:pt x="32608" y="18597"/>
                  </a:lnTo>
                  <a:lnTo>
                    <a:pt x="32686" y="18573"/>
                  </a:lnTo>
                  <a:lnTo>
                    <a:pt x="29699" y="8338"/>
                  </a:lnTo>
                  <a:cubicBezTo>
                    <a:pt x="29789" y="8305"/>
                    <a:pt x="29854" y="8221"/>
                    <a:pt x="29854" y="8119"/>
                  </a:cubicBezTo>
                  <a:lnTo>
                    <a:pt x="29854" y="7316"/>
                  </a:lnTo>
                  <a:cubicBezTo>
                    <a:pt x="29906" y="7323"/>
                    <a:pt x="29957" y="7332"/>
                    <a:pt x="30011" y="7335"/>
                  </a:cubicBezTo>
                  <a:cubicBezTo>
                    <a:pt x="30077" y="7340"/>
                    <a:pt x="30141" y="7343"/>
                    <a:pt x="30202" y="7343"/>
                  </a:cubicBezTo>
                  <a:cubicBezTo>
                    <a:pt x="31502" y="7343"/>
                    <a:pt x="31481" y="6118"/>
                    <a:pt x="30727" y="5996"/>
                  </a:cubicBezTo>
                  <a:cubicBezTo>
                    <a:pt x="30674" y="5987"/>
                    <a:pt x="30625" y="5983"/>
                    <a:pt x="30579" y="5983"/>
                  </a:cubicBezTo>
                  <a:cubicBezTo>
                    <a:pt x="29892" y="5983"/>
                    <a:pt x="29951" y="6868"/>
                    <a:pt x="29951" y="6868"/>
                  </a:cubicBezTo>
                  <a:cubicBezTo>
                    <a:pt x="29922" y="6886"/>
                    <a:pt x="29889" y="6896"/>
                    <a:pt x="29854" y="6903"/>
                  </a:cubicBezTo>
                  <a:lnTo>
                    <a:pt x="29854" y="6797"/>
                  </a:lnTo>
                  <a:cubicBezTo>
                    <a:pt x="29854" y="6666"/>
                    <a:pt x="29748" y="6563"/>
                    <a:pt x="29620" y="6563"/>
                  </a:cubicBezTo>
                  <a:cubicBezTo>
                    <a:pt x="29491" y="6563"/>
                    <a:pt x="29386" y="6669"/>
                    <a:pt x="29386" y="6797"/>
                  </a:cubicBezTo>
                  <a:lnTo>
                    <a:pt x="29386" y="6825"/>
                  </a:lnTo>
                  <a:cubicBezTo>
                    <a:pt x="28376" y="6423"/>
                    <a:pt x="26426" y="4761"/>
                    <a:pt x="23495" y="4067"/>
                  </a:cubicBezTo>
                  <a:cubicBezTo>
                    <a:pt x="23041" y="3959"/>
                    <a:pt x="22518" y="3916"/>
                    <a:pt x="21967" y="3916"/>
                  </a:cubicBezTo>
                  <a:cubicBezTo>
                    <a:pt x="20400" y="3916"/>
                    <a:pt x="18607" y="4269"/>
                    <a:pt x="17536" y="4520"/>
                  </a:cubicBezTo>
                  <a:lnTo>
                    <a:pt x="17536" y="4420"/>
                  </a:lnTo>
                  <a:lnTo>
                    <a:pt x="17542" y="4420"/>
                  </a:lnTo>
                  <a:cubicBezTo>
                    <a:pt x="17718" y="4420"/>
                    <a:pt x="17861" y="4277"/>
                    <a:pt x="17861" y="4101"/>
                  </a:cubicBezTo>
                  <a:cubicBezTo>
                    <a:pt x="17861" y="3956"/>
                    <a:pt x="17762" y="3837"/>
                    <a:pt x="17629" y="3799"/>
                  </a:cubicBezTo>
                  <a:cubicBezTo>
                    <a:pt x="17770" y="3367"/>
                    <a:pt x="18013" y="2508"/>
                    <a:pt x="17918" y="1893"/>
                  </a:cubicBezTo>
                  <a:cubicBezTo>
                    <a:pt x="17848" y="1427"/>
                    <a:pt x="17488" y="773"/>
                    <a:pt x="17175" y="273"/>
                  </a:cubicBezTo>
                  <a:cubicBezTo>
                    <a:pt x="17060" y="91"/>
                    <a:pt x="16871" y="0"/>
                    <a:pt x="166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21" name="Google Shape;1721;p41"/>
          <p:cNvGrpSpPr/>
          <p:nvPr/>
        </p:nvGrpSpPr>
        <p:grpSpPr>
          <a:xfrm>
            <a:off x="7907513" y="4477373"/>
            <a:ext cx="3412241" cy="2192313"/>
            <a:chOff x="3157900" y="3958500"/>
            <a:chExt cx="867725" cy="557500"/>
          </a:xfrm>
        </p:grpSpPr>
        <p:sp>
          <p:nvSpPr>
            <p:cNvPr id="1722" name="Google Shape;1722;p41"/>
            <p:cNvSpPr/>
            <p:nvPr/>
          </p:nvSpPr>
          <p:spPr>
            <a:xfrm>
              <a:off x="3487800" y="4120175"/>
              <a:ext cx="226900" cy="144600"/>
            </a:xfrm>
            <a:custGeom>
              <a:avLst/>
              <a:gdLst/>
              <a:ahLst/>
              <a:cxnLst/>
              <a:rect l="l" t="t" r="r" b="b"/>
              <a:pathLst>
                <a:path w="9076" h="5784" extrusionOk="0">
                  <a:moveTo>
                    <a:pt x="1" y="0"/>
                  </a:moveTo>
                  <a:lnTo>
                    <a:pt x="1" y="5783"/>
                  </a:lnTo>
                  <a:lnTo>
                    <a:pt x="9076" y="5783"/>
                  </a:lnTo>
                  <a:lnTo>
                    <a:pt x="9076"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3" name="Google Shape;1723;p41"/>
            <p:cNvSpPr/>
            <p:nvPr/>
          </p:nvSpPr>
          <p:spPr>
            <a:xfrm>
              <a:off x="3487800" y="4081175"/>
              <a:ext cx="226825" cy="39025"/>
            </a:xfrm>
            <a:custGeom>
              <a:avLst/>
              <a:gdLst/>
              <a:ahLst/>
              <a:cxnLst/>
              <a:rect l="l" t="t" r="r" b="b"/>
              <a:pathLst>
                <a:path w="9073" h="1561" extrusionOk="0">
                  <a:moveTo>
                    <a:pt x="1136" y="1"/>
                  </a:moveTo>
                  <a:lnTo>
                    <a:pt x="1" y="1560"/>
                  </a:lnTo>
                  <a:lnTo>
                    <a:pt x="9073" y="1560"/>
                  </a:lnTo>
                  <a:lnTo>
                    <a:pt x="813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4" name="Google Shape;1724;p41"/>
            <p:cNvSpPr/>
            <p:nvPr/>
          </p:nvSpPr>
          <p:spPr>
            <a:xfrm>
              <a:off x="3262100" y="4249625"/>
              <a:ext cx="659250" cy="266375"/>
            </a:xfrm>
            <a:custGeom>
              <a:avLst/>
              <a:gdLst/>
              <a:ahLst/>
              <a:cxnLst/>
              <a:rect l="l" t="t" r="r" b="b"/>
              <a:pathLst>
                <a:path w="26370" h="10655" extrusionOk="0">
                  <a:moveTo>
                    <a:pt x="1" y="0"/>
                  </a:moveTo>
                  <a:lnTo>
                    <a:pt x="1" y="10654"/>
                  </a:lnTo>
                  <a:lnTo>
                    <a:pt x="26370" y="10654"/>
                  </a:lnTo>
                  <a:lnTo>
                    <a:pt x="2637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5" name="Google Shape;1725;p41"/>
            <p:cNvSpPr/>
            <p:nvPr/>
          </p:nvSpPr>
          <p:spPr>
            <a:xfrm>
              <a:off x="3262100" y="4249625"/>
              <a:ext cx="122300" cy="266375"/>
            </a:xfrm>
            <a:custGeom>
              <a:avLst/>
              <a:gdLst/>
              <a:ahLst/>
              <a:cxnLst/>
              <a:rect l="l" t="t" r="r" b="b"/>
              <a:pathLst>
                <a:path w="4892" h="10655" extrusionOk="0">
                  <a:moveTo>
                    <a:pt x="1" y="0"/>
                  </a:moveTo>
                  <a:lnTo>
                    <a:pt x="1" y="10654"/>
                  </a:lnTo>
                  <a:lnTo>
                    <a:pt x="4891" y="10654"/>
                  </a:lnTo>
                  <a:lnTo>
                    <a:pt x="4891" y="0"/>
                  </a:lnTo>
                  <a:close/>
                </a:path>
              </a:pathLst>
            </a:custGeom>
            <a:solidFill>
              <a:srgbClr val="000000">
                <a:alpha val="321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6" name="Google Shape;1726;p41"/>
            <p:cNvSpPr/>
            <p:nvPr/>
          </p:nvSpPr>
          <p:spPr>
            <a:xfrm>
              <a:off x="3808975" y="4249625"/>
              <a:ext cx="112375" cy="266375"/>
            </a:xfrm>
            <a:custGeom>
              <a:avLst/>
              <a:gdLst/>
              <a:ahLst/>
              <a:cxnLst/>
              <a:rect l="l" t="t" r="r" b="b"/>
              <a:pathLst>
                <a:path w="4495" h="10655" extrusionOk="0">
                  <a:moveTo>
                    <a:pt x="1" y="0"/>
                  </a:moveTo>
                  <a:lnTo>
                    <a:pt x="1" y="10654"/>
                  </a:lnTo>
                  <a:lnTo>
                    <a:pt x="4495" y="10654"/>
                  </a:lnTo>
                  <a:lnTo>
                    <a:pt x="4495" y="0"/>
                  </a:lnTo>
                  <a:close/>
                </a:path>
              </a:pathLst>
            </a:custGeom>
            <a:solidFill>
              <a:srgbClr val="000000">
                <a:alpha val="321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7" name="Google Shape;1727;p41"/>
            <p:cNvSpPr/>
            <p:nvPr/>
          </p:nvSpPr>
          <p:spPr>
            <a:xfrm>
              <a:off x="3157900" y="4217950"/>
              <a:ext cx="104225" cy="298050"/>
            </a:xfrm>
            <a:custGeom>
              <a:avLst/>
              <a:gdLst/>
              <a:ahLst/>
              <a:cxnLst/>
              <a:rect l="l" t="t" r="r" b="b"/>
              <a:pathLst>
                <a:path w="4169" h="11922" extrusionOk="0">
                  <a:moveTo>
                    <a:pt x="1" y="0"/>
                  </a:moveTo>
                  <a:lnTo>
                    <a:pt x="1" y="10504"/>
                  </a:lnTo>
                  <a:lnTo>
                    <a:pt x="1340" y="10504"/>
                  </a:lnTo>
                  <a:lnTo>
                    <a:pt x="4169" y="11921"/>
                  </a:lnTo>
                  <a:lnTo>
                    <a:pt x="4169" y="1267"/>
                  </a:lnTo>
                  <a:lnTo>
                    <a:pt x="1117"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8" name="Google Shape;1728;p41"/>
            <p:cNvSpPr/>
            <p:nvPr/>
          </p:nvSpPr>
          <p:spPr>
            <a:xfrm>
              <a:off x="3921325" y="4217950"/>
              <a:ext cx="104300" cy="298050"/>
            </a:xfrm>
            <a:custGeom>
              <a:avLst/>
              <a:gdLst/>
              <a:ahLst/>
              <a:cxnLst/>
              <a:rect l="l" t="t" r="r" b="b"/>
              <a:pathLst>
                <a:path w="4172" h="11922" extrusionOk="0">
                  <a:moveTo>
                    <a:pt x="3056" y="0"/>
                  </a:moveTo>
                  <a:lnTo>
                    <a:pt x="1" y="1267"/>
                  </a:lnTo>
                  <a:lnTo>
                    <a:pt x="1" y="11921"/>
                  </a:lnTo>
                  <a:lnTo>
                    <a:pt x="2833" y="10504"/>
                  </a:lnTo>
                  <a:lnTo>
                    <a:pt x="4172" y="10504"/>
                  </a:lnTo>
                  <a:lnTo>
                    <a:pt x="4172"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9" name="Google Shape;1729;p41"/>
            <p:cNvSpPr/>
            <p:nvPr/>
          </p:nvSpPr>
          <p:spPr>
            <a:xfrm>
              <a:off x="3157900" y="4170525"/>
              <a:ext cx="867725" cy="79125"/>
            </a:xfrm>
            <a:custGeom>
              <a:avLst/>
              <a:gdLst/>
              <a:ahLst/>
              <a:cxnLst/>
              <a:rect l="l" t="t" r="r" b="b"/>
              <a:pathLst>
                <a:path w="34709" h="3165" extrusionOk="0">
                  <a:moveTo>
                    <a:pt x="369" y="0"/>
                  </a:moveTo>
                  <a:lnTo>
                    <a:pt x="1" y="1897"/>
                  </a:lnTo>
                  <a:lnTo>
                    <a:pt x="1117" y="1897"/>
                  </a:lnTo>
                  <a:lnTo>
                    <a:pt x="4169" y="3164"/>
                  </a:lnTo>
                  <a:lnTo>
                    <a:pt x="30538" y="3164"/>
                  </a:lnTo>
                  <a:lnTo>
                    <a:pt x="33593" y="1897"/>
                  </a:lnTo>
                  <a:lnTo>
                    <a:pt x="34709" y="1897"/>
                  </a:lnTo>
                  <a:lnTo>
                    <a:pt x="34709" y="260"/>
                  </a:lnTo>
                  <a:lnTo>
                    <a:pt x="34042" y="299"/>
                  </a:lnTo>
                  <a:lnTo>
                    <a:pt x="34042" y="1155"/>
                  </a:lnTo>
                  <a:lnTo>
                    <a:pt x="30164" y="2310"/>
                  </a:lnTo>
                  <a:lnTo>
                    <a:pt x="4914" y="2310"/>
                  </a:lnTo>
                  <a:lnTo>
                    <a:pt x="966" y="1155"/>
                  </a:lnTo>
                  <a:lnTo>
                    <a:pt x="1189"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0" name="Google Shape;1730;p41"/>
            <p:cNvSpPr/>
            <p:nvPr/>
          </p:nvSpPr>
          <p:spPr>
            <a:xfrm>
              <a:off x="3182050" y="4170525"/>
              <a:ext cx="826900" cy="57775"/>
            </a:xfrm>
            <a:custGeom>
              <a:avLst/>
              <a:gdLst/>
              <a:ahLst/>
              <a:cxnLst/>
              <a:rect l="l" t="t" r="r" b="b"/>
              <a:pathLst>
                <a:path w="33076" h="2311" extrusionOk="0">
                  <a:moveTo>
                    <a:pt x="223" y="0"/>
                  </a:moveTo>
                  <a:lnTo>
                    <a:pt x="0" y="1155"/>
                  </a:lnTo>
                  <a:lnTo>
                    <a:pt x="3948" y="2310"/>
                  </a:lnTo>
                  <a:lnTo>
                    <a:pt x="29198" y="2310"/>
                  </a:lnTo>
                  <a:lnTo>
                    <a:pt x="33076" y="1155"/>
                  </a:lnTo>
                  <a:lnTo>
                    <a:pt x="33076" y="299"/>
                  </a:lnTo>
                  <a:lnTo>
                    <a:pt x="29572" y="279"/>
                  </a:lnTo>
                  <a:lnTo>
                    <a:pt x="29251" y="558"/>
                  </a:lnTo>
                  <a:lnTo>
                    <a:pt x="5811" y="558"/>
                  </a:lnTo>
                  <a:lnTo>
                    <a:pt x="4966" y="0"/>
                  </a:lnTo>
                  <a:close/>
                </a:path>
              </a:pathLst>
            </a:custGeom>
            <a:solidFill>
              <a:srgbClr val="E5C99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1" name="Google Shape;1731;p41"/>
            <p:cNvSpPr/>
            <p:nvPr/>
          </p:nvSpPr>
          <p:spPr>
            <a:xfrm>
              <a:off x="3770550" y="4194375"/>
              <a:ext cx="76950" cy="44725"/>
            </a:xfrm>
            <a:custGeom>
              <a:avLst/>
              <a:gdLst/>
              <a:ahLst/>
              <a:cxnLst/>
              <a:rect l="l" t="t" r="r" b="b"/>
              <a:pathLst>
                <a:path w="3078" h="1789" extrusionOk="0">
                  <a:moveTo>
                    <a:pt x="0" y="1"/>
                  </a:moveTo>
                  <a:lnTo>
                    <a:pt x="0" y="1789"/>
                  </a:lnTo>
                  <a:lnTo>
                    <a:pt x="3078" y="1789"/>
                  </a:lnTo>
                  <a:lnTo>
                    <a:pt x="3078"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2" name="Google Shape;1732;p41"/>
            <p:cNvSpPr/>
            <p:nvPr/>
          </p:nvSpPr>
          <p:spPr>
            <a:xfrm>
              <a:off x="3588300" y="4199400"/>
              <a:ext cx="167275" cy="33925"/>
            </a:xfrm>
            <a:custGeom>
              <a:avLst/>
              <a:gdLst/>
              <a:ahLst/>
              <a:cxnLst/>
              <a:rect l="l" t="t" r="r" b="b"/>
              <a:pathLst>
                <a:path w="6691" h="1357" extrusionOk="0">
                  <a:moveTo>
                    <a:pt x="1" y="0"/>
                  </a:moveTo>
                  <a:lnTo>
                    <a:pt x="1" y="1356"/>
                  </a:lnTo>
                  <a:lnTo>
                    <a:pt x="6691" y="1356"/>
                  </a:lnTo>
                  <a:lnTo>
                    <a:pt x="6691"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3" name="Google Shape;1733;p41"/>
            <p:cNvSpPr/>
            <p:nvPr/>
          </p:nvSpPr>
          <p:spPr>
            <a:xfrm>
              <a:off x="3834575" y="4170525"/>
              <a:ext cx="125350" cy="35100"/>
            </a:xfrm>
            <a:custGeom>
              <a:avLst/>
              <a:gdLst/>
              <a:ahLst/>
              <a:cxnLst/>
              <a:rect l="l" t="t" r="r" b="b"/>
              <a:pathLst>
                <a:path w="5014" h="1404" extrusionOk="0">
                  <a:moveTo>
                    <a:pt x="2977" y="0"/>
                  </a:moveTo>
                  <a:lnTo>
                    <a:pt x="0" y="109"/>
                  </a:lnTo>
                  <a:lnTo>
                    <a:pt x="1783" y="1404"/>
                  </a:lnTo>
                  <a:lnTo>
                    <a:pt x="5014" y="1155"/>
                  </a:lnTo>
                  <a:lnTo>
                    <a:pt x="29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4" name="Google Shape;1734;p41"/>
            <p:cNvSpPr/>
            <p:nvPr/>
          </p:nvSpPr>
          <p:spPr>
            <a:xfrm>
              <a:off x="3588300" y="3958500"/>
              <a:ext cx="84775" cy="142225"/>
            </a:xfrm>
            <a:custGeom>
              <a:avLst/>
              <a:gdLst/>
              <a:ahLst/>
              <a:cxnLst/>
              <a:rect l="l" t="t" r="r" b="b"/>
              <a:pathLst>
                <a:path w="3391" h="5689" extrusionOk="0">
                  <a:moveTo>
                    <a:pt x="2872" y="1"/>
                  </a:moveTo>
                  <a:cubicBezTo>
                    <a:pt x="2638" y="1"/>
                    <a:pt x="2399" y="259"/>
                    <a:pt x="2319" y="369"/>
                  </a:cubicBezTo>
                  <a:cubicBezTo>
                    <a:pt x="2146" y="609"/>
                    <a:pt x="701" y="3917"/>
                    <a:pt x="631" y="4171"/>
                  </a:cubicBezTo>
                  <a:cubicBezTo>
                    <a:pt x="584" y="4358"/>
                    <a:pt x="598" y="4841"/>
                    <a:pt x="612" y="5156"/>
                  </a:cubicBezTo>
                  <a:cubicBezTo>
                    <a:pt x="263" y="5176"/>
                    <a:pt x="1" y="5287"/>
                    <a:pt x="1" y="5421"/>
                  </a:cubicBezTo>
                  <a:cubicBezTo>
                    <a:pt x="1" y="5566"/>
                    <a:pt x="333" y="5689"/>
                    <a:pt x="737" y="5689"/>
                  </a:cubicBezTo>
                  <a:cubicBezTo>
                    <a:pt x="1142" y="5689"/>
                    <a:pt x="1474" y="5566"/>
                    <a:pt x="1474" y="5421"/>
                  </a:cubicBezTo>
                  <a:cubicBezTo>
                    <a:pt x="1474" y="5284"/>
                    <a:pt x="1189" y="5173"/>
                    <a:pt x="832" y="5156"/>
                  </a:cubicBezTo>
                  <a:cubicBezTo>
                    <a:pt x="812" y="4830"/>
                    <a:pt x="804" y="4378"/>
                    <a:pt x="846" y="4230"/>
                  </a:cubicBezTo>
                  <a:cubicBezTo>
                    <a:pt x="910" y="3993"/>
                    <a:pt x="2341" y="712"/>
                    <a:pt x="2498" y="497"/>
                  </a:cubicBezTo>
                  <a:cubicBezTo>
                    <a:pt x="2609" y="343"/>
                    <a:pt x="2787" y="219"/>
                    <a:pt x="2874" y="219"/>
                  </a:cubicBezTo>
                  <a:cubicBezTo>
                    <a:pt x="2880" y="219"/>
                    <a:pt x="2886" y="220"/>
                    <a:pt x="2891" y="221"/>
                  </a:cubicBezTo>
                  <a:cubicBezTo>
                    <a:pt x="2933" y="235"/>
                    <a:pt x="2966" y="316"/>
                    <a:pt x="2972" y="441"/>
                  </a:cubicBezTo>
                  <a:cubicBezTo>
                    <a:pt x="3008" y="921"/>
                    <a:pt x="2983" y="1755"/>
                    <a:pt x="2975" y="2023"/>
                  </a:cubicBezTo>
                  <a:cubicBezTo>
                    <a:pt x="2883" y="2051"/>
                    <a:pt x="2813" y="2143"/>
                    <a:pt x="2813" y="2243"/>
                  </a:cubicBezTo>
                  <a:lnTo>
                    <a:pt x="2813" y="2707"/>
                  </a:lnTo>
                  <a:cubicBezTo>
                    <a:pt x="2813" y="2838"/>
                    <a:pt x="2916" y="2941"/>
                    <a:pt x="3044" y="2941"/>
                  </a:cubicBezTo>
                  <a:lnTo>
                    <a:pt x="3156" y="2941"/>
                  </a:lnTo>
                  <a:cubicBezTo>
                    <a:pt x="3287" y="2941"/>
                    <a:pt x="3390" y="2838"/>
                    <a:pt x="3390" y="2707"/>
                  </a:cubicBezTo>
                  <a:lnTo>
                    <a:pt x="3390" y="2243"/>
                  </a:lnTo>
                  <a:cubicBezTo>
                    <a:pt x="3390" y="2129"/>
                    <a:pt x="3307" y="2031"/>
                    <a:pt x="3195" y="2015"/>
                  </a:cubicBezTo>
                  <a:cubicBezTo>
                    <a:pt x="3206" y="1725"/>
                    <a:pt x="3226" y="913"/>
                    <a:pt x="3192" y="425"/>
                  </a:cubicBezTo>
                  <a:cubicBezTo>
                    <a:pt x="3175" y="190"/>
                    <a:pt x="3095" y="53"/>
                    <a:pt x="2952" y="12"/>
                  </a:cubicBezTo>
                  <a:cubicBezTo>
                    <a:pt x="2926" y="4"/>
                    <a:pt x="2899" y="1"/>
                    <a:pt x="28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35" name="Google Shape;1735;p41"/>
          <p:cNvGrpSpPr/>
          <p:nvPr/>
        </p:nvGrpSpPr>
        <p:grpSpPr>
          <a:xfrm rot="-689777">
            <a:off x="195241" y="5235704"/>
            <a:ext cx="1097579" cy="885648"/>
            <a:chOff x="2426221" y="1731563"/>
            <a:chExt cx="343878" cy="277479"/>
          </a:xfrm>
        </p:grpSpPr>
        <p:sp>
          <p:nvSpPr>
            <p:cNvPr id="1736" name="Google Shape;1736;p41"/>
            <p:cNvSpPr/>
            <p:nvPr/>
          </p:nvSpPr>
          <p:spPr>
            <a:xfrm>
              <a:off x="2426221" y="1731563"/>
              <a:ext cx="343878" cy="277479"/>
            </a:xfrm>
            <a:custGeom>
              <a:avLst/>
              <a:gdLst/>
              <a:ahLst/>
              <a:cxnLst/>
              <a:rect l="l" t="t" r="r" b="b"/>
              <a:pathLst>
                <a:path w="12254" h="9887" extrusionOk="0">
                  <a:moveTo>
                    <a:pt x="9900" y="5042"/>
                  </a:moveTo>
                  <a:cubicBezTo>
                    <a:pt x="9930" y="5042"/>
                    <a:pt x="9952" y="5063"/>
                    <a:pt x="9959" y="5081"/>
                  </a:cubicBezTo>
                  <a:cubicBezTo>
                    <a:pt x="9960" y="5085"/>
                    <a:pt x="9962" y="5089"/>
                    <a:pt x="9962" y="5095"/>
                  </a:cubicBezTo>
                  <a:lnTo>
                    <a:pt x="10158" y="6119"/>
                  </a:lnTo>
                  <a:cubicBezTo>
                    <a:pt x="10126" y="6111"/>
                    <a:pt x="10089" y="6107"/>
                    <a:pt x="10053" y="6107"/>
                  </a:cubicBezTo>
                  <a:lnTo>
                    <a:pt x="9694" y="6107"/>
                  </a:lnTo>
                  <a:cubicBezTo>
                    <a:pt x="9578" y="6107"/>
                    <a:pt x="9468" y="6135"/>
                    <a:pt x="9368" y="6185"/>
                  </a:cubicBezTo>
                  <a:cubicBezTo>
                    <a:pt x="9403" y="6133"/>
                    <a:pt x="9437" y="6079"/>
                    <a:pt x="9468" y="6026"/>
                  </a:cubicBezTo>
                  <a:cubicBezTo>
                    <a:pt x="9638" y="5732"/>
                    <a:pt x="9757" y="5415"/>
                    <a:pt x="9821" y="5081"/>
                  </a:cubicBezTo>
                  <a:cubicBezTo>
                    <a:pt x="9821" y="5079"/>
                    <a:pt x="9824" y="5075"/>
                    <a:pt x="9824" y="5075"/>
                  </a:cubicBezTo>
                  <a:cubicBezTo>
                    <a:pt x="9830" y="5059"/>
                    <a:pt x="9855" y="5042"/>
                    <a:pt x="9881" y="5042"/>
                  </a:cubicBezTo>
                  <a:close/>
                  <a:moveTo>
                    <a:pt x="8795" y="0"/>
                  </a:moveTo>
                  <a:cubicBezTo>
                    <a:pt x="8204" y="0"/>
                    <a:pt x="7644" y="270"/>
                    <a:pt x="7273" y="719"/>
                  </a:cubicBezTo>
                  <a:lnTo>
                    <a:pt x="2516" y="719"/>
                  </a:lnTo>
                  <a:cubicBezTo>
                    <a:pt x="1129" y="719"/>
                    <a:pt x="0" y="1848"/>
                    <a:pt x="0" y="3235"/>
                  </a:cubicBezTo>
                  <a:lnTo>
                    <a:pt x="0" y="8985"/>
                  </a:lnTo>
                  <a:cubicBezTo>
                    <a:pt x="0" y="9481"/>
                    <a:pt x="405" y="9887"/>
                    <a:pt x="901" y="9887"/>
                  </a:cubicBezTo>
                  <a:lnTo>
                    <a:pt x="2311" y="9887"/>
                  </a:lnTo>
                  <a:cubicBezTo>
                    <a:pt x="2537" y="9887"/>
                    <a:pt x="2752" y="9778"/>
                    <a:pt x="2889" y="9598"/>
                  </a:cubicBezTo>
                  <a:cubicBezTo>
                    <a:pt x="3025" y="9418"/>
                    <a:pt x="3069" y="9186"/>
                    <a:pt x="3008" y="8968"/>
                  </a:cubicBezTo>
                  <a:cubicBezTo>
                    <a:pt x="2987" y="8897"/>
                    <a:pt x="2964" y="8828"/>
                    <a:pt x="2933" y="8761"/>
                  </a:cubicBezTo>
                  <a:cubicBezTo>
                    <a:pt x="2823" y="8516"/>
                    <a:pt x="2659" y="8322"/>
                    <a:pt x="2522" y="8193"/>
                  </a:cubicBezTo>
                  <a:lnTo>
                    <a:pt x="2522" y="7196"/>
                  </a:lnTo>
                  <a:lnTo>
                    <a:pt x="5202" y="7196"/>
                  </a:lnTo>
                  <a:lnTo>
                    <a:pt x="5202" y="8985"/>
                  </a:lnTo>
                  <a:cubicBezTo>
                    <a:pt x="5202" y="9481"/>
                    <a:pt x="5609" y="9887"/>
                    <a:pt x="6104" y="9887"/>
                  </a:cubicBezTo>
                  <a:lnTo>
                    <a:pt x="7515" y="9887"/>
                  </a:lnTo>
                  <a:cubicBezTo>
                    <a:pt x="7739" y="9887"/>
                    <a:pt x="7956" y="9778"/>
                    <a:pt x="8091" y="9598"/>
                  </a:cubicBezTo>
                  <a:cubicBezTo>
                    <a:pt x="8216" y="9434"/>
                    <a:pt x="8264" y="9229"/>
                    <a:pt x="8226" y="9029"/>
                  </a:cubicBezTo>
                  <a:lnTo>
                    <a:pt x="8242" y="8997"/>
                  </a:lnTo>
                  <a:lnTo>
                    <a:pt x="8135" y="8762"/>
                  </a:lnTo>
                  <a:cubicBezTo>
                    <a:pt x="8025" y="8519"/>
                    <a:pt x="7862" y="8327"/>
                    <a:pt x="7724" y="8195"/>
                  </a:cubicBezTo>
                  <a:lnTo>
                    <a:pt x="7724" y="7418"/>
                  </a:lnTo>
                  <a:cubicBezTo>
                    <a:pt x="7958" y="7346"/>
                    <a:pt x="8180" y="7245"/>
                    <a:pt x="8394" y="7119"/>
                  </a:cubicBezTo>
                  <a:lnTo>
                    <a:pt x="8449" y="7086"/>
                  </a:lnTo>
                  <a:lnTo>
                    <a:pt x="8450" y="7083"/>
                  </a:lnTo>
                  <a:cubicBezTo>
                    <a:pt x="8648" y="6959"/>
                    <a:pt x="8831" y="6812"/>
                    <a:pt x="8996" y="6647"/>
                  </a:cubicBezTo>
                  <a:lnTo>
                    <a:pt x="8996" y="6647"/>
                  </a:lnTo>
                  <a:cubicBezTo>
                    <a:pt x="8978" y="6705"/>
                    <a:pt x="8971" y="6767"/>
                    <a:pt x="8971" y="6830"/>
                  </a:cubicBezTo>
                  <a:cubicBezTo>
                    <a:pt x="8968" y="7800"/>
                    <a:pt x="9450" y="8776"/>
                    <a:pt x="10541" y="8809"/>
                  </a:cubicBezTo>
                  <a:lnTo>
                    <a:pt x="10591" y="8809"/>
                  </a:lnTo>
                  <a:cubicBezTo>
                    <a:pt x="11556" y="8809"/>
                    <a:pt x="12183" y="8025"/>
                    <a:pt x="12211" y="7113"/>
                  </a:cubicBezTo>
                  <a:cubicBezTo>
                    <a:pt x="12254" y="5764"/>
                    <a:pt x="12210" y="4405"/>
                    <a:pt x="12210" y="3054"/>
                  </a:cubicBezTo>
                  <a:cubicBezTo>
                    <a:pt x="12210" y="2670"/>
                    <a:pt x="12116" y="2295"/>
                    <a:pt x="11938" y="1959"/>
                  </a:cubicBezTo>
                  <a:lnTo>
                    <a:pt x="11937" y="1956"/>
                  </a:lnTo>
                  <a:lnTo>
                    <a:pt x="11902" y="1897"/>
                  </a:lnTo>
                  <a:cubicBezTo>
                    <a:pt x="11570" y="1315"/>
                    <a:pt x="11006" y="908"/>
                    <a:pt x="10361" y="770"/>
                  </a:cubicBezTo>
                  <a:cubicBezTo>
                    <a:pt x="9988" y="290"/>
                    <a:pt x="9411" y="0"/>
                    <a:pt x="8795" y="0"/>
                  </a:cubicBezTo>
                  <a:close/>
                </a:path>
              </a:pathLst>
            </a:custGeom>
            <a:solidFill>
              <a:schemeClr val="accent5"/>
            </a:solidFill>
            <a:ln>
              <a:noFill/>
            </a:ln>
            <a:effectLst>
              <a:outerShdw blurRad="57150" dist="19050" dir="5400000" algn="bl" rotWithShape="0">
                <a:srgbClr val="000000">
                  <a:alpha val="2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7" name="Google Shape;1737;p41"/>
            <p:cNvSpPr/>
            <p:nvPr/>
          </p:nvSpPr>
          <p:spPr>
            <a:xfrm>
              <a:off x="2447661" y="1757102"/>
              <a:ext cx="306022" cy="231873"/>
            </a:xfrm>
            <a:custGeom>
              <a:avLst/>
              <a:gdLst/>
              <a:ahLst/>
              <a:cxnLst/>
              <a:rect l="l" t="t" r="r" b="b"/>
              <a:pathLst>
                <a:path w="10905" h="8262" extrusionOk="0">
                  <a:moveTo>
                    <a:pt x="8034" y="1"/>
                  </a:moveTo>
                  <a:lnTo>
                    <a:pt x="6790" y="351"/>
                  </a:lnTo>
                  <a:lnTo>
                    <a:pt x="4802" y="351"/>
                  </a:lnTo>
                  <a:lnTo>
                    <a:pt x="0" y="2325"/>
                  </a:lnTo>
                  <a:lnTo>
                    <a:pt x="0" y="7874"/>
                  </a:lnTo>
                  <a:cubicBezTo>
                    <a:pt x="0" y="8072"/>
                    <a:pt x="161" y="8234"/>
                    <a:pt x="359" y="8234"/>
                  </a:cubicBezTo>
                  <a:lnTo>
                    <a:pt x="1544" y="8234"/>
                  </a:lnTo>
                  <a:lnTo>
                    <a:pt x="1672" y="8075"/>
                  </a:lnTo>
                  <a:cubicBezTo>
                    <a:pt x="1521" y="7741"/>
                    <a:pt x="1213" y="7536"/>
                    <a:pt x="1213" y="7536"/>
                  </a:cubicBezTo>
                  <a:lnTo>
                    <a:pt x="843" y="7039"/>
                  </a:lnTo>
                  <a:lnTo>
                    <a:pt x="1213" y="6638"/>
                  </a:lnTo>
                  <a:lnTo>
                    <a:pt x="1213" y="5330"/>
                  </a:lnTo>
                  <a:lnTo>
                    <a:pt x="4981" y="5330"/>
                  </a:lnTo>
                  <a:lnTo>
                    <a:pt x="5285" y="8204"/>
                  </a:lnTo>
                  <a:lnTo>
                    <a:pt x="6784" y="8261"/>
                  </a:lnTo>
                  <a:lnTo>
                    <a:pt x="6877" y="8075"/>
                  </a:lnTo>
                  <a:cubicBezTo>
                    <a:pt x="6726" y="7741"/>
                    <a:pt x="6418" y="7536"/>
                    <a:pt x="6418" y="7536"/>
                  </a:cubicBezTo>
                  <a:lnTo>
                    <a:pt x="6418" y="6074"/>
                  </a:lnTo>
                  <a:cubicBezTo>
                    <a:pt x="6755" y="6025"/>
                    <a:pt x="7070" y="5910"/>
                    <a:pt x="7350" y="5741"/>
                  </a:cubicBezTo>
                  <a:lnTo>
                    <a:pt x="8236" y="4845"/>
                  </a:lnTo>
                  <a:cubicBezTo>
                    <a:pt x="8374" y="4609"/>
                    <a:pt x="8472" y="4347"/>
                    <a:pt x="8528" y="4068"/>
                  </a:cubicBezTo>
                  <a:cubicBezTo>
                    <a:pt x="8535" y="4025"/>
                    <a:pt x="8548" y="3986"/>
                    <a:pt x="8564" y="3948"/>
                  </a:cubicBezTo>
                  <a:cubicBezTo>
                    <a:pt x="8564" y="3948"/>
                    <a:pt x="8556" y="3435"/>
                    <a:pt x="9122" y="3435"/>
                  </a:cubicBezTo>
                  <a:lnTo>
                    <a:pt x="9139" y="3435"/>
                  </a:lnTo>
                  <a:cubicBezTo>
                    <a:pt x="9850" y="3435"/>
                    <a:pt x="9695" y="3948"/>
                    <a:pt x="9695" y="3948"/>
                  </a:cubicBezTo>
                  <a:cubicBezTo>
                    <a:pt x="9714" y="3989"/>
                    <a:pt x="9729" y="4036"/>
                    <a:pt x="9737" y="4081"/>
                  </a:cubicBezTo>
                  <a:lnTo>
                    <a:pt x="9884" y="4844"/>
                  </a:lnTo>
                  <a:lnTo>
                    <a:pt x="10088" y="5279"/>
                  </a:lnTo>
                  <a:lnTo>
                    <a:pt x="10056" y="5739"/>
                  </a:lnTo>
                  <a:lnTo>
                    <a:pt x="10148" y="6213"/>
                  </a:lnTo>
                  <a:cubicBezTo>
                    <a:pt x="10185" y="6404"/>
                    <a:pt x="10066" y="6602"/>
                    <a:pt x="9872" y="6632"/>
                  </a:cubicBezTo>
                  <a:cubicBezTo>
                    <a:pt x="9853" y="6636"/>
                    <a:pt x="9833" y="6637"/>
                    <a:pt x="9815" y="6637"/>
                  </a:cubicBezTo>
                  <a:cubicBezTo>
                    <a:pt x="9625" y="6637"/>
                    <a:pt x="9472" y="6483"/>
                    <a:pt x="9472" y="6294"/>
                  </a:cubicBezTo>
                  <a:lnTo>
                    <a:pt x="9472" y="5920"/>
                  </a:lnTo>
                  <a:cubicBezTo>
                    <a:pt x="9472" y="5820"/>
                    <a:pt x="9391" y="5739"/>
                    <a:pt x="9292" y="5739"/>
                  </a:cubicBezTo>
                  <a:lnTo>
                    <a:pt x="8933" y="5739"/>
                  </a:lnTo>
                  <a:cubicBezTo>
                    <a:pt x="8834" y="5739"/>
                    <a:pt x="8754" y="5820"/>
                    <a:pt x="8754" y="5920"/>
                  </a:cubicBezTo>
                  <a:lnTo>
                    <a:pt x="8754" y="6232"/>
                  </a:lnTo>
                  <a:cubicBezTo>
                    <a:pt x="8754" y="6374"/>
                    <a:pt x="8779" y="6509"/>
                    <a:pt x="8827" y="6635"/>
                  </a:cubicBezTo>
                  <a:lnTo>
                    <a:pt x="9796" y="6885"/>
                  </a:lnTo>
                  <a:lnTo>
                    <a:pt x="10845" y="6635"/>
                  </a:lnTo>
                  <a:cubicBezTo>
                    <a:pt x="10884" y="6524"/>
                    <a:pt x="10905" y="6404"/>
                    <a:pt x="10905" y="6276"/>
                  </a:cubicBezTo>
                  <a:lnTo>
                    <a:pt x="10905" y="5738"/>
                  </a:lnTo>
                  <a:lnTo>
                    <a:pt x="10771" y="5242"/>
                  </a:lnTo>
                  <a:lnTo>
                    <a:pt x="10905" y="4842"/>
                  </a:lnTo>
                  <a:lnTo>
                    <a:pt x="10905" y="3948"/>
                  </a:lnTo>
                  <a:lnTo>
                    <a:pt x="10575" y="3511"/>
                  </a:lnTo>
                  <a:lnTo>
                    <a:pt x="10905" y="3049"/>
                  </a:lnTo>
                  <a:lnTo>
                    <a:pt x="10905" y="2144"/>
                  </a:lnTo>
                  <a:lnTo>
                    <a:pt x="10903" y="2144"/>
                  </a:lnTo>
                  <a:lnTo>
                    <a:pt x="10669" y="1254"/>
                  </a:lnTo>
                  <a:cubicBezTo>
                    <a:pt x="10387" y="760"/>
                    <a:pt x="9875" y="414"/>
                    <a:pt x="9280" y="358"/>
                  </a:cubicBezTo>
                  <a:lnTo>
                    <a:pt x="8034"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8" name="Google Shape;1738;p41"/>
            <p:cNvSpPr/>
            <p:nvPr/>
          </p:nvSpPr>
          <p:spPr>
            <a:xfrm>
              <a:off x="2587412" y="1909242"/>
              <a:ext cx="55508" cy="84588"/>
            </a:xfrm>
            <a:custGeom>
              <a:avLst/>
              <a:gdLst/>
              <a:ahLst/>
              <a:cxnLst/>
              <a:rect l="l" t="t" r="r" b="b"/>
              <a:pathLst>
                <a:path w="1978" h="3014" extrusionOk="0">
                  <a:moveTo>
                    <a:pt x="360" y="0"/>
                  </a:moveTo>
                  <a:lnTo>
                    <a:pt x="1" y="320"/>
                  </a:lnTo>
                  <a:lnTo>
                    <a:pt x="1" y="2654"/>
                  </a:lnTo>
                  <a:cubicBezTo>
                    <a:pt x="1" y="2851"/>
                    <a:pt x="162" y="3013"/>
                    <a:pt x="360" y="3013"/>
                  </a:cubicBezTo>
                  <a:lnTo>
                    <a:pt x="1771" y="3013"/>
                  </a:lnTo>
                  <a:cubicBezTo>
                    <a:pt x="1890" y="3013"/>
                    <a:pt x="1977" y="2899"/>
                    <a:pt x="1944" y="2786"/>
                  </a:cubicBezTo>
                  <a:cubicBezTo>
                    <a:pt x="1932" y="2739"/>
                    <a:pt x="1914" y="2695"/>
                    <a:pt x="1897" y="2654"/>
                  </a:cubicBezTo>
                  <a:lnTo>
                    <a:pt x="900" y="2654"/>
                  </a:lnTo>
                  <a:cubicBezTo>
                    <a:pt x="602" y="2654"/>
                    <a:pt x="360" y="2414"/>
                    <a:pt x="360" y="2115"/>
                  </a:cubicBezTo>
                  <a:lnTo>
                    <a:pt x="36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9" name="Google Shape;1739;p41"/>
            <p:cNvSpPr/>
            <p:nvPr/>
          </p:nvSpPr>
          <p:spPr>
            <a:xfrm>
              <a:off x="2441431" y="1857799"/>
              <a:ext cx="55451" cy="135891"/>
            </a:xfrm>
            <a:custGeom>
              <a:avLst/>
              <a:gdLst/>
              <a:ahLst/>
              <a:cxnLst/>
              <a:rect l="l" t="t" r="r" b="b"/>
              <a:pathLst>
                <a:path w="1976" h="4842" extrusionOk="0">
                  <a:moveTo>
                    <a:pt x="360" y="0"/>
                  </a:moveTo>
                  <a:lnTo>
                    <a:pt x="1" y="360"/>
                  </a:lnTo>
                  <a:lnTo>
                    <a:pt x="1" y="1256"/>
                  </a:lnTo>
                  <a:lnTo>
                    <a:pt x="142" y="1691"/>
                  </a:lnTo>
                  <a:lnTo>
                    <a:pt x="1" y="2151"/>
                  </a:lnTo>
                  <a:lnTo>
                    <a:pt x="1" y="3047"/>
                  </a:lnTo>
                  <a:lnTo>
                    <a:pt x="106" y="3487"/>
                  </a:lnTo>
                  <a:lnTo>
                    <a:pt x="1" y="3943"/>
                  </a:lnTo>
                  <a:lnTo>
                    <a:pt x="1" y="4483"/>
                  </a:lnTo>
                  <a:cubicBezTo>
                    <a:pt x="1" y="4681"/>
                    <a:pt x="162" y="4842"/>
                    <a:pt x="360" y="4842"/>
                  </a:cubicBezTo>
                  <a:lnTo>
                    <a:pt x="1769" y="4842"/>
                  </a:lnTo>
                  <a:cubicBezTo>
                    <a:pt x="1888" y="4842"/>
                    <a:pt x="1976" y="4728"/>
                    <a:pt x="1944" y="4615"/>
                  </a:cubicBezTo>
                  <a:cubicBezTo>
                    <a:pt x="1930" y="4569"/>
                    <a:pt x="1914" y="4525"/>
                    <a:pt x="1895" y="4483"/>
                  </a:cubicBezTo>
                  <a:lnTo>
                    <a:pt x="898" y="4483"/>
                  </a:lnTo>
                  <a:cubicBezTo>
                    <a:pt x="602" y="4483"/>
                    <a:pt x="360" y="4242"/>
                    <a:pt x="360" y="3943"/>
                  </a:cubicBezTo>
                  <a:lnTo>
                    <a:pt x="36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0" name="Google Shape;1740;p41"/>
            <p:cNvSpPr/>
            <p:nvPr/>
          </p:nvSpPr>
          <p:spPr>
            <a:xfrm>
              <a:off x="2577422" y="1842644"/>
              <a:ext cx="176176" cy="25174"/>
            </a:xfrm>
            <a:custGeom>
              <a:avLst/>
              <a:gdLst/>
              <a:ahLst/>
              <a:cxnLst/>
              <a:rect l="l" t="t" r="r" b="b"/>
              <a:pathLst>
                <a:path w="6278" h="897" extrusionOk="0">
                  <a:moveTo>
                    <a:pt x="1" y="1"/>
                  </a:moveTo>
                  <a:lnTo>
                    <a:pt x="180" y="897"/>
                  </a:lnTo>
                  <a:lnTo>
                    <a:pt x="3938" y="897"/>
                  </a:lnTo>
                  <a:cubicBezTo>
                    <a:pt x="4030" y="683"/>
                    <a:pt x="4250" y="538"/>
                    <a:pt x="4493" y="538"/>
                  </a:cubicBezTo>
                  <a:lnTo>
                    <a:pt x="4512" y="538"/>
                  </a:lnTo>
                  <a:cubicBezTo>
                    <a:pt x="4756" y="538"/>
                    <a:pt x="4970" y="683"/>
                    <a:pt x="5068" y="897"/>
                  </a:cubicBezTo>
                  <a:lnTo>
                    <a:pt x="6278" y="897"/>
                  </a:lnTo>
                  <a:lnTo>
                    <a:pt x="6278"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1" name="Google Shape;1741;p41"/>
            <p:cNvSpPr/>
            <p:nvPr/>
          </p:nvSpPr>
          <p:spPr>
            <a:xfrm>
              <a:off x="2577337" y="1792295"/>
              <a:ext cx="176261" cy="25258"/>
            </a:xfrm>
            <a:custGeom>
              <a:avLst/>
              <a:gdLst/>
              <a:ahLst/>
              <a:cxnLst/>
              <a:rect l="l" t="t" r="r" b="b"/>
              <a:pathLst>
                <a:path w="6281" h="900" extrusionOk="0">
                  <a:moveTo>
                    <a:pt x="1" y="0"/>
                  </a:moveTo>
                  <a:lnTo>
                    <a:pt x="1" y="899"/>
                  </a:lnTo>
                  <a:lnTo>
                    <a:pt x="6281" y="899"/>
                  </a:lnTo>
                  <a:lnTo>
                    <a:pt x="6281" y="890"/>
                  </a:lnTo>
                  <a:cubicBezTo>
                    <a:pt x="6281" y="565"/>
                    <a:pt x="6194" y="263"/>
                    <a:pt x="60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2" name="Google Shape;1742;p41"/>
            <p:cNvSpPr/>
            <p:nvPr/>
          </p:nvSpPr>
          <p:spPr>
            <a:xfrm>
              <a:off x="2638149" y="1746774"/>
              <a:ext cx="69876" cy="20431"/>
            </a:xfrm>
            <a:custGeom>
              <a:avLst/>
              <a:gdLst/>
              <a:ahLst/>
              <a:cxnLst/>
              <a:rect l="l" t="t" r="r" b="b"/>
              <a:pathLst>
                <a:path w="2490" h="728" extrusionOk="0">
                  <a:moveTo>
                    <a:pt x="1243" y="1"/>
                  </a:moveTo>
                  <a:cubicBezTo>
                    <a:pt x="712" y="1"/>
                    <a:pt x="250" y="291"/>
                    <a:pt x="1" y="719"/>
                  </a:cubicBezTo>
                  <a:lnTo>
                    <a:pt x="2489" y="728"/>
                  </a:lnTo>
                  <a:cubicBezTo>
                    <a:pt x="2244" y="292"/>
                    <a:pt x="1778" y="1"/>
                    <a:pt x="12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3" name="Google Shape;1743;p41"/>
            <p:cNvSpPr/>
            <p:nvPr/>
          </p:nvSpPr>
          <p:spPr>
            <a:xfrm>
              <a:off x="2445219" y="1766896"/>
              <a:ext cx="137226" cy="100922"/>
            </a:xfrm>
            <a:custGeom>
              <a:avLst/>
              <a:gdLst/>
              <a:ahLst/>
              <a:cxnLst/>
              <a:rect l="l" t="t" r="r" b="b"/>
              <a:pathLst>
                <a:path w="4890" h="3596" extrusionOk="0">
                  <a:moveTo>
                    <a:pt x="4530" y="1"/>
                  </a:moveTo>
                  <a:lnTo>
                    <a:pt x="4247" y="147"/>
                  </a:lnTo>
                  <a:lnTo>
                    <a:pt x="1839" y="147"/>
                  </a:lnTo>
                  <a:cubicBezTo>
                    <a:pt x="748" y="149"/>
                    <a:pt x="1" y="1033"/>
                    <a:pt x="1" y="2121"/>
                  </a:cubicBezTo>
                  <a:lnTo>
                    <a:pt x="224" y="3596"/>
                  </a:lnTo>
                  <a:lnTo>
                    <a:pt x="4889" y="3596"/>
                  </a:lnTo>
                  <a:lnTo>
                    <a:pt x="4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4" name="Google Shape;1744;p41"/>
            <p:cNvSpPr/>
            <p:nvPr/>
          </p:nvSpPr>
          <p:spPr>
            <a:xfrm>
              <a:off x="2441431" y="1766952"/>
              <a:ext cx="130912" cy="100950"/>
            </a:xfrm>
            <a:custGeom>
              <a:avLst/>
              <a:gdLst/>
              <a:ahLst/>
              <a:cxnLst/>
              <a:rect l="l" t="t" r="r" b="b"/>
              <a:pathLst>
                <a:path w="4665" h="3597" extrusionOk="0">
                  <a:moveTo>
                    <a:pt x="1974" y="0"/>
                  </a:moveTo>
                  <a:cubicBezTo>
                    <a:pt x="883" y="0"/>
                    <a:pt x="1" y="884"/>
                    <a:pt x="1" y="1974"/>
                  </a:cubicBezTo>
                  <a:lnTo>
                    <a:pt x="1" y="3597"/>
                  </a:lnTo>
                  <a:lnTo>
                    <a:pt x="360" y="3597"/>
                  </a:lnTo>
                  <a:lnTo>
                    <a:pt x="360" y="1981"/>
                  </a:lnTo>
                  <a:cubicBezTo>
                    <a:pt x="360" y="1089"/>
                    <a:pt x="1083" y="367"/>
                    <a:pt x="1974" y="367"/>
                  </a:cubicBezTo>
                  <a:lnTo>
                    <a:pt x="4298" y="367"/>
                  </a:lnTo>
                  <a:cubicBezTo>
                    <a:pt x="4502" y="367"/>
                    <a:pt x="4665" y="201"/>
                    <a:pt x="46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5" name="Google Shape;1745;p41"/>
            <p:cNvSpPr/>
            <p:nvPr/>
          </p:nvSpPr>
          <p:spPr>
            <a:xfrm>
              <a:off x="2506900" y="1787272"/>
              <a:ext cx="10103" cy="10103"/>
            </a:xfrm>
            <a:custGeom>
              <a:avLst/>
              <a:gdLst/>
              <a:ahLst/>
              <a:cxnLst/>
              <a:rect l="l" t="t" r="r" b="b"/>
              <a:pathLst>
                <a:path w="360" h="360" extrusionOk="0">
                  <a:moveTo>
                    <a:pt x="179" y="0"/>
                  </a:moveTo>
                  <a:cubicBezTo>
                    <a:pt x="81" y="0"/>
                    <a:pt x="1" y="81"/>
                    <a:pt x="1" y="179"/>
                  </a:cubicBezTo>
                  <a:cubicBezTo>
                    <a:pt x="1" y="279"/>
                    <a:pt x="81" y="360"/>
                    <a:pt x="179" y="360"/>
                  </a:cubicBezTo>
                  <a:lnTo>
                    <a:pt x="182" y="360"/>
                  </a:lnTo>
                  <a:cubicBezTo>
                    <a:pt x="281" y="360"/>
                    <a:pt x="360" y="279"/>
                    <a:pt x="360" y="179"/>
                  </a:cubicBezTo>
                  <a:cubicBezTo>
                    <a:pt x="360" y="81"/>
                    <a:pt x="279" y="0"/>
                    <a:pt x="17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6" name="Google Shape;1746;p41"/>
            <p:cNvSpPr/>
            <p:nvPr/>
          </p:nvSpPr>
          <p:spPr>
            <a:xfrm>
              <a:off x="2506900" y="1837648"/>
              <a:ext cx="10103" cy="10103"/>
            </a:xfrm>
            <a:custGeom>
              <a:avLst/>
              <a:gdLst/>
              <a:ahLst/>
              <a:cxnLst/>
              <a:rect l="l" t="t" r="r" b="b"/>
              <a:pathLst>
                <a:path w="360" h="360" extrusionOk="0">
                  <a:moveTo>
                    <a:pt x="179" y="0"/>
                  </a:moveTo>
                  <a:cubicBezTo>
                    <a:pt x="81" y="0"/>
                    <a:pt x="1" y="81"/>
                    <a:pt x="1" y="179"/>
                  </a:cubicBezTo>
                  <a:cubicBezTo>
                    <a:pt x="1" y="279"/>
                    <a:pt x="81" y="359"/>
                    <a:pt x="179" y="359"/>
                  </a:cubicBezTo>
                  <a:lnTo>
                    <a:pt x="182" y="359"/>
                  </a:lnTo>
                  <a:cubicBezTo>
                    <a:pt x="281" y="359"/>
                    <a:pt x="360" y="279"/>
                    <a:pt x="360" y="179"/>
                  </a:cubicBezTo>
                  <a:cubicBezTo>
                    <a:pt x="360" y="81"/>
                    <a:pt x="279" y="0"/>
                    <a:pt x="17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7" name="Google Shape;1747;p41"/>
            <p:cNvSpPr/>
            <p:nvPr/>
          </p:nvSpPr>
          <p:spPr>
            <a:xfrm>
              <a:off x="2506900" y="1812446"/>
              <a:ext cx="10103" cy="10103"/>
            </a:xfrm>
            <a:custGeom>
              <a:avLst/>
              <a:gdLst/>
              <a:ahLst/>
              <a:cxnLst/>
              <a:rect l="l" t="t" r="r" b="b"/>
              <a:pathLst>
                <a:path w="360" h="360" extrusionOk="0">
                  <a:moveTo>
                    <a:pt x="179" y="1"/>
                  </a:moveTo>
                  <a:cubicBezTo>
                    <a:pt x="81" y="1"/>
                    <a:pt x="1" y="81"/>
                    <a:pt x="1" y="181"/>
                  </a:cubicBezTo>
                  <a:cubicBezTo>
                    <a:pt x="1" y="279"/>
                    <a:pt x="81" y="360"/>
                    <a:pt x="179" y="360"/>
                  </a:cubicBezTo>
                  <a:lnTo>
                    <a:pt x="182" y="360"/>
                  </a:lnTo>
                  <a:cubicBezTo>
                    <a:pt x="281" y="360"/>
                    <a:pt x="360" y="279"/>
                    <a:pt x="360" y="181"/>
                  </a:cubicBezTo>
                  <a:cubicBezTo>
                    <a:pt x="360" y="81"/>
                    <a:pt x="279" y="1"/>
                    <a:pt x="17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8" name="Google Shape;1748;p41"/>
            <p:cNvSpPr/>
            <p:nvPr/>
          </p:nvSpPr>
          <p:spPr>
            <a:xfrm>
              <a:off x="2461608" y="1787272"/>
              <a:ext cx="10103" cy="10103"/>
            </a:xfrm>
            <a:custGeom>
              <a:avLst/>
              <a:gdLst/>
              <a:ahLst/>
              <a:cxnLst/>
              <a:rect l="l" t="t" r="r" b="b"/>
              <a:pathLst>
                <a:path w="360" h="360" extrusionOk="0">
                  <a:moveTo>
                    <a:pt x="179" y="0"/>
                  </a:moveTo>
                  <a:cubicBezTo>
                    <a:pt x="81" y="0"/>
                    <a:pt x="0" y="81"/>
                    <a:pt x="0" y="179"/>
                  </a:cubicBezTo>
                  <a:cubicBezTo>
                    <a:pt x="0" y="279"/>
                    <a:pt x="81" y="360"/>
                    <a:pt x="179" y="360"/>
                  </a:cubicBezTo>
                  <a:lnTo>
                    <a:pt x="181" y="360"/>
                  </a:lnTo>
                  <a:cubicBezTo>
                    <a:pt x="280" y="360"/>
                    <a:pt x="359" y="279"/>
                    <a:pt x="359" y="179"/>
                  </a:cubicBezTo>
                  <a:cubicBezTo>
                    <a:pt x="359" y="81"/>
                    <a:pt x="279" y="0"/>
                    <a:pt x="17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9" name="Google Shape;1749;p41"/>
            <p:cNvSpPr/>
            <p:nvPr/>
          </p:nvSpPr>
          <p:spPr>
            <a:xfrm>
              <a:off x="2461608" y="1837648"/>
              <a:ext cx="10103" cy="10103"/>
            </a:xfrm>
            <a:custGeom>
              <a:avLst/>
              <a:gdLst/>
              <a:ahLst/>
              <a:cxnLst/>
              <a:rect l="l" t="t" r="r" b="b"/>
              <a:pathLst>
                <a:path w="360" h="360" extrusionOk="0">
                  <a:moveTo>
                    <a:pt x="179" y="0"/>
                  </a:moveTo>
                  <a:cubicBezTo>
                    <a:pt x="81" y="0"/>
                    <a:pt x="0" y="81"/>
                    <a:pt x="0" y="179"/>
                  </a:cubicBezTo>
                  <a:cubicBezTo>
                    <a:pt x="0" y="279"/>
                    <a:pt x="81" y="359"/>
                    <a:pt x="179" y="359"/>
                  </a:cubicBezTo>
                  <a:lnTo>
                    <a:pt x="181" y="359"/>
                  </a:lnTo>
                  <a:cubicBezTo>
                    <a:pt x="280" y="359"/>
                    <a:pt x="359" y="279"/>
                    <a:pt x="359" y="179"/>
                  </a:cubicBezTo>
                  <a:cubicBezTo>
                    <a:pt x="359" y="81"/>
                    <a:pt x="279" y="0"/>
                    <a:pt x="17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0" name="Google Shape;1750;p41"/>
            <p:cNvSpPr/>
            <p:nvPr/>
          </p:nvSpPr>
          <p:spPr>
            <a:xfrm>
              <a:off x="2461608" y="1812446"/>
              <a:ext cx="10103" cy="10103"/>
            </a:xfrm>
            <a:custGeom>
              <a:avLst/>
              <a:gdLst/>
              <a:ahLst/>
              <a:cxnLst/>
              <a:rect l="l" t="t" r="r" b="b"/>
              <a:pathLst>
                <a:path w="360" h="360" extrusionOk="0">
                  <a:moveTo>
                    <a:pt x="179" y="1"/>
                  </a:moveTo>
                  <a:cubicBezTo>
                    <a:pt x="81" y="1"/>
                    <a:pt x="0" y="81"/>
                    <a:pt x="0" y="181"/>
                  </a:cubicBezTo>
                  <a:cubicBezTo>
                    <a:pt x="0" y="279"/>
                    <a:pt x="81" y="360"/>
                    <a:pt x="179" y="360"/>
                  </a:cubicBezTo>
                  <a:lnTo>
                    <a:pt x="181" y="360"/>
                  </a:lnTo>
                  <a:cubicBezTo>
                    <a:pt x="280" y="360"/>
                    <a:pt x="359" y="279"/>
                    <a:pt x="359" y="181"/>
                  </a:cubicBezTo>
                  <a:cubicBezTo>
                    <a:pt x="359" y="81"/>
                    <a:pt x="279" y="1"/>
                    <a:pt x="17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1" name="Google Shape;1751;p41"/>
            <p:cNvSpPr/>
            <p:nvPr/>
          </p:nvSpPr>
          <p:spPr>
            <a:xfrm>
              <a:off x="2552193" y="1787272"/>
              <a:ext cx="10131" cy="10103"/>
            </a:xfrm>
            <a:custGeom>
              <a:avLst/>
              <a:gdLst/>
              <a:ahLst/>
              <a:cxnLst/>
              <a:rect l="l" t="t" r="r" b="b"/>
              <a:pathLst>
                <a:path w="361" h="360" extrusionOk="0">
                  <a:moveTo>
                    <a:pt x="181" y="0"/>
                  </a:moveTo>
                  <a:cubicBezTo>
                    <a:pt x="82" y="0"/>
                    <a:pt x="1" y="81"/>
                    <a:pt x="1" y="179"/>
                  </a:cubicBezTo>
                  <a:cubicBezTo>
                    <a:pt x="1" y="279"/>
                    <a:pt x="82" y="360"/>
                    <a:pt x="181" y="360"/>
                  </a:cubicBezTo>
                  <a:lnTo>
                    <a:pt x="183" y="360"/>
                  </a:lnTo>
                  <a:cubicBezTo>
                    <a:pt x="281" y="360"/>
                    <a:pt x="360" y="279"/>
                    <a:pt x="360" y="179"/>
                  </a:cubicBezTo>
                  <a:cubicBezTo>
                    <a:pt x="360" y="81"/>
                    <a:pt x="279" y="0"/>
                    <a:pt x="18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2" name="Google Shape;1752;p41"/>
            <p:cNvSpPr/>
            <p:nvPr/>
          </p:nvSpPr>
          <p:spPr>
            <a:xfrm>
              <a:off x="2552193" y="1837648"/>
              <a:ext cx="10131" cy="10103"/>
            </a:xfrm>
            <a:custGeom>
              <a:avLst/>
              <a:gdLst/>
              <a:ahLst/>
              <a:cxnLst/>
              <a:rect l="l" t="t" r="r" b="b"/>
              <a:pathLst>
                <a:path w="361" h="360" extrusionOk="0">
                  <a:moveTo>
                    <a:pt x="181" y="0"/>
                  </a:moveTo>
                  <a:cubicBezTo>
                    <a:pt x="82" y="0"/>
                    <a:pt x="1" y="81"/>
                    <a:pt x="1" y="179"/>
                  </a:cubicBezTo>
                  <a:cubicBezTo>
                    <a:pt x="1" y="279"/>
                    <a:pt x="82" y="359"/>
                    <a:pt x="181" y="359"/>
                  </a:cubicBezTo>
                  <a:lnTo>
                    <a:pt x="183" y="359"/>
                  </a:lnTo>
                  <a:cubicBezTo>
                    <a:pt x="281" y="359"/>
                    <a:pt x="360" y="279"/>
                    <a:pt x="360" y="179"/>
                  </a:cubicBezTo>
                  <a:cubicBezTo>
                    <a:pt x="360" y="81"/>
                    <a:pt x="279" y="0"/>
                    <a:pt x="18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3" name="Google Shape;1753;p41"/>
            <p:cNvSpPr/>
            <p:nvPr/>
          </p:nvSpPr>
          <p:spPr>
            <a:xfrm>
              <a:off x="2552193" y="1812446"/>
              <a:ext cx="10131" cy="10103"/>
            </a:xfrm>
            <a:custGeom>
              <a:avLst/>
              <a:gdLst/>
              <a:ahLst/>
              <a:cxnLst/>
              <a:rect l="l" t="t" r="r" b="b"/>
              <a:pathLst>
                <a:path w="361" h="360" extrusionOk="0">
                  <a:moveTo>
                    <a:pt x="181" y="1"/>
                  </a:moveTo>
                  <a:cubicBezTo>
                    <a:pt x="82" y="1"/>
                    <a:pt x="1" y="81"/>
                    <a:pt x="1" y="181"/>
                  </a:cubicBezTo>
                  <a:cubicBezTo>
                    <a:pt x="1" y="279"/>
                    <a:pt x="82" y="360"/>
                    <a:pt x="181" y="360"/>
                  </a:cubicBezTo>
                  <a:lnTo>
                    <a:pt x="183" y="360"/>
                  </a:lnTo>
                  <a:cubicBezTo>
                    <a:pt x="281" y="360"/>
                    <a:pt x="360" y="279"/>
                    <a:pt x="360" y="181"/>
                  </a:cubicBezTo>
                  <a:cubicBezTo>
                    <a:pt x="360" y="81"/>
                    <a:pt x="279" y="1"/>
                    <a:pt x="18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4" name="Google Shape;1754;p41"/>
            <p:cNvSpPr/>
            <p:nvPr/>
          </p:nvSpPr>
          <p:spPr>
            <a:xfrm>
              <a:off x="2529491" y="1799873"/>
              <a:ext cx="10103" cy="10103"/>
            </a:xfrm>
            <a:custGeom>
              <a:avLst/>
              <a:gdLst/>
              <a:ahLst/>
              <a:cxnLst/>
              <a:rect l="l" t="t" r="r" b="b"/>
              <a:pathLst>
                <a:path w="360" h="360" extrusionOk="0">
                  <a:moveTo>
                    <a:pt x="179" y="0"/>
                  </a:moveTo>
                  <a:cubicBezTo>
                    <a:pt x="81" y="0"/>
                    <a:pt x="1" y="81"/>
                    <a:pt x="1" y="180"/>
                  </a:cubicBezTo>
                  <a:cubicBezTo>
                    <a:pt x="1" y="279"/>
                    <a:pt x="81" y="359"/>
                    <a:pt x="179" y="359"/>
                  </a:cubicBezTo>
                  <a:lnTo>
                    <a:pt x="181" y="359"/>
                  </a:lnTo>
                  <a:cubicBezTo>
                    <a:pt x="281" y="359"/>
                    <a:pt x="360" y="279"/>
                    <a:pt x="360" y="180"/>
                  </a:cubicBezTo>
                  <a:cubicBezTo>
                    <a:pt x="360" y="81"/>
                    <a:pt x="279" y="0"/>
                    <a:pt x="17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5" name="Google Shape;1755;p41"/>
            <p:cNvSpPr/>
            <p:nvPr/>
          </p:nvSpPr>
          <p:spPr>
            <a:xfrm>
              <a:off x="2529519" y="1824991"/>
              <a:ext cx="10131" cy="10131"/>
            </a:xfrm>
            <a:custGeom>
              <a:avLst/>
              <a:gdLst/>
              <a:ahLst/>
              <a:cxnLst/>
              <a:rect l="l" t="t" r="r" b="b"/>
              <a:pathLst>
                <a:path w="361" h="361" extrusionOk="0">
                  <a:moveTo>
                    <a:pt x="180" y="1"/>
                  </a:moveTo>
                  <a:cubicBezTo>
                    <a:pt x="82" y="1"/>
                    <a:pt x="1" y="82"/>
                    <a:pt x="1" y="181"/>
                  </a:cubicBezTo>
                  <a:cubicBezTo>
                    <a:pt x="1" y="279"/>
                    <a:pt x="82" y="360"/>
                    <a:pt x="180" y="360"/>
                  </a:cubicBezTo>
                  <a:lnTo>
                    <a:pt x="183" y="360"/>
                  </a:lnTo>
                  <a:cubicBezTo>
                    <a:pt x="281" y="360"/>
                    <a:pt x="360" y="279"/>
                    <a:pt x="360" y="181"/>
                  </a:cubicBezTo>
                  <a:cubicBezTo>
                    <a:pt x="360" y="82"/>
                    <a:pt x="280" y="1"/>
                    <a:pt x="18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6" name="Google Shape;1756;p41"/>
            <p:cNvSpPr/>
            <p:nvPr/>
          </p:nvSpPr>
          <p:spPr>
            <a:xfrm>
              <a:off x="2484142" y="1799873"/>
              <a:ext cx="10103" cy="10103"/>
            </a:xfrm>
            <a:custGeom>
              <a:avLst/>
              <a:gdLst/>
              <a:ahLst/>
              <a:cxnLst/>
              <a:rect l="l" t="t" r="r" b="b"/>
              <a:pathLst>
                <a:path w="360" h="360" extrusionOk="0">
                  <a:moveTo>
                    <a:pt x="181" y="0"/>
                  </a:moveTo>
                  <a:cubicBezTo>
                    <a:pt x="81" y="0"/>
                    <a:pt x="1" y="81"/>
                    <a:pt x="1" y="180"/>
                  </a:cubicBezTo>
                  <a:cubicBezTo>
                    <a:pt x="1" y="279"/>
                    <a:pt x="81" y="359"/>
                    <a:pt x="181" y="359"/>
                  </a:cubicBezTo>
                  <a:lnTo>
                    <a:pt x="183" y="359"/>
                  </a:lnTo>
                  <a:cubicBezTo>
                    <a:pt x="282" y="359"/>
                    <a:pt x="360" y="279"/>
                    <a:pt x="360" y="180"/>
                  </a:cubicBezTo>
                  <a:cubicBezTo>
                    <a:pt x="360" y="81"/>
                    <a:pt x="279" y="0"/>
                    <a:pt x="18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7" name="Google Shape;1757;p41"/>
            <p:cNvSpPr/>
            <p:nvPr/>
          </p:nvSpPr>
          <p:spPr>
            <a:xfrm>
              <a:off x="2484226" y="1824991"/>
              <a:ext cx="10103" cy="10131"/>
            </a:xfrm>
            <a:custGeom>
              <a:avLst/>
              <a:gdLst/>
              <a:ahLst/>
              <a:cxnLst/>
              <a:rect l="l" t="t" r="r" b="b"/>
              <a:pathLst>
                <a:path w="360" h="361" extrusionOk="0">
                  <a:moveTo>
                    <a:pt x="180" y="1"/>
                  </a:moveTo>
                  <a:cubicBezTo>
                    <a:pt x="81" y="1"/>
                    <a:pt x="1" y="82"/>
                    <a:pt x="1" y="181"/>
                  </a:cubicBezTo>
                  <a:cubicBezTo>
                    <a:pt x="1" y="279"/>
                    <a:pt x="81" y="360"/>
                    <a:pt x="180" y="360"/>
                  </a:cubicBezTo>
                  <a:lnTo>
                    <a:pt x="181" y="360"/>
                  </a:lnTo>
                  <a:cubicBezTo>
                    <a:pt x="281" y="360"/>
                    <a:pt x="360" y="279"/>
                    <a:pt x="360" y="181"/>
                  </a:cubicBezTo>
                  <a:cubicBezTo>
                    <a:pt x="360" y="82"/>
                    <a:pt x="279" y="1"/>
                    <a:pt x="18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8" name="Google Shape;1758;p41"/>
            <p:cNvSpPr/>
            <p:nvPr/>
          </p:nvSpPr>
          <p:spPr>
            <a:xfrm>
              <a:off x="2446819" y="1893020"/>
              <a:ext cx="231908" cy="25174"/>
            </a:xfrm>
            <a:custGeom>
              <a:avLst/>
              <a:gdLst/>
              <a:ahLst/>
              <a:cxnLst/>
              <a:rect l="l" t="t" r="r" b="b"/>
              <a:pathLst>
                <a:path w="8264" h="897" extrusionOk="0">
                  <a:moveTo>
                    <a:pt x="168" y="1"/>
                  </a:moveTo>
                  <a:lnTo>
                    <a:pt x="1" y="395"/>
                  </a:lnTo>
                  <a:lnTo>
                    <a:pt x="168" y="896"/>
                  </a:lnTo>
                  <a:lnTo>
                    <a:pt x="7379" y="896"/>
                  </a:lnTo>
                  <a:cubicBezTo>
                    <a:pt x="7744" y="678"/>
                    <a:pt x="8051" y="369"/>
                    <a:pt x="826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9" name="Google Shape;1759;p41"/>
            <p:cNvSpPr/>
            <p:nvPr/>
          </p:nvSpPr>
          <p:spPr>
            <a:xfrm>
              <a:off x="2724946" y="1893020"/>
              <a:ext cx="28652" cy="25174"/>
            </a:xfrm>
            <a:custGeom>
              <a:avLst/>
              <a:gdLst/>
              <a:ahLst/>
              <a:cxnLst/>
              <a:rect l="l" t="t" r="r" b="b"/>
              <a:pathLst>
                <a:path w="1021" h="897" extrusionOk="0">
                  <a:moveTo>
                    <a:pt x="0" y="1"/>
                  </a:moveTo>
                  <a:lnTo>
                    <a:pt x="172" y="896"/>
                  </a:lnTo>
                  <a:lnTo>
                    <a:pt x="1021" y="896"/>
                  </a:lnTo>
                  <a:lnTo>
                    <a:pt x="1021"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0" name="Google Shape;1760;p41"/>
            <p:cNvSpPr/>
            <p:nvPr/>
          </p:nvSpPr>
          <p:spPr>
            <a:xfrm>
              <a:off x="2592491" y="1943397"/>
              <a:ext cx="35247" cy="25202"/>
            </a:xfrm>
            <a:custGeom>
              <a:avLst/>
              <a:gdLst/>
              <a:ahLst/>
              <a:cxnLst/>
              <a:rect l="l" t="t" r="r" b="b"/>
              <a:pathLst>
                <a:path w="1256" h="898" extrusionOk="0">
                  <a:moveTo>
                    <a:pt x="179" y="0"/>
                  </a:moveTo>
                  <a:lnTo>
                    <a:pt x="0" y="449"/>
                  </a:lnTo>
                  <a:lnTo>
                    <a:pt x="179" y="898"/>
                  </a:lnTo>
                  <a:lnTo>
                    <a:pt x="1255" y="898"/>
                  </a:lnTo>
                  <a:lnTo>
                    <a:pt x="1255"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1" name="Google Shape;1761;p41"/>
            <p:cNvSpPr/>
            <p:nvPr/>
          </p:nvSpPr>
          <p:spPr>
            <a:xfrm>
              <a:off x="2446005" y="1943425"/>
              <a:ext cx="35696" cy="25174"/>
            </a:xfrm>
            <a:custGeom>
              <a:avLst/>
              <a:gdLst/>
              <a:ahLst/>
              <a:cxnLst/>
              <a:rect l="l" t="t" r="r" b="b"/>
              <a:pathLst>
                <a:path w="1272" h="897" extrusionOk="0">
                  <a:moveTo>
                    <a:pt x="197" y="1"/>
                  </a:moveTo>
                  <a:lnTo>
                    <a:pt x="1" y="455"/>
                  </a:lnTo>
                  <a:lnTo>
                    <a:pt x="197" y="897"/>
                  </a:lnTo>
                  <a:lnTo>
                    <a:pt x="1272" y="897"/>
                  </a:lnTo>
                  <a:lnTo>
                    <a:pt x="1272"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2" name="Google Shape;1762;p41"/>
            <p:cNvSpPr/>
            <p:nvPr/>
          </p:nvSpPr>
          <p:spPr>
            <a:xfrm>
              <a:off x="2695228" y="1943397"/>
              <a:ext cx="56658" cy="20123"/>
            </a:xfrm>
            <a:custGeom>
              <a:avLst/>
              <a:gdLst/>
              <a:ahLst/>
              <a:cxnLst/>
              <a:rect l="l" t="t" r="r" b="b"/>
              <a:pathLst>
                <a:path w="2019" h="717" extrusionOk="0">
                  <a:moveTo>
                    <a:pt x="1" y="0"/>
                  </a:moveTo>
                  <a:cubicBezTo>
                    <a:pt x="153" y="403"/>
                    <a:pt x="524" y="704"/>
                    <a:pt x="971" y="716"/>
                  </a:cubicBezTo>
                  <a:cubicBezTo>
                    <a:pt x="982" y="716"/>
                    <a:pt x="993" y="716"/>
                    <a:pt x="1005" y="716"/>
                  </a:cubicBezTo>
                  <a:cubicBezTo>
                    <a:pt x="1471" y="716"/>
                    <a:pt x="1871" y="417"/>
                    <a:pt x="201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3" name="Google Shape;1763;p41"/>
            <p:cNvSpPr/>
            <p:nvPr/>
          </p:nvSpPr>
          <p:spPr>
            <a:xfrm>
              <a:off x="2441431" y="1893020"/>
              <a:ext cx="10103" cy="25174"/>
            </a:xfrm>
            <a:custGeom>
              <a:avLst/>
              <a:gdLst/>
              <a:ahLst/>
              <a:cxnLst/>
              <a:rect l="l" t="t" r="r" b="b"/>
              <a:pathLst>
                <a:path w="360" h="897" extrusionOk="0">
                  <a:moveTo>
                    <a:pt x="1" y="1"/>
                  </a:moveTo>
                  <a:lnTo>
                    <a:pt x="1" y="896"/>
                  </a:lnTo>
                  <a:lnTo>
                    <a:pt x="360" y="896"/>
                  </a:lnTo>
                  <a:lnTo>
                    <a:pt x="36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4" name="Google Shape;1764;p41"/>
            <p:cNvSpPr/>
            <p:nvPr/>
          </p:nvSpPr>
          <p:spPr>
            <a:xfrm>
              <a:off x="2441431" y="1943397"/>
              <a:ext cx="10103" cy="25174"/>
            </a:xfrm>
            <a:custGeom>
              <a:avLst/>
              <a:gdLst/>
              <a:ahLst/>
              <a:cxnLst/>
              <a:rect l="l" t="t" r="r" b="b"/>
              <a:pathLst>
                <a:path w="360" h="897" extrusionOk="0">
                  <a:moveTo>
                    <a:pt x="1" y="0"/>
                  </a:moveTo>
                  <a:lnTo>
                    <a:pt x="1" y="896"/>
                  </a:lnTo>
                  <a:lnTo>
                    <a:pt x="360" y="896"/>
                  </a:lnTo>
                  <a:lnTo>
                    <a:pt x="360"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5" name="Google Shape;1765;p41"/>
            <p:cNvSpPr/>
            <p:nvPr/>
          </p:nvSpPr>
          <p:spPr>
            <a:xfrm>
              <a:off x="2587412" y="1943397"/>
              <a:ext cx="10131" cy="25174"/>
            </a:xfrm>
            <a:custGeom>
              <a:avLst/>
              <a:gdLst/>
              <a:ahLst/>
              <a:cxnLst/>
              <a:rect l="l" t="t" r="r" b="b"/>
              <a:pathLst>
                <a:path w="361" h="897" extrusionOk="0">
                  <a:moveTo>
                    <a:pt x="1" y="0"/>
                  </a:moveTo>
                  <a:lnTo>
                    <a:pt x="1" y="896"/>
                  </a:lnTo>
                  <a:lnTo>
                    <a:pt x="360" y="896"/>
                  </a:lnTo>
                  <a:lnTo>
                    <a:pt x="360"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 name="Rectangle 3">
            <a:extLst>
              <a:ext uri="{FF2B5EF4-FFF2-40B4-BE49-F238E27FC236}">
                <a16:creationId xmlns:a16="http://schemas.microsoft.com/office/drawing/2014/main" id="{E9C01100-04F8-2FA9-29C1-B472B595813A}"/>
              </a:ext>
            </a:extLst>
          </p:cNvPr>
          <p:cNvSpPr/>
          <p:nvPr/>
        </p:nvSpPr>
        <p:spPr>
          <a:xfrm>
            <a:off x="586400" y="1600648"/>
            <a:ext cx="6479055" cy="34163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Xem đoạn phim sau và cho biết một</a:t>
            </a:r>
            <a:r>
              <a:rPr kumimoji="0" lang="en-US" sz="5400" b="1" i="0" u="none" strike="noStrike" kern="1200" cap="none" spc="0" normalizeH="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số</a:t>
            </a:r>
            <a:r>
              <a:rPr kumimoji="0" lang="en-US" sz="5400" b="1" i="0" u="none" strike="noStrike" kern="120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sự kiện chính</a:t>
            </a:r>
            <a:r>
              <a:rPr kumimoji="0" lang="en-US" sz="5400" b="1" i="0" u="none" strike="noStrike" kern="1200" cap="none" spc="0" normalizeH="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của CMTS Pháp</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traight Connector 1">
            <a:extLst>
              <a:ext uri="{FF2B5EF4-FFF2-40B4-BE49-F238E27FC236}">
                <a16:creationId xmlns:a16="http://schemas.microsoft.com/office/drawing/2014/main" id="{F6FDFA22-9E1C-47B8-107C-E296EA0DD35E}"/>
              </a:ext>
            </a:extLst>
          </p:cNvPr>
          <p:cNvSpPr/>
          <p:nvPr/>
        </p:nvSpPr>
        <p:spPr>
          <a:xfrm>
            <a:off x="0" y="5838740"/>
            <a:ext cx="12192000" cy="25697"/>
          </a:xfrm>
          <a:prstGeom prst="line">
            <a:avLst/>
          </a:prstGeom>
          <a:ln>
            <a:solidFill>
              <a:srgbClr val="535353"/>
            </a:solidFill>
            <a:miter lim="400000"/>
          </a:ln>
        </p:spPr>
        <p:txBody>
          <a:bodyPr lIns="45719" rIns="45719"/>
          <a:lstStyle/>
          <a:p>
            <a:pPr algn="ctr"/>
            <a:endParaRPr sz="3200">
              <a:latin typeface="Times New Roman" panose="02020603050405020304" pitchFamily="18" charset="0"/>
              <a:cs typeface="Times New Roman" panose="02020603050405020304" pitchFamily="18" charset="0"/>
            </a:endParaRPr>
          </a:p>
        </p:txBody>
      </p:sp>
      <p:sp>
        <p:nvSpPr>
          <p:cNvPr id="21" name="TextBox 34">
            <a:extLst>
              <a:ext uri="{FF2B5EF4-FFF2-40B4-BE49-F238E27FC236}">
                <a16:creationId xmlns:a16="http://schemas.microsoft.com/office/drawing/2014/main" id="{2244F67B-172D-8051-5491-5CBE8478DAAB}"/>
              </a:ext>
            </a:extLst>
          </p:cNvPr>
          <p:cNvSpPr txBox="1"/>
          <p:nvPr/>
        </p:nvSpPr>
        <p:spPr>
          <a:xfrm>
            <a:off x="366929" y="6096685"/>
            <a:ext cx="11726634" cy="707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3500">
                <a:solidFill>
                  <a:srgbClr val="F77F00"/>
                </a:solidFill>
                <a:latin typeface="Bellota Regular"/>
                <a:ea typeface="Bellota Regular"/>
                <a:cs typeface="Bellota Regular"/>
                <a:sym typeface="Bellota Regular"/>
              </a:defRPr>
            </a:lvl1pPr>
          </a:lstStyle>
          <a:p>
            <a:pPr algn="ctr"/>
            <a:r>
              <a:rPr lang="en-US" sz="4000" b="1">
                <a:latin typeface="Times New Roman" panose="02020603050405020304" pitchFamily="18" charset="0"/>
                <a:cs typeface="Times New Roman" panose="02020603050405020304" pitchFamily="18" charset="0"/>
              </a:rPr>
              <a:t>Một số sự kiện chính cách mạng tư sản Pháp</a:t>
            </a:r>
            <a:endParaRPr sz="4000" b="1">
              <a:latin typeface="Times New Roman" panose="02020603050405020304" pitchFamily="18" charset="0"/>
              <a:cs typeface="Times New Roman" panose="02020603050405020304" pitchFamily="18" charset="0"/>
            </a:endParaRPr>
          </a:p>
        </p:txBody>
      </p:sp>
      <p:grpSp>
        <p:nvGrpSpPr>
          <p:cNvPr id="55" name="Group 54">
            <a:extLst>
              <a:ext uri="{FF2B5EF4-FFF2-40B4-BE49-F238E27FC236}">
                <a16:creationId xmlns:a16="http://schemas.microsoft.com/office/drawing/2014/main" id="{08A7376F-984E-8558-8CA4-9272236D9473}"/>
              </a:ext>
            </a:extLst>
          </p:cNvPr>
          <p:cNvGrpSpPr/>
          <p:nvPr/>
        </p:nvGrpSpPr>
        <p:grpSpPr>
          <a:xfrm>
            <a:off x="68624" y="1542639"/>
            <a:ext cx="1899382" cy="4380796"/>
            <a:chOff x="68624" y="1542639"/>
            <a:chExt cx="1899382" cy="4380796"/>
          </a:xfrm>
        </p:grpSpPr>
        <p:sp>
          <p:nvSpPr>
            <p:cNvPr id="6" name="Oval 2">
              <a:extLst>
                <a:ext uri="{FF2B5EF4-FFF2-40B4-BE49-F238E27FC236}">
                  <a16:creationId xmlns:a16="http://schemas.microsoft.com/office/drawing/2014/main" id="{E4D66BFA-3046-5D9D-0D0F-8C13F565D4F5}"/>
                </a:ext>
              </a:extLst>
            </p:cNvPr>
            <p:cNvSpPr/>
            <p:nvPr/>
          </p:nvSpPr>
          <p:spPr>
            <a:xfrm>
              <a:off x="841867" y="5732672"/>
              <a:ext cx="256729" cy="190763"/>
            </a:xfrm>
            <a:prstGeom prst="ellipse">
              <a:avLst/>
            </a:prstGeom>
            <a:gradFill>
              <a:gsLst>
                <a:gs pos="22846">
                  <a:srgbClr val="FF3847"/>
                </a:gs>
                <a:gs pos="63342">
                  <a:srgbClr val="FF7D25"/>
                </a:gs>
                <a:gs pos="100000">
                  <a:srgbClr val="FFC203"/>
                </a:gs>
              </a:gsLst>
              <a:lin ang="2089253"/>
            </a:gradFill>
            <a:ln w="12700">
              <a:miter lim="400000"/>
            </a:ln>
          </p:spPr>
          <p:txBody>
            <a:bodyPr lIns="45719" rIns="45719" anchor="ctr"/>
            <a:lstStyle/>
            <a:p>
              <a:pPr algn="ctr">
                <a:defRPr>
                  <a:solidFill>
                    <a:srgbClr val="A9E800"/>
                  </a:solidFill>
                </a:defRPr>
              </a:pPr>
              <a:endParaRPr sz="3200">
                <a:latin typeface="Times New Roman" panose="02020603050405020304" pitchFamily="18" charset="0"/>
                <a:cs typeface="Times New Roman" panose="02020603050405020304" pitchFamily="18" charset="0"/>
              </a:endParaRPr>
            </a:p>
          </p:txBody>
        </p:sp>
        <p:sp>
          <p:nvSpPr>
            <p:cNvPr id="7" name="Straight Connector 3">
              <a:extLst>
                <a:ext uri="{FF2B5EF4-FFF2-40B4-BE49-F238E27FC236}">
                  <a16:creationId xmlns:a16="http://schemas.microsoft.com/office/drawing/2014/main" id="{E64BF673-C80F-7140-85CB-14342AE96CBA}"/>
                </a:ext>
              </a:extLst>
            </p:cNvPr>
            <p:cNvSpPr/>
            <p:nvPr/>
          </p:nvSpPr>
          <p:spPr>
            <a:xfrm flipV="1">
              <a:off x="971885" y="3213481"/>
              <a:ext cx="4" cy="2440915"/>
            </a:xfrm>
            <a:prstGeom prst="line">
              <a:avLst/>
            </a:prstGeom>
            <a:ln w="12700">
              <a:solidFill>
                <a:srgbClr val="FF8800"/>
              </a:solidFill>
              <a:miter/>
            </a:ln>
          </p:spPr>
          <p:txBody>
            <a:bodyPr lIns="45719" rIns="45719"/>
            <a:lstStyle/>
            <a:p>
              <a:pPr algn="ctr"/>
              <a:endParaRPr sz="3200">
                <a:latin typeface="Times New Roman" panose="02020603050405020304" pitchFamily="18" charset="0"/>
                <a:cs typeface="Times New Roman" panose="02020603050405020304" pitchFamily="18" charset="0"/>
              </a:endParaRPr>
            </a:p>
          </p:txBody>
        </p:sp>
        <p:sp>
          <p:nvSpPr>
            <p:cNvPr id="8" name="Teardrop 4">
              <a:extLst>
                <a:ext uri="{FF2B5EF4-FFF2-40B4-BE49-F238E27FC236}">
                  <a16:creationId xmlns:a16="http://schemas.microsoft.com/office/drawing/2014/main" id="{E1FEAFF0-785C-8ADD-E814-F9D98D73AB99}"/>
                </a:ext>
              </a:extLst>
            </p:cNvPr>
            <p:cNvSpPr/>
            <p:nvPr/>
          </p:nvSpPr>
          <p:spPr>
            <a:xfrm>
              <a:off x="68624" y="1542639"/>
              <a:ext cx="1899382" cy="1697163"/>
            </a:xfrm>
            <a:custGeom>
              <a:avLst/>
              <a:gdLst/>
              <a:ahLst/>
              <a:cxnLst>
                <a:cxn ang="0">
                  <a:pos x="wd2" y="hd2"/>
                </a:cxn>
                <a:cxn ang="5400000">
                  <a:pos x="wd2" y="hd2"/>
                </a:cxn>
                <a:cxn ang="10800000">
                  <a:pos x="wd2" y="hd2"/>
                </a:cxn>
                <a:cxn ang="16200000">
                  <a:pos x="wd2" y="hd2"/>
                </a:cxn>
              </a:cxnLst>
              <a:rect l="0" t="0" r="r" b="b"/>
              <a:pathLst>
                <a:path w="19487" h="20668" extrusionOk="0">
                  <a:moveTo>
                    <a:pt x="16879" y="2743"/>
                  </a:moveTo>
                  <a:cubicBezTo>
                    <a:pt x="20543" y="6219"/>
                    <a:pt x="20318" y="11656"/>
                    <a:pt x="16377" y="14888"/>
                  </a:cubicBezTo>
                  <a:cubicBezTo>
                    <a:pt x="14012" y="16827"/>
                    <a:pt x="11634" y="18753"/>
                    <a:pt x="9244" y="20668"/>
                  </a:cubicBezTo>
                  <a:cubicBezTo>
                    <a:pt x="7018" y="18605"/>
                    <a:pt x="4805" y="16531"/>
                    <a:pt x="2607" y="14445"/>
                  </a:cubicBezTo>
                  <a:cubicBezTo>
                    <a:pt x="-1057" y="10969"/>
                    <a:pt x="-832" y="5531"/>
                    <a:pt x="3109" y="2300"/>
                  </a:cubicBezTo>
                  <a:cubicBezTo>
                    <a:pt x="7051" y="-932"/>
                    <a:pt x="13215" y="-734"/>
                    <a:pt x="16879" y="2743"/>
                  </a:cubicBezTo>
                  <a:close/>
                </a:path>
              </a:pathLst>
            </a:custGeom>
            <a:gradFill>
              <a:gsLst>
                <a:gs pos="0">
                  <a:srgbClr val="FFC203"/>
                </a:gs>
                <a:gs pos="36657">
                  <a:srgbClr val="FF7D25"/>
                </a:gs>
                <a:gs pos="77153">
                  <a:srgbClr val="FF3847"/>
                </a:gs>
              </a:gsLst>
            </a:gradFill>
            <a:ln w="12700">
              <a:miter lim="400000"/>
            </a:ln>
          </p:spPr>
          <p:txBody>
            <a:bodyPr lIns="45719" rIns="45719" anchor="ctr"/>
            <a:lstStyle/>
            <a:p>
              <a:pPr algn="ctr"/>
              <a:endParaRPr sz="3200">
                <a:latin typeface="Times New Roman" panose="02020603050405020304" pitchFamily="18" charset="0"/>
                <a:cs typeface="Times New Roman" panose="02020603050405020304" pitchFamily="18" charset="0"/>
              </a:endParaRPr>
            </a:p>
          </p:txBody>
        </p:sp>
        <p:sp>
          <p:nvSpPr>
            <p:cNvPr id="26" name="TextBox 52">
              <a:extLst>
                <a:ext uri="{FF2B5EF4-FFF2-40B4-BE49-F238E27FC236}">
                  <a16:creationId xmlns:a16="http://schemas.microsoft.com/office/drawing/2014/main" id="{13600ADD-C407-EB2E-C52D-B8EE0D054FB0}"/>
                </a:ext>
              </a:extLst>
            </p:cNvPr>
            <p:cNvSpPr txBox="1"/>
            <p:nvPr/>
          </p:nvSpPr>
          <p:spPr>
            <a:xfrm>
              <a:off x="116076" y="1959486"/>
              <a:ext cx="1804478"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a:latin typeface="Encode Sans Semi Expanded Regular"/>
                  <a:ea typeface="Encode Sans Semi Expanded Regular"/>
                  <a:cs typeface="Encode Sans Semi Expanded Regular"/>
                  <a:sym typeface="Encode Sans Semi Expanded Regular"/>
                </a:defRPr>
              </a:lvl1pPr>
            </a:lstStyle>
            <a:p>
              <a:pPr algn="ctr"/>
              <a:r>
                <a:rPr lang="en-US" sz="3200" b="1">
                  <a:solidFill>
                    <a:schemeClr val="bg1"/>
                  </a:solidFill>
                  <a:latin typeface="Times New Roman" panose="02020603050405020304" pitchFamily="18" charset="0"/>
                  <a:cs typeface="Times New Roman" panose="02020603050405020304" pitchFamily="18" charset="0"/>
                </a:rPr>
                <a:t>14/7/1789</a:t>
              </a:r>
              <a:endParaRPr sz="3200" b="1">
                <a:solidFill>
                  <a:schemeClr val="bg1"/>
                </a:solidFill>
                <a:latin typeface="Times New Roman" panose="02020603050405020304" pitchFamily="18" charset="0"/>
                <a:cs typeface="Times New Roman" panose="02020603050405020304" pitchFamily="18" charset="0"/>
              </a:endParaRPr>
            </a:p>
          </p:txBody>
        </p:sp>
      </p:grpSp>
      <p:sp>
        <p:nvSpPr>
          <p:cNvPr id="37" name="TextBox 52">
            <a:extLst>
              <a:ext uri="{FF2B5EF4-FFF2-40B4-BE49-F238E27FC236}">
                <a16:creationId xmlns:a16="http://schemas.microsoft.com/office/drawing/2014/main" id="{3BF07570-624F-BDF7-87C4-D812A0F3C2ED}"/>
              </a:ext>
            </a:extLst>
          </p:cNvPr>
          <p:cNvSpPr txBox="1"/>
          <p:nvPr/>
        </p:nvSpPr>
        <p:spPr>
          <a:xfrm>
            <a:off x="1698638" y="2438741"/>
            <a:ext cx="1613414" cy="1077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100">
                <a:solidFill>
                  <a:srgbClr val="535353"/>
                </a:solidFill>
              </a:defRPr>
            </a:lvl1pPr>
          </a:lstStyle>
          <a:p>
            <a:pPr algn="ctr"/>
            <a:r>
              <a:rPr lang="en-US" sz="3200">
                <a:latin typeface="Times New Roman" panose="02020603050405020304" pitchFamily="18" charset="0"/>
                <a:cs typeface="Times New Roman" panose="02020603050405020304" pitchFamily="18" charset="0"/>
              </a:rPr>
              <a:t>Phá ngục Ba-xti</a:t>
            </a:r>
          </a:p>
        </p:txBody>
      </p:sp>
      <p:sp>
        <p:nvSpPr>
          <p:cNvPr id="38" name="TextBox 52">
            <a:extLst>
              <a:ext uri="{FF2B5EF4-FFF2-40B4-BE49-F238E27FC236}">
                <a16:creationId xmlns:a16="http://schemas.microsoft.com/office/drawing/2014/main" id="{1239F2F8-514C-5565-2BA3-24A21730D128}"/>
              </a:ext>
            </a:extLst>
          </p:cNvPr>
          <p:cNvSpPr txBox="1"/>
          <p:nvPr/>
        </p:nvSpPr>
        <p:spPr>
          <a:xfrm>
            <a:off x="1216911" y="3726389"/>
            <a:ext cx="2457936" cy="20621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a:solidFill>
                  <a:srgbClr val="535353"/>
                </a:solidFill>
              </a:defRPr>
            </a:lvl1pPr>
          </a:lstStyle>
          <a:p>
            <a:pPr algn="ctr"/>
            <a:r>
              <a:rPr lang="en-US" sz="3200">
                <a:latin typeface="Times New Roman" panose="02020603050405020304" pitchFamily="18" charset="0"/>
                <a:cs typeface="Times New Roman" panose="02020603050405020304" pitchFamily="18" charset="0"/>
              </a:rPr>
              <a:t>Ra đời bản Tuyên ngôn Nhân quyền và Dân quyền</a:t>
            </a:r>
          </a:p>
        </p:txBody>
      </p:sp>
      <p:grpSp>
        <p:nvGrpSpPr>
          <p:cNvPr id="54" name="Group 53">
            <a:extLst>
              <a:ext uri="{FF2B5EF4-FFF2-40B4-BE49-F238E27FC236}">
                <a16:creationId xmlns:a16="http://schemas.microsoft.com/office/drawing/2014/main" id="{26534941-5A3D-D92A-4F25-3FCBFFF8ED93}"/>
              </a:ext>
            </a:extLst>
          </p:cNvPr>
          <p:cNvGrpSpPr/>
          <p:nvPr/>
        </p:nvGrpSpPr>
        <p:grpSpPr>
          <a:xfrm>
            <a:off x="3064666" y="187531"/>
            <a:ext cx="2063884" cy="5675785"/>
            <a:chOff x="3064666" y="187531"/>
            <a:chExt cx="2063884" cy="5675785"/>
          </a:xfrm>
        </p:grpSpPr>
        <p:sp>
          <p:nvSpPr>
            <p:cNvPr id="9" name="Oval 9">
              <a:extLst>
                <a:ext uri="{FF2B5EF4-FFF2-40B4-BE49-F238E27FC236}">
                  <a16:creationId xmlns:a16="http://schemas.microsoft.com/office/drawing/2014/main" id="{7E40130B-8429-47FA-F5DA-702C119CBC07}"/>
                </a:ext>
              </a:extLst>
            </p:cNvPr>
            <p:cNvSpPr/>
            <p:nvPr/>
          </p:nvSpPr>
          <p:spPr>
            <a:xfrm>
              <a:off x="3910437" y="5672553"/>
              <a:ext cx="256729" cy="190763"/>
            </a:xfrm>
            <a:prstGeom prst="ellipse">
              <a:avLst/>
            </a:prstGeom>
            <a:gradFill>
              <a:gsLst>
                <a:gs pos="1890">
                  <a:srgbClr val="FF2A70"/>
                </a:gs>
                <a:gs pos="64134">
                  <a:srgbClr val="E1359B"/>
                </a:gs>
                <a:gs pos="98899">
                  <a:srgbClr val="C23FC6"/>
                </a:gs>
              </a:gsLst>
              <a:lin ang="2089253"/>
            </a:gradFill>
            <a:ln w="12700">
              <a:miter lim="400000"/>
            </a:ln>
          </p:spPr>
          <p:txBody>
            <a:bodyPr lIns="45719" rIns="45719" anchor="ctr"/>
            <a:lstStyle/>
            <a:p>
              <a:pPr algn="ctr">
                <a:defRPr>
                  <a:solidFill>
                    <a:srgbClr val="A9E800"/>
                  </a:solidFill>
                </a:defRPr>
              </a:pPr>
              <a:endParaRPr sz="3200">
                <a:latin typeface="Times New Roman" panose="02020603050405020304" pitchFamily="18" charset="0"/>
                <a:cs typeface="Times New Roman" panose="02020603050405020304" pitchFamily="18" charset="0"/>
              </a:endParaRPr>
            </a:p>
          </p:txBody>
        </p:sp>
        <p:sp>
          <p:nvSpPr>
            <p:cNvPr id="10" name="Straight Connector 10">
              <a:extLst>
                <a:ext uri="{FF2B5EF4-FFF2-40B4-BE49-F238E27FC236}">
                  <a16:creationId xmlns:a16="http://schemas.microsoft.com/office/drawing/2014/main" id="{19E2C5E5-A92C-7F38-6F27-A67B378F4A4E}"/>
                </a:ext>
              </a:extLst>
            </p:cNvPr>
            <p:cNvSpPr/>
            <p:nvPr/>
          </p:nvSpPr>
          <p:spPr>
            <a:xfrm flipV="1">
              <a:off x="4038802" y="1864164"/>
              <a:ext cx="6" cy="3746142"/>
            </a:xfrm>
            <a:prstGeom prst="line">
              <a:avLst/>
            </a:prstGeom>
            <a:ln w="12700">
              <a:solidFill>
                <a:srgbClr val="D7208E"/>
              </a:solidFill>
              <a:miter/>
            </a:ln>
          </p:spPr>
          <p:txBody>
            <a:bodyPr lIns="45719" rIns="45719"/>
            <a:lstStyle/>
            <a:p>
              <a:pPr algn="ctr"/>
              <a:endParaRPr sz="3200">
                <a:latin typeface="Times New Roman" panose="02020603050405020304" pitchFamily="18" charset="0"/>
                <a:cs typeface="Times New Roman" panose="02020603050405020304" pitchFamily="18" charset="0"/>
              </a:endParaRPr>
            </a:p>
          </p:txBody>
        </p:sp>
        <p:sp>
          <p:nvSpPr>
            <p:cNvPr id="11" name="Teardrop 11">
              <a:extLst>
                <a:ext uri="{FF2B5EF4-FFF2-40B4-BE49-F238E27FC236}">
                  <a16:creationId xmlns:a16="http://schemas.microsoft.com/office/drawing/2014/main" id="{97B5637F-BAF5-6B3C-B4D4-67CBE2DAF465}"/>
                </a:ext>
              </a:extLst>
            </p:cNvPr>
            <p:cNvSpPr/>
            <p:nvPr/>
          </p:nvSpPr>
          <p:spPr>
            <a:xfrm>
              <a:off x="3146917" y="187531"/>
              <a:ext cx="1899382" cy="1697166"/>
            </a:xfrm>
            <a:custGeom>
              <a:avLst/>
              <a:gdLst/>
              <a:ahLst/>
              <a:cxnLst>
                <a:cxn ang="0">
                  <a:pos x="wd2" y="hd2"/>
                </a:cxn>
                <a:cxn ang="5400000">
                  <a:pos x="wd2" y="hd2"/>
                </a:cxn>
                <a:cxn ang="10800000">
                  <a:pos x="wd2" y="hd2"/>
                </a:cxn>
                <a:cxn ang="16200000">
                  <a:pos x="wd2" y="hd2"/>
                </a:cxn>
              </a:cxnLst>
              <a:rect l="0" t="0" r="r" b="b"/>
              <a:pathLst>
                <a:path w="19487" h="20668" extrusionOk="0">
                  <a:moveTo>
                    <a:pt x="16879" y="2743"/>
                  </a:moveTo>
                  <a:cubicBezTo>
                    <a:pt x="20543" y="6219"/>
                    <a:pt x="20318" y="11656"/>
                    <a:pt x="16377" y="14888"/>
                  </a:cubicBezTo>
                  <a:cubicBezTo>
                    <a:pt x="14012" y="16827"/>
                    <a:pt x="11634" y="18753"/>
                    <a:pt x="9244" y="20668"/>
                  </a:cubicBezTo>
                  <a:cubicBezTo>
                    <a:pt x="7018" y="18605"/>
                    <a:pt x="4805" y="16531"/>
                    <a:pt x="2607" y="14445"/>
                  </a:cubicBezTo>
                  <a:cubicBezTo>
                    <a:pt x="-1057" y="10969"/>
                    <a:pt x="-832" y="5531"/>
                    <a:pt x="3109" y="2300"/>
                  </a:cubicBezTo>
                  <a:cubicBezTo>
                    <a:pt x="7051" y="-932"/>
                    <a:pt x="13215" y="-734"/>
                    <a:pt x="16879" y="2743"/>
                  </a:cubicBezTo>
                  <a:close/>
                </a:path>
              </a:pathLst>
            </a:custGeom>
            <a:gradFill>
              <a:gsLst>
                <a:gs pos="1700">
                  <a:srgbClr val="FF1B6B"/>
                </a:gs>
                <a:gs pos="51713">
                  <a:srgbClr val="FF0E60"/>
                </a:gs>
                <a:gs pos="97627">
                  <a:srgbClr val="FF0054"/>
                </a:gs>
              </a:gsLst>
            </a:gradFill>
            <a:ln w="12700">
              <a:miter lim="400000"/>
            </a:ln>
          </p:spPr>
          <p:txBody>
            <a:bodyPr lIns="45719" rIns="45719" anchor="ctr"/>
            <a:lstStyle/>
            <a:p>
              <a:pPr algn="ctr"/>
              <a:endParaRPr sz="3200">
                <a:latin typeface="Times New Roman" panose="02020603050405020304" pitchFamily="18" charset="0"/>
                <a:cs typeface="Times New Roman" panose="02020603050405020304" pitchFamily="18" charset="0"/>
              </a:endParaRPr>
            </a:p>
          </p:txBody>
        </p:sp>
        <p:sp>
          <p:nvSpPr>
            <p:cNvPr id="46" name="TextBox 52">
              <a:extLst>
                <a:ext uri="{FF2B5EF4-FFF2-40B4-BE49-F238E27FC236}">
                  <a16:creationId xmlns:a16="http://schemas.microsoft.com/office/drawing/2014/main" id="{1EC03FEC-1600-6AB2-90AF-60CEE37467CF}"/>
                </a:ext>
              </a:extLst>
            </p:cNvPr>
            <p:cNvSpPr txBox="1"/>
            <p:nvPr/>
          </p:nvSpPr>
          <p:spPr>
            <a:xfrm>
              <a:off x="3064666" y="608403"/>
              <a:ext cx="2063884"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a:latin typeface="Encode Sans Semi Expanded Regular"/>
                  <a:ea typeface="Encode Sans Semi Expanded Regular"/>
                  <a:cs typeface="Encode Sans Semi Expanded Regular"/>
                  <a:sym typeface="Encode Sans Semi Expanded Regular"/>
                </a:defRPr>
              </a:lvl1pPr>
            </a:lstStyle>
            <a:p>
              <a:pPr algn="ctr"/>
              <a:r>
                <a:rPr lang="en-US" sz="3200" b="1">
                  <a:solidFill>
                    <a:schemeClr val="bg1"/>
                  </a:solidFill>
                  <a:latin typeface="Times New Roman" panose="02020603050405020304" pitchFamily="18" charset="0"/>
                  <a:cs typeface="Times New Roman" panose="02020603050405020304" pitchFamily="18" charset="0"/>
                </a:rPr>
                <a:t>10/8/1792</a:t>
              </a:r>
            </a:p>
          </p:txBody>
        </p:sp>
      </p:grpSp>
      <p:grpSp>
        <p:nvGrpSpPr>
          <p:cNvPr id="53" name="Group 52">
            <a:extLst>
              <a:ext uri="{FF2B5EF4-FFF2-40B4-BE49-F238E27FC236}">
                <a16:creationId xmlns:a16="http://schemas.microsoft.com/office/drawing/2014/main" id="{49D0D42F-7207-6C6C-7540-671103842913}"/>
              </a:ext>
            </a:extLst>
          </p:cNvPr>
          <p:cNvGrpSpPr/>
          <p:nvPr/>
        </p:nvGrpSpPr>
        <p:grpSpPr>
          <a:xfrm>
            <a:off x="6186515" y="1254657"/>
            <a:ext cx="2063884" cy="4599190"/>
            <a:chOff x="6186515" y="1254657"/>
            <a:chExt cx="2063884" cy="4599190"/>
          </a:xfrm>
        </p:grpSpPr>
        <p:sp>
          <p:nvSpPr>
            <p:cNvPr id="15" name="Oval 23">
              <a:extLst>
                <a:ext uri="{FF2B5EF4-FFF2-40B4-BE49-F238E27FC236}">
                  <a16:creationId xmlns:a16="http://schemas.microsoft.com/office/drawing/2014/main" id="{4B66B584-04A0-A31C-4675-B2A00653D700}"/>
                </a:ext>
              </a:extLst>
            </p:cNvPr>
            <p:cNvSpPr/>
            <p:nvPr/>
          </p:nvSpPr>
          <p:spPr>
            <a:xfrm>
              <a:off x="7017379" y="5663084"/>
              <a:ext cx="256729" cy="190763"/>
            </a:xfrm>
            <a:prstGeom prst="ellipse">
              <a:avLst/>
            </a:prstGeom>
            <a:gradFill>
              <a:gsLst>
                <a:gs pos="0">
                  <a:srgbClr val="0CB100"/>
                </a:gs>
                <a:gs pos="46821">
                  <a:srgbClr val="67CE02"/>
                </a:gs>
                <a:gs pos="99075">
                  <a:srgbClr val="C3EA03"/>
                </a:gs>
              </a:gsLst>
            </a:gradFill>
            <a:ln w="12700">
              <a:miter lim="400000"/>
            </a:ln>
          </p:spPr>
          <p:txBody>
            <a:bodyPr lIns="45719" rIns="45719" anchor="ctr"/>
            <a:lstStyle/>
            <a:p>
              <a:pPr algn="ctr">
                <a:defRPr>
                  <a:solidFill>
                    <a:srgbClr val="A9E800"/>
                  </a:solidFill>
                </a:defRPr>
              </a:pPr>
              <a:endParaRPr sz="3200">
                <a:latin typeface="Times New Roman" panose="02020603050405020304" pitchFamily="18" charset="0"/>
                <a:cs typeface="Times New Roman" panose="02020603050405020304" pitchFamily="18" charset="0"/>
              </a:endParaRPr>
            </a:p>
          </p:txBody>
        </p:sp>
        <p:sp>
          <p:nvSpPr>
            <p:cNvPr id="16" name="Straight Connector 24">
              <a:extLst>
                <a:ext uri="{FF2B5EF4-FFF2-40B4-BE49-F238E27FC236}">
                  <a16:creationId xmlns:a16="http://schemas.microsoft.com/office/drawing/2014/main" id="{BB09D66C-D713-0915-1419-88F512D6269D}"/>
                </a:ext>
              </a:extLst>
            </p:cNvPr>
            <p:cNvSpPr/>
            <p:nvPr/>
          </p:nvSpPr>
          <p:spPr>
            <a:xfrm flipH="1" flipV="1">
              <a:off x="7148733" y="2892388"/>
              <a:ext cx="2192" cy="2699891"/>
            </a:xfrm>
            <a:prstGeom prst="line">
              <a:avLst/>
            </a:prstGeom>
            <a:ln w="12700">
              <a:solidFill>
                <a:srgbClr val="29BF12"/>
              </a:solidFill>
              <a:miter/>
            </a:ln>
          </p:spPr>
          <p:txBody>
            <a:bodyPr lIns="45719" rIns="45719"/>
            <a:lstStyle/>
            <a:p>
              <a:pPr algn="ctr"/>
              <a:endParaRPr sz="3200">
                <a:latin typeface="Times New Roman" panose="02020603050405020304" pitchFamily="18" charset="0"/>
                <a:cs typeface="Times New Roman" panose="02020603050405020304" pitchFamily="18" charset="0"/>
              </a:endParaRPr>
            </a:p>
          </p:txBody>
        </p:sp>
        <p:sp>
          <p:nvSpPr>
            <p:cNvPr id="17" name="Teardrop 25">
              <a:extLst>
                <a:ext uri="{FF2B5EF4-FFF2-40B4-BE49-F238E27FC236}">
                  <a16:creationId xmlns:a16="http://schemas.microsoft.com/office/drawing/2014/main" id="{C9785D7B-318D-4C4A-CC50-1CD54386664F}"/>
                </a:ext>
              </a:extLst>
            </p:cNvPr>
            <p:cNvSpPr/>
            <p:nvPr/>
          </p:nvSpPr>
          <p:spPr>
            <a:xfrm>
              <a:off x="6262318" y="1254657"/>
              <a:ext cx="1899381" cy="1697164"/>
            </a:xfrm>
            <a:custGeom>
              <a:avLst/>
              <a:gdLst/>
              <a:ahLst/>
              <a:cxnLst>
                <a:cxn ang="0">
                  <a:pos x="wd2" y="hd2"/>
                </a:cxn>
                <a:cxn ang="5400000">
                  <a:pos x="wd2" y="hd2"/>
                </a:cxn>
                <a:cxn ang="10800000">
                  <a:pos x="wd2" y="hd2"/>
                </a:cxn>
                <a:cxn ang="16200000">
                  <a:pos x="wd2" y="hd2"/>
                </a:cxn>
              </a:cxnLst>
              <a:rect l="0" t="0" r="r" b="b"/>
              <a:pathLst>
                <a:path w="19487" h="20668" extrusionOk="0">
                  <a:moveTo>
                    <a:pt x="16879" y="2743"/>
                  </a:moveTo>
                  <a:cubicBezTo>
                    <a:pt x="20543" y="6219"/>
                    <a:pt x="20318" y="11656"/>
                    <a:pt x="16377" y="14888"/>
                  </a:cubicBezTo>
                  <a:cubicBezTo>
                    <a:pt x="14012" y="16827"/>
                    <a:pt x="11634" y="18753"/>
                    <a:pt x="9244" y="20668"/>
                  </a:cubicBezTo>
                  <a:cubicBezTo>
                    <a:pt x="7018" y="18605"/>
                    <a:pt x="4805" y="16531"/>
                    <a:pt x="2607" y="14445"/>
                  </a:cubicBezTo>
                  <a:cubicBezTo>
                    <a:pt x="-1057" y="10969"/>
                    <a:pt x="-832" y="5531"/>
                    <a:pt x="3109" y="2300"/>
                  </a:cubicBezTo>
                  <a:cubicBezTo>
                    <a:pt x="7051" y="-932"/>
                    <a:pt x="13215" y="-734"/>
                    <a:pt x="16879" y="2743"/>
                  </a:cubicBezTo>
                  <a:close/>
                </a:path>
              </a:pathLst>
            </a:custGeom>
            <a:gradFill>
              <a:gsLst>
                <a:gs pos="923">
                  <a:srgbClr val="C3EA03"/>
                </a:gs>
                <a:gs pos="53178">
                  <a:srgbClr val="67CE02"/>
                </a:gs>
                <a:gs pos="100000">
                  <a:srgbClr val="0CB100"/>
                </a:gs>
              </a:gsLst>
            </a:gradFill>
            <a:ln w="12700">
              <a:miter lim="400000"/>
            </a:ln>
          </p:spPr>
          <p:txBody>
            <a:bodyPr lIns="45719" rIns="45719" anchor="ctr"/>
            <a:lstStyle/>
            <a:p>
              <a:pPr algn="ctr"/>
              <a:endParaRPr sz="3200">
                <a:latin typeface="Times New Roman" panose="02020603050405020304" pitchFamily="18" charset="0"/>
                <a:cs typeface="Times New Roman" panose="02020603050405020304" pitchFamily="18" charset="0"/>
              </a:endParaRPr>
            </a:p>
          </p:txBody>
        </p:sp>
        <p:sp>
          <p:nvSpPr>
            <p:cNvPr id="47" name="TextBox 52">
              <a:extLst>
                <a:ext uri="{FF2B5EF4-FFF2-40B4-BE49-F238E27FC236}">
                  <a16:creationId xmlns:a16="http://schemas.microsoft.com/office/drawing/2014/main" id="{96136C48-3493-D5F6-0472-4BA3B414791A}"/>
                </a:ext>
              </a:extLst>
            </p:cNvPr>
            <p:cNvSpPr txBox="1"/>
            <p:nvPr/>
          </p:nvSpPr>
          <p:spPr>
            <a:xfrm>
              <a:off x="6186515" y="1667098"/>
              <a:ext cx="2063884"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a:latin typeface="Encode Sans Semi Expanded Regular"/>
                  <a:ea typeface="Encode Sans Semi Expanded Regular"/>
                  <a:cs typeface="Encode Sans Semi Expanded Regular"/>
                  <a:sym typeface="Encode Sans Semi Expanded Regular"/>
                </a:defRPr>
              </a:lvl1pPr>
            </a:lstStyle>
            <a:p>
              <a:pPr algn="ctr"/>
              <a:r>
                <a:rPr lang="en-US" sz="3200" b="1">
                  <a:solidFill>
                    <a:srgbClr val="C00000"/>
                  </a:solidFill>
                  <a:latin typeface="Times New Roman" panose="02020603050405020304" pitchFamily="18" charset="0"/>
                  <a:cs typeface="Times New Roman" panose="02020603050405020304" pitchFamily="18" charset="0"/>
                </a:rPr>
                <a:t>2/6/1793</a:t>
              </a:r>
            </a:p>
          </p:txBody>
        </p:sp>
      </p:grpSp>
      <p:grpSp>
        <p:nvGrpSpPr>
          <p:cNvPr id="52" name="Group 51">
            <a:extLst>
              <a:ext uri="{FF2B5EF4-FFF2-40B4-BE49-F238E27FC236}">
                <a16:creationId xmlns:a16="http://schemas.microsoft.com/office/drawing/2014/main" id="{95184C0E-A04C-74BF-14D0-F9A466C71767}"/>
              </a:ext>
            </a:extLst>
          </p:cNvPr>
          <p:cNvGrpSpPr/>
          <p:nvPr/>
        </p:nvGrpSpPr>
        <p:grpSpPr>
          <a:xfrm>
            <a:off x="9159949" y="385442"/>
            <a:ext cx="2063884" cy="5544973"/>
            <a:chOff x="9159949" y="385442"/>
            <a:chExt cx="2063884" cy="5544973"/>
          </a:xfrm>
        </p:grpSpPr>
        <p:sp>
          <p:nvSpPr>
            <p:cNvPr id="18" name="Oval 30">
              <a:extLst>
                <a:ext uri="{FF2B5EF4-FFF2-40B4-BE49-F238E27FC236}">
                  <a16:creationId xmlns:a16="http://schemas.microsoft.com/office/drawing/2014/main" id="{2A593C63-E187-F4FA-AB4B-5DBC7F8619B9}"/>
                </a:ext>
              </a:extLst>
            </p:cNvPr>
            <p:cNvSpPr/>
            <p:nvPr/>
          </p:nvSpPr>
          <p:spPr>
            <a:xfrm>
              <a:off x="10048537" y="5739652"/>
              <a:ext cx="256729" cy="190763"/>
            </a:xfrm>
            <a:prstGeom prst="ellipse">
              <a:avLst/>
            </a:prstGeom>
            <a:gradFill>
              <a:gsLst>
                <a:gs pos="2485">
                  <a:srgbClr val="4FACFE"/>
                </a:gs>
                <a:gs pos="58102">
                  <a:srgbClr val="28CFFE"/>
                </a:gs>
                <a:gs pos="100000">
                  <a:srgbClr val="00F2FE"/>
                </a:gs>
              </a:gsLst>
            </a:gradFill>
            <a:ln w="12700">
              <a:miter lim="400000"/>
            </a:ln>
          </p:spPr>
          <p:txBody>
            <a:bodyPr lIns="45719" rIns="45719" anchor="ctr"/>
            <a:lstStyle/>
            <a:p>
              <a:pPr algn="ctr">
                <a:defRPr>
                  <a:solidFill>
                    <a:srgbClr val="A9E800"/>
                  </a:solidFill>
                </a:defRPr>
              </a:pPr>
              <a:endParaRPr sz="3200">
                <a:latin typeface="Times New Roman" panose="02020603050405020304" pitchFamily="18" charset="0"/>
                <a:cs typeface="Times New Roman" panose="02020603050405020304" pitchFamily="18" charset="0"/>
              </a:endParaRPr>
            </a:p>
          </p:txBody>
        </p:sp>
        <p:sp>
          <p:nvSpPr>
            <p:cNvPr id="19" name="Straight Connector 31">
              <a:extLst>
                <a:ext uri="{FF2B5EF4-FFF2-40B4-BE49-F238E27FC236}">
                  <a16:creationId xmlns:a16="http://schemas.microsoft.com/office/drawing/2014/main" id="{02D9AFE7-AA5D-A9F4-FF00-D138CEF7B296}"/>
                </a:ext>
              </a:extLst>
            </p:cNvPr>
            <p:cNvSpPr/>
            <p:nvPr/>
          </p:nvSpPr>
          <p:spPr>
            <a:xfrm flipV="1">
              <a:off x="10145301" y="2061832"/>
              <a:ext cx="21536" cy="3625545"/>
            </a:xfrm>
            <a:prstGeom prst="line">
              <a:avLst/>
            </a:prstGeom>
            <a:ln w="12700">
              <a:solidFill>
                <a:srgbClr val="4FACFE"/>
              </a:solidFill>
              <a:miter/>
            </a:ln>
          </p:spPr>
          <p:txBody>
            <a:bodyPr lIns="45719" rIns="45719"/>
            <a:lstStyle/>
            <a:p>
              <a:pPr algn="ctr"/>
              <a:endParaRPr sz="3200">
                <a:latin typeface="Times New Roman" panose="02020603050405020304" pitchFamily="18" charset="0"/>
                <a:cs typeface="Times New Roman" panose="02020603050405020304" pitchFamily="18" charset="0"/>
              </a:endParaRPr>
            </a:p>
          </p:txBody>
        </p:sp>
        <p:sp>
          <p:nvSpPr>
            <p:cNvPr id="20" name="Teardrop 32">
              <a:extLst>
                <a:ext uri="{FF2B5EF4-FFF2-40B4-BE49-F238E27FC236}">
                  <a16:creationId xmlns:a16="http://schemas.microsoft.com/office/drawing/2014/main" id="{1CE3DFDD-BADA-6275-7908-5B44D2FF169F}"/>
                </a:ext>
              </a:extLst>
            </p:cNvPr>
            <p:cNvSpPr/>
            <p:nvPr/>
          </p:nvSpPr>
          <p:spPr>
            <a:xfrm>
              <a:off x="9242200" y="385442"/>
              <a:ext cx="1899382" cy="1697166"/>
            </a:xfrm>
            <a:custGeom>
              <a:avLst/>
              <a:gdLst/>
              <a:ahLst/>
              <a:cxnLst>
                <a:cxn ang="0">
                  <a:pos x="wd2" y="hd2"/>
                </a:cxn>
                <a:cxn ang="5400000">
                  <a:pos x="wd2" y="hd2"/>
                </a:cxn>
                <a:cxn ang="10800000">
                  <a:pos x="wd2" y="hd2"/>
                </a:cxn>
                <a:cxn ang="16200000">
                  <a:pos x="wd2" y="hd2"/>
                </a:cxn>
              </a:cxnLst>
              <a:rect l="0" t="0" r="r" b="b"/>
              <a:pathLst>
                <a:path w="19487" h="20668" extrusionOk="0">
                  <a:moveTo>
                    <a:pt x="16879" y="2743"/>
                  </a:moveTo>
                  <a:cubicBezTo>
                    <a:pt x="20543" y="6219"/>
                    <a:pt x="20318" y="11656"/>
                    <a:pt x="16377" y="14888"/>
                  </a:cubicBezTo>
                  <a:cubicBezTo>
                    <a:pt x="14012" y="16827"/>
                    <a:pt x="11634" y="18753"/>
                    <a:pt x="9244" y="20668"/>
                  </a:cubicBezTo>
                  <a:cubicBezTo>
                    <a:pt x="7018" y="18605"/>
                    <a:pt x="4805" y="16531"/>
                    <a:pt x="2607" y="14445"/>
                  </a:cubicBezTo>
                  <a:cubicBezTo>
                    <a:pt x="-1057" y="10969"/>
                    <a:pt x="-832" y="5531"/>
                    <a:pt x="3109" y="2300"/>
                  </a:cubicBezTo>
                  <a:cubicBezTo>
                    <a:pt x="7051" y="-932"/>
                    <a:pt x="13215" y="-734"/>
                    <a:pt x="16879" y="2743"/>
                  </a:cubicBezTo>
                  <a:close/>
                </a:path>
              </a:pathLst>
            </a:custGeom>
            <a:gradFill>
              <a:gsLst>
                <a:gs pos="0">
                  <a:srgbClr val="00F2FE"/>
                </a:gs>
                <a:gs pos="41897">
                  <a:srgbClr val="28CFFE"/>
                </a:gs>
                <a:gs pos="97514">
                  <a:srgbClr val="4FACFE"/>
                </a:gs>
              </a:gsLst>
            </a:gradFill>
            <a:ln w="12700">
              <a:miter lim="400000"/>
            </a:ln>
          </p:spPr>
          <p:txBody>
            <a:bodyPr lIns="45719" rIns="45719" anchor="ctr"/>
            <a:lstStyle/>
            <a:p>
              <a:pPr algn="ctr"/>
              <a:endParaRPr sz="3200">
                <a:latin typeface="Times New Roman" panose="02020603050405020304" pitchFamily="18" charset="0"/>
                <a:cs typeface="Times New Roman" panose="02020603050405020304" pitchFamily="18" charset="0"/>
              </a:endParaRPr>
            </a:p>
          </p:txBody>
        </p:sp>
        <p:sp>
          <p:nvSpPr>
            <p:cNvPr id="48" name="TextBox 52">
              <a:extLst>
                <a:ext uri="{FF2B5EF4-FFF2-40B4-BE49-F238E27FC236}">
                  <a16:creationId xmlns:a16="http://schemas.microsoft.com/office/drawing/2014/main" id="{2C2FC639-E8AF-6C69-C20A-560627F9482B}"/>
                </a:ext>
              </a:extLst>
            </p:cNvPr>
            <p:cNvSpPr txBox="1"/>
            <p:nvPr/>
          </p:nvSpPr>
          <p:spPr>
            <a:xfrm>
              <a:off x="9159949" y="752464"/>
              <a:ext cx="2063884"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a:latin typeface="Encode Sans Semi Expanded Regular"/>
                  <a:ea typeface="Encode Sans Semi Expanded Regular"/>
                  <a:cs typeface="Encode Sans Semi Expanded Regular"/>
                  <a:sym typeface="Encode Sans Semi Expanded Regular"/>
                </a:defRPr>
              </a:lvl1pPr>
            </a:lstStyle>
            <a:p>
              <a:pPr algn="ctr"/>
              <a:r>
                <a:rPr lang="en-US" sz="3200" b="1">
                  <a:solidFill>
                    <a:srgbClr val="C00000"/>
                  </a:solidFill>
                  <a:latin typeface="Times New Roman" panose="02020603050405020304" pitchFamily="18" charset="0"/>
                  <a:cs typeface="Times New Roman" panose="02020603050405020304" pitchFamily="18" charset="0"/>
                </a:rPr>
                <a:t>27/7/1794</a:t>
              </a:r>
            </a:p>
          </p:txBody>
        </p:sp>
      </p:grpSp>
    </p:spTree>
    <p:extLst>
      <p:ext uri="{BB962C8B-B14F-4D97-AF65-F5344CB8AC3E}">
        <p14:creationId xmlns:p14="http://schemas.microsoft.com/office/powerpoint/2010/main" val="33745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Horizontal)">
                                      <p:cBhvr>
                                        <p:cTn id="7" dur="500"/>
                                        <p:tgtEl>
                                          <p:spTgt spid="37"/>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barn(outHorizontal)">
                                      <p:cBhvr>
                                        <p:cTn id="1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A8B9FE-66E3-9B1A-14F9-1440B8731BDA}"/>
              </a:ext>
            </a:extLst>
          </p:cNvPr>
          <p:cNvPicPr>
            <a:picLocks noChangeAspect="1"/>
          </p:cNvPicPr>
          <p:nvPr/>
        </p:nvPicPr>
        <p:blipFill>
          <a:blip r:embed="rId2"/>
          <a:stretch>
            <a:fillRect/>
          </a:stretch>
        </p:blipFill>
        <p:spPr>
          <a:xfrm>
            <a:off x="1" y="0"/>
            <a:ext cx="6057900" cy="6858000"/>
          </a:xfrm>
          <a:prstGeom prst="rect">
            <a:avLst/>
          </a:prstGeom>
        </p:spPr>
      </p:pic>
      <p:pic>
        <p:nvPicPr>
          <p:cNvPr id="3" name="Picture 2">
            <a:extLst>
              <a:ext uri="{FF2B5EF4-FFF2-40B4-BE49-F238E27FC236}">
                <a16:creationId xmlns:a16="http://schemas.microsoft.com/office/drawing/2014/main" id="{B266EC95-6542-21A2-F278-75E1726B4A63}"/>
              </a:ext>
            </a:extLst>
          </p:cNvPr>
          <p:cNvPicPr>
            <a:picLocks noChangeAspect="1"/>
          </p:cNvPicPr>
          <p:nvPr/>
        </p:nvPicPr>
        <p:blipFill>
          <a:blip r:embed="rId3"/>
          <a:stretch>
            <a:fillRect/>
          </a:stretch>
        </p:blipFill>
        <p:spPr>
          <a:xfrm>
            <a:off x="6057901" y="0"/>
            <a:ext cx="6172199" cy="6858000"/>
          </a:xfrm>
          <a:prstGeom prst="rect">
            <a:avLst/>
          </a:prstGeom>
        </p:spPr>
      </p:pic>
      <p:sp>
        <p:nvSpPr>
          <p:cNvPr id="4" name="TextBox 52">
            <a:extLst>
              <a:ext uri="{FF2B5EF4-FFF2-40B4-BE49-F238E27FC236}">
                <a16:creationId xmlns:a16="http://schemas.microsoft.com/office/drawing/2014/main" id="{6076BA45-802A-D0C2-8AA4-DAC47A114FBB}"/>
              </a:ext>
            </a:extLst>
          </p:cNvPr>
          <p:cNvSpPr txBox="1"/>
          <p:nvPr/>
        </p:nvSpPr>
        <p:spPr>
          <a:xfrm>
            <a:off x="7326318" y="6273225"/>
            <a:ext cx="3559162" cy="584775"/>
          </a:xfrm>
          <a:prstGeom prst="rect">
            <a:avLst/>
          </a:prstGeom>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2">
            <a:schemeClr val="accent1"/>
          </a:lnRef>
          <a:fillRef idx="1">
            <a:schemeClr val="lt1"/>
          </a:fillRef>
          <a:effectRef idx="0">
            <a:schemeClr val="accent1"/>
          </a:effectRef>
          <a:fontRef idx="minor">
            <a:schemeClr val="dk1"/>
          </a:fontRef>
        </p:style>
        <p:txBody>
          <a:bodyPr wrap="square" lIns="45719" rIns="45719">
            <a:spAutoFit/>
          </a:bodyPr>
          <a:lstStyle>
            <a:lvl1pPr>
              <a:defRPr sz="1100">
                <a:solidFill>
                  <a:srgbClr val="535353"/>
                </a:solidFill>
              </a:defRPr>
            </a:lvl1pPr>
          </a:lstStyle>
          <a:p>
            <a:pPr algn="ctr"/>
            <a:r>
              <a:rPr lang="en-US" sz="3200" b="1">
                <a:latin typeface="Times New Roman" panose="02020603050405020304" pitchFamily="18" charset="0"/>
                <a:cs typeface="Times New Roman" panose="02020603050405020304" pitchFamily="18" charset="0"/>
              </a:rPr>
              <a:t>Phá ngục Ba-xti</a:t>
            </a:r>
          </a:p>
        </p:txBody>
      </p:sp>
    </p:spTree>
    <p:extLst>
      <p:ext uri="{BB962C8B-B14F-4D97-AF65-F5344CB8AC3E}">
        <p14:creationId xmlns:p14="http://schemas.microsoft.com/office/powerpoint/2010/main" val="368412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D07DEA5-207A-9CB9-991E-82DC34E36819}"/>
              </a:ext>
            </a:extLst>
          </p:cNvPr>
          <p:cNvGrpSpPr/>
          <p:nvPr/>
        </p:nvGrpSpPr>
        <p:grpSpPr>
          <a:xfrm>
            <a:off x="0" y="175349"/>
            <a:ext cx="12192000" cy="6507302"/>
            <a:chOff x="157633" y="675648"/>
            <a:chExt cx="11432384" cy="4799536"/>
          </a:xfrm>
        </p:grpSpPr>
        <p:sp>
          <p:nvSpPr>
            <p:cNvPr id="11" name="Freeform: Shape 10">
              <a:extLst>
                <a:ext uri="{FF2B5EF4-FFF2-40B4-BE49-F238E27FC236}">
                  <a16:creationId xmlns:a16="http://schemas.microsoft.com/office/drawing/2014/main" id="{8206F902-73E5-14F9-628A-49CAF530F972}"/>
                </a:ext>
              </a:extLst>
            </p:cNvPr>
            <p:cNvSpPr/>
            <p:nvPr/>
          </p:nvSpPr>
          <p:spPr>
            <a:xfrm>
              <a:off x="3620129" y="3547784"/>
              <a:ext cx="1144092" cy="1131327"/>
            </a:xfrm>
            <a:custGeom>
              <a:avLst/>
              <a:gdLst>
                <a:gd name="connsiteX0" fmla="*/ 0 w 1144092"/>
                <a:gd name="connsiteY0" fmla="*/ 0 h 1131327"/>
                <a:gd name="connsiteX1" fmla="*/ 593946 w 1144092"/>
                <a:gd name="connsiteY1" fmla="*/ 0 h 1131327"/>
                <a:gd name="connsiteX2" fmla="*/ 593946 w 1144092"/>
                <a:gd name="connsiteY2" fmla="*/ 1120673 h 1131327"/>
                <a:gd name="connsiteX3" fmla="*/ 1187892 w 1144092"/>
                <a:gd name="connsiteY3" fmla="*/ 1120673 h 1131327"/>
              </a:gdLst>
              <a:ahLst/>
              <a:cxnLst>
                <a:cxn ang="0">
                  <a:pos x="connsiteX0" y="connsiteY0"/>
                </a:cxn>
                <a:cxn ang="0">
                  <a:pos x="connsiteX1" y="connsiteY1"/>
                </a:cxn>
                <a:cxn ang="0">
                  <a:pos x="connsiteX2" y="connsiteY2"/>
                </a:cxn>
                <a:cxn ang="0">
                  <a:pos x="connsiteX3" y="connsiteY3"/>
                </a:cxn>
              </a:cxnLst>
              <a:rect l="l" t="t" r="r" b="b"/>
              <a:pathLst>
                <a:path w="1144092" h="1131327">
                  <a:moveTo>
                    <a:pt x="0" y="0"/>
                  </a:moveTo>
                  <a:lnTo>
                    <a:pt x="593946" y="0"/>
                  </a:lnTo>
                  <a:lnTo>
                    <a:pt x="593946" y="1120673"/>
                  </a:lnTo>
                  <a:lnTo>
                    <a:pt x="1187892" y="1120673"/>
                  </a:lnTo>
                </a:path>
              </a:pathLst>
            </a:custGeom>
            <a:noFill/>
            <a:ln w="12700" cap="flat" cmpd="sng" algn="ctr">
              <a:solidFill>
                <a:srgbClr val="4472C4">
                  <a:shade val="60000"/>
                  <a:hueOff val="0"/>
                  <a:satOff val="0"/>
                  <a:lumOff val="0"/>
                  <a:alphaOff val="0"/>
                </a:srgbClr>
              </a:solidFill>
              <a:prstDash val="solid"/>
              <a:miter lim="800000"/>
            </a:ln>
            <a:effectLst/>
            <a:scene3d>
              <a:camera prst="orthographicFront"/>
              <a:lightRig rig="flat" dir="t"/>
            </a:scene3d>
            <a:sp3d prstMaterial="matte"/>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44521" tIns="525440" rIns="624971" bIns="605887"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3200" b="0" i="0" u="none" strike="noStrike" kern="1200" cap="none" spc="0" normalizeH="0" baseline="0" noProof="0">
                <a:ln>
                  <a:noFill/>
                </a:ln>
                <a:solidFill>
                  <a:sysClr val="windowText" lastClr="000000">
                    <a:hueOff val="0"/>
                    <a:satOff val="0"/>
                    <a:lumOff val="0"/>
                    <a:alphaOff val="0"/>
                  </a:sysClr>
                </a:solidFill>
                <a:effectLst/>
                <a:uLnTx/>
                <a:uFillTx/>
                <a:latin typeface="Calibri"/>
                <a:ea typeface="黑体"/>
                <a:cs typeface="+mn-cs"/>
              </a:endParaRPr>
            </a:p>
          </p:txBody>
        </p:sp>
        <p:sp>
          <p:nvSpPr>
            <p:cNvPr id="12" name="Freeform: Shape 11">
              <a:extLst>
                <a:ext uri="{FF2B5EF4-FFF2-40B4-BE49-F238E27FC236}">
                  <a16:creationId xmlns:a16="http://schemas.microsoft.com/office/drawing/2014/main" id="{01574A85-C6AD-92C1-1E0A-6159BDC05113}"/>
                </a:ext>
              </a:extLst>
            </p:cNvPr>
            <p:cNvSpPr/>
            <p:nvPr/>
          </p:nvSpPr>
          <p:spPr>
            <a:xfrm>
              <a:off x="3620129" y="3103966"/>
              <a:ext cx="1221276" cy="443818"/>
            </a:xfrm>
            <a:custGeom>
              <a:avLst/>
              <a:gdLst>
                <a:gd name="connsiteX0" fmla="*/ 0 w 1221276"/>
                <a:gd name="connsiteY0" fmla="*/ 439638 h 443818"/>
                <a:gd name="connsiteX1" fmla="*/ 609784 w 1221276"/>
                <a:gd name="connsiteY1" fmla="*/ 439638 h 443818"/>
                <a:gd name="connsiteX2" fmla="*/ 609784 w 1221276"/>
                <a:gd name="connsiteY2" fmla="*/ 0 h 443818"/>
                <a:gd name="connsiteX3" fmla="*/ 1219569 w 1221276"/>
                <a:gd name="connsiteY3" fmla="*/ 0 h 443818"/>
              </a:gdLst>
              <a:ahLst/>
              <a:cxnLst>
                <a:cxn ang="0">
                  <a:pos x="connsiteX0" y="connsiteY0"/>
                </a:cxn>
                <a:cxn ang="0">
                  <a:pos x="connsiteX1" y="connsiteY1"/>
                </a:cxn>
                <a:cxn ang="0">
                  <a:pos x="connsiteX2" y="connsiteY2"/>
                </a:cxn>
                <a:cxn ang="0">
                  <a:pos x="connsiteX3" y="connsiteY3"/>
                </a:cxn>
              </a:cxnLst>
              <a:rect l="l" t="t" r="r" b="b"/>
              <a:pathLst>
                <a:path w="1221276" h="443818">
                  <a:moveTo>
                    <a:pt x="0" y="439638"/>
                  </a:moveTo>
                  <a:lnTo>
                    <a:pt x="609784" y="439638"/>
                  </a:lnTo>
                  <a:lnTo>
                    <a:pt x="609784" y="0"/>
                  </a:lnTo>
                  <a:lnTo>
                    <a:pt x="1219569" y="0"/>
                  </a:lnTo>
                </a:path>
              </a:pathLst>
            </a:custGeom>
            <a:noFill/>
            <a:ln w="12700" cap="flat" cmpd="sng" algn="ctr">
              <a:solidFill>
                <a:srgbClr val="4472C4">
                  <a:shade val="60000"/>
                  <a:hueOff val="0"/>
                  <a:satOff val="0"/>
                  <a:lumOff val="0"/>
                  <a:alphaOff val="0"/>
                </a:srgbClr>
              </a:solidFill>
              <a:prstDash val="solid"/>
              <a:miter lim="800000"/>
            </a:ln>
            <a:effectLst/>
            <a:scene3d>
              <a:camera prst="orthographicFront"/>
              <a:lightRig rig="flat" dir="t"/>
            </a:scene3d>
            <a:sp3d prstMaterial="matte"/>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90852" tIns="189424" rIns="655824" bIns="254394"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3200" b="0" i="0" u="none" strike="noStrike" kern="1200" cap="none" spc="0" normalizeH="0" baseline="0" noProof="0">
                <a:ln>
                  <a:noFill/>
                </a:ln>
                <a:solidFill>
                  <a:sysClr val="windowText" lastClr="000000">
                    <a:hueOff val="0"/>
                    <a:satOff val="0"/>
                    <a:lumOff val="0"/>
                    <a:alphaOff val="0"/>
                  </a:sysClr>
                </a:solidFill>
                <a:effectLst/>
                <a:uLnTx/>
                <a:uFillTx/>
                <a:latin typeface="Calibri"/>
                <a:ea typeface="黑体"/>
                <a:cs typeface="+mn-cs"/>
              </a:endParaRPr>
            </a:p>
          </p:txBody>
        </p:sp>
        <p:sp>
          <p:nvSpPr>
            <p:cNvPr id="13" name="Freeform: Shape 12">
              <a:extLst>
                <a:ext uri="{FF2B5EF4-FFF2-40B4-BE49-F238E27FC236}">
                  <a16:creationId xmlns:a16="http://schemas.microsoft.com/office/drawing/2014/main" id="{F8DF9B02-5C9F-F912-B31A-D2FF4D659FC4}"/>
                </a:ext>
              </a:extLst>
            </p:cNvPr>
            <p:cNvSpPr/>
            <p:nvPr/>
          </p:nvSpPr>
          <p:spPr>
            <a:xfrm>
              <a:off x="3620129" y="1608000"/>
              <a:ext cx="1137376" cy="1939784"/>
            </a:xfrm>
            <a:custGeom>
              <a:avLst/>
              <a:gdLst>
                <a:gd name="connsiteX0" fmla="*/ 0 w 1137376"/>
                <a:gd name="connsiteY0" fmla="*/ 1921516 h 1939784"/>
                <a:gd name="connsiteX1" fmla="*/ 563332 w 1137376"/>
                <a:gd name="connsiteY1" fmla="*/ 1921516 h 1939784"/>
                <a:gd name="connsiteX2" fmla="*/ 563332 w 1137376"/>
                <a:gd name="connsiteY2" fmla="*/ 0 h 1939784"/>
                <a:gd name="connsiteX3" fmla="*/ 1126665 w 1137376"/>
                <a:gd name="connsiteY3" fmla="*/ 0 h 1939784"/>
              </a:gdLst>
              <a:ahLst/>
              <a:cxnLst>
                <a:cxn ang="0">
                  <a:pos x="connsiteX0" y="connsiteY0"/>
                </a:cxn>
                <a:cxn ang="0">
                  <a:pos x="connsiteX1" y="connsiteY1"/>
                </a:cxn>
                <a:cxn ang="0">
                  <a:pos x="connsiteX2" y="connsiteY2"/>
                </a:cxn>
                <a:cxn ang="0">
                  <a:pos x="connsiteX3" y="connsiteY3"/>
                </a:cxn>
              </a:cxnLst>
              <a:rect l="l" t="t" r="r" b="b"/>
              <a:pathLst>
                <a:path w="1137376" h="1939784">
                  <a:moveTo>
                    <a:pt x="0" y="1921516"/>
                  </a:moveTo>
                  <a:lnTo>
                    <a:pt x="563332" y="1921516"/>
                  </a:lnTo>
                  <a:lnTo>
                    <a:pt x="563332" y="0"/>
                  </a:lnTo>
                  <a:lnTo>
                    <a:pt x="1126665" y="0"/>
                  </a:lnTo>
                </a:path>
              </a:pathLst>
            </a:custGeom>
            <a:noFill/>
            <a:ln w="12700" cap="flat" cmpd="sng" algn="ctr">
              <a:solidFill>
                <a:srgbClr val="4472C4">
                  <a:shade val="60000"/>
                  <a:hueOff val="0"/>
                  <a:satOff val="0"/>
                  <a:lumOff val="0"/>
                  <a:alphaOff val="0"/>
                </a:srgbClr>
              </a:solidFill>
              <a:prstDash val="solid"/>
              <a:miter lim="800000"/>
            </a:ln>
            <a:effectLst/>
            <a:scene3d>
              <a:camera prst="orthographicFront"/>
              <a:lightRig rig="flat" dir="t"/>
            </a:scene3d>
            <a:sp3d prstMaterial="matte"/>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25172" tIns="913676" rIns="637604" bIns="1026108"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3200" b="0" i="0" u="none" strike="noStrike" kern="1200" cap="none" spc="0" normalizeH="0" baseline="0" noProof="0">
                <a:ln>
                  <a:noFill/>
                </a:ln>
                <a:solidFill>
                  <a:sysClr val="windowText" lastClr="000000">
                    <a:hueOff val="0"/>
                    <a:satOff val="0"/>
                    <a:lumOff val="0"/>
                    <a:alphaOff val="0"/>
                  </a:sysClr>
                </a:solidFill>
                <a:effectLst/>
                <a:uLnTx/>
                <a:uFillTx/>
                <a:latin typeface="Calibri"/>
                <a:ea typeface="黑体"/>
                <a:cs typeface="+mn-cs"/>
              </a:endParaRPr>
            </a:p>
          </p:txBody>
        </p:sp>
        <p:sp>
          <p:nvSpPr>
            <p:cNvPr id="14" name="Freeform: Shape 13">
              <a:extLst>
                <a:ext uri="{FF2B5EF4-FFF2-40B4-BE49-F238E27FC236}">
                  <a16:creationId xmlns:a16="http://schemas.microsoft.com/office/drawing/2014/main" id="{8CAE29B6-018D-139F-0E8A-0010621B17BD}"/>
                </a:ext>
              </a:extLst>
            </p:cNvPr>
            <p:cNvSpPr/>
            <p:nvPr/>
          </p:nvSpPr>
          <p:spPr>
            <a:xfrm rot="16200000">
              <a:off x="-341231" y="1174512"/>
              <a:ext cx="4799535" cy="3801807"/>
            </a:xfrm>
            <a:custGeom>
              <a:avLst/>
              <a:gdLst>
                <a:gd name="connsiteX0" fmla="*/ 0 w 3854800"/>
                <a:gd name="connsiteY0" fmla="*/ 0 h 3462496"/>
                <a:gd name="connsiteX1" fmla="*/ 3854800 w 3854800"/>
                <a:gd name="connsiteY1" fmla="*/ 0 h 3462496"/>
                <a:gd name="connsiteX2" fmla="*/ 3854800 w 3854800"/>
                <a:gd name="connsiteY2" fmla="*/ 3462496 h 3462496"/>
                <a:gd name="connsiteX3" fmla="*/ 0 w 3854800"/>
                <a:gd name="connsiteY3" fmla="*/ 3462496 h 3462496"/>
                <a:gd name="connsiteX4" fmla="*/ 0 w 3854800"/>
                <a:gd name="connsiteY4" fmla="*/ 0 h 3462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4800" h="3462496">
                  <a:moveTo>
                    <a:pt x="0" y="0"/>
                  </a:moveTo>
                  <a:lnTo>
                    <a:pt x="3854800" y="0"/>
                  </a:lnTo>
                  <a:lnTo>
                    <a:pt x="3854800" y="3462496"/>
                  </a:lnTo>
                  <a:lnTo>
                    <a:pt x="0" y="3462496"/>
                  </a:lnTo>
                  <a:lnTo>
                    <a:pt x="0" y="0"/>
                  </a:lnTo>
                  <a:close/>
                </a:path>
              </a:pathLst>
            </a:custGeom>
            <a:blipFill rotWithShape="0">
              <a:blip r:embed="rId3"/>
              <a:stretch>
                <a:fillRect/>
              </a:stretch>
            </a:blipFill>
            <a:ln>
              <a:noFill/>
            </a:ln>
            <a:effectLst/>
            <a:scene3d>
              <a:camera prst="orthographicFront"/>
              <a:lightRig rig="flat" dir="t"/>
            </a:scene3d>
            <a:sp3d prstMaterial="plastic">
              <a:bevelT w="120900" h="88900"/>
              <a:bevelB w="88900" h="31750" prst="angle"/>
            </a:sp3d>
          </p:spPr>
          <p:style>
            <a:lnRef idx="0">
              <a:scrgbClr r="0" g="0" b="0"/>
            </a:lnRef>
            <a:fillRef idx="3">
              <a:scrgbClr r="0" g="0" b="0"/>
            </a:fillRef>
            <a:effectRef idx="2">
              <a:scrgbClr r="0" g="0" b="0"/>
            </a:effectRef>
            <a:fontRef idx="minor">
              <a:schemeClr val="lt1"/>
            </a:fontRef>
          </p:style>
          <p:txBody>
            <a:bodyPr spcFirstLastPara="0" vert="horz" wrap="square" lIns="41274" tIns="41274" rIns="41275" bIns="41275"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a:ea typeface="黑体"/>
                <a:cs typeface="+mn-cs"/>
              </a:endParaRPr>
            </a:p>
          </p:txBody>
        </p:sp>
        <p:sp>
          <p:nvSpPr>
            <p:cNvPr id="15" name="Freeform: Shape 14">
              <a:extLst>
                <a:ext uri="{FF2B5EF4-FFF2-40B4-BE49-F238E27FC236}">
                  <a16:creationId xmlns:a16="http://schemas.microsoft.com/office/drawing/2014/main" id="{EB9EFCA5-CADD-24C6-939B-A640168B72AA}"/>
                </a:ext>
              </a:extLst>
            </p:cNvPr>
            <p:cNvSpPr/>
            <p:nvPr/>
          </p:nvSpPr>
          <p:spPr>
            <a:xfrm>
              <a:off x="4757506" y="934310"/>
              <a:ext cx="6800638" cy="1347378"/>
            </a:xfrm>
            <a:custGeom>
              <a:avLst/>
              <a:gdLst>
                <a:gd name="connsiteX0" fmla="*/ 0 w 6800638"/>
                <a:gd name="connsiteY0" fmla="*/ 0 h 1347378"/>
                <a:gd name="connsiteX1" fmla="*/ 6800638 w 6800638"/>
                <a:gd name="connsiteY1" fmla="*/ 0 h 1347378"/>
                <a:gd name="connsiteX2" fmla="*/ 6800638 w 6800638"/>
                <a:gd name="connsiteY2" fmla="*/ 1347378 h 1347378"/>
                <a:gd name="connsiteX3" fmla="*/ 0 w 6800638"/>
                <a:gd name="connsiteY3" fmla="*/ 1347378 h 1347378"/>
                <a:gd name="connsiteX4" fmla="*/ 0 w 6800638"/>
                <a:gd name="connsiteY4" fmla="*/ 0 h 134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0638" h="1347378">
                  <a:moveTo>
                    <a:pt x="0" y="0"/>
                  </a:moveTo>
                  <a:lnTo>
                    <a:pt x="6800638" y="0"/>
                  </a:lnTo>
                  <a:lnTo>
                    <a:pt x="6800638" y="1347378"/>
                  </a:lnTo>
                  <a:lnTo>
                    <a:pt x="0" y="1347378"/>
                  </a:lnTo>
                  <a:lnTo>
                    <a:pt x="0" y="0"/>
                  </a:ln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黑体"/>
                  <a:cs typeface="Times New Roman" panose="02020603050405020304" pitchFamily="18" charset="0"/>
                </a:rPr>
                <a:t>Điều</a:t>
              </a:r>
              <a:r>
                <a:rPr kumimoji="0" lang="en-US" sz="32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黑体"/>
                  <a:cs typeface="Times New Roman" panose="02020603050405020304" pitchFamily="18" charset="0"/>
                </a:rPr>
                <a:t> 1: </a:t>
              </a:r>
              <a:r>
                <a:rPr kumimoji="0" lang="vi-VN" sz="32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黑体"/>
                  <a:cs typeface="Times New Roman" panose="02020603050405020304" pitchFamily="18" charset="0"/>
                </a:rPr>
                <a:t>Mọi người sinh ra đều có quyền sống tự do và bình đẳng.</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endParaRPr>
            </a:p>
          </p:txBody>
        </p:sp>
        <p:sp>
          <p:nvSpPr>
            <p:cNvPr id="16" name="Freeform: Shape 15">
              <a:extLst>
                <a:ext uri="{FF2B5EF4-FFF2-40B4-BE49-F238E27FC236}">
                  <a16:creationId xmlns:a16="http://schemas.microsoft.com/office/drawing/2014/main" id="{201B2F7F-A9EF-BA05-B0E3-4BDA8C203B92}"/>
                </a:ext>
              </a:extLst>
            </p:cNvPr>
            <p:cNvSpPr/>
            <p:nvPr/>
          </p:nvSpPr>
          <p:spPr>
            <a:xfrm>
              <a:off x="4841405" y="2380036"/>
              <a:ext cx="6748612" cy="1447859"/>
            </a:xfrm>
            <a:custGeom>
              <a:avLst/>
              <a:gdLst>
                <a:gd name="connsiteX0" fmla="*/ 0 w 6748612"/>
                <a:gd name="connsiteY0" fmla="*/ 0 h 1447859"/>
                <a:gd name="connsiteX1" fmla="*/ 6748612 w 6748612"/>
                <a:gd name="connsiteY1" fmla="*/ 0 h 1447859"/>
                <a:gd name="connsiteX2" fmla="*/ 6748612 w 6748612"/>
                <a:gd name="connsiteY2" fmla="*/ 1447859 h 1447859"/>
                <a:gd name="connsiteX3" fmla="*/ 0 w 6748612"/>
                <a:gd name="connsiteY3" fmla="*/ 1447859 h 1447859"/>
                <a:gd name="connsiteX4" fmla="*/ 0 w 6748612"/>
                <a:gd name="connsiteY4" fmla="*/ 0 h 144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612" h="1447859">
                  <a:moveTo>
                    <a:pt x="0" y="0"/>
                  </a:moveTo>
                  <a:lnTo>
                    <a:pt x="6748612" y="0"/>
                  </a:lnTo>
                  <a:lnTo>
                    <a:pt x="6748612" y="1447859"/>
                  </a:lnTo>
                  <a:lnTo>
                    <a:pt x="0" y="1447859"/>
                  </a:lnTo>
                  <a:lnTo>
                    <a:pt x="0" y="0"/>
                  </a:lnTo>
                  <a:close/>
                </a:path>
              </a:pathLst>
            </a:custGeom>
            <a:solidFill>
              <a:sysClr val="window" lastClr="FFFFFF"/>
            </a:solidFill>
            <a:ln w="12700" cap="flat" cmpd="sng" algn="ctr">
              <a:solidFill>
                <a:srgbClr val="70AD47">
                  <a:shade val="50000"/>
                </a:srgbClr>
              </a:solidFill>
              <a:prstDash val="solid"/>
              <a:miter lim="800000"/>
            </a:ln>
            <a:effectLst/>
            <a:scene3d>
              <a:camera prst="orthographicFront"/>
              <a:lightRig rig="flat" dir="t"/>
            </a:scene3d>
            <a:sp3d/>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17780" tIns="17780" rIns="17780" bIns="177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黑体"/>
                  <a:cs typeface="Times New Roman" panose="02020603050405020304" pitchFamily="18" charset="0"/>
                </a:rPr>
                <a:t>Điều</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Times New Roman" panose="02020603050405020304" pitchFamily="18" charset="0"/>
                </a:rPr>
                <a:t> 2: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ea typeface="黑体"/>
                  <a:cs typeface="+mn-cs"/>
                </a:rPr>
                <a:t>Đều có những quyền được hưởng: quyền tự do, quyền sở hữu, quyền được an toàn và quyền chống áp bức.</a:t>
              </a:r>
              <a:endParaRPr kumimoji="0" lang="en-US" sz="3200" b="0" i="0" u="none" strike="noStrike" kern="1200" cap="none" spc="0" normalizeH="0" baseline="0" noProof="0" dirty="0">
                <a:ln>
                  <a:noFill/>
                </a:ln>
                <a:solidFill>
                  <a:srgbClr val="002060"/>
                </a:solidFill>
                <a:effectLst/>
                <a:uLnTx/>
                <a:uFillTx/>
                <a:latin typeface="Calibri Light"/>
                <a:ea typeface="黑体"/>
                <a:cs typeface="+mn-cs"/>
              </a:endParaRPr>
            </a:p>
          </p:txBody>
        </p:sp>
        <p:sp>
          <p:nvSpPr>
            <p:cNvPr id="17" name="Freeform: Shape 16">
              <a:extLst>
                <a:ext uri="{FF2B5EF4-FFF2-40B4-BE49-F238E27FC236}">
                  <a16:creationId xmlns:a16="http://schemas.microsoft.com/office/drawing/2014/main" id="{53833C14-DB25-5D7F-75A8-66E81FD305E5}"/>
                </a:ext>
              </a:extLst>
            </p:cNvPr>
            <p:cNvSpPr/>
            <p:nvPr/>
          </p:nvSpPr>
          <p:spPr>
            <a:xfrm>
              <a:off x="4764221" y="3883040"/>
              <a:ext cx="6825796" cy="1592144"/>
            </a:xfrm>
            <a:custGeom>
              <a:avLst/>
              <a:gdLst>
                <a:gd name="connsiteX0" fmla="*/ 0 w 6825796"/>
                <a:gd name="connsiteY0" fmla="*/ 0 h 1592144"/>
                <a:gd name="connsiteX1" fmla="*/ 6825796 w 6825796"/>
                <a:gd name="connsiteY1" fmla="*/ 0 h 1592144"/>
                <a:gd name="connsiteX2" fmla="*/ 6825796 w 6825796"/>
                <a:gd name="connsiteY2" fmla="*/ 1592144 h 1592144"/>
                <a:gd name="connsiteX3" fmla="*/ 0 w 6825796"/>
                <a:gd name="connsiteY3" fmla="*/ 1592144 h 1592144"/>
                <a:gd name="connsiteX4" fmla="*/ 0 w 6825796"/>
                <a:gd name="connsiteY4" fmla="*/ 0 h 1592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5796" h="1592144">
                  <a:moveTo>
                    <a:pt x="0" y="0"/>
                  </a:moveTo>
                  <a:lnTo>
                    <a:pt x="6825796" y="0"/>
                  </a:lnTo>
                  <a:lnTo>
                    <a:pt x="6825796" y="1592144"/>
                  </a:lnTo>
                  <a:lnTo>
                    <a:pt x="0" y="1592144"/>
                  </a:lnTo>
                  <a:lnTo>
                    <a:pt x="0" y="0"/>
                  </a:lnTo>
                  <a:close/>
                </a:path>
              </a:pathLst>
            </a:custGeom>
            <a:solidFill>
              <a:srgbClr val="002060"/>
            </a:solidFill>
            <a:ln w="6350" cap="flat" cmpd="sng" algn="ctr">
              <a:solidFill>
                <a:srgbClr val="ED7D31"/>
              </a:solidFill>
              <a:prstDash val="solid"/>
              <a:miter lim="800000"/>
            </a:ln>
            <a:effectLst/>
            <a:scene3d>
              <a:camera prst="orthographicFront"/>
              <a:lightRig rig="flat" dir="t"/>
            </a:scene3d>
            <a:sp3d/>
          </p:spPr>
          <p:style>
            <a:lnRef idx="1">
              <a:schemeClr val="accent2"/>
            </a:lnRef>
            <a:fillRef idx="3">
              <a:schemeClr val="accent2"/>
            </a:fillRef>
            <a:effectRef idx="2">
              <a:schemeClr val="accent2"/>
            </a:effectRef>
            <a:fontRef idx="minor">
              <a:schemeClr val="lt1"/>
            </a:fontRef>
          </p:style>
          <p:txBody>
            <a:bodyPr spcFirstLastPara="0" vert="horz" wrap="square" lIns="17780" tIns="17780" rIns="17780" bIns="177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a:noFill/>
                  </a:ln>
                  <a:solidFill>
                    <a:sysClr val="window" lastClr="FFFFFF"/>
                  </a:solidFill>
                  <a:effectLst/>
                  <a:uLnTx/>
                  <a:uFillTx/>
                  <a:latin typeface="Times New Roman" panose="02020603050405020304" pitchFamily="18" charset="0"/>
                  <a:ea typeface="黑体"/>
                  <a:cs typeface="Times New Roman" panose="02020603050405020304" pitchFamily="18" charset="0"/>
                </a:rPr>
                <a:t>Điều</a:t>
              </a:r>
              <a:r>
                <a:rPr kumimoji="0" lang="en-US" sz="3200" b="0" i="0" u="none" strike="noStrike" kern="1200" cap="none" spc="0" normalizeH="0" baseline="0" noProof="0" dirty="0">
                  <a:ln>
                    <a:noFill/>
                  </a:ln>
                  <a:solidFill>
                    <a:sysClr val="window" lastClr="FFFFFF"/>
                  </a:solidFill>
                  <a:effectLst/>
                  <a:uLnTx/>
                  <a:uFillTx/>
                  <a:latin typeface="Times New Roman" panose="02020603050405020304" pitchFamily="18" charset="0"/>
                  <a:ea typeface="黑体"/>
                  <a:cs typeface="Times New Roman" panose="02020603050405020304" pitchFamily="18" charset="0"/>
                </a:rPr>
                <a:t> 17: </a:t>
              </a:r>
              <a:r>
                <a:rPr kumimoji="0" lang="vi-VN" sz="3200" b="0" i="0" u="none" strike="noStrike" kern="1200" cap="none" spc="0" normalizeH="0" baseline="0" noProof="0" dirty="0">
                  <a:ln>
                    <a:noFill/>
                  </a:ln>
                  <a:solidFill>
                    <a:sysClr val="window" lastClr="FFFFFF"/>
                  </a:solidFill>
                  <a:effectLst/>
                  <a:uLnTx/>
                  <a:uFillTx/>
                  <a:latin typeface="Times New Roman" panose="02020603050405020304" pitchFamily="18" charset="0"/>
                  <a:ea typeface="黑体"/>
                  <a:cs typeface="Times New Roman" panose="02020603050405020304" pitchFamily="18" charset="0"/>
                </a:rPr>
                <a:t>Quyền sở hữu là quyền bất khả xâm phạm và thiêng liêng, không ai có thể tước bỏ.</a:t>
              </a:r>
              <a:endParaRPr kumimoji="0" lang="en-US" sz="3200" b="0" i="0" u="none" strike="noStrike" kern="1200" cap="none" spc="0" normalizeH="0" baseline="0" noProof="0" dirty="0">
                <a:ln>
                  <a:noFill/>
                </a:ln>
                <a:solidFill>
                  <a:sysClr val="window" lastClr="FFFFFF"/>
                </a:solidFill>
                <a:effectLst/>
                <a:uLnTx/>
                <a:uFillTx/>
                <a:latin typeface="Times New Roman" panose="02020603050405020304" pitchFamily="18" charset="0"/>
                <a:ea typeface="黑体"/>
                <a:cs typeface="Times New Roman" panose="02020603050405020304" pitchFamily="18" charset="0"/>
              </a:endParaRPr>
            </a:p>
          </p:txBody>
        </p:sp>
      </p:grpSp>
      <p:sp>
        <p:nvSpPr>
          <p:cNvPr id="4" name="Thought Bubble: Cloud 4">
            <a:extLst>
              <a:ext uri="{FF2B5EF4-FFF2-40B4-BE49-F238E27FC236}">
                <a16:creationId xmlns:a16="http://schemas.microsoft.com/office/drawing/2014/main" id="{BFA504AC-3201-A0F8-B8D0-2BC737E115AB}"/>
              </a:ext>
            </a:extLst>
          </p:cNvPr>
          <p:cNvSpPr/>
          <p:nvPr/>
        </p:nvSpPr>
        <p:spPr>
          <a:xfrm>
            <a:off x="2173828" y="581197"/>
            <a:ext cx="8195094" cy="4590802"/>
          </a:xfrm>
          <a:prstGeom prst="cloudCallout">
            <a:avLst>
              <a:gd name="adj1" fmla="val 38169"/>
              <a:gd name="adj2" fmla="val 61934"/>
            </a:avLst>
          </a:prstGeom>
          <a:solidFill>
            <a:srgbClr val="5B9BD5">
              <a:lumMod val="20000"/>
              <a:lumOff val="80000"/>
            </a:srgbClr>
          </a:solidFill>
          <a:ln w="19050" cap="flat" cmpd="sng" algn="ctr">
            <a:solidFill>
              <a:srgbClr val="ED7D3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黑体"/>
                <a:cs typeface="Times New Roman" panose="02020603050405020304" pitchFamily="18" charset="0"/>
              </a:rPr>
              <a:t>Em</a:t>
            </a: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黑体"/>
                <a:cs typeface="Times New Roman" panose="02020603050405020304" pitchFamily="18" charset="0"/>
              </a:rPr>
              <a:t> </a:t>
            </a:r>
            <a:r>
              <a:rPr kumimoji="0" 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黑体"/>
                <a:cs typeface="Times New Roman" panose="02020603050405020304" pitchFamily="18" charset="0"/>
              </a:rPr>
              <a:t>có</a:t>
            </a: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黑体"/>
                <a:cs typeface="Times New Roman" panose="02020603050405020304" pitchFamily="18" charset="0"/>
              </a:rPr>
              <a:t> </a:t>
            </a:r>
            <a:r>
              <a:rPr kumimoji="0" 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黑体"/>
                <a:cs typeface="Times New Roman" panose="02020603050405020304" pitchFamily="18" charset="0"/>
              </a:rPr>
              <a:t>nhận</a:t>
            </a: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黑体"/>
                <a:cs typeface="Times New Roman" panose="02020603050405020304" pitchFamily="18" charset="0"/>
              </a:rPr>
              <a:t> </a:t>
            </a:r>
            <a:r>
              <a:rPr kumimoji="0" 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黑体"/>
                <a:cs typeface="Times New Roman" panose="02020603050405020304" pitchFamily="18" charset="0"/>
              </a:rPr>
              <a:t>xét</a:t>
            </a: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黑体"/>
                <a:cs typeface="Times New Roman" panose="02020603050405020304" pitchFamily="18" charset="0"/>
              </a:rPr>
              <a:t> </a:t>
            </a:r>
            <a:r>
              <a:rPr kumimoji="0" 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黑体"/>
                <a:cs typeface="Times New Roman" panose="02020603050405020304" pitchFamily="18" charset="0"/>
              </a:rPr>
              <a:t>gì</a:t>
            </a: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黑体"/>
                <a:cs typeface="Times New Roman" panose="02020603050405020304" pitchFamily="18" charset="0"/>
              </a:rPr>
              <a:t> </a:t>
            </a:r>
            <a:r>
              <a:rPr kumimoji="0" 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黑体"/>
                <a:cs typeface="Times New Roman" panose="02020603050405020304" pitchFamily="18" charset="0"/>
              </a:rPr>
              <a:t>về</a:t>
            </a: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黑体"/>
                <a:cs typeface="Times New Roman" panose="02020603050405020304" pitchFamily="18" charset="0"/>
              </a:rPr>
              <a:t> “</a:t>
            </a:r>
            <a:r>
              <a:rPr kumimoji="0" 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黑体"/>
                <a:cs typeface="Times New Roman" panose="02020603050405020304" pitchFamily="18" charset="0"/>
              </a:rPr>
              <a:t>Tuyên</a:t>
            </a: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黑体"/>
                <a:cs typeface="Times New Roman" panose="02020603050405020304" pitchFamily="18" charset="0"/>
              </a:rPr>
              <a:t> </a:t>
            </a:r>
            <a:r>
              <a:rPr kumimoji="0" 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黑体"/>
                <a:cs typeface="Times New Roman" panose="02020603050405020304" pitchFamily="18" charset="0"/>
              </a:rPr>
              <a:t>ngôn</a:t>
            </a: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黑体"/>
                <a:cs typeface="Times New Roman" panose="02020603050405020304" pitchFamily="18" charset="0"/>
              </a:rPr>
              <a:t> </a:t>
            </a:r>
            <a:r>
              <a:rPr kumimoji="0" 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黑体"/>
                <a:cs typeface="Times New Roman" panose="02020603050405020304" pitchFamily="18" charset="0"/>
              </a:rPr>
              <a:t>Nhân</a:t>
            </a: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黑体"/>
                <a:cs typeface="Times New Roman" panose="02020603050405020304" pitchFamily="18" charset="0"/>
              </a:rPr>
              <a:t> </a:t>
            </a:r>
            <a:r>
              <a:rPr kumimoji="0" 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黑体"/>
                <a:cs typeface="Times New Roman" panose="02020603050405020304" pitchFamily="18" charset="0"/>
              </a:rPr>
              <a:t>quyền</a:t>
            </a: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黑体"/>
                <a:cs typeface="Times New Roman" panose="02020603050405020304" pitchFamily="18" charset="0"/>
              </a:rPr>
              <a:t> </a:t>
            </a:r>
            <a:r>
              <a:rPr kumimoji="0" 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黑体"/>
                <a:cs typeface="Times New Roman" panose="02020603050405020304" pitchFamily="18" charset="0"/>
              </a:rPr>
              <a:t>và</a:t>
            </a: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黑体"/>
                <a:cs typeface="Times New Roman" panose="02020603050405020304" pitchFamily="18" charset="0"/>
              </a:rPr>
              <a:t> </a:t>
            </a:r>
            <a:r>
              <a:rPr kumimoji="0" 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黑体"/>
                <a:cs typeface="Times New Roman" panose="02020603050405020304" pitchFamily="18" charset="0"/>
              </a:rPr>
              <a:t>Dân</a:t>
            </a: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黑体"/>
                <a:cs typeface="Times New Roman" panose="02020603050405020304" pitchFamily="18" charset="0"/>
              </a:rPr>
              <a:t> </a:t>
            </a:r>
            <a:r>
              <a:rPr kumimoji="0" lang="en-US" sz="4000" b="1" i="0" u="none" strike="noStrike" kern="0" cap="none" spc="0" normalizeH="0" baseline="0" noProof="0" dirty="0" err="1">
                <a:ln>
                  <a:noFill/>
                </a:ln>
                <a:solidFill>
                  <a:srgbClr val="FF0000"/>
                </a:solidFill>
                <a:effectLst/>
                <a:uLnTx/>
                <a:uFillTx/>
                <a:latin typeface="Times New Roman" panose="02020603050405020304" pitchFamily="18" charset="0"/>
                <a:ea typeface="黑体"/>
                <a:cs typeface="Times New Roman" panose="02020603050405020304" pitchFamily="18" charset="0"/>
              </a:rPr>
              <a:t>quyền</a:t>
            </a: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黑体"/>
                <a:cs typeface="Times New Roman" panose="02020603050405020304" pitchFamily="18" charset="0"/>
              </a:rPr>
              <a:t>”?</a:t>
            </a:r>
          </a:p>
        </p:txBody>
      </p:sp>
    </p:spTree>
    <p:extLst>
      <p:ext uri="{BB962C8B-B14F-4D97-AF65-F5344CB8AC3E}">
        <p14:creationId xmlns:p14="http://schemas.microsoft.com/office/powerpoint/2010/main" val="1449484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22F37F-7AAA-272F-295B-5E4092B4089A}"/>
              </a:ext>
            </a:extLst>
          </p:cNvPr>
          <p:cNvPicPr>
            <a:picLocks noChangeAspect="1"/>
          </p:cNvPicPr>
          <p:nvPr/>
        </p:nvPicPr>
        <p:blipFill>
          <a:blip r:embed="rId2"/>
          <a:stretch>
            <a:fillRect/>
          </a:stretch>
        </p:blipFill>
        <p:spPr>
          <a:xfrm>
            <a:off x="6019800" y="0"/>
            <a:ext cx="6172200" cy="6858000"/>
          </a:xfrm>
          <a:prstGeom prst="rect">
            <a:avLst/>
          </a:prstGeom>
        </p:spPr>
      </p:pic>
      <p:pic>
        <p:nvPicPr>
          <p:cNvPr id="3" name="Picture 2">
            <a:extLst>
              <a:ext uri="{FF2B5EF4-FFF2-40B4-BE49-F238E27FC236}">
                <a16:creationId xmlns:a16="http://schemas.microsoft.com/office/drawing/2014/main" id="{2BBEDDD1-97F5-DD1D-3C73-07BA7EC53274}"/>
              </a:ext>
            </a:extLst>
          </p:cNvPr>
          <p:cNvPicPr>
            <a:picLocks noChangeAspect="1"/>
          </p:cNvPicPr>
          <p:nvPr/>
        </p:nvPicPr>
        <p:blipFill rotWithShape="1">
          <a:blip r:embed="rId3"/>
          <a:srcRect r="50625"/>
          <a:stretch/>
        </p:blipFill>
        <p:spPr>
          <a:xfrm>
            <a:off x="0" y="0"/>
            <a:ext cx="6019800" cy="6858000"/>
          </a:xfrm>
          <a:prstGeom prst="rect">
            <a:avLst/>
          </a:prstGeom>
        </p:spPr>
      </p:pic>
    </p:spTree>
    <p:extLst>
      <p:ext uri="{BB962C8B-B14F-4D97-AF65-F5344CB8AC3E}">
        <p14:creationId xmlns:p14="http://schemas.microsoft.com/office/powerpoint/2010/main" val="36816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5|18.5|15.1|6.3|12.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ocial Studies Subject for Middle School: US Constitution by Slidesgo">
  <a:themeElements>
    <a:clrScheme name="Simple Light">
      <a:dk1>
        <a:srgbClr val="38231E"/>
      </a:dk1>
      <a:lt1>
        <a:srgbClr val="A01D21"/>
      </a:lt1>
      <a:dk2>
        <a:srgbClr val="DDDBCA"/>
      </a:dk2>
      <a:lt2>
        <a:srgbClr val="B9A681"/>
      </a:lt2>
      <a:accent1>
        <a:srgbClr val="FADA6B"/>
      </a:accent1>
      <a:accent2>
        <a:srgbClr val="8B7469"/>
      </a:accent2>
      <a:accent3>
        <a:srgbClr val="6584B8"/>
      </a:accent3>
      <a:accent4>
        <a:srgbClr val="364E74"/>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fontScheme name="自定义 6">
      <a:majorFont>
        <a:latin typeface="Arial"/>
        <a:ea typeface="微软雅黑"/>
        <a:cs typeface=""/>
      </a:majorFont>
      <a:minorFont>
        <a:latin typeface="Arial Unicode MS"/>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Non Canonical Gospels Thesis by Slidesgo">
  <a:themeElements>
    <a:clrScheme name="Simple Light">
      <a:dk1>
        <a:srgbClr val="DFC99B"/>
      </a:dk1>
      <a:lt1>
        <a:srgbClr val="E9DDCA"/>
      </a:lt1>
      <a:dk2>
        <a:srgbClr val="786C5D"/>
      </a:dk2>
      <a:lt2>
        <a:srgbClr val="A97352"/>
      </a:lt2>
      <a:accent1>
        <a:srgbClr val="545F41"/>
      </a:accent1>
      <a:accent2>
        <a:srgbClr val="B3A624"/>
      </a:accent2>
      <a:accent3>
        <a:srgbClr val="DCB576"/>
      </a:accent3>
      <a:accent4>
        <a:srgbClr val="953D26"/>
      </a:accent4>
      <a:accent5>
        <a:srgbClr val="6B3C13"/>
      </a:accent5>
      <a:accent6>
        <a:srgbClr val="FFF4E6"/>
      </a:accent6>
      <a:hlink>
        <a:srgbClr val="786C5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132</TotalTime>
  <Words>866</Words>
  <Application>Microsoft Office PowerPoint</Application>
  <PresentationFormat>Widescreen</PresentationFormat>
  <Paragraphs>108</Paragraphs>
  <Slides>27</Slides>
  <Notes>4</Notes>
  <HiddenSlides>0</HiddenSlides>
  <MMClips>0</MMClips>
  <ScaleCrop>false</ScaleCrop>
  <HeadingPairs>
    <vt:vector size="6" baseType="variant">
      <vt:variant>
        <vt:lpstr>Fonts Used</vt:lpstr>
      </vt:variant>
      <vt:variant>
        <vt:i4>23</vt:i4>
      </vt:variant>
      <vt:variant>
        <vt:lpstr>Theme</vt:lpstr>
      </vt:variant>
      <vt:variant>
        <vt:i4>9</vt:i4>
      </vt:variant>
      <vt:variant>
        <vt:lpstr>Slide Titles</vt:lpstr>
      </vt:variant>
      <vt:variant>
        <vt:i4>27</vt:i4>
      </vt:variant>
    </vt:vector>
  </HeadingPairs>
  <TitlesOfParts>
    <vt:vector size="59" baseType="lpstr">
      <vt:lpstr>Arial Unicode MS</vt:lpstr>
      <vt:lpstr>微软雅黑</vt:lpstr>
      <vt:lpstr>宋体</vt:lpstr>
      <vt:lpstr>宋体</vt:lpstr>
      <vt:lpstr>ABeeZee</vt:lpstr>
      <vt:lpstr>Alice</vt:lpstr>
      <vt:lpstr>Arial</vt:lpstr>
      <vt:lpstr>Bellota Regular</vt:lpstr>
      <vt:lpstr>Calibri</vt:lpstr>
      <vt:lpstr>Calibri Light</vt:lpstr>
      <vt:lpstr>等线</vt:lpstr>
      <vt:lpstr>Encode Sans Semi Expanded Regular</vt:lpstr>
      <vt:lpstr>ITC Avant Garde Std Bk</vt:lpstr>
      <vt:lpstr>Livvic</vt:lpstr>
      <vt:lpstr>Open Sans</vt:lpstr>
      <vt:lpstr>Poller One</vt:lpstr>
      <vt:lpstr>PT Serif</vt:lpstr>
      <vt:lpstr>Quintessential</vt:lpstr>
      <vt:lpstr>Roboto Condensed Light</vt:lpstr>
      <vt:lpstr>黑体</vt:lpstr>
      <vt:lpstr>Times New Roman</vt:lpstr>
      <vt:lpstr>Wingdings</vt:lpstr>
      <vt:lpstr>印品丫丫体-D版</vt:lpstr>
      <vt:lpstr>Office Theme</vt:lpstr>
      <vt:lpstr>Social Studies Subject for Middle School: US Constitution by Slidesgo</vt:lpstr>
      <vt:lpstr>Default Design</vt:lpstr>
      <vt:lpstr>Office 主题</vt:lpstr>
      <vt:lpstr>Office 主题​​</vt:lpstr>
      <vt:lpstr>2_Office Theme</vt:lpstr>
      <vt:lpstr>Lección de Historia de España by Slidesgo</vt:lpstr>
      <vt:lpstr>4_Office Theme</vt:lpstr>
      <vt:lpstr>Non Canonical Gospels Thesis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 KIẾN THỨC</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LOAN TRẦN</dc:creator>
  <cp:lastModifiedBy>ismail - [2010]</cp:lastModifiedBy>
  <cp:revision>11</cp:revision>
  <dcterms:created xsi:type="dcterms:W3CDTF">2023-06-09T08:25:23Z</dcterms:created>
  <dcterms:modified xsi:type="dcterms:W3CDTF">2024-01-16T14:00:52Z</dcterms:modified>
</cp:coreProperties>
</file>