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31"/>
  </p:notesMasterIdLst>
  <p:sldIdLst>
    <p:sldId id="294" r:id="rId4"/>
    <p:sldId id="299" r:id="rId5"/>
    <p:sldId id="263" r:id="rId6"/>
    <p:sldId id="336" r:id="rId7"/>
    <p:sldId id="337" r:id="rId8"/>
    <p:sldId id="290" r:id="rId9"/>
    <p:sldId id="291" r:id="rId10"/>
    <p:sldId id="303" r:id="rId11"/>
    <p:sldId id="302" r:id="rId12"/>
    <p:sldId id="304" r:id="rId13"/>
    <p:sldId id="305" r:id="rId14"/>
    <p:sldId id="301" r:id="rId15"/>
    <p:sldId id="307" r:id="rId16"/>
    <p:sldId id="300" r:id="rId17"/>
    <p:sldId id="309" r:id="rId18"/>
    <p:sldId id="324" r:id="rId19"/>
    <p:sldId id="297" r:id="rId20"/>
    <p:sldId id="335" r:id="rId21"/>
    <p:sldId id="328" r:id="rId22"/>
    <p:sldId id="329" r:id="rId23"/>
    <p:sldId id="330" r:id="rId24"/>
    <p:sldId id="331" r:id="rId25"/>
    <p:sldId id="332" r:id="rId26"/>
    <p:sldId id="292" r:id="rId27"/>
    <p:sldId id="334" r:id="rId28"/>
    <p:sldId id="280" r:id="rId29"/>
    <p:sldId id="33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0000CC"/>
    <a:srgbClr val="FF5050"/>
    <a:srgbClr val="FF3300"/>
    <a:srgbClr val="CC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8" autoAdjust="0"/>
    <p:restoredTop sz="86804" autoAdjust="0"/>
  </p:normalViewPr>
  <p:slideViewPr>
    <p:cSldViewPr snapToGrid="0">
      <p:cViewPr varScale="1">
        <p:scale>
          <a:sx n="68" d="100"/>
          <a:sy n="68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0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49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36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Kích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vào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chú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khỉ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để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hiện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câu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hỏi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và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đáp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án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Đội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nào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trả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lời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đúng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thì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kích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vào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chữ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hái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bên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đội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đó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Đội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nào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chiến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thắng</a:t>
            </a:r>
            <a:r>
              <a:rPr lang="en-US" dirty="0" smtClean="0">
                <a:solidFill>
                  <a:srgbClr val="FFC000"/>
                </a:solidFill>
              </a:rPr>
              <a:t> , </a:t>
            </a:r>
            <a:r>
              <a:rPr lang="en-US" dirty="0" err="1" smtClean="0">
                <a:solidFill>
                  <a:srgbClr val="FFC000"/>
                </a:solidFill>
              </a:rPr>
              <a:t>kích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vào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ngôi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sao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bên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đội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đó</a:t>
            </a:r>
            <a:endParaRPr lang="en-US" smtClean="0">
              <a:solidFill>
                <a:srgbClr val="FFC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458E-E2F9-4581-8D08-120584F0BE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19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0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9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1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9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1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8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16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0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9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0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7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8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43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6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91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9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53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74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89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44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1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13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41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6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34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006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4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7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46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27.gif"/><Relationship Id="rId4" Type="http://schemas.openxmlformats.org/officeDocument/2006/relationships/image" Target="../media/image22.jpeg"/><Relationship Id="rId9" Type="http://schemas.openxmlformats.org/officeDocument/2006/relationships/image" Target="../media/image26.gif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gif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22.jpe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openxmlformats.org/officeDocument/2006/relationships/image" Target="../media/image36.gif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2.wdp"/><Relationship Id="rId3" Type="http://schemas.openxmlformats.org/officeDocument/2006/relationships/image" Target="../media/image36.gif"/><Relationship Id="rId7" Type="http://schemas.microsoft.com/office/2007/relationships/hdphoto" Target="../media/hdphoto10.wdp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5" Type="http://schemas.microsoft.com/office/2007/relationships/hdphoto" Target="../media/hdphoto9.wdp"/><Relationship Id="rId10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gif"/><Relationship Id="rId7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5.pn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jpeg"/><Relationship Id="rId10" Type="http://schemas.openxmlformats.org/officeDocument/2006/relationships/image" Target="../media/image49.gif"/><Relationship Id="rId4" Type="http://schemas.openxmlformats.org/officeDocument/2006/relationships/image" Target="../media/image36.gif"/><Relationship Id="rId9" Type="http://schemas.microsoft.com/office/2007/relationships/hdphoto" Target="../media/hdphoto16.wdp"/><Relationship Id="rId1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13" descr="NEN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AutoShape 14"/>
            <p:cNvSpPr>
              <a:spLocks noChangeArrowheads="1"/>
            </p:cNvSpPr>
            <p:nvPr/>
          </p:nvSpPr>
          <p:spPr bwMode="auto">
            <a:xfrm>
              <a:off x="552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562099" y="1470818"/>
            <a:ext cx="655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TRÂN TRỌNG KÍNH CHÀO QUÝ THẦY CÔ VỀ DỰ GIỜ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124" name="Group 22"/>
          <p:cNvGrpSpPr>
            <a:grpSpLocks/>
          </p:cNvGrpSpPr>
          <p:nvPr/>
        </p:nvGrpSpPr>
        <p:grpSpPr bwMode="auto">
          <a:xfrm>
            <a:off x="1828800" y="495300"/>
            <a:ext cx="6019800" cy="788988"/>
            <a:chOff x="1152" y="384"/>
            <a:chExt cx="3456" cy="448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1152" y="384"/>
              <a:ext cx="345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PHÒNG GIÁO DỤC VÀ ĐÀO TẠO </a:t>
              </a:r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</a:rPr>
                <a:t>QUẬN LONG BIÊN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THCS ÁI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MỘ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2256" y="832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00791" y="3376226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66147"/>
              </p:ext>
            </p:extLst>
          </p:nvPr>
        </p:nvGraphicFramePr>
        <p:xfrm>
          <a:off x="0" y="-24662"/>
          <a:ext cx="9144000" cy="24888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8962">
                  <a:extLst>
                    <a:ext uri="{9D8B030D-6E8A-4147-A177-3AD203B41FA5}">
                      <a16:colId xmlns="" xmlns:a16="http://schemas.microsoft.com/office/drawing/2014/main" val="637585945"/>
                    </a:ext>
                  </a:extLst>
                </a:gridCol>
                <a:gridCol w="2611538">
                  <a:extLst>
                    <a:ext uri="{9D8B030D-6E8A-4147-A177-3AD203B41FA5}">
                      <a16:colId xmlns="" xmlns:a16="http://schemas.microsoft.com/office/drawing/2014/main" val="2939016083"/>
                    </a:ext>
                  </a:extLst>
                </a:gridCol>
                <a:gridCol w="3686175">
                  <a:extLst>
                    <a:ext uri="{9D8B030D-6E8A-4147-A177-3AD203B41FA5}">
                      <a16:colId xmlns="" xmlns:a16="http://schemas.microsoft.com/office/drawing/2014/main" val="400153301"/>
                    </a:ext>
                  </a:extLst>
                </a:gridCol>
                <a:gridCol w="1457325">
                  <a:extLst>
                    <a:ext uri="{9D8B030D-6E8A-4147-A177-3AD203B41FA5}">
                      <a16:colId xmlns="" xmlns:a16="http://schemas.microsoft.com/office/drawing/2014/main" val="2005240532"/>
                    </a:ext>
                  </a:extLst>
                </a:gridCol>
              </a:tblGrid>
              <a:tr h="7065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dạng địa hình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201635"/>
                  </a:ext>
                </a:extLst>
              </a:tr>
              <a:tr h="175736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nguyên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297674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711936" y="760420"/>
            <a:ext cx="14641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CNTây Tạng; CN Mông Cổ; CN Cô lô ra đô</a:t>
            </a:r>
            <a:endParaRPr lang="en-US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5343" y="906992"/>
            <a:ext cx="26332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Cao trên 500 m so với mực nước biền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8633" y="760420"/>
            <a:ext cx="36633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Vùng đất tương đối bằng phẳng hoặc gợn sóng</a:t>
            </a:r>
            <a:r>
              <a:rPr lang="nl-NL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có sườn dốc, nhiều khi dựng đứng thành vách so với vùng đất xung quanh.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2608087"/>
            <a:ext cx="4500565" cy="4249913"/>
            <a:chOff x="83340" y="3480117"/>
            <a:chExt cx="4500565" cy="3377883"/>
          </a:xfrm>
        </p:grpSpPr>
        <p:pic>
          <p:nvPicPr>
            <p:cNvPr id="20" name="Picture 19" descr="C:\Users\Admin\Desktop\hình 3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0" y="3480117"/>
              <a:ext cx="4500565" cy="3377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2875" y="6550223"/>
              <a:ext cx="43717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3: Quang cảnh cao nguyên Pa-ta-gô-ni ở Nam Mĩ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12132" y="2830472"/>
            <a:ext cx="4731868" cy="3985217"/>
            <a:chOff x="4412132" y="2730765"/>
            <a:chExt cx="4731868" cy="3985217"/>
          </a:xfrm>
        </p:grpSpPr>
        <p:pic>
          <p:nvPicPr>
            <p:cNvPr id="3074" name="Picture 2" descr="Cao nguyên Lâm Viên - Chốn thiên đường giữa đất trời Đà Lạ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132" y="2730765"/>
              <a:ext cx="4731868" cy="367744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372232" y="6408205"/>
              <a:ext cx="28116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nguyên Lâm Viên- Lâm Đồng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1054889" y="2464219"/>
            <a:ext cx="7246149" cy="4451781"/>
            <a:chOff x="1054889" y="2464219"/>
            <a:chExt cx="7246149" cy="4451781"/>
          </a:xfrm>
        </p:grpSpPr>
        <p:grpSp>
          <p:nvGrpSpPr>
            <p:cNvPr id="28" name="Group 27"/>
            <p:cNvGrpSpPr/>
            <p:nvPr/>
          </p:nvGrpSpPr>
          <p:grpSpPr>
            <a:xfrm>
              <a:off x="1054889" y="2464219"/>
              <a:ext cx="7246149" cy="4451781"/>
              <a:chOff x="1054889" y="2464219"/>
              <a:chExt cx="7246149" cy="445178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054889" y="2464219"/>
                <a:ext cx="7246149" cy="4451781"/>
                <a:chOff x="1054889" y="2422383"/>
                <a:chExt cx="7246149" cy="4493618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1054889" y="2422383"/>
                  <a:ext cx="7246149" cy="4493618"/>
                  <a:chOff x="0" y="2000314"/>
                  <a:chExt cx="9144000" cy="4801395"/>
                </a:xfrm>
              </p:grpSpPr>
              <p:pic>
                <p:nvPicPr>
                  <p:cNvPr id="31" name="Picture 2" descr="Địa lí 8 Bài 1: Vị trí địa lí, địa hình và khoáng sản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43" b="4359"/>
                  <a:stretch/>
                </p:blipFill>
                <p:spPr bwMode="auto">
                  <a:xfrm>
                    <a:off x="0" y="2000314"/>
                    <a:ext cx="9144000" cy="480139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015878" y="2000314"/>
                    <a:ext cx="258596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Bản đồ tự nhiên Châu Á</a:t>
                    </a:r>
                  </a:p>
                </p:txBody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4111771" y="4683480"/>
                  <a:ext cx="101021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 Tây Tạng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717180" y="3345599"/>
                  <a:ext cx="862737" cy="4038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</a:t>
                  </a:r>
                  <a:br>
                    <a:rPr lang="en-US" sz="1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1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 Xibia</a:t>
                  </a: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1211257" y="6398480"/>
                <a:ext cx="9957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CN  Cao nguyên</a:t>
                </a: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5319896" y="3997840"/>
              <a:ext cx="9124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CN Mông Cổ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9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498160"/>
              </p:ext>
            </p:extLst>
          </p:nvPr>
        </p:nvGraphicFramePr>
        <p:xfrm>
          <a:off x="0" y="-24662"/>
          <a:ext cx="9144000" cy="23653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8962">
                  <a:extLst>
                    <a:ext uri="{9D8B030D-6E8A-4147-A177-3AD203B41FA5}">
                      <a16:colId xmlns="" xmlns:a16="http://schemas.microsoft.com/office/drawing/2014/main" val="637585945"/>
                    </a:ext>
                  </a:extLst>
                </a:gridCol>
                <a:gridCol w="2611538">
                  <a:extLst>
                    <a:ext uri="{9D8B030D-6E8A-4147-A177-3AD203B41FA5}">
                      <a16:colId xmlns="" xmlns:a16="http://schemas.microsoft.com/office/drawing/2014/main" val="2939016083"/>
                    </a:ext>
                  </a:extLst>
                </a:gridCol>
                <a:gridCol w="3686175">
                  <a:extLst>
                    <a:ext uri="{9D8B030D-6E8A-4147-A177-3AD203B41FA5}">
                      <a16:colId xmlns="" xmlns:a16="http://schemas.microsoft.com/office/drawing/2014/main" val="400153301"/>
                    </a:ext>
                  </a:extLst>
                </a:gridCol>
                <a:gridCol w="1457325">
                  <a:extLst>
                    <a:ext uri="{9D8B030D-6E8A-4147-A177-3AD203B41FA5}">
                      <a16:colId xmlns="" xmlns:a16="http://schemas.microsoft.com/office/drawing/2014/main" val="2005240532"/>
                    </a:ext>
                  </a:extLst>
                </a:gridCol>
              </a:tblGrid>
              <a:tr h="7065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dạng địa hình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201635"/>
                  </a:ext>
                </a:extLst>
              </a:tr>
              <a:tr h="163380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731369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723443" y="717310"/>
            <a:ext cx="14205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Đ.b Ấn Hằng,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Đ.b Đông Âu …</a:t>
            </a:r>
            <a:endParaRPr lang="en-US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7665" y="773277"/>
            <a:ext cx="24169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Cao dưới 200 m so với mực nước biển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2456" y="725698"/>
            <a:ext cx="34861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Là dạng địa hình thấp có bề mặt bằng phẳng hoặc hơi gợn sóng.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2340656"/>
            <a:ext cx="4569880" cy="3986401"/>
            <a:chOff x="4574120" y="3558624"/>
            <a:chExt cx="4569880" cy="3273022"/>
          </a:xfrm>
        </p:grpSpPr>
        <p:pic>
          <p:nvPicPr>
            <p:cNvPr id="20" name="Picture 19" descr="C:\Users\Admin\Desktop\hình 4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905" y="3558624"/>
              <a:ext cx="4560095" cy="3273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574120" y="6517950"/>
              <a:ext cx="4405821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4: Quang cảnh đồng bằng sông Cửu Long ở Việt Nam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80612" y="2517351"/>
            <a:ext cx="4663388" cy="3633014"/>
            <a:chOff x="4569880" y="2584054"/>
            <a:chExt cx="4663388" cy="3633014"/>
          </a:xfrm>
        </p:grpSpPr>
        <p:pic>
          <p:nvPicPr>
            <p:cNvPr id="5122" name="Picture 2" descr="Thực trạng phát triển HTX nông nghiệp ở vùng đồng bằng sông H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880" y="2584054"/>
              <a:ext cx="4663388" cy="334734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353918" y="5909291"/>
              <a:ext cx="2701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bằng sông Hồng- Việt Nam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7410" y="2329607"/>
            <a:ext cx="7524940" cy="4651736"/>
            <a:chOff x="807410" y="2329607"/>
            <a:chExt cx="7524940" cy="4651736"/>
          </a:xfrm>
        </p:grpSpPr>
        <p:pic>
          <p:nvPicPr>
            <p:cNvPr id="25" name="Picture 2" descr="Địa lí 8 Bài 1: Vị trí địa lí, địa hình và khoáng sả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" t="583" r="2143" b="4855"/>
            <a:stretch/>
          </p:blipFill>
          <p:spPr bwMode="auto">
            <a:xfrm>
              <a:off x="807410" y="2340656"/>
              <a:ext cx="7524940" cy="464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569445" y="2329607"/>
              <a:ext cx="200086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Bẩn đồ tự nhiên châu 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18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484974"/>
              </p:ext>
            </p:extLst>
          </p:nvPr>
        </p:nvGraphicFramePr>
        <p:xfrm>
          <a:off x="242887" y="178911"/>
          <a:ext cx="8758239" cy="618933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00150">
                  <a:extLst>
                    <a:ext uri="{9D8B030D-6E8A-4147-A177-3AD203B41FA5}">
                      <a16:colId xmlns="" xmlns:a16="http://schemas.microsoft.com/office/drawing/2014/main" val="2044493761"/>
                    </a:ext>
                  </a:extLst>
                </a:gridCol>
                <a:gridCol w="2043113">
                  <a:extLst>
                    <a:ext uri="{9D8B030D-6E8A-4147-A177-3AD203B41FA5}">
                      <a16:colId xmlns="" xmlns:a16="http://schemas.microsoft.com/office/drawing/2014/main" val="2721941813"/>
                    </a:ext>
                  </a:extLst>
                </a:gridCol>
                <a:gridCol w="3337678">
                  <a:extLst>
                    <a:ext uri="{9D8B030D-6E8A-4147-A177-3AD203B41FA5}">
                      <a16:colId xmlns="" xmlns:a16="http://schemas.microsoft.com/office/drawing/2014/main" val="1437994834"/>
                    </a:ext>
                  </a:extLst>
                </a:gridCol>
                <a:gridCol w="2177298">
                  <a:extLst>
                    <a:ext uri="{9D8B030D-6E8A-4147-A177-3AD203B41FA5}">
                      <a16:colId xmlns="" xmlns:a16="http://schemas.microsoft.com/office/drawing/2014/main" val="2825337835"/>
                    </a:ext>
                  </a:extLst>
                </a:gridCol>
              </a:tblGrid>
              <a:tr h="76406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dạng địa hình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7120697"/>
                  </a:ext>
                </a:extLst>
              </a:tr>
              <a:tr h="127461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của núi so với mực nước biển là từ 500 m trở lên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thường có đỉnh nhọn, sườn dốc.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2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Hi-ma-lay-a; Dãy An Pơ; 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 An đét…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2449022"/>
                  </a:ext>
                </a:extLst>
              </a:tr>
              <a:tr h="167069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của đồi so với vùng đất xung quanh thường không quá 200 m.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 có đỉnh tròn, sườn thoải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Trung du Bắc Bộ: Phú Thọ; Thái Nguyên, Bắc</a:t>
                      </a:r>
                      <a:r>
                        <a:rPr lang="en-US" sz="2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Giang…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137410"/>
                  </a:ext>
                </a:extLst>
              </a:tr>
              <a:tr h="127461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nguyên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trên 500 m so với mực nước biền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đất tương đối bằng phẳng hoặc gợn sóng</a:t>
                      </a:r>
                      <a:r>
                        <a:rPr lang="nl-NL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sườn dốc, nhiều khi dựng đứng thành vách so với vùng đất xung quanh.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nguyên Tây Tạng; Cao nguyên Mông Cổ; CN Cô lô ra đô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496145"/>
                  </a:ext>
                </a:extLst>
              </a:tr>
              <a:tr h="95595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dưới 200 m so với mực nước biển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dạng địa hình thấp có bề mặt bằng phẳng hoặc hơi gợn sóng.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Đ.b Ấn Hằng, Đ.b Đông Âu…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98979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298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25" y="1562786"/>
            <a:ext cx="84585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1,2;3;4</a:t>
            </a:r>
            <a:r>
              <a:rPr lang="nl-NL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So sánh sự khác nhau giữa núi và đồi (</a:t>
            </a:r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so sánh</a:t>
            </a:r>
            <a:r>
              <a:rPr lang="nl-NL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độ cao, đặc điểm)</a:t>
            </a:r>
          </a:p>
          <a:p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5;6;7;8</a:t>
            </a:r>
            <a:r>
              <a:rPr lang="nl-NL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sánh sự khác nhau giữa cao nguyên và đồng bằng (</a:t>
            </a:r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so sánh</a:t>
            </a:r>
            <a:r>
              <a:rPr lang="nl-NL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độ cao, đặc điểm)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0519" y="561975"/>
            <a:ext cx="6234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(5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2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37093"/>
              </p:ext>
            </p:extLst>
          </p:nvPr>
        </p:nvGraphicFramePr>
        <p:xfrm>
          <a:off x="792741" y="657320"/>
          <a:ext cx="8237220" cy="25972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36433">
                  <a:extLst>
                    <a:ext uri="{9D8B030D-6E8A-4147-A177-3AD203B41FA5}">
                      <a16:colId xmlns="" xmlns:a16="http://schemas.microsoft.com/office/drawing/2014/main" val="1489793181"/>
                    </a:ext>
                  </a:extLst>
                </a:gridCol>
                <a:gridCol w="3314700">
                  <a:extLst>
                    <a:ext uri="{9D8B030D-6E8A-4147-A177-3AD203B41FA5}">
                      <a16:colId xmlns="" xmlns:a16="http://schemas.microsoft.com/office/drawing/2014/main" val="3137055200"/>
                    </a:ext>
                  </a:extLst>
                </a:gridCol>
                <a:gridCol w="2986087">
                  <a:extLst>
                    <a:ext uri="{9D8B030D-6E8A-4147-A177-3AD203B41FA5}">
                      <a16:colId xmlns="" xmlns:a16="http://schemas.microsoft.com/office/drawing/2014/main" val="4173108022"/>
                    </a:ext>
                  </a:extLst>
                </a:gridCol>
              </a:tblGrid>
              <a:tr h="649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77075284"/>
                  </a:ext>
                </a:extLst>
              </a:tr>
              <a:tr h="649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21950958"/>
                  </a:ext>
                </a:extLst>
              </a:tr>
              <a:tr h="649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Thái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37956873"/>
                  </a:ext>
                </a:extLst>
              </a:tr>
              <a:tr h="649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4332919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72000" y="3265765"/>
            <a:ext cx="4572000" cy="3617828"/>
            <a:chOff x="4572000" y="2320531"/>
            <a:chExt cx="4572000" cy="30498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320531"/>
              <a:ext cx="4572000" cy="2732678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91045" y="5062652"/>
              <a:ext cx="23339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chè Phú Thọ - Việt Nam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3265766"/>
            <a:ext cx="4443413" cy="3534922"/>
            <a:chOff x="4156075" y="2160552"/>
            <a:chExt cx="4987925" cy="3534922"/>
          </a:xfrm>
        </p:grpSpPr>
        <p:pic>
          <p:nvPicPr>
            <p:cNvPr id="9" name="Picture 2" descr="Khám phá Phan Xi Păng - đỉnh núi cao nhất Việt Nam | Liên hoan Truyền hình  toàn quố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075" y="2160552"/>
              <a:ext cx="4987925" cy="324153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464524" y="5387697"/>
              <a:ext cx="3909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 núi Fa-si-fan cao 3143m cao nhất Việt Nam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09120"/>
              </p:ext>
            </p:extLst>
          </p:nvPr>
        </p:nvGraphicFramePr>
        <p:xfrm>
          <a:off x="792741" y="618563"/>
          <a:ext cx="8237220" cy="28163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35979">
                  <a:extLst>
                    <a:ext uri="{9D8B030D-6E8A-4147-A177-3AD203B41FA5}">
                      <a16:colId xmlns="" xmlns:a16="http://schemas.microsoft.com/office/drawing/2014/main" val="2543291763"/>
                    </a:ext>
                  </a:extLst>
                </a:gridCol>
                <a:gridCol w="3276399">
                  <a:extLst>
                    <a:ext uri="{9D8B030D-6E8A-4147-A177-3AD203B41FA5}">
                      <a16:colId xmlns="" xmlns:a16="http://schemas.microsoft.com/office/drawing/2014/main" val="4189288238"/>
                    </a:ext>
                  </a:extLst>
                </a:gridCol>
                <a:gridCol w="3424842">
                  <a:extLst>
                    <a:ext uri="{9D8B030D-6E8A-4147-A177-3AD203B41FA5}">
                      <a16:colId xmlns="" xmlns:a16="http://schemas.microsoft.com/office/drawing/2014/main" val="9240682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22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endParaRPr lang="en-US" sz="22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5755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</a:t>
                      </a:r>
                      <a:endParaRPr lang="en-US" sz="22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500 m so với mực nước biển</a:t>
                      </a:r>
                      <a:endParaRPr lang="en-US" sz="22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quá 200m so với vùng đất xung quanh</a:t>
                      </a:r>
                      <a:endParaRPr lang="en-US" sz="22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7836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Thái</a:t>
                      </a:r>
                      <a:endParaRPr lang="en-US" sz="22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 nhọn, sườn dốc</a:t>
                      </a:r>
                      <a:endParaRPr lang="en-US" sz="22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 tròn, sườn thoải.</a:t>
                      </a:r>
                      <a:endParaRPr lang="en-US" sz="22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7791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2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 Hi- ma-lay – a; Dãy An Pơ; Dãy An đét…</a:t>
                      </a:r>
                      <a:endParaRPr lang="en-US" sz="22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2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đồi trung du nước ta ở Phú Thọ, Bắc Giang, Thái Nguyên....</a:t>
                      </a:r>
                      <a:endParaRPr lang="en-US" sz="22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68184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317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03792"/>
              </p:ext>
            </p:extLst>
          </p:nvPr>
        </p:nvGraphicFramePr>
        <p:xfrm>
          <a:off x="1064204" y="460280"/>
          <a:ext cx="7694034" cy="17828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4678">
                  <a:extLst>
                    <a:ext uri="{9D8B030D-6E8A-4147-A177-3AD203B41FA5}">
                      <a16:colId xmlns="" xmlns:a16="http://schemas.microsoft.com/office/drawing/2014/main" val="2752389786"/>
                    </a:ext>
                  </a:extLst>
                </a:gridCol>
                <a:gridCol w="2564678">
                  <a:extLst>
                    <a:ext uri="{9D8B030D-6E8A-4147-A177-3AD203B41FA5}">
                      <a16:colId xmlns="" xmlns:a16="http://schemas.microsoft.com/office/drawing/2014/main" val="668808863"/>
                    </a:ext>
                  </a:extLst>
                </a:gridCol>
                <a:gridCol w="2564678">
                  <a:extLst>
                    <a:ext uri="{9D8B030D-6E8A-4147-A177-3AD203B41FA5}">
                      <a16:colId xmlns="" xmlns:a16="http://schemas.microsoft.com/office/drawing/2014/main" val="2303064956"/>
                    </a:ext>
                  </a:extLst>
                </a:gridCol>
              </a:tblGrid>
              <a:tr h="4457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nguyên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15841080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36738615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Thái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82159234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5078911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3339463"/>
            <a:ext cx="4500565" cy="3377883"/>
            <a:chOff x="83340" y="3480117"/>
            <a:chExt cx="4500565" cy="3377883"/>
          </a:xfrm>
        </p:grpSpPr>
        <p:pic>
          <p:nvPicPr>
            <p:cNvPr id="6" name="Picture 5" descr="C:\Users\Admin\Desktop\hình 3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0" y="3480117"/>
              <a:ext cx="4500565" cy="3377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42875" y="6550223"/>
              <a:ext cx="43717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3: Quang cảnh cao nguyên Pa-ta-gô-ni ở Nam Mĩ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0612" y="3514724"/>
            <a:ext cx="4534801" cy="3202621"/>
            <a:chOff x="4569880" y="2584054"/>
            <a:chExt cx="4663388" cy="3633014"/>
          </a:xfrm>
        </p:grpSpPr>
        <p:pic>
          <p:nvPicPr>
            <p:cNvPr id="9" name="Picture 2" descr="Thực trạng phát triển HTX nông nghiệp ở vùng đồng bằng sông H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880" y="2584054"/>
              <a:ext cx="4663388" cy="334734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53918" y="5909291"/>
              <a:ext cx="2701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bằng sông Hồng- Việt Nam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71129"/>
              </p:ext>
            </p:extLst>
          </p:nvPr>
        </p:nvGraphicFramePr>
        <p:xfrm>
          <a:off x="862356" y="446372"/>
          <a:ext cx="8153057" cy="2560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7917">
                  <a:extLst>
                    <a:ext uri="{9D8B030D-6E8A-4147-A177-3AD203B41FA5}">
                      <a16:colId xmlns="" xmlns:a16="http://schemas.microsoft.com/office/drawing/2014/main" val="3564148233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1671234122"/>
                    </a:ext>
                  </a:extLst>
                </a:gridCol>
                <a:gridCol w="3194740">
                  <a:extLst>
                    <a:ext uri="{9D8B030D-6E8A-4147-A177-3AD203B41FA5}">
                      <a16:colId xmlns="" xmlns:a16="http://schemas.microsoft.com/office/drawing/2014/main" val="3981435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nguyên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9607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500 m so với mực nước biển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200m so với mực nước biển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9853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Thái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 bằng phẳng, có sườn dốc, dựng đứng thành vách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 đối bằng phẳng, có thể rộng hàng triệu km</a:t>
                      </a:r>
                      <a:r>
                        <a:rPr lang="nl-NL" sz="2000" baseline="3000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9119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Pa-ta-gô-ni, Mông Cổ, Tây Tạng,...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Hằng, Hoa Bắc, Bắc Âu, A-ma-dôn,...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262574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425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1" y="1067160"/>
            <a:ext cx="8229201" cy="3652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954" y="417051"/>
            <a:ext cx="675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đo độ cao tuyệt đối và độ cao tương đối?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350" y="4908289"/>
            <a:ext cx="8229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cao tuyêt đối </a:t>
            </a:r>
            <a:r>
              <a:rPr lang="vi-VN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khoảng cách </a:t>
            </a:r>
            <a:r>
              <a:rPr lang="en-US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chiều thẳng đứng từ </a:t>
            </a:r>
            <a:r>
              <a:rPr lang="en-US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địa điểm so với </a:t>
            </a:r>
            <a:r>
              <a:rPr lang="vi-VN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 nước biển</a:t>
            </a:r>
            <a:r>
              <a:rPr lang="en-US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bình.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350" y="5739286"/>
            <a:ext cx="805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cao tương đối</a:t>
            </a:r>
            <a:r>
              <a:rPr lang="vi-VN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khoảng cách </a:t>
            </a:r>
            <a:r>
              <a:rPr lang="en-US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chiều thẳng đứng từ </a:t>
            </a:r>
            <a:r>
              <a:rPr lang="en-US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điểm ở trên cao so với một điểm khác ở dưới thấp.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ây cảnh sân vườn biệt thự: Nguồn gốc và cách chăm sóc Cỏ Nhung Nhật khi  trồng trong sân vườn biệt th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3" t="40000"/>
          <a:stretch/>
        </p:blipFill>
        <p:spPr bwMode="auto">
          <a:xfrm>
            <a:off x="0" y="5177196"/>
            <a:ext cx="9144000" cy="17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991966" y="2015090"/>
            <a:ext cx="356415" cy="3840684"/>
            <a:chOff x="4991966" y="2015090"/>
            <a:chExt cx="356415" cy="3840684"/>
          </a:xfrm>
          <a:solidFill>
            <a:schemeClr val="bg2">
              <a:lumMod val="5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997538" y="2015090"/>
              <a:ext cx="329828" cy="38406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c 3"/>
            <p:cNvSpPr/>
            <p:nvPr/>
          </p:nvSpPr>
          <p:spPr>
            <a:xfrm rot="9664533">
              <a:off x="5002600" y="2902925"/>
              <a:ext cx="345781" cy="349003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9664533">
              <a:off x="5002599" y="3241378"/>
              <a:ext cx="345781" cy="415852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9664533">
              <a:off x="4991967" y="3602219"/>
              <a:ext cx="345781" cy="415852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9664533">
              <a:off x="4991967" y="3996279"/>
              <a:ext cx="345781" cy="415852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9664533">
              <a:off x="4991967" y="4437058"/>
              <a:ext cx="345781" cy="445710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9664533">
              <a:off x="4991966" y="4842377"/>
              <a:ext cx="345781" cy="445710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9664533">
              <a:off x="4991966" y="5278743"/>
              <a:ext cx="345781" cy="445710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loud 26"/>
          <p:cNvSpPr/>
          <p:nvPr/>
        </p:nvSpPr>
        <p:spPr>
          <a:xfrm>
            <a:off x="5919872" y="659318"/>
            <a:ext cx="680202" cy="34989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6655343" y="970010"/>
            <a:ext cx="1370873" cy="70516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The_Muffin_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0675" y="1209675"/>
            <a:ext cx="457200" cy="457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0488" flipH="1">
            <a:off x="4168167" y="2205822"/>
            <a:ext cx="671513" cy="64293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754458"/>
            <a:ext cx="430579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 HÁI DỪA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86" y="3948579"/>
            <a:ext cx="873919" cy="8739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75" y="4930046"/>
            <a:ext cx="313328" cy="3595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3516" y="4798350"/>
            <a:ext cx="313328" cy="35958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53" y="4798350"/>
            <a:ext cx="760405" cy="7604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77" y="4285025"/>
            <a:ext cx="1446625" cy="10046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88" y="2512579"/>
            <a:ext cx="313328" cy="3215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2" y="2634616"/>
            <a:ext cx="313328" cy="3215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18" y="2243365"/>
            <a:ext cx="313328" cy="32153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018" y="2798271"/>
            <a:ext cx="313328" cy="32153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050">
            <a:off x="4746834" y="2214914"/>
            <a:ext cx="313328" cy="321533"/>
          </a:xfrm>
          <a:prstGeom prst="rect">
            <a:avLst/>
          </a:prstGeom>
        </p:spPr>
      </p:pic>
      <p:sp>
        <p:nvSpPr>
          <p:cNvPr id="55" name="Rectangle 60"/>
          <p:cNvSpPr/>
          <p:nvPr/>
        </p:nvSpPr>
        <p:spPr>
          <a:xfrm>
            <a:off x="4925427" y="1618269"/>
            <a:ext cx="566951" cy="1097654"/>
          </a:xfrm>
          <a:custGeom>
            <a:avLst/>
            <a:gdLst>
              <a:gd name="connsiteX0" fmla="*/ 0 w 45719"/>
              <a:gd name="connsiteY0" fmla="*/ 0 h 764288"/>
              <a:gd name="connsiteX1" fmla="*/ 45719 w 45719"/>
              <a:gd name="connsiteY1" fmla="*/ 0 h 764288"/>
              <a:gd name="connsiteX2" fmla="*/ 45719 w 45719"/>
              <a:gd name="connsiteY2" fmla="*/ 764288 h 764288"/>
              <a:gd name="connsiteX3" fmla="*/ 0 w 45719"/>
              <a:gd name="connsiteY3" fmla="*/ 764288 h 764288"/>
              <a:gd name="connsiteX4" fmla="*/ 0 w 45719"/>
              <a:gd name="connsiteY4" fmla="*/ 0 h 764288"/>
              <a:gd name="connsiteX0" fmla="*/ 0 w 298350"/>
              <a:gd name="connsiteY0" fmla="*/ 0 h 764288"/>
              <a:gd name="connsiteX1" fmla="*/ 45719 w 298350"/>
              <a:gd name="connsiteY1" fmla="*/ 0 h 764288"/>
              <a:gd name="connsiteX2" fmla="*/ 298350 w 298350"/>
              <a:gd name="connsiteY2" fmla="*/ 567025 h 764288"/>
              <a:gd name="connsiteX3" fmla="*/ 45719 w 298350"/>
              <a:gd name="connsiteY3" fmla="*/ 764288 h 764288"/>
              <a:gd name="connsiteX4" fmla="*/ 0 w 298350"/>
              <a:gd name="connsiteY4" fmla="*/ 764288 h 764288"/>
              <a:gd name="connsiteX5" fmla="*/ 0 w 298350"/>
              <a:gd name="connsiteY5" fmla="*/ 0 h 764288"/>
              <a:gd name="connsiteX0" fmla="*/ 449364 w 747714"/>
              <a:gd name="connsiteY0" fmla="*/ 0 h 764288"/>
              <a:gd name="connsiteX1" fmla="*/ 495083 w 747714"/>
              <a:gd name="connsiteY1" fmla="*/ 0 h 764288"/>
              <a:gd name="connsiteX2" fmla="*/ 747714 w 747714"/>
              <a:gd name="connsiteY2" fmla="*/ 567025 h 764288"/>
              <a:gd name="connsiteX3" fmla="*/ 495083 w 747714"/>
              <a:gd name="connsiteY3" fmla="*/ 764288 h 764288"/>
              <a:gd name="connsiteX4" fmla="*/ 449364 w 747714"/>
              <a:gd name="connsiteY4" fmla="*/ 764288 h 764288"/>
              <a:gd name="connsiteX5" fmla="*/ 0 w 747714"/>
              <a:gd name="connsiteY5" fmla="*/ 371763 h 764288"/>
              <a:gd name="connsiteX6" fmla="*/ 449364 w 747714"/>
              <a:gd name="connsiteY6" fmla="*/ 0 h 764288"/>
              <a:gd name="connsiteX0" fmla="*/ 453125 w 751475"/>
              <a:gd name="connsiteY0" fmla="*/ 0 h 764288"/>
              <a:gd name="connsiteX1" fmla="*/ 498844 w 751475"/>
              <a:gd name="connsiteY1" fmla="*/ 0 h 764288"/>
              <a:gd name="connsiteX2" fmla="*/ 751475 w 751475"/>
              <a:gd name="connsiteY2" fmla="*/ 567025 h 764288"/>
              <a:gd name="connsiteX3" fmla="*/ 498844 w 751475"/>
              <a:gd name="connsiteY3" fmla="*/ 764288 h 764288"/>
              <a:gd name="connsiteX4" fmla="*/ 453125 w 751475"/>
              <a:gd name="connsiteY4" fmla="*/ 764288 h 764288"/>
              <a:gd name="connsiteX5" fmla="*/ 427624 w 751475"/>
              <a:gd name="connsiteY5" fmla="*/ 214600 h 764288"/>
              <a:gd name="connsiteX6" fmla="*/ 3761 w 751475"/>
              <a:gd name="connsiteY6" fmla="*/ 371763 h 764288"/>
              <a:gd name="connsiteX7" fmla="*/ 453125 w 751475"/>
              <a:gd name="connsiteY7" fmla="*/ 0 h 764288"/>
              <a:gd name="connsiteX0" fmla="*/ 453125 w 751475"/>
              <a:gd name="connsiteY0" fmla="*/ 0 h 764288"/>
              <a:gd name="connsiteX1" fmla="*/ 498844 w 751475"/>
              <a:gd name="connsiteY1" fmla="*/ 0 h 764288"/>
              <a:gd name="connsiteX2" fmla="*/ 751475 w 751475"/>
              <a:gd name="connsiteY2" fmla="*/ 567025 h 764288"/>
              <a:gd name="connsiteX3" fmla="*/ 556212 w 751475"/>
              <a:gd name="connsiteY3" fmla="*/ 328900 h 764288"/>
              <a:gd name="connsiteX4" fmla="*/ 498844 w 751475"/>
              <a:gd name="connsiteY4" fmla="*/ 764288 h 764288"/>
              <a:gd name="connsiteX5" fmla="*/ 453125 w 751475"/>
              <a:gd name="connsiteY5" fmla="*/ 764288 h 764288"/>
              <a:gd name="connsiteX6" fmla="*/ 427624 w 751475"/>
              <a:gd name="connsiteY6" fmla="*/ 214600 h 764288"/>
              <a:gd name="connsiteX7" fmla="*/ 3761 w 751475"/>
              <a:gd name="connsiteY7" fmla="*/ 371763 h 764288"/>
              <a:gd name="connsiteX8" fmla="*/ 453125 w 751475"/>
              <a:gd name="connsiteY8" fmla="*/ 0 h 764288"/>
              <a:gd name="connsiteX0" fmla="*/ 453125 w 751475"/>
              <a:gd name="connsiteY0" fmla="*/ 0 h 973838"/>
              <a:gd name="connsiteX1" fmla="*/ 498844 w 751475"/>
              <a:gd name="connsiteY1" fmla="*/ 0 h 973838"/>
              <a:gd name="connsiteX2" fmla="*/ 751475 w 751475"/>
              <a:gd name="connsiteY2" fmla="*/ 567025 h 973838"/>
              <a:gd name="connsiteX3" fmla="*/ 556212 w 751475"/>
              <a:gd name="connsiteY3" fmla="*/ 328900 h 973838"/>
              <a:gd name="connsiteX4" fmla="*/ 498844 w 751475"/>
              <a:gd name="connsiteY4" fmla="*/ 764288 h 973838"/>
              <a:gd name="connsiteX5" fmla="*/ 400737 w 751475"/>
              <a:gd name="connsiteY5" fmla="*/ 973838 h 973838"/>
              <a:gd name="connsiteX6" fmla="*/ 427624 w 751475"/>
              <a:gd name="connsiteY6" fmla="*/ 214600 h 973838"/>
              <a:gd name="connsiteX7" fmla="*/ 3761 w 751475"/>
              <a:gd name="connsiteY7" fmla="*/ 371763 h 973838"/>
              <a:gd name="connsiteX8" fmla="*/ 453125 w 751475"/>
              <a:gd name="connsiteY8" fmla="*/ 0 h 973838"/>
              <a:gd name="connsiteX0" fmla="*/ 453125 w 751475"/>
              <a:gd name="connsiteY0" fmla="*/ 0 h 973838"/>
              <a:gd name="connsiteX1" fmla="*/ 498844 w 751475"/>
              <a:gd name="connsiteY1" fmla="*/ 0 h 973838"/>
              <a:gd name="connsiteX2" fmla="*/ 751475 w 751475"/>
              <a:gd name="connsiteY2" fmla="*/ 567025 h 973838"/>
              <a:gd name="connsiteX3" fmla="*/ 556212 w 751475"/>
              <a:gd name="connsiteY3" fmla="*/ 328900 h 973838"/>
              <a:gd name="connsiteX4" fmla="*/ 636956 w 751475"/>
              <a:gd name="connsiteY4" fmla="*/ 659513 h 973838"/>
              <a:gd name="connsiteX5" fmla="*/ 400737 w 751475"/>
              <a:gd name="connsiteY5" fmla="*/ 973838 h 973838"/>
              <a:gd name="connsiteX6" fmla="*/ 427624 w 751475"/>
              <a:gd name="connsiteY6" fmla="*/ 214600 h 973838"/>
              <a:gd name="connsiteX7" fmla="*/ 3761 w 751475"/>
              <a:gd name="connsiteY7" fmla="*/ 371763 h 973838"/>
              <a:gd name="connsiteX8" fmla="*/ 453125 w 751475"/>
              <a:gd name="connsiteY8" fmla="*/ 0 h 973838"/>
              <a:gd name="connsiteX0" fmla="*/ 453125 w 751475"/>
              <a:gd name="connsiteY0" fmla="*/ 0 h 973838"/>
              <a:gd name="connsiteX1" fmla="*/ 498844 w 751475"/>
              <a:gd name="connsiteY1" fmla="*/ 0 h 973838"/>
              <a:gd name="connsiteX2" fmla="*/ 751475 w 751475"/>
              <a:gd name="connsiteY2" fmla="*/ 567025 h 973838"/>
              <a:gd name="connsiteX3" fmla="*/ 556212 w 751475"/>
              <a:gd name="connsiteY3" fmla="*/ 328900 h 973838"/>
              <a:gd name="connsiteX4" fmla="*/ 636956 w 751475"/>
              <a:gd name="connsiteY4" fmla="*/ 659513 h 973838"/>
              <a:gd name="connsiteX5" fmla="*/ 400737 w 751475"/>
              <a:gd name="connsiteY5" fmla="*/ 973838 h 973838"/>
              <a:gd name="connsiteX6" fmla="*/ 427624 w 751475"/>
              <a:gd name="connsiteY6" fmla="*/ 214600 h 973838"/>
              <a:gd name="connsiteX7" fmla="*/ 3761 w 751475"/>
              <a:gd name="connsiteY7" fmla="*/ 371763 h 973838"/>
              <a:gd name="connsiteX8" fmla="*/ 453125 w 751475"/>
              <a:gd name="connsiteY8" fmla="*/ 0 h 973838"/>
              <a:gd name="connsiteX0" fmla="*/ 453125 w 751475"/>
              <a:gd name="connsiteY0" fmla="*/ 0 h 981059"/>
              <a:gd name="connsiteX1" fmla="*/ 498844 w 751475"/>
              <a:gd name="connsiteY1" fmla="*/ 0 h 981059"/>
              <a:gd name="connsiteX2" fmla="*/ 751475 w 751475"/>
              <a:gd name="connsiteY2" fmla="*/ 567025 h 981059"/>
              <a:gd name="connsiteX3" fmla="*/ 556212 w 751475"/>
              <a:gd name="connsiteY3" fmla="*/ 328900 h 981059"/>
              <a:gd name="connsiteX4" fmla="*/ 636956 w 751475"/>
              <a:gd name="connsiteY4" fmla="*/ 659513 h 981059"/>
              <a:gd name="connsiteX5" fmla="*/ 499062 w 751475"/>
              <a:gd name="connsiteY5" fmla="*/ 490825 h 981059"/>
              <a:gd name="connsiteX6" fmla="*/ 400737 w 751475"/>
              <a:gd name="connsiteY6" fmla="*/ 973838 h 981059"/>
              <a:gd name="connsiteX7" fmla="*/ 427624 w 751475"/>
              <a:gd name="connsiteY7" fmla="*/ 214600 h 981059"/>
              <a:gd name="connsiteX8" fmla="*/ 3761 w 751475"/>
              <a:gd name="connsiteY8" fmla="*/ 371763 h 981059"/>
              <a:gd name="connsiteX9" fmla="*/ 453125 w 751475"/>
              <a:gd name="connsiteY9" fmla="*/ 0 h 981059"/>
              <a:gd name="connsiteX0" fmla="*/ 453125 w 751475"/>
              <a:gd name="connsiteY0" fmla="*/ 0 h 981059"/>
              <a:gd name="connsiteX1" fmla="*/ 498844 w 751475"/>
              <a:gd name="connsiteY1" fmla="*/ 0 h 981059"/>
              <a:gd name="connsiteX2" fmla="*/ 751475 w 751475"/>
              <a:gd name="connsiteY2" fmla="*/ 567025 h 981059"/>
              <a:gd name="connsiteX3" fmla="*/ 556212 w 751475"/>
              <a:gd name="connsiteY3" fmla="*/ 328900 h 981059"/>
              <a:gd name="connsiteX4" fmla="*/ 636956 w 751475"/>
              <a:gd name="connsiteY4" fmla="*/ 659513 h 981059"/>
              <a:gd name="connsiteX5" fmla="*/ 499062 w 751475"/>
              <a:gd name="connsiteY5" fmla="*/ 490825 h 981059"/>
              <a:gd name="connsiteX6" fmla="*/ 400737 w 751475"/>
              <a:gd name="connsiteY6" fmla="*/ 973838 h 981059"/>
              <a:gd name="connsiteX7" fmla="*/ 427624 w 751475"/>
              <a:gd name="connsiteY7" fmla="*/ 214600 h 981059"/>
              <a:gd name="connsiteX8" fmla="*/ 3761 w 751475"/>
              <a:gd name="connsiteY8" fmla="*/ 371763 h 981059"/>
              <a:gd name="connsiteX9" fmla="*/ 453125 w 751475"/>
              <a:gd name="connsiteY9" fmla="*/ 0 h 981059"/>
              <a:gd name="connsiteX0" fmla="*/ 453125 w 751475"/>
              <a:gd name="connsiteY0" fmla="*/ 182880 h 1163939"/>
              <a:gd name="connsiteX1" fmla="*/ 559804 w 751475"/>
              <a:gd name="connsiteY1" fmla="*/ 0 h 1163939"/>
              <a:gd name="connsiteX2" fmla="*/ 751475 w 751475"/>
              <a:gd name="connsiteY2" fmla="*/ 749905 h 1163939"/>
              <a:gd name="connsiteX3" fmla="*/ 556212 w 751475"/>
              <a:gd name="connsiteY3" fmla="*/ 511780 h 1163939"/>
              <a:gd name="connsiteX4" fmla="*/ 636956 w 751475"/>
              <a:gd name="connsiteY4" fmla="*/ 842393 h 1163939"/>
              <a:gd name="connsiteX5" fmla="*/ 499062 w 751475"/>
              <a:gd name="connsiteY5" fmla="*/ 673705 h 1163939"/>
              <a:gd name="connsiteX6" fmla="*/ 400737 w 751475"/>
              <a:gd name="connsiteY6" fmla="*/ 1156718 h 1163939"/>
              <a:gd name="connsiteX7" fmla="*/ 427624 w 751475"/>
              <a:gd name="connsiteY7" fmla="*/ 397480 h 1163939"/>
              <a:gd name="connsiteX8" fmla="*/ 3761 w 751475"/>
              <a:gd name="connsiteY8" fmla="*/ 554643 h 1163939"/>
              <a:gd name="connsiteX9" fmla="*/ 453125 w 751475"/>
              <a:gd name="connsiteY9" fmla="*/ 182880 h 1163939"/>
              <a:gd name="connsiteX0" fmla="*/ 498845 w 751475"/>
              <a:gd name="connsiteY0" fmla="*/ 0 h 1468739"/>
              <a:gd name="connsiteX1" fmla="*/ 559804 w 751475"/>
              <a:gd name="connsiteY1" fmla="*/ 304800 h 1468739"/>
              <a:gd name="connsiteX2" fmla="*/ 751475 w 751475"/>
              <a:gd name="connsiteY2" fmla="*/ 1054705 h 1468739"/>
              <a:gd name="connsiteX3" fmla="*/ 556212 w 751475"/>
              <a:gd name="connsiteY3" fmla="*/ 816580 h 1468739"/>
              <a:gd name="connsiteX4" fmla="*/ 636956 w 751475"/>
              <a:gd name="connsiteY4" fmla="*/ 1147193 h 1468739"/>
              <a:gd name="connsiteX5" fmla="*/ 499062 w 751475"/>
              <a:gd name="connsiteY5" fmla="*/ 978505 h 1468739"/>
              <a:gd name="connsiteX6" fmla="*/ 400737 w 751475"/>
              <a:gd name="connsiteY6" fmla="*/ 1461518 h 1468739"/>
              <a:gd name="connsiteX7" fmla="*/ 427624 w 751475"/>
              <a:gd name="connsiteY7" fmla="*/ 702280 h 1468739"/>
              <a:gd name="connsiteX8" fmla="*/ 3761 w 751475"/>
              <a:gd name="connsiteY8" fmla="*/ 859443 h 1468739"/>
              <a:gd name="connsiteX9" fmla="*/ 498845 w 751475"/>
              <a:gd name="connsiteY9" fmla="*/ 0 h 1468739"/>
              <a:gd name="connsiteX0" fmla="*/ 495084 w 747714"/>
              <a:gd name="connsiteY0" fmla="*/ 0 h 1468739"/>
              <a:gd name="connsiteX1" fmla="*/ 556043 w 747714"/>
              <a:gd name="connsiteY1" fmla="*/ 304800 h 1468739"/>
              <a:gd name="connsiteX2" fmla="*/ 747714 w 747714"/>
              <a:gd name="connsiteY2" fmla="*/ 1054705 h 1468739"/>
              <a:gd name="connsiteX3" fmla="*/ 552451 w 747714"/>
              <a:gd name="connsiteY3" fmla="*/ 816580 h 1468739"/>
              <a:gd name="connsiteX4" fmla="*/ 633195 w 747714"/>
              <a:gd name="connsiteY4" fmla="*/ 1147193 h 1468739"/>
              <a:gd name="connsiteX5" fmla="*/ 495301 w 747714"/>
              <a:gd name="connsiteY5" fmla="*/ 978505 h 1468739"/>
              <a:gd name="connsiteX6" fmla="*/ 396976 w 747714"/>
              <a:gd name="connsiteY6" fmla="*/ 1461518 h 1468739"/>
              <a:gd name="connsiteX7" fmla="*/ 423863 w 747714"/>
              <a:gd name="connsiteY7" fmla="*/ 702280 h 1468739"/>
              <a:gd name="connsiteX8" fmla="*/ 0 w 747714"/>
              <a:gd name="connsiteY8" fmla="*/ 859443 h 1468739"/>
              <a:gd name="connsiteX9" fmla="*/ 423996 w 747714"/>
              <a:gd name="connsiteY9" fmla="*/ 490634 h 1468739"/>
              <a:gd name="connsiteX10" fmla="*/ 495084 w 747714"/>
              <a:gd name="connsiteY10" fmla="*/ 0 h 1468739"/>
              <a:gd name="connsiteX0" fmla="*/ 503510 w 756140"/>
              <a:gd name="connsiteY0" fmla="*/ 0 h 1468739"/>
              <a:gd name="connsiteX1" fmla="*/ 564469 w 756140"/>
              <a:gd name="connsiteY1" fmla="*/ 304800 h 1468739"/>
              <a:gd name="connsiteX2" fmla="*/ 756140 w 756140"/>
              <a:gd name="connsiteY2" fmla="*/ 1054705 h 1468739"/>
              <a:gd name="connsiteX3" fmla="*/ 560877 w 756140"/>
              <a:gd name="connsiteY3" fmla="*/ 816580 h 1468739"/>
              <a:gd name="connsiteX4" fmla="*/ 641621 w 756140"/>
              <a:gd name="connsiteY4" fmla="*/ 1147193 h 1468739"/>
              <a:gd name="connsiteX5" fmla="*/ 503727 w 756140"/>
              <a:gd name="connsiteY5" fmla="*/ 978505 h 1468739"/>
              <a:gd name="connsiteX6" fmla="*/ 405402 w 756140"/>
              <a:gd name="connsiteY6" fmla="*/ 1461518 h 1468739"/>
              <a:gd name="connsiteX7" fmla="*/ 432289 w 756140"/>
              <a:gd name="connsiteY7" fmla="*/ 702280 h 1468739"/>
              <a:gd name="connsiteX8" fmla="*/ 127621 w 756140"/>
              <a:gd name="connsiteY8" fmla="*/ 1252634 h 1468739"/>
              <a:gd name="connsiteX9" fmla="*/ 8426 w 756140"/>
              <a:gd name="connsiteY9" fmla="*/ 859443 h 1468739"/>
              <a:gd name="connsiteX10" fmla="*/ 432422 w 756140"/>
              <a:gd name="connsiteY10" fmla="*/ 490634 h 1468739"/>
              <a:gd name="connsiteX11" fmla="*/ 503510 w 756140"/>
              <a:gd name="connsiteY11" fmla="*/ 0 h 1468739"/>
              <a:gd name="connsiteX0" fmla="*/ 504896 w 757526"/>
              <a:gd name="connsiteY0" fmla="*/ 0 h 1468739"/>
              <a:gd name="connsiteX1" fmla="*/ 565855 w 757526"/>
              <a:gd name="connsiteY1" fmla="*/ 304800 h 1468739"/>
              <a:gd name="connsiteX2" fmla="*/ 757526 w 757526"/>
              <a:gd name="connsiteY2" fmla="*/ 1054705 h 1468739"/>
              <a:gd name="connsiteX3" fmla="*/ 562263 w 757526"/>
              <a:gd name="connsiteY3" fmla="*/ 816580 h 1468739"/>
              <a:gd name="connsiteX4" fmla="*/ 643007 w 757526"/>
              <a:gd name="connsiteY4" fmla="*/ 1147193 h 1468739"/>
              <a:gd name="connsiteX5" fmla="*/ 505113 w 757526"/>
              <a:gd name="connsiteY5" fmla="*/ 978505 h 1468739"/>
              <a:gd name="connsiteX6" fmla="*/ 406788 w 757526"/>
              <a:gd name="connsiteY6" fmla="*/ 1461518 h 1468739"/>
              <a:gd name="connsiteX7" fmla="*/ 433675 w 757526"/>
              <a:gd name="connsiteY7" fmla="*/ 702280 h 1468739"/>
              <a:gd name="connsiteX8" fmla="*/ 129007 w 757526"/>
              <a:gd name="connsiteY8" fmla="*/ 1252634 h 1468739"/>
              <a:gd name="connsiteX9" fmla="*/ 273787 w 757526"/>
              <a:gd name="connsiteY9" fmla="*/ 787814 h 1468739"/>
              <a:gd name="connsiteX10" fmla="*/ 9812 w 757526"/>
              <a:gd name="connsiteY10" fmla="*/ 859443 h 1468739"/>
              <a:gd name="connsiteX11" fmla="*/ 433808 w 757526"/>
              <a:gd name="connsiteY11" fmla="*/ 490634 h 1468739"/>
              <a:gd name="connsiteX12" fmla="*/ 504896 w 757526"/>
              <a:gd name="connsiteY12" fmla="*/ 0 h 1468739"/>
              <a:gd name="connsiteX0" fmla="*/ 504896 w 757526"/>
              <a:gd name="connsiteY0" fmla="*/ 0 h 1489493"/>
              <a:gd name="connsiteX1" fmla="*/ 565855 w 757526"/>
              <a:gd name="connsiteY1" fmla="*/ 304800 h 1489493"/>
              <a:gd name="connsiteX2" fmla="*/ 757526 w 757526"/>
              <a:gd name="connsiteY2" fmla="*/ 1054705 h 1489493"/>
              <a:gd name="connsiteX3" fmla="*/ 562263 w 757526"/>
              <a:gd name="connsiteY3" fmla="*/ 816580 h 1489493"/>
              <a:gd name="connsiteX4" fmla="*/ 643007 w 757526"/>
              <a:gd name="connsiteY4" fmla="*/ 1147193 h 1489493"/>
              <a:gd name="connsiteX5" fmla="*/ 505113 w 757526"/>
              <a:gd name="connsiteY5" fmla="*/ 978505 h 1489493"/>
              <a:gd name="connsiteX6" fmla="*/ 662407 w 757526"/>
              <a:gd name="connsiteY6" fmla="*/ 1344074 h 1489493"/>
              <a:gd name="connsiteX7" fmla="*/ 406788 w 757526"/>
              <a:gd name="connsiteY7" fmla="*/ 1461518 h 1489493"/>
              <a:gd name="connsiteX8" fmla="*/ 433675 w 757526"/>
              <a:gd name="connsiteY8" fmla="*/ 702280 h 1489493"/>
              <a:gd name="connsiteX9" fmla="*/ 129007 w 757526"/>
              <a:gd name="connsiteY9" fmla="*/ 1252634 h 1489493"/>
              <a:gd name="connsiteX10" fmla="*/ 273787 w 757526"/>
              <a:gd name="connsiteY10" fmla="*/ 787814 h 1489493"/>
              <a:gd name="connsiteX11" fmla="*/ 9812 w 757526"/>
              <a:gd name="connsiteY11" fmla="*/ 859443 h 1489493"/>
              <a:gd name="connsiteX12" fmla="*/ 433808 w 757526"/>
              <a:gd name="connsiteY12" fmla="*/ 490634 h 1489493"/>
              <a:gd name="connsiteX13" fmla="*/ 504896 w 757526"/>
              <a:gd name="connsiteY13" fmla="*/ 0 h 1489493"/>
              <a:gd name="connsiteX0" fmla="*/ 504896 w 757526"/>
              <a:gd name="connsiteY0" fmla="*/ 0 h 1484253"/>
              <a:gd name="connsiteX1" fmla="*/ 565855 w 757526"/>
              <a:gd name="connsiteY1" fmla="*/ 304800 h 1484253"/>
              <a:gd name="connsiteX2" fmla="*/ 757526 w 757526"/>
              <a:gd name="connsiteY2" fmla="*/ 1054705 h 1484253"/>
              <a:gd name="connsiteX3" fmla="*/ 562263 w 757526"/>
              <a:gd name="connsiteY3" fmla="*/ 816580 h 1484253"/>
              <a:gd name="connsiteX4" fmla="*/ 643007 w 757526"/>
              <a:gd name="connsiteY4" fmla="*/ 1147193 h 1484253"/>
              <a:gd name="connsiteX5" fmla="*/ 505113 w 757526"/>
              <a:gd name="connsiteY5" fmla="*/ 978505 h 1484253"/>
              <a:gd name="connsiteX6" fmla="*/ 662407 w 757526"/>
              <a:gd name="connsiteY6" fmla="*/ 1344074 h 1484253"/>
              <a:gd name="connsiteX7" fmla="*/ 494767 w 757526"/>
              <a:gd name="connsiteY7" fmla="*/ 1138334 h 1484253"/>
              <a:gd name="connsiteX8" fmla="*/ 406788 w 757526"/>
              <a:gd name="connsiteY8" fmla="*/ 1461518 h 1484253"/>
              <a:gd name="connsiteX9" fmla="*/ 433675 w 757526"/>
              <a:gd name="connsiteY9" fmla="*/ 702280 h 1484253"/>
              <a:gd name="connsiteX10" fmla="*/ 129007 w 757526"/>
              <a:gd name="connsiteY10" fmla="*/ 1252634 h 1484253"/>
              <a:gd name="connsiteX11" fmla="*/ 273787 w 757526"/>
              <a:gd name="connsiteY11" fmla="*/ 787814 h 1484253"/>
              <a:gd name="connsiteX12" fmla="*/ 9812 w 757526"/>
              <a:gd name="connsiteY12" fmla="*/ 859443 h 1484253"/>
              <a:gd name="connsiteX13" fmla="*/ 433808 w 757526"/>
              <a:gd name="connsiteY13" fmla="*/ 490634 h 1484253"/>
              <a:gd name="connsiteX14" fmla="*/ 504896 w 757526"/>
              <a:gd name="connsiteY14" fmla="*/ 0 h 1484253"/>
              <a:gd name="connsiteX0" fmla="*/ 504896 w 757526"/>
              <a:gd name="connsiteY0" fmla="*/ 0 h 1462135"/>
              <a:gd name="connsiteX1" fmla="*/ 565855 w 757526"/>
              <a:gd name="connsiteY1" fmla="*/ 304800 h 1462135"/>
              <a:gd name="connsiteX2" fmla="*/ 757526 w 757526"/>
              <a:gd name="connsiteY2" fmla="*/ 1054705 h 1462135"/>
              <a:gd name="connsiteX3" fmla="*/ 562263 w 757526"/>
              <a:gd name="connsiteY3" fmla="*/ 816580 h 1462135"/>
              <a:gd name="connsiteX4" fmla="*/ 643007 w 757526"/>
              <a:gd name="connsiteY4" fmla="*/ 1147193 h 1462135"/>
              <a:gd name="connsiteX5" fmla="*/ 505113 w 757526"/>
              <a:gd name="connsiteY5" fmla="*/ 978505 h 1462135"/>
              <a:gd name="connsiteX6" fmla="*/ 662407 w 757526"/>
              <a:gd name="connsiteY6" fmla="*/ 1344074 h 1462135"/>
              <a:gd name="connsiteX7" fmla="*/ 494767 w 757526"/>
              <a:gd name="connsiteY7" fmla="*/ 1138334 h 1462135"/>
              <a:gd name="connsiteX8" fmla="*/ 406788 w 757526"/>
              <a:gd name="connsiteY8" fmla="*/ 1461518 h 1462135"/>
              <a:gd name="connsiteX9" fmla="*/ 250927 w 757526"/>
              <a:gd name="connsiteY9" fmla="*/ 1237394 h 1462135"/>
              <a:gd name="connsiteX10" fmla="*/ 433675 w 757526"/>
              <a:gd name="connsiteY10" fmla="*/ 702280 h 1462135"/>
              <a:gd name="connsiteX11" fmla="*/ 129007 w 757526"/>
              <a:gd name="connsiteY11" fmla="*/ 1252634 h 1462135"/>
              <a:gd name="connsiteX12" fmla="*/ 273787 w 757526"/>
              <a:gd name="connsiteY12" fmla="*/ 787814 h 1462135"/>
              <a:gd name="connsiteX13" fmla="*/ 9812 w 757526"/>
              <a:gd name="connsiteY13" fmla="*/ 859443 h 1462135"/>
              <a:gd name="connsiteX14" fmla="*/ 433808 w 757526"/>
              <a:gd name="connsiteY14" fmla="*/ 490634 h 1462135"/>
              <a:gd name="connsiteX15" fmla="*/ 504896 w 757526"/>
              <a:gd name="connsiteY15" fmla="*/ 0 h 1462135"/>
              <a:gd name="connsiteX0" fmla="*/ 504896 w 757526"/>
              <a:gd name="connsiteY0" fmla="*/ 0 h 1464408"/>
              <a:gd name="connsiteX1" fmla="*/ 565855 w 757526"/>
              <a:gd name="connsiteY1" fmla="*/ 304800 h 1464408"/>
              <a:gd name="connsiteX2" fmla="*/ 757526 w 757526"/>
              <a:gd name="connsiteY2" fmla="*/ 1054705 h 1464408"/>
              <a:gd name="connsiteX3" fmla="*/ 562263 w 757526"/>
              <a:gd name="connsiteY3" fmla="*/ 816580 h 1464408"/>
              <a:gd name="connsiteX4" fmla="*/ 643007 w 757526"/>
              <a:gd name="connsiteY4" fmla="*/ 1147193 h 1464408"/>
              <a:gd name="connsiteX5" fmla="*/ 505113 w 757526"/>
              <a:gd name="connsiteY5" fmla="*/ 978505 h 1464408"/>
              <a:gd name="connsiteX6" fmla="*/ 662407 w 757526"/>
              <a:gd name="connsiteY6" fmla="*/ 1344074 h 1464408"/>
              <a:gd name="connsiteX7" fmla="*/ 494767 w 757526"/>
              <a:gd name="connsiteY7" fmla="*/ 1138334 h 1464408"/>
              <a:gd name="connsiteX8" fmla="*/ 406788 w 757526"/>
              <a:gd name="connsiteY8" fmla="*/ 1461518 h 1464408"/>
              <a:gd name="connsiteX9" fmla="*/ 419837 w 757526"/>
              <a:gd name="connsiteY9" fmla="*/ 1030384 h 1464408"/>
              <a:gd name="connsiteX10" fmla="*/ 250927 w 757526"/>
              <a:gd name="connsiteY10" fmla="*/ 1237394 h 1464408"/>
              <a:gd name="connsiteX11" fmla="*/ 433675 w 757526"/>
              <a:gd name="connsiteY11" fmla="*/ 702280 h 1464408"/>
              <a:gd name="connsiteX12" fmla="*/ 129007 w 757526"/>
              <a:gd name="connsiteY12" fmla="*/ 1252634 h 1464408"/>
              <a:gd name="connsiteX13" fmla="*/ 273787 w 757526"/>
              <a:gd name="connsiteY13" fmla="*/ 787814 h 1464408"/>
              <a:gd name="connsiteX14" fmla="*/ 9812 w 757526"/>
              <a:gd name="connsiteY14" fmla="*/ 859443 h 1464408"/>
              <a:gd name="connsiteX15" fmla="*/ 433808 w 757526"/>
              <a:gd name="connsiteY15" fmla="*/ 490634 h 1464408"/>
              <a:gd name="connsiteX16" fmla="*/ 504896 w 757526"/>
              <a:gd name="connsiteY16" fmla="*/ 0 h 1464408"/>
              <a:gd name="connsiteX0" fmla="*/ 505264 w 757894"/>
              <a:gd name="connsiteY0" fmla="*/ 0 h 1464408"/>
              <a:gd name="connsiteX1" fmla="*/ 566223 w 757894"/>
              <a:gd name="connsiteY1" fmla="*/ 304800 h 1464408"/>
              <a:gd name="connsiteX2" fmla="*/ 757894 w 757894"/>
              <a:gd name="connsiteY2" fmla="*/ 1054705 h 1464408"/>
              <a:gd name="connsiteX3" fmla="*/ 562631 w 757894"/>
              <a:gd name="connsiteY3" fmla="*/ 816580 h 1464408"/>
              <a:gd name="connsiteX4" fmla="*/ 643375 w 757894"/>
              <a:gd name="connsiteY4" fmla="*/ 1147193 h 1464408"/>
              <a:gd name="connsiteX5" fmla="*/ 505481 w 757894"/>
              <a:gd name="connsiteY5" fmla="*/ 978505 h 1464408"/>
              <a:gd name="connsiteX6" fmla="*/ 662775 w 757894"/>
              <a:gd name="connsiteY6" fmla="*/ 1344074 h 1464408"/>
              <a:gd name="connsiteX7" fmla="*/ 495135 w 757894"/>
              <a:gd name="connsiteY7" fmla="*/ 1138334 h 1464408"/>
              <a:gd name="connsiteX8" fmla="*/ 407156 w 757894"/>
              <a:gd name="connsiteY8" fmla="*/ 1461518 h 1464408"/>
              <a:gd name="connsiteX9" fmla="*/ 420205 w 757894"/>
              <a:gd name="connsiteY9" fmla="*/ 1030384 h 1464408"/>
              <a:gd name="connsiteX10" fmla="*/ 251295 w 757894"/>
              <a:gd name="connsiteY10" fmla="*/ 1237394 h 1464408"/>
              <a:gd name="connsiteX11" fmla="*/ 434043 w 757894"/>
              <a:gd name="connsiteY11" fmla="*/ 702280 h 1464408"/>
              <a:gd name="connsiteX12" fmla="*/ 129375 w 757894"/>
              <a:gd name="connsiteY12" fmla="*/ 1252634 h 1464408"/>
              <a:gd name="connsiteX13" fmla="*/ 39205 w 757894"/>
              <a:gd name="connsiteY13" fmla="*/ 1081183 h 1464408"/>
              <a:gd name="connsiteX14" fmla="*/ 274155 w 757894"/>
              <a:gd name="connsiteY14" fmla="*/ 787814 h 1464408"/>
              <a:gd name="connsiteX15" fmla="*/ 10180 w 757894"/>
              <a:gd name="connsiteY15" fmla="*/ 859443 h 1464408"/>
              <a:gd name="connsiteX16" fmla="*/ 434176 w 757894"/>
              <a:gd name="connsiteY16" fmla="*/ 490634 h 1464408"/>
              <a:gd name="connsiteX17" fmla="*/ 505264 w 757894"/>
              <a:gd name="connsiteY17" fmla="*/ 0 h 1464408"/>
              <a:gd name="connsiteX0" fmla="*/ 505264 w 757894"/>
              <a:gd name="connsiteY0" fmla="*/ 0 h 1464408"/>
              <a:gd name="connsiteX1" fmla="*/ 566223 w 757894"/>
              <a:gd name="connsiteY1" fmla="*/ 304800 h 1464408"/>
              <a:gd name="connsiteX2" fmla="*/ 757894 w 757894"/>
              <a:gd name="connsiteY2" fmla="*/ 1054705 h 1464408"/>
              <a:gd name="connsiteX3" fmla="*/ 562631 w 757894"/>
              <a:gd name="connsiteY3" fmla="*/ 816580 h 1464408"/>
              <a:gd name="connsiteX4" fmla="*/ 643375 w 757894"/>
              <a:gd name="connsiteY4" fmla="*/ 1147193 h 1464408"/>
              <a:gd name="connsiteX5" fmla="*/ 505481 w 757894"/>
              <a:gd name="connsiteY5" fmla="*/ 978505 h 1464408"/>
              <a:gd name="connsiteX6" fmla="*/ 662775 w 757894"/>
              <a:gd name="connsiteY6" fmla="*/ 1344074 h 1464408"/>
              <a:gd name="connsiteX7" fmla="*/ 495135 w 757894"/>
              <a:gd name="connsiteY7" fmla="*/ 1138334 h 1464408"/>
              <a:gd name="connsiteX8" fmla="*/ 407156 w 757894"/>
              <a:gd name="connsiteY8" fmla="*/ 1461518 h 1464408"/>
              <a:gd name="connsiteX9" fmla="*/ 420205 w 757894"/>
              <a:gd name="connsiteY9" fmla="*/ 1030384 h 1464408"/>
              <a:gd name="connsiteX10" fmla="*/ 251295 w 757894"/>
              <a:gd name="connsiteY10" fmla="*/ 1237394 h 1464408"/>
              <a:gd name="connsiteX11" fmla="*/ 434043 w 757894"/>
              <a:gd name="connsiteY11" fmla="*/ 702280 h 1464408"/>
              <a:gd name="connsiteX12" fmla="*/ 129375 w 757894"/>
              <a:gd name="connsiteY12" fmla="*/ 1252634 h 1464408"/>
              <a:gd name="connsiteX13" fmla="*/ 223355 w 757894"/>
              <a:gd name="connsiteY13" fmla="*/ 985933 h 1464408"/>
              <a:gd name="connsiteX14" fmla="*/ 39205 w 757894"/>
              <a:gd name="connsiteY14" fmla="*/ 1081183 h 1464408"/>
              <a:gd name="connsiteX15" fmla="*/ 274155 w 757894"/>
              <a:gd name="connsiteY15" fmla="*/ 787814 h 1464408"/>
              <a:gd name="connsiteX16" fmla="*/ 10180 w 757894"/>
              <a:gd name="connsiteY16" fmla="*/ 859443 h 1464408"/>
              <a:gd name="connsiteX17" fmla="*/ 434176 w 757894"/>
              <a:gd name="connsiteY17" fmla="*/ 490634 h 1464408"/>
              <a:gd name="connsiteX18" fmla="*/ 505264 w 757894"/>
              <a:gd name="connsiteY18" fmla="*/ 0 h 1464408"/>
              <a:gd name="connsiteX0" fmla="*/ 505264 w 757894"/>
              <a:gd name="connsiteY0" fmla="*/ 0 h 1463673"/>
              <a:gd name="connsiteX1" fmla="*/ 566223 w 757894"/>
              <a:gd name="connsiteY1" fmla="*/ 304800 h 1463673"/>
              <a:gd name="connsiteX2" fmla="*/ 757894 w 757894"/>
              <a:gd name="connsiteY2" fmla="*/ 1054705 h 1463673"/>
              <a:gd name="connsiteX3" fmla="*/ 562631 w 757894"/>
              <a:gd name="connsiteY3" fmla="*/ 816580 h 1463673"/>
              <a:gd name="connsiteX4" fmla="*/ 643375 w 757894"/>
              <a:gd name="connsiteY4" fmla="*/ 1147193 h 1463673"/>
              <a:gd name="connsiteX5" fmla="*/ 505481 w 757894"/>
              <a:gd name="connsiteY5" fmla="*/ 978505 h 1463673"/>
              <a:gd name="connsiteX6" fmla="*/ 662775 w 757894"/>
              <a:gd name="connsiteY6" fmla="*/ 1344074 h 1463673"/>
              <a:gd name="connsiteX7" fmla="*/ 495135 w 757894"/>
              <a:gd name="connsiteY7" fmla="*/ 1138334 h 1463673"/>
              <a:gd name="connsiteX8" fmla="*/ 407156 w 757894"/>
              <a:gd name="connsiteY8" fmla="*/ 1461518 h 1463673"/>
              <a:gd name="connsiteX9" fmla="*/ 458305 w 757894"/>
              <a:gd name="connsiteY9" fmla="*/ 871634 h 1463673"/>
              <a:gd name="connsiteX10" fmla="*/ 251295 w 757894"/>
              <a:gd name="connsiteY10" fmla="*/ 1237394 h 1463673"/>
              <a:gd name="connsiteX11" fmla="*/ 434043 w 757894"/>
              <a:gd name="connsiteY11" fmla="*/ 702280 h 1463673"/>
              <a:gd name="connsiteX12" fmla="*/ 129375 w 757894"/>
              <a:gd name="connsiteY12" fmla="*/ 1252634 h 1463673"/>
              <a:gd name="connsiteX13" fmla="*/ 223355 w 757894"/>
              <a:gd name="connsiteY13" fmla="*/ 985933 h 1463673"/>
              <a:gd name="connsiteX14" fmla="*/ 39205 w 757894"/>
              <a:gd name="connsiteY14" fmla="*/ 1081183 h 1463673"/>
              <a:gd name="connsiteX15" fmla="*/ 274155 w 757894"/>
              <a:gd name="connsiteY15" fmla="*/ 787814 h 1463673"/>
              <a:gd name="connsiteX16" fmla="*/ 10180 w 757894"/>
              <a:gd name="connsiteY16" fmla="*/ 859443 h 1463673"/>
              <a:gd name="connsiteX17" fmla="*/ 434176 w 757894"/>
              <a:gd name="connsiteY17" fmla="*/ 490634 h 1463673"/>
              <a:gd name="connsiteX18" fmla="*/ 505264 w 757894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31321 w 755172"/>
              <a:gd name="connsiteY11" fmla="*/ 702280 h 1463673"/>
              <a:gd name="connsiteX12" fmla="*/ 126653 w 755172"/>
              <a:gd name="connsiteY12" fmla="*/ 1252634 h 1463673"/>
              <a:gd name="connsiteX13" fmla="*/ 220633 w 755172"/>
              <a:gd name="connsiteY13" fmla="*/ 985933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31321 w 755172"/>
              <a:gd name="connsiteY11" fmla="*/ 702280 h 1463673"/>
              <a:gd name="connsiteX12" fmla="*/ 126653 w 755172"/>
              <a:gd name="connsiteY12" fmla="*/ 1252634 h 1463673"/>
              <a:gd name="connsiteX13" fmla="*/ 220633 w 755172"/>
              <a:gd name="connsiteY13" fmla="*/ 985933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31321 w 755172"/>
              <a:gd name="connsiteY11" fmla="*/ 702280 h 1463673"/>
              <a:gd name="connsiteX12" fmla="*/ 126653 w 755172"/>
              <a:gd name="connsiteY12" fmla="*/ 1252634 h 1463673"/>
              <a:gd name="connsiteX13" fmla="*/ 309533 w 755172"/>
              <a:gd name="connsiteY13" fmla="*/ 8303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63071 w 755172"/>
              <a:gd name="connsiteY11" fmla="*/ 737205 h 1463673"/>
              <a:gd name="connsiteX12" fmla="*/ 126653 w 755172"/>
              <a:gd name="connsiteY12" fmla="*/ 1252634 h 1463673"/>
              <a:gd name="connsiteX13" fmla="*/ 309533 w 755172"/>
              <a:gd name="connsiteY13" fmla="*/ 8303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63071 w 755172"/>
              <a:gd name="connsiteY11" fmla="*/ 737205 h 1463673"/>
              <a:gd name="connsiteX12" fmla="*/ 126653 w 755172"/>
              <a:gd name="connsiteY12" fmla="*/ 1252634 h 1463673"/>
              <a:gd name="connsiteX13" fmla="*/ 309533 w 755172"/>
              <a:gd name="connsiteY13" fmla="*/ 8303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63071 w 755172"/>
              <a:gd name="connsiteY11" fmla="*/ 737205 h 1463673"/>
              <a:gd name="connsiteX12" fmla="*/ 126653 w 755172"/>
              <a:gd name="connsiteY12" fmla="*/ 1252634 h 1463673"/>
              <a:gd name="connsiteX13" fmla="*/ 446058 w 755172"/>
              <a:gd name="connsiteY13" fmla="*/ 6652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1902 w 754532"/>
              <a:gd name="connsiteY0" fmla="*/ 0 h 1463673"/>
              <a:gd name="connsiteX1" fmla="*/ 562861 w 754532"/>
              <a:gd name="connsiteY1" fmla="*/ 304800 h 1463673"/>
              <a:gd name="connsiteX2" fmla="*/ 754532 w 754532"/>
              <a:gd name="connsiteY2" fmla="*/ 1054705 h 1463673"/>
              <a:gd name="connsiteX3" fmla="*/ 559269 w 754532"/>
              <a:gd name="connsiteY3" fmla="*/ 816580 h 1463673"/>
              <a:gd name="connsiteX4" fmla="*/ 640013 w 754532"/>
              <a:gd name="connsiteY4" fmla="*/ 1147193 h 1463673"/>
              <a:gd name="connsiteX5" fmla="*/ 502119 w 754532"/>
              <a:gd name="connsiteY5" fmla="*/ 978505 h 1463673"/>
              <a:gd name="connsiteX6" fmla="*/ 659413 w 754532"/>
              <a:gd name="connsiteY6" fmla="*/ 1344074 h 1463673"/>
              <a:gd name="connsiteX7" fmla="*/ 491773 w 754532"/>
              <a:gd name="connsiteY7" fmla="*/ 1138334 h 1463673"/>
              <a:gd name="connsiteX8" fmla="*/ 403794 w 754532"/>
              <a:gd name="connsiteY8" fmla="*/ 1461518 h 1463673"/>
              <a:gd name="connsiteX9" fmla="*/ 454943 w 754532"/>
              <a:gd name="connsiteY9" fmla="*/ 871634 h 1463673"/>
              <a:gd name="connsiteX10" fmla="*/ 247933 w 754532"/>
              <a:gd name="connsiteY10" fmla="*/ 1237394 h 1463673"/>
              <a:gd name="connsiteX11" fmla="*/ 462431 w 754532"/>
              <a:gd name="connsiteY11" fmla="*/ 737205 h 1463673"/>
              <a:gd name="connsiteX12" fmla="*/ 126013 w 754532"/>
              <a:gd name="connsiteY12" fmla="*/ 1252634 h 1463673"/>
              <a:gd name="connsiteX13" fmla="*/ 445418 w 754532"/>
              <a:gd name="connsiteY13" fmla="*/ 665258 h 1463673"/>
              <a:gd name="connsiteX14" fmla="*/ 35843 w 754532"/>
              <a:gd name="connsiteY14" fmla="*/ 1081183 h 1463673"/>
              <a:gd name="connsiteX15" fmla="*/ 442243 w 754532"/>
              <a:gd name="connsiteY15" fmla="*/ 587789 h 1463673"/>
              <a:gd name="connsiteX16" fmla="*/ 6818 w 754532"/>
              <a:gd name="connsiteY16" fmla="*/ 859443 h 1463673"/>
              <a:gd name="connsiteX17" fmla="*/ 430814 w 754532"/>
              <a:gd name="connsiteY17" fmla="*/ 490634 h 1463673"/>
              <a:gd name="connsiteX18" fmla="*/ 501902 w 754532"/>
              <a:gd name="connsiteY18" fmla="*/ 0 h 1463673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491773 w 754532"/>
              <a:gd name="connsiteY7" fmla="*/ 1138334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2034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4021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2034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4021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2034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6146"/>
              <a:gd name="connsiteY0" fmla="*/ 0 h 1463539"/>
              <a:gd name="connsiteX1" fmla="*/ 562861 w 756146"/>
              <a:gd name="connsiteY1" fmla="*/ 304800 h 1463539"/>
              <a:gd name="connsiteX2" fmla="*/ 557035 w 756146"/>
              <a:gd name="connsiteY2" fmla="*/ 724621 h 1463539"/>
              <a:gd name="connsiteX3" fmla="*/ 754532 w 756146"/>
              <a:gd name="connsiteY3" fmla="*/ 1054705 h 1463539"/>
              <a:gd name="connsiteX4" fmla="*/ 540219 w 756146"/>
              <a:gd name="connsiteY4" fmla="*/ 816580 h 1463539"/>
              <a:gd name="connsiteX5" fmla="*/ 640013 w 756146"/>
              <a:gd name="connsiteY5" fmla="*/ 1147193 h 1463539"/>
              <a:gd name="connsiteX6" fmla="*/ 533869 w 756146"/>
              <a:gd name="connsiteY6" fmla="*/ 940405 h 1463539"/>
              <a:gd name="connsiteX7" fmla="*/ 659413 w 756146"/>
              <a:gd name="connsiteY7" fmla="*/ 1344074 h 1463539"/>
              <a:gd name="connsiteX8" fmla="*/ 520348 w 756146"/>
              <a:gd name="connsiteY8" fmla="*/ 1065309 h 1463539"/>
              <a:gd name="connsiteX9" fmla="*/ 403794 w 756146"/>
              <a:gd name="connsiteY9" fmla="*/ 1461518 h 1463539"/>
              <a:gd name="connsiteX10" fmla="*/ 486693 w 756146"/>
              <a:gd name="connsiteY10" fmla="*/ 830359 h 1463539"/>
              <a:gd name="connsiteX11" fmla="*/ 247933 w 756146"/>
              <a:gd name="connsiteY11" fmla="*/ 1237394 h 1463539"/>
              <a:gd name="connsiteX12" fmla="*/ 462431 w 756146"/>
              <a:gd name="connsiteY12" fmla="*/ 737205 h 1463539"/>
              <a:gd name="connsiteX13" fmla="*/ 126013 w 756146"/>
              <a:gd name="connsiteY13" fmla="*/ 1252634 h 1463539"/>
              <a:gd name="connsiteX14" fmla="*/ 445418 w 756146"/>
              <a:gd name="connsiteY14" fmla="*/ 665258 h 1463539"/>
              <a:gd name="connsiteX15" fmla="*/ 35843 w 756146"/>
              <a:gd name="connsiteY15" fmla="*/ 1081183 h 1463539"/>
              <a:gd name="connsiteX16" fmla="*/ 442243 w 756146"/>
              <a:gd name="connsiteY16" fmla="*/ 587789 h 1463539"/>
              <a:gd name="connsiteX17" fmla="*/ 6818 w 756146"/>
              <a:gd name="connsiteY17" fmla="*/ 859443 h 1463539"/>
              <a:gd name="connsiteX18" fmla="*/ 430814 w 756146"/>
              <a:gd name="connsiteY18" fmla="*/ 490634 h 1463539"/>
              <a:gd name="connsiteX19" fmla="*/ 501902 w 756146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62219 w 755934"/>
              <a:gd name="connsiteY12" fmla="*/ 737205 h 1463539"/>
              <a:gd name="connsiteX13" fmla="*/ 125801 w 755934"/>
              <a:gd name="connsiteY13" fmla="*/ 1252634 h 1463539"/>
              <a:gd name="connsiteX14" fmla="*/ 445206 w 755934"/>
              <a:gd name="connsiteY14" fmla="*/ 66525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62219 w 755934"/>
              <a:gd name="connsiteY12" fmla="*/ 737205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93175 w 755934"/>
              <a:gd name="connsiteY12" fmla="*/ 730061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93175 w 755934"/>
              <a:gd name="connsiteY12" fmla="*/ 730061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81269 w 755934"/>
              <a:gd name="connsiteY12" fmla="*/ 746730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12992 w 755934"/>
              <a:gd name="connsiteY8" fmla="*/ 1015303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81269 w 755934"/>
              <a:gd name="connsiteY12" fmla="*/ 746730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12992 w 755934"/>
              <a:gd name="connsiteY8" fmla="*/ 1015303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81269 w 755934"/>
              <a:gd name="connsiteY12" fmla="*/ 746730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5934" h="1463539">
                <a:moveTo>
                  <a:pt x="501690" y="0"/>
                </a:moveTo>
                <a:lnTo>
                  <a:pt x="562649" y="304800"/>
                </a:lnTo>
                <a:cubicBezTo>
                  <a:pt x="589829" y="422395"/>
                  <a:pt x="524878" y="599637"/>
                  <a:pt x="556823" y="724621"/>
                </a:cubicBezTo>
                <a:cubicBezTo>
                  <a:pt x="588768" y="849605"/>
                  <a:pt x="775114" y="1036203"/>
                  <a:pt x="754320" y="1054705"/>
                </a:cubicBezTo>
                <a:cubicBezTo>
                  <a:pt x="722570" y="1076930"/>
                  <a:pt x="571757" y="794355"/>
                  <a:pt x="540007" y="816580"/>
                </a:cubicBezTo>
                <a:cubicBezTo>
                  <a:pt x="561365" y="860109"/>
                  <a:pt x="606536" y="1036989"/>
                  <a:pt x="639801" y="1147193"/>
                </a:cubicBezTo>
                <a:cubicBezTo>
                  <a:pt x="620751" y="1258318"/>
                  <a:pt x="573027" y="888018"/>
                  <a:pt x="533657" y="940405"/>
                </a:cubicBezTo>
                <a:cubicBezTo>
                  <a:pt x="526095" y="1018939"/>
                  <a:pt x="675588" y="1263572"/>
                  <a:pt x="659201" y="1344074"/>
                </a:cubicBezTo>
                <a:cubicBezTo>
                  <a:pt x="667637" y="1422782"/>
                  <a:pt x="539720" y="1024304"/>
                  <a:pt x="512992" y="1015303"/>
                </a:cubicBezTo>
                <a:cubicBezTo>
                  <a:pt x="492614" y="1050752"/>
                  <a:pt x="431945" y="1419185"/>
                  <a:pt x="403582" y="1461518"/>
                </a:cubicBezTo>
                <a:cubicBezTo>
                  <a:pt x="375219" y="1503851"/>
                  <a:pt x="512458" y="867713"/>
                  <a:pt x="486481" y="830359"/>
                </a:cubicBezTo>
                <a:cubicBezTo>
                  <a:pt x="460504" y="793005"/>
                  <a:pt x="229540" y="1352403"/>
                  <a:pt x="247721" y="1237394"/>
                </a:cubicBezTo>
                <a:cubicBezTo>
                  <a:pt x="265902" y="1122385"/>
                  <a:pt x="529529" y="711170"/>
                  <a:pt x="481269" y="746730"/>
                </a:cubicBezTo>
                <a:cubicBezTo>
                  <a:pt x="452593" y="711598"/>
                  <a:pt x="196445" y="1226440"/>
                  <a:pt x="125801" y="1252634"/>
                </a:cubicBezTo>
                <a:cubicBezTo>
                  <a:pt x="61053" y="1338009"/>
                  <a:pt x="488809" y="674783"/>
                  <a:pt x="473781" y="646208"/>
                </a:cubicBezTo>
                <a:cubicBezTo>
                  <a:pt x="458753" y="617633"/>
                  <a:pt x="-2469" y="1152303"/>
                  <a:pt x="35631" y="1081183"/>
                </a:cubicBezTo>
                <a:cubicBezTo>
                  <a:pt x="73731" y="1010063"/>
                  <a:pt x="457186" y="610987"/>
                  <a:pt x="458699" y="568739"/>
                </a:cubicBezTo>
                <a:cubicBezTo>
                  <a:pt x="425287" y="545541"/>
                  <a:pt x="-61974" y="955963"/>
                  <a:pt x="6606" y="859443"/>
                </a:cubicBezTo>
                <a:cubicBezTo>
                  <a:pt x="109203" y="751747"/>
                  <a:pt x="350230" y="636430"/>
                  <a:pt x="430602" y="490634"/>
                </a:cubicBezTo>
                <a:lnTo>
                  <a:pt x="501690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9A33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2304" y="2651881"/>
            <a:ext cx="313328" cy="32153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155" y="2437429"/>
            <a:ext cx="313328" cy="32153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970" y="2321755"/>
            <a:ext cx="313328" cy="4438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05" y="2371961"/>
            <a:ext cx="313328" cy="32153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782" y="2329200"/>
            <a:ext cx="313328" cy="32153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59500" l="0" r="99737">
                        <a14:backgroundMark x1="48947" y1="27833" x2="25000" y2="61000"/>
                        <a14:backgroundMark x1="42368" y1="31833" x2="25000" y2="5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993"/>
          <a:stretch/>
        </p:blipFill>
        <p:spPr>
          <a:xfrm>
            <a:off x="3646856" y="600721"/>
            <a:ext cx="2714625" cy="145763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22424" y="2710759"/>
            <a:ext cx="8839200" cy="4117696"/>
          </a:xfrm>
          <a:prstGeom prst="roundRect">
            <a:avLst/>
          </a:prstGeom>
          <a:solidFill>
            <a:srgbClr val="FFFF99">
              <a:alpha val="6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khỉ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ra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6302" y="13975"/>
            <a:ext cx="6580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31" grpId="0"/>
      <p:bldP spid="24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Cây cảnh sân vườn biệt thự: Nguồn gốc và cách chăm sóc Cỏ Nhung Nhật khi  trồng trong sân vườn biệt th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3" t="40000"/>
          <a:stretch/>
        </p:blipFill>
        <p:spPr bwMode="auto">
          <a:xfrm>
            <a:off x="17961" y="5181703"/>
            <a:ext cx="9144000" cy="17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4991966" y="2015090"/>
            <a:ext cx="356415" cy="3840684"/>
            <a:chOff x="4991966" y="2015090"/>
            <a:chExt cx="356415" cy="3840684"/>
          </a:xfrm>
          <a:solidFill>
            <a:srgbClr val="B4B000"/>
          </a:solidFill>
        </p:grpSpPr>
        <p:sp>
          <p:nvSpPr>
            <p:cNvPr id="61" name="Rectangle 60"/>
            <p:cNvSpPr/>
            <p:nvPr/>
          </p:nvSpPr>
          <p:spPr>
            <a:xfrm>
              <a:off x="4997538" y="2015090"/>
              <a:ext cx="329828" cy="38406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c 114"/>
            <p:cNvSpPr/>
            <p:nvPr/>
          </p:nvSpPr>
          <p:spPr>
            <a:xfrm rot="9664533">
              <a:off x="5002600" y="2902925"/>
              <a:ext cx="345781" cy="349003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Arc 119"/>
            <p:cNvSpPr/>
            <p:nvPr/>
          </p:nvSpPr>
          <p:spPr>
            <a:xfrm rot="9664533">
              <a:off x="5002599" y="3241378"/>
              <a:ext cx="345781" cy="415852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Arc 120"/>
            <p:cNvSpPr/>
            <p:nvPr/>
          </p:nvSpPr>
          <p:spPr>
            <a:xfrm rot="9664533">
              <a:off x="4991967" y="3602219"/>
              <a:ext cx="345781" cy="415852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9664533">
              <a:off x="4991967" y="3996279"/>
              <a:ext cx="345781" cy="415852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9664533">
              <a:off x="4991967" y="4437058"/>
              <a:ext cx="345781" cy="445710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Arc 123"/>
            <p:cNvSpPr/>
            <p:nvPr/>
          </p:nvSpPr>
          <p:spPr>
            <a:xfrm rot="9664533">
              <a:off x="4991966" y="4842377"/>
              <a:ext cx="345781" cy="445710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Arc 124"/>
            <p:cNvSpPr/>
            <p:nvPr/>
          </p:nvSpPr>
          <p:spPr>
            <a:xfrm rot="9664533">
              <a:off x="4991966" y="5278743"/>
              <a:ext cx="345781" cy="445710"/>
            </a:xfrm>
            <a:prstGeom prst="arc">
              <a:avLst>
                <a:gd name="adj1" fmla="val 14138984"/>
                <a:gd name="adj2" fmla="val 0"/>
              </a:avLst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Cloud 61"/>
          <p:cNvSpPr/>
          <p:nvPr/>
        </p:nvSpPr>
        <p:spPr>
          <a:xfrm>
            <a:off x="5094683" y="294018"/>
            <a:ext cx="680202" cy="34989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3" name="Cloud 62"/>
          <p:cNvSpPr/>
          <p:nvPr/>
        </p:nvSpPr>
        <p:spPr>
          <a:xfrm>
            <a:off x="8154736" y="164177"/>
            <a:ext cx="1370873" cy="70516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17" y="3212215"/>
            <a:ext cx="1256438" cy="1683886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674437" y="355627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20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ĐỘI B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13" y="2956149"/>
            <a:ext cx="1382412" cy="103680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" y="3171457"/>
            <a:ext cx="1286850" cy="17246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13959" y="3477921"/>
            <a:ext cx="904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20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ĐỘI A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7" y="4238114"/>
            <a:ext cx="947499" cy="657986"/>
          </a:xfrm>
          <a:prstGeom prst="rect">
            <a:avLst/>
          </a:prstGeom>
        </p:spPr>
      </p:pic>
      <p:sp>
        <p:nvSpPr>
          <p:cNvPr id="70" name="Pentagon 69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21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Pentagon 70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21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Pentagon 71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3" name="Pentagon 72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4" name="Pentagon 73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5" name="Pentagon 74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6" name="Pentagon 75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7" name="Pentagon 76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8" name="Pentagon 77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79" name="Pentagon 78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0" name="Pentagon 79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1" name="Pentagon 80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2" name="Pentagon 81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3" name="Pentagon 82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4" name="Pentagon 83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5" name="Pentagon 84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6" name="Pentagon 85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7" name="Pentagon 86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8" name="Pentagon 87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89" name="Pentagon 88"/>
          <p:cNvSpPr/>
          <p:nvPr/>
        </p:nvSpPr>
        <p:spPr>
          <a:xfrm>
            <a:off x="5655938" y="4296022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90" name="Pentagon 89"/>
          <p:cNvSpPr/>
          <p:nvPr/>
        </p:nvSpPr>
        <p:spPr>
          <a:xfrm flipH="1">
            <a:off x="3032908" y="4339411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sp>
        <p:nvSpPr>
          <p:cNvPr id="91" name="Pentagon 90"/>
          <p:cNvSpPr/>
          <p:nvPr/>
        </p:nvSpPr>
        <p:spPr>
          <a:xfrm>
            <a:off x="5637613" y="4284697"/>
            <a:ext cx="1106129" cy="439588"/>
          </a:xfrm>
          <a:prstGeom prst="homePlat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1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0488" flipH="1">
            <a:off x="4057006" y="2236954"/>
            <a:ext cx="764870" cy="73232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88" y="2512579"/>
            <a:ext cx="313328" cy="32153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2" y="2634616"/>
            <a:ext cx="313328" cy="32153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18" y="2243365"/>
            <a:ext cx="313328" cy="3215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018" y="2798271"/>
            <a:ext cx="313328" cy="32153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050">
            <a:off x="4746834" y="2214914"/>
            <a:ext cx="313328" cy="321533"/>
          </a:xfrm>
          <a:prstGeom prst="rect">
            <a:avLst/>
          </a:prstGeom>
        </p:spPr>
      </p:pic>
      <p:sp>
        <p:nvSpPr>
          <p:cNvPr id="98" name="Rectangle 60"/>
          <p:cNvSpPr/>
          <p:nvPr/>
        </p:nvSpPr>
        <p:spPr>
          <a:xfrm>
            <a:off x="4761601" y="1740154"/>
            <a:ext cx="566951" cy="1097654"/>
          </a:xfrm>
          <a:custGeom>
            <a:avLst/>
            <a:gdLst>
              <a:gd name="connsiteX0" fmla="*/ 0 w 45719"/>
              <a:gd name="connsiteY0" fmla="*/ 0 h 764288"/>
              <a:gd name="connsiteX1" fmla="*/ 45719 w 45719"/>
              <a:gd name="connsiteY1" fmla="*/ 0 h 764288"/>
              <a:gd name="connsiteX2" fmla="*/ 45719 w 45719"/>
              <a:gd name="connsiteY2" fmla="*/ 764288 h 764288"/>
              <a:gd name="connsiteX3" fmla="*/ 0 w 45719"/>
              <a:gd name="connsiteY3" fmla="*/ 764288 h 764288"/>
              <a:gd name="connsiteX4" fmla="*/ 0 w 45719"/>
              <a:gd name="connsiteY4" fmla="*/ 0 h 764288"/>
              <a:gd name="connsiteX0" fmla="*/ 0 w 298350"/>
              <a:gd name="connsiteY0" fmla="*/ 0 h 764288"/>
              <a:gd name="connsiteX1" fmla="*/ 45719 w 298350"/>
              <a:gd name="connsiteY1" fmla="*/ 0 h 764288"/>
              <a:gd name="connsiteX2" fmla="*/ 298350 w 298350"/>
              <a:gd name="connsiteY2" fmla="*/ 567025 h 764288"/>
              <a:gd name="connsiteX3" fmla="*/ 45719 w 298350"/>
              <a:gd name="connsiteY3" fmla="*/ 764288 h 764288"/>
              <a:gd name="connsiteX4" fmla="*/ 0 w 298350"/>
              <a:gd name="connsiteY4" fmla="*/ 764288 h 764288"/>
              <a:gd name="connsiteX5" fmla="*/ 0 w 298350"/>
              <a:gd name="connsiteY5" fmla="*/ 0 h 764288"/>
              <a:gd name="connsiteX0" fmla="*/ 449364 w 747714"/>
              <a:gd name="connsiteY0" fmla="*/ 0 h 764288"/>
              <a:gd name="connsiteX1" fmla="*/ 495083 w 747714"/>
              <a:gd name="connsiteY1" fmla="*/ 0 h 764288"/>
              <a:gd name="connsiteX2" fmla="*/ 747714 w 747714"/>
              <a:gd name="connsiteY2" fmla="*/ 567025 h 764288"/>
              <a:gd name="connsiteX3" fmla="*/ 495083 w 747714"/>
              <a:gd name="connsiteY3" fmla="*/ 764288 h 764288"/>
              <a:gd name="connsiteX4" fmla="*/ 449364 w 747714"/>
              <a:gd name="connsiteY4" fmla="*/ 764288 h 764288"/>
              <a:gd name="connsiteX5" fmla="*/ 0 w 747714"/>
              <a:gd name="connsiteY5" fmla="*/ 371763 h 764288"/>
              <a:gd name="connsiteX6" fmla="*/ 449364 w 747714"/>
              <a:gd name="connsiteY6" fmla="*/ 0 h 764288"/>
              <a:gd name="connsiteX0" fmla="*/ 453125 w 751475"/>
              <a:gd name="connsiteY0" fmla="*/ 0 h 764288"/>
              <a:gd name="connsiteX1" fmla="*/ 498844 w 751475"/>
              <a:gd name="connsiteY1" fmla="*/ 0 h 764288"/>
              <a:gd name="connsiteX2" fmla="*/ 751475 w 751475"/>
              <a:gd name="connsiteY2" fmla="*/ 567025 h 764288"/>
              <a:gd name="connsiteX3" fmla="*/ 498844 w 751475"/>
              <a:gd name="connsiteY3" fmla="*/ 764288 h 764288"/>
              <a:gd name="connsiteX4" fmla="*/ 453125 w 751475"/>
              <a:gd name="connsiteY4" fmla="*/ 764288 h 764288"/>
              <a:gd name="connsiteX5" fmla="*/ 427624 w 751475"/>
              <a:gd name="connsiteY5" fmla="*/ 214600 h 764288"/>
              <a:gd name="connsiteX6" fmla="*/ 3761 w 751475"/>
              <a:gd name="connsiteY6" fmla="*/ 371763 h 764288"/>
              <a:gd name="connsiteX7" fmla="*/ 453125 w 751475"/>
              <a:gd name="connsiteY7" fmla="*/ 0 h 764288"/>
              <a:gd name="connsiteX0" fmla="*/ 453125 w 751475"/>
              <a:gd name="connsiteY0" fmla="*/ 0 h 764288"/>
              <a:gd name="connsiteX1" fmla="*/ 498844 w 751475"/>
              <a:gd name="connsiteY1" fmla="*/ 0 h 764288"/>
              <a:gd name="connsiteX2" fmla="*/ 751475 w 751475"/>
              <a:gd name="connsiteY2" fmla="*/ 567025 h 764288"/>
              <a:gd name="connsiteX3" fmla="*/ 556212 w 751475"/>
              <a:gd name="connsiteY3" fmla="*/ 328900 h 764288"/>
              <a:gd name="connsiteX4" fmla="*/ 498844 w 751475"/>
              <a:gd name="connsiteY4" fmla="*/ 764288 h 764288"/>
              <a:gd name="connsiteX5" fmla="*/ 453125 w 751475"/>
              <a:gd name="connsiteY5" fmla="*/ 764288 h 764288"/>
              <a:gd name="connsiteX6" fmla="*/ 427624 w 751475"/>
              <a:gd name="connsiteY6" fmla="*/ 214600 h 764288"/>
              <a:gd name="connsiteX7" fmla="*/ 3761 w 751475"/>
              <a:gd name="connsiteY7" fmla="*/ 371763 h 764288"/>
              <a:gd name="connsiteX8" fmla="*/ 453125 w 751475"/>
              <a:gd name="connsiteY8" fmla="*/ 0 h 764288"/>
              <a:gd name="connsiteX0" fmla="*/ 453125 w 751475"/>
              <a:gd name="connsiteY0" fmla="*/ 0 h 973838"/>
              <a:gd name="connsiteX1" fmla="*/ 498844 w 751475"/>
              <a:gd name="connsiteY1" fmla="*/ 0 h 973838"/>
              <a:gd name="connsiteX2" fmla="*/ 751475 w 751475"/>
              <a:gd name="connsiteY2" fmla="*/ 567025 h 973838"/>
              <a:gd name="connsiteX3" fmla="*/ 556212 w 751475"/>
              <a:gd name="connsiteY3" fmla="*/ 328900 h 973838"/>
              <a:gd name="connsiteX4" fmla="*/ 498844 w 751475"/>
              <a:gd name="connsiteY4" fmla="*/ 764288 h 973838"/>
              <a:gd name="connsiteX5" fmla="*/ 400737 w 751475"/>
              <a:gd name="connsiteY5" fmla="*/ 973838 h 973838"/>
              <a:gd name="connsiteX6" fmla="*/ 427624 w 751475"/>
              <a:gd name="connsiteY6" fmla="*/ 214600 h 973838"/>
              <a:gd name="connsiteX7" fmla="*/ 3761 w 751475"/>
              <a:gd name="connsiteY7" fmla="*/ 371763 h 973838"/>
              <a:gd name="connsiteX8" fmla="*/ 453125 w 751475"/>
              <a:gd name="connsiteY8" fmla="*/ 0 h 973838"/>
              <a:gd name="connsiteX0" fmla="*/ 453125 w 751475"/>
              <a:gd name="connsiteY0" fmla="*/ 0 h 973838"/>
              <a:gd name="connsiteX1" fmla="*/ 498844 w 751475"/>
              <a:gd name="connsiteY1" fmla="*/ 0 h 973838"/>
              <a:gd name="connsiteX2" fmla="*/ 751475 w 751475"/>
              <a:gd name="connsiteY2" fmla="*/ 567025 h 973838"/>
              <a:gd name="connsiteX3" fmla="*/ 556212 w 751475"/>
              <a:gd name="connsiteY3" fmla="*/ 328900 h 973838"/>
              <a:gd name="connsiteX4" fmla="*/ 636956 w 751475"/>
              <a:gd name="connsiteY4" fmla="*/ 659513 h 973838"/>
              <a:gd name="connsiteX5" fmla="*/ 400737 w 751475"/>
              <a:gd name="connsiteY5" fmla="*/ 973838 h 973838"/>
              <a:gd name="connsiteX6" fmla="*/ 427624 w 751475"/>
              <a:gd name="connsiteY6" fmla="*/ 214600 h 973838"/>
              <a:gd name="connsiteX7" fmla="*/ 3761 w 751475"/>
              <a:gd name="connsiteY7" fmla="*/ 371763 h 973838"/>
              <a:gd name="connsiteX8" fmla="*/ 453125 w 751475"/>
              <a:gd name="connsiteY8" fmla="*/ 0 h 973838"/>
              <a:gd name="connsiteX0" fmla="*/ 453125 w 751475"/>
              <a:gd name="connsiteY0" fmla="*/ 0 h 973838"/>
              <a:gd name="connsiteX1" fmla="*/ 498844 w 751475"/>
              <a:gd name="connsiteY1" fmla="*/ 0 h 973838"/>
              <a:gd name="connsiteX2" fmla="*/ 751475 w 751475"/>
              <a:gd name="connsiteY2" fmla="*/ 567025 h 973838"/>
              <a:gd name="connsiteX3" fmla="*/ 556212 w 751475"/>
              <a:gd name="connsiteY3" fmla="*/ 328900 h 973838"/>
              <a:gd name="connsiteX4" fmla="*/ 636956 w 751475"/>
              <a:gd name="connsiteY4" fmla="*/ 659513 h 973838"/>
              <a:gd name="connsiteX5" fmla="*/ 400737 w 751475"/>
              <a:gd name="connsiteY5" fmla="*/ 973838 h 973838"/>
              <a:gd name="connsiteX6" fmla="*/ 427624 w 751475"/>
              <a:gd name="connsiteY6" fmla="*/ 214600 h 973838"/>
              <a:gd name="connsiteX7" fmla="*/ 3761 w 751475"/>
              <a:gd name="connsiteY7" fmla="*/ 371763 h 973838"/>
              <a:gd name="connsiteX8" fmla="*/ 453125 w 751475"/>
              <a:gd name="connsiteY8" fmla="*/ 0 h 973838"/>
              <a:gd name="connsiteX0" fmla="*/ 453125 w 751475"/>
              <a:gd name="connsiteY0" fmla="*/ 0 h 981059"/>
              <a:gd name="connsiteX1" fmla="*/ 498844 w 751475"/>
              <a:gd name="connsiteY1" fmla="*/ 0 h 981059"/>
              <a:gd name="connsiteX2" fmla="*/ 751475 w 751475"/>
              <a:gd name="connsiteY2" fmla="*/ 567025 h 981059"/>
              <a:gd name="connsiteX3" fmla="*/ 556212 w 751475"/>
              <a:gd name="connsiteY3" fmla="*/ 328900 h 981059"/>
              <a:gd name="connsiteX4" fmla="*/ 636956 w 751475"/>
              <a:gd name="connsiteY4" fmla="*/ 659513 h 981059"/>
              <a:gd name="connsiteX5" fmla="*/ 499062 w 751475"/>
              <a:gd name="connsiteY5" fmla="*/ 490825 h 981059"/>
              <a:gd name="connsiteX6" fmla="*/ 400737 w 751475"/>
              <a:gd name="connsiteY6" fmla="*/ 973838 h 981059"/>
              <a:gd name="connsiteX7" fmla="*/ 427624 w 751475"/>
              <a:gd name="connsiteY7" fmla="*/ 214600 h 981059"/>
              <a:gd name="connsiteX8" fmla="*/ 3761 w 751475"/>
              <a:gd name="connsiteY8" fmla="*/ 371763 h 981059"/>
              <a:gd name="connsiteX9" fmla="*/ 453125 w 751475"/>
              <a:gd name="connsiteY9" fmla="*/ 0 h 981059"/>
              <a:gd name="connsiteX0" fmla="*/ 453125 w 751475"/>
              <a:gd name="connsiteY0" fmla="*/ 0 h 981059"/>
              <a:gd name="connsiteX1" fmla="*/ 498844 w 751475"/>
              <a:gd name="connsiteY1" fmla="*/ 0 h 981059"/>
              <a:gd name="connsiteX2" fmla="*/ 751475 w 751475"/>
              <a:gd name="connsiteY2" fmla="*/ 567025 h 981059"/>
              <a:gd name="connsiteX3" fmla="*/ 556212 w 751475"/>
              <a:gd name="connsiteY3" fmla="*/ 328900 h 981059"/>
              <a:gd name="connsiteX4" fmla="*/ 636956 w 751475"/>
              <a:gd name="connsiteY4" fmla="*/ 659513 h 981059"/>
              <a:gd name="connsiteX5" fmla="*/ 499062 w 751475"/>
              <a:gd name="connsiteY5" fmla="*/ 490825 h 981059"/>
              <a:gd name="connsiteX6" fmla="*/ 400737 w 751475"/>
              <a:gd name="connsiteY6" fmla="*/ 973838 h 981059"/>
              <a:gd name="connsiteX7" fmla="*/ 427624 w 751475"/>
              <a:gd name="connsiteY7" fmla="*/ 214600 h 981059"/>
              <a:gd name="connsiteX8" fmla="*/ 3761 w 751475"/>
              <a:gd name="connsiteY8" fmla="*/ 371763 h 981059"/>
              <a:gd name="connsiteX9" fmla="*/ 453125 w 751475"/>
              <a:gd name="connsiteY9" fmla="*/ 0 h 981059"/>
              <a:gd name="connsiteX0" fmla="*/ 453125 w 751475"/>
              <a:gd name="connsiteY0" fmla="*/ 182880 h 1163939"/>
              <a:gd name="connsiteX1" fmla="*/ 559804 w 751475"/>
              <a:gd name="connsiteY1" fmla="*/ 0 h 1163939"/>
              <a:gd name="connsiteX2" fmla="*/ 751475 w 751475"/>
              <a:gd name="connsiteY2" fmla="*/ 749905 h 1163939"/>
              <a:gd name="connsiteX3" fmla="*/ 556212 w 751475"/>
              <a:gd name="connsiteY3" fmla="*/ 511780 h 1163939"/>
              <a:gd name="connsiteX4" fmla="*/ 636956 w 751475"/>
              <a:gd name="connsiteY4" fmla="*/ 842393 h 1163939"/>
              <a:gd name="connsiteX5" fmla="*/ 499062 w 751475"/>
              <a:gd name="connsiteY5" fmla="*/ 673705 h 1163939"/>
              <a:gd name="connsiteX6" fmla="*/ 400737 w 751475"/>
              <a:gd name="connsiteY6" fmla="*/ 1156718 h 1163939"/>
              <a:gd name="connsiteX7" fmla="*/ 427624 w 751475"/>
              <a:gd name="connsiteY7" fmla="*/ 397480 h 1163939"/>
              <a:gd name="connsiteX8" fmla="*/ 3761 w 751475"/>
              <a:gd name="connsiteY8" fmla="*/ 554643 h 1163939"/>
              <a:gd name="connsiteX9" fmla="*/ 453125 w 751475"/>
              <a:gd name="connsiteY9" fmla="*/ 182880 h 1163939"/>
              <a:gd name="connsiteX0" fmla="*/ 498845 w 751475"/>
              <a:gd name="connsiteY0" fmla="*/ 0 h 1468739"/>
              <a:gd name="connsiteX1" fmla="*/ 559804 w 751475"/>
              <a:gd name="connsiteY1" fmla="*/ 304800 h 1468739"/>
              <a:gd name="connsiteX2" fmla="*/ 751475 w 751475"/>
              <a:gd name="connsiteY2" fmla="*/ 1054705 h 1468739"/>
              <a:gd name="connsiteX3" fmla="*/ 556212 w 751475"/>
              <a:gd name="connsiteY3" fmla="*/ 816580 h 1468739"/>
              <a:gd name="connsiteX4" fmla="*/ 636956 w 751475"/>
              <a:gd name="connsiteY4" fmla="*/ 1147193 h 1468739"/>
              <a:gd name="connsiteX5" fmla="*/ 499062 w 751475"/>
              <a:gd name="connsiteY5" fmla="*/ 978505 h 1468739"/>
              <a:gd name="connsiteX6" fmla="*/ 400737 w 751475"/>
              <a:gd name="connsiteY6" fmla="*/ 1461518 h 1468739"/>
              <a:gd name="connsiteX7" fmla="*/ 427624 w 751475"/>
              <a:gd name="connsiteY7" fmla="*/ 702280 h 1468739"/>
              <a:gd name="connsiteX8" fmla="*/ 3761 w 751475"/>
              <a:gd name="connsiteY8" fmla="*/ 859443 h 1468739"/>
              <a:gd name="connsiteX9" fmla="*/ 498845 w 751475"/>
              <a:gd name="connsiteY9" fmla="*/ 0 h 1468739"/>
              <a:gd name="connsiteX0" fmla="*/ 495084 w 747714"/>
              <a:gd name="connsiteY0" fmla="*/ 0 h 1468739"/>
              <a:gd name="connsiteX1" fmla="*/ 556043 w 747714"/>
              <a:gd name="connsiteY1" fmla="*/ 304800 h 1468739"/>
              <a:gd name="connsiteX2" fmla="*/ 747714 w 747714"/>
              <a:gd name="connsiteY2" fmla="*/ 1054705 h 1468739"/>
              <a:gd name="connsiteX3" fmla="*/ 552451 w 747714"/>
              <a:gd name="connsiteY3" fmla="*/ 816580 h 1468739"/>
              <a:gd name="connsiteX4" fmla="*/ 633195 w 747714"/>
              <a:gd name="connsiteY4" fmla="*/ 1147193 h 1468739"/>
              <a:gd name="connsiteX5" fmla="*/ 495301 w 747714"/>
              <a:gd name="connsiteY5" fmla="*/ 978505 h 1468739"/>
              <a:gd name="connsiteX6" fmla="*/ 396976 w 747714"/>
              <a:gd name="connsiteY6" fmla="*/ 1461518 h 1468739"/>
              <a:gd name="connsiteX7" fmla="*/ 423863 w 747714"/>
              <a:gd name="connsiteY7" fmla="*/ 702280 h 1468739"/>
              <a:gd name="connsiteX8" fmla="*/ 0 w 747714"/>
              <a:gd name="connsiteY8" fmla="*/ 859443 h 1468739"/>
              <a:gd name="connsiteX9" fmla="*/ 423996 w 747714"/>
              <a:gd name="connsiteY9" fmla="*/ 490634 h 1468739"/>
              <a:gd name="connsiteX10" fmla="*/ 495084 w 747714"/>
              <a:gd name="connsiteY10" fmla="*/ 0 h 1468739"/>
              <a:gd name="connsiteX0" fmla="*/ 503510 w 756140"/>
              <a:gd name="connsiteY0" fmla="*/ 0 h 1468739"/>
              <a:gd name="connsiteX1" fmla="*/ 564469 w 756140"/>
              <a:gd name="connsiteY1" fmla="*/ 304800 h 1468739"/>
              <a:gd name="connsiteX2" fmla="*/ 756140 w 756140"/>
              <a:gd name="connsiteY2" fmla="*/ 1054705 h 1468739"/>
              <a:gd name="connsiteX3" fmla="*/ 560877 w 756140"/>
              <a:gd name="connsiteY3" fmla="*/ 816580 h 1468739"/>
              <a:gd name="connsiteX4" fmla="*/ 641621 w 756140"/>
              <a:gd name="connsiteY4" fmla="*/ 1147193 h 1468739"/>
              <a:gd name="connsiteX5" fmla="*/ 503727 w 756140"/>
              <a:gd name="connsiteY5" fmla="*/ 978505 h 1468739"/>
              <a:gd name="connsiteX6" fmla="*/ 405402 w 756140"/>
              <a:gd name="connsiteY6" fmla="*/ 1461518 h 1468739"/>
              <a:gd name="connsiteX7" fmla="*/ 432289 w 756140"/>
              <a:gd name="connsiteY7" fmla="*/ 702280 h 1468739"/>
              <a:gd name="connsiteX8" fmla="*/ 127621 w 756140"/>
              <a:gd name="connsiteY8" fmla="*/ 1252634 h 1468739"/>
              <a:gd name="connsiteX9" fmla="*/ 8426 w 756140"/>
              <a:gd name="connsiteY9" fmla="*/ 859443 h 1468739"/>
              <a:gd name="connsiteX10" fmla="*/ 432422 w 756140"/>
              <a:gd name="connsiteY10" fmla="*/ 490634 h 1468739"/>
              <a:gd name="connsiteX11" fmla="*/ 503510 w 756140"/>
              <a:gd name="connsiteY11" fmla="*/ 0 h 1468739"/>
              <a:gd name="connsiteX0" fmla="*/ 504896 w 757526"/>
              <a:gd name="connsiteY0" fmla="*/ 0 h 1468739"/>
              <a:gd name="connsiteX1" fmla="*/ 565855 w 757526"/>
              <a:gd name="connsiteY1" fmla="*/ 304800 h 1468739"/>
              <a:gd name="connsiteX2" fmla="*/ 757526 w 757526"/>
              <a:gd name="connsiteY2" fmla="*/ 1054705 h 1468739"/>
              <a:gd name="connsiteX3" fmla="*/ 562263 w 757526"/>
              <a:gd name="connsiteY3" fmla="*/ 816580 h 1468739"/>
              <a:gd name="connsiteX4" fmla="*/ 643007 w 757526"/>
              <a:gd name="connsiteY4" fmla="*/ 1147193 h 1468739"/>
              <a:gd name="connsiteX5" fmla="*/ 505113 w 757526"/>
              <a:gd name="connsiteY5" fmla="*/ 978505 h 1468739"/>
              <a:gd name="connsiteX6" fmla="*/ 406788 w 757526"/>
              <a:gd name="connsiteY6" fmla="*/ 1461518 h 1468739"/>
              <a:gd name="connsiteX7" fmla="*/ 433675 w 757526"/>
              <a:gd name="connsiteY7" fmla="*/ 702280 h 1468739"/>
              <a:gd name="connsiteX8" fmla="*/ 129007 w 757526"/>
              <a:gd name="connsiteY8" fmla="*/ 1252634 h 1468739"/>
              <a:gd name="connsiteX9" fmla="*/ 273787 w 757526"/>
              <a:gd name="connsiteY9" fmla="*/ 787814 h 1468739"/>
              <a:gd name="connsiteX10" fmla="*/ 9812 w 757526"/>
              <a:gd name="connsiteY10" fmla="*/ 859443 h 1468739"/>
              <a:gd name="connsiteX11" fmla="*/ 433808 w 757526"/>
              <a:gd name="connsiteY11" fmla="*/ 490634 h 1468739"/>
              <a:gd name="connsiteX12" fmla="*/ 504896 w 757526"/>
              <a:gd name="connsiteY12" fmla="*/ 0 h 1468739"/>
              <a:gd name="connsiteX0" fmla="*/ 504896 w 757526"/>
              <a:gd name="connsiteY0" fmla="*/ 0 h 1489493"/>
              <a:gd name="connsiteX1" fmla="*/ 565855 w 757526"/>
              <a:gd name="connsiteY1" fmla="*/ 304800 h 1489493"/>
              <a:gd name="connsiteX2" fmla="*/ 757526 w 757526"/>
              <a:gd name="connsiteY2" fmla="*/ 1054705 h 1489493"/>
              <a:gd name="connsiteX3" fmla="*/ 562263 w 757526"/>
              <a:gd name="connsiteY3" fmla="*/ 816580 h 1489493"/>
              <a:gd name="connsiteX4" fmla="*/ 643007 w 757526"/>
              <a:gd name="connsiteY4" fmla="*/ 1147193 h 1489493"/>
              <a:gd name="connsiteX5" fmla="*/ 505113 w 757526"/>
              <a:gd name="connsiteY5" fmla="*/ 978505 h 1489493"/>
              <a:gd name="connsiteX6" fmla="*/ 662407 w 757526"/>
              <a:gd name="connsiteY6" fmla="*/ 1344074 h 1489493"/>
              <a:gd name="connsiteX7" fmla="*/ 406788 w 757526"/>
              <a:gd name="connsiteY7" fmla="*/ 1461518 h 1489493"/>
              <a:gd name="connsiteX8" fmla="*/ 433675 w 757526"/>
              <a:gd name="connsiteY8" fmla="*/ 702280 h 1489493"/>
              <a:gd name="connsiteX9" fmla="*/ 129007 w 757526"/>
              <a:gd name="connsiteY9" fmla="*/ 1252634 h 1489493"/>
              <a:gd name="connsiteX10" fmla="*/ 273787 w 757526"/>
              <a:gd name="connsiteY10" fmla="*/ 787814 h 1489493"/>
              <a:gd name="connsiteX11" fmla="*/ 9812 w 757526"/>
              <a:gd name="connsiteY11" fmla="*/ 859443 h 1489493"/>
              <a:gd name="connsiteX12" fmla="*/ 433808 w 757526"/>
              <a:gd name="connsiteY12" fmla="*/ 490634 h 1489493"/>
              <a:gd name="connsiteX13" fmla="*/ 504896 w 757526"/>
              <a:gd name="connsiteY13" fmla="*/ 0 h 1489493"/>
              <a:gd name="connsiteX0" fmla="*/ 504896 w 757526"/>
              <a:gd name="connsiteY0" fmla="*/ 0 h 1484253"/>
              <a:gd name="connsiteX1" fmla="*/ 565855 w 757526"/>
              <a:gd name="connsiteY1" fmla="*/ 304800 h 1484253"/>
              <a:gd name="connsiteX2" fmla="*/ 757526 w 757526"/>
              <a:gd name="connsiteY2" fmla="*/ 1054705 h 1484253"/>
              <a:gd name="connsiteX3" fmla="*/ 562263 w 757526"/>
              <a:gd name="connsiteY3" fmla="*/ 816580 h 1484253"/>
              <a:gd name="connsiteX4" fmla="*/ 643007 w 757526"/>
              <a:gd name="connsiteY4" fmla="*/ 1147193 h 1484253"/>
              <a:gd name="connsiteX5" fmla="*/ 505113 w 757526"/>
              <a:gd name="connsiteY5" fmla="*/ 978505 h 1484253"/>
              <a:gd name="connsiteX6" fmla="*/ 662407 w 757526"/>
              <a:gd name="connsiteY6" fmla="*/ 1344074 h 1484253"/>
              <a:gd name="connsiteX7" fmla="*/ 494767 w 757526"/>
              <a:gd name="connsiteY7" fmla="*/ 1138334 h 1484253"/>
              <a:gd name="connsiteX8" fmla="*/ 406788 w 757526"/>
              <a:gd name="connsiteY8" fmla="*/ 1461518 h 1484253"/>
              <a:gd name="connsiteX9" fmla="*/ 433675 w 757526"/>
              <a:gd name="connsiteY9" fmla="*/ 702280 h 1484253"/>
              <a:gd name="connsiteX10" fmla="*/ 129007 w 757526"/>
              <a:gd name="connsiteY10" fmla="*/ 1252634 h 1484253"/>
              <a:gd name="connsiteX11" fmla="*/ 273787 w 757526"/>
              <a:gd name="connsiteY11" fmla="*/ 787814 h 1484253"/>
              <a:gd name="connsiteX12" fmla="*/ 9812 w 757526"/>
              <a:gd name="connsiteY12" fmla="*/ 859443 h 1484253"/>
              <a:gd name="connsiteX13" fmla="*/ 433808 w 757526"/>
              <a:gd name="connsiteY13" fmla="*/ 490634 h 1484253"/>
              <a:gd name="connsiteX14" fmla="*/ 504896 w 757526"/>
              <a:gd name="connsiteY14" fmla="*/ 0 h 1484253"/>
              <a:gd name="connsiteX0" fmla="*/ 504896 w 757526"/>
              <a:gd name="connsiteY0" fmla="*/ 0 h 1462135"/>
              <a:gd name="connsiteX1" fmla="*/ 565855 w 757526"/>
              <a:gd name="connsiteY1" fmla="*/ 304800 h 1462135"/>
              <a:gd name="connsiteX2" fmla="*/ 757526 w 757526"/>
              <a:gd name="connsiteY2" fmla="*/ 1054705 h 1462135"/>
              <a:gd name="connsiteX3" fmla="*/ 562263 w 757526"/>
              <a:gd name="connsiteY3" fmla="*/ 816580 h 1462135"/>
              <a:gd name="connsiteX4" fmla="*/ 643007 w 757526"/>
              <a:gd name="connsiteY4" fmla="*/ 1147193 h 1462135"/>
              <a:gd name="connsiteX5" fmla="*/ 505113 w 757526"/>
              <a:gd name="connsiteY5" fmla="*/ 978505 h 1462135"/>
              <a:gd name="connsiteX6" fmla="*/ 662407 w 757526"/>
              <a:gd name="connsiteY6" fmla="*/ 1344074 h 1462135"/>
              <a:gd name="connsiteX7" fmla="*/ 494767 w 757526"/>
              <a:gd name="connsiteY7" fmla="*/ 1138334 h 1462135"/>
              <a:gd name="connsiteX8" fmla="*/ 406788 w 757526"/>
              <a:gd name="connsiteY8" fmla="*/ 1461518 h 1462135"/>
              <a:gd name="connsiteX9" fmla="*/ 250927 w 757526"/>
              <a:gd name="connsiteY9" fmla="*/ 1237394 h 1462135"/>
              <a:gd name="connsiteX10" fmla="*/ 433675 w 757526"/>
              <a:gd name="connsiteY10" fmla="*/ 702280 h 1462135"/>
              <a:gd name="connsiteX11" fmla="*/ 129007 w 757526"/>
              <a:gd name="connsiteY11" fmla="*/ 1252634 h 1462135"/>
              <a:gd name="connsiteX12" fmla="*/ 273787 w 757526"/>
              <a:gd name="connsiteY12" fmla="*/ 787814 h 1462135"/>
              <a:gd name="connsiteX13" fmla="*/ 9812 w 757526"/>
              <a:gd name="connsiteY13" fmla="*/ 859443 h 1462135"/>
              <a:gd name="connsiteX14" fmla="*/ 433808 w 757526"/>
              <a:gd name="connsiteY14" fmla="*/ 490634 h 1462135"/>
              <a:gd name="connsiteX15" fmla="*/ 504896 w 757526"/>
              <a:gd name="connsiteY15" fmla="*/ 0 h 1462135"/>
              <a:gd name="connsiteX0" fmla="*/ 504896 w 757526"/>
              <a:gd name="connsiteY0" fmla="*/ 0 h 1464408"/>
              <a:gd name="connsiteX1" fmla="*/ 565855 w 757526"/>
              <a:gd name="connsiteY1" fmla="*/ 304800 h 1464408"/>
              <a:gd name="connsiteX2" fmla="*/ 757526 w 757526"/>
              <a:gd name="connsiteY2" fmla="*/ 1054705 h 1464408"/>
              <a:gd name="connsiteX3" fmla="*/ 562263 w 757526"/>
              <a:gd name="connsiteY3" fmla="*/ 816580 h 1464408"/>
              <a:gd name="connsiteX4" fmla="*/ 643007 w 757526"/>
              <a:gd name="connsiteY4" fmla="*/ 1147193 h 1464408"/>
              <a:gd name="connsiteX5" fmla="*/ 505113 w 757526"/>
              <a:gd name="connsiteY5" fmla="*/ 978505 h 1464408"/>
              <a:gd name="connsiteX6" fmla="*/ 662407 w 757526"/>
              <a:gd name="connsiteY6" fmla="*/ 1344074 h 1464408"/>
              <a:gd name="connsiteX7" fmla="*/ 494767 w 757526"/>
              <a:gd name="connsiteY7" fmla="*/ 1138334 h 1464408"/>
              <a:gd name="connsiteX8" fmla="*/ 406788 w 757526"/>
              <a:gd name="connsiteY8" fmla="*/ 1461518 h 1464408"/>
              <a:gd name="connsiteX9" fmla="*/ 419837 w 757526"/>
              <a:gd name="connsiteY9" fmla="*/ 1030384 h 1464408"/>
              <a:gd name="connsiteX10" fmla="*/ 250927 w 757526"/>
              <a:gd name="connsiteY10" fmla="*/ 1237394 h 1464408"/>
              <a:gd name="connsiteX11" fmla="*/ 433675 w 757526"/>
              <a:gd name="connsiteY11" fmla="*/ 702280 h 1464408"/>
              <a:gd name="connsiteX12" fmla="*/ 129007 w 757526"/>
              <a:gd name="connsiteY12" fmla="*/ 1252634 h 1464408"/>
              <a:gd name="connsiteX13" fmla="*/ 273787 w 757526"/>
              <a:gd name="connsiteY13" fmla="*/ 787814 h 1464408"/>
              <a:gd name="connsiteX14" fmla="*/ 9812 w 757526"/>
              <a:gd name="connsiteY14" fmla="*/ 859443 h 1464408"/>
              <a:gd name="connsiteX15" fmla="*/ 433808 w 757526"/>
              <a:gd name="connsiteY15" fmla="*/ 490634 h 1464408"/>
              <a:gd name="connsiteX16" fmla="*/ 504896 w 757526"/>
              <a:gd name="connsiteY16" fmla="*/ 0 h 1464408"/>
              <a:gd name="connsiteX0" fmla="*/ 505264 w 757894"/>
              <a:gd name="connsiteY0" fmla="*/ 0 h 1464408"/>
              <a:gd name="connsiteX1" fmla="*/ 566223 w 757894"/>
              <a:gd name="connsiteY1" fmla="*/ 304800 h 1464408"/>
              <a:gd name="connsiteX2" fmla="*/ 757894 w 757894"/>
              <a:gd name="connsiteY2" fmla="*/ 1054705 h 1464408"/>
              <a:gd name="connsiteX3" fmla="*/ 562631 w 757894"/>
              <a:gd name="connsiteY3" fmla="*/ 816580 h 1464408"/>
              <a:gd name="connsiteX4" fmla="*/ 643375 w 757894"/>
              <a:gd name="connsiteY4" fmla="*/ 1147193 h 1464408"/>
              <a:gd name="connsiteX5" fmla="*/ 505481 w 757894"/>
              <a:gd name="connsiteY5" fmla="*/ 978505 h 1464408"/>
              <a:gd name="connsiteX6" fmla="*/ 662775 w 757894"/>
              <a:gd name="connsiteY6" fmla="*/ 1344074 h 1464408"/>
              <a:gd name="connsiteX7" fmla="*/ 495135 w 757894"/>
              <a:gd name="connsiteY7" fmla="*/ 1138334 h 1464408"/>
              <a:gd name="connsiteX8" fmla="*/ 407156 w 757894"/>
              <a:gd name="connsiteY8" fmla="*/ 1461518 h 1464408"/>
              <a:gd name="connsiteX9" fmla="*/ 420205 w 757894"/>
              <a:gd name="connsiteY9" fmla="*/ 1030384 h 1464408"/>
              <a:gd name="connsiteX10" fmla="*/ 251295 w 757894"/>
              <a:gd name="connsiteY10" fmla="*/ 1237394 h 1464408"/>
              <a:gd name="connsiteX11" fmla="*/ 434043 w 757894"/>
              <a:gd name="connsiteY11" fmla="*/ 702280 h 1464408"/>
              <a:gd name="connsiteX12" fmla="*/ 129375 w 757894"/>
              <a:gd name="connsiteY12" fmla="*/ 1252634 h 1464408"/>
              <a:gd name="connsiteX13" fmla="*/ 39205 w 757894"/>
              <a:gd name="connsiteY13" fmla="*/ 1081183 h 1464408"/>
              <a:gd name="connsiteX14" fmla="*/ 274155 w 757894"/>
              <a:gd name="connsiteY14" fmla="*/ 787814 h 1464408"/>
              <a:gd name="connsiteX15" fmla="*/ 10180 w 757894"/>
              <a:gd name="connsiteY15" fmla="*/ 859443 h 1464408"/>
              <a:gd name="connsiteX16" fmla="*/ 434176 w 757894"/>
              <a:gd name="connsiteY16" fmla="*/ 490634 h 1464408"/>
              <a:gd name="connsiteX17" fmla="*/ 505264 w 757894"/>
              <a:gd name="connsiteY17" fmla="*/ 0 h 1464408"/>
              <a:gd name="connsiteX0" fmla="*/ 505264 w 757894"/>
              <a:gd name="connsiteY0" fmla="*/ 0 h 1464408"/>
              <a:gd name="connsiteX1" fmla="*/ 566223 w 757894"/>
              <a:gd name="connsiteY1" fmla="*/ 304800 h 1464408"/>
              <a:gd name="connsiteX2" fmla="*/ 757894 w 757894"/>
              <a:gd name="connsiteY2" fmla="*/ 1054705 h 1464408"/>
              <a:gd name="connsiteX3" fmla="*/ 562631 w 757894"/>
              <a:gd name="connsiteY3" fmla="*/ 816580 h 1464408"/>
              <a:gd name="connsiteX4" fmla="*/ 643375 w 757894"/>
              <a:gd name="connsiteY4" fmla="*/ 1147193 h 1464408"/>
              <a:gd name="connsiteX5" fmla="*/ 505481 w 757894"/>
              <a:gd name="connsiteY5" fmla="*/ 978505 h 1464408"/>
              <a:gd name="connsiteX6" fmla="*/ 662775 w 757894"/>
              <a:gd name="connsiteY6" fmla="*/ 1344074 h 1464408"/>
              <a:gd name="connsiteX7" fmla="*/ 495135 w 757894"/>
              <a:gd name="connsiteY7" fmla="*/ 1138334 h 1464408"/>
              <a:gd name="connsiteX8" fmla="*/ 407156 w 757894"/>
              <a:gd name="connsiteY8" fmla="*/ 1461518 h 1464408"/>
              <a:gd name="connsiteX9" fmla="*/ 420205 w 757894"/>
              <a:gd name="connsiteY9" fmla="*/ 1030384 h 1464408"/>
              <a:gd name="connsiteX10" fmla="*/ 251295 w 757894"/>
              <a:gd name="connsiteY10" fmla="*/ 1237394 h 1464408"/>
              <a:gd name="connsiteX11" fmla="*/ 434043 w 757894"/>
              <a:gd name="connsiteY11" fmla="*/ 702280 h 1464408"/>
              <a:gd name="connsiteX12" fmla="*/ 129375 w 757894"/>
              <a:gd name="connsiteY12" fmla="*/ 1252634 h 1464408"/>
              <a:gd name="connsiteX13" fmla="*/ 223355 w 757894"/>
              <a:gd name="connsiteY13" fmla="*/ 985933 h 1464408"/>
              <a:gd name="connsiteX14" fmla="*/ 39205 w 757894"/>
              <a:gd name="connsiteY14" fmla="*/ 1081183 h 1464408"/>
              <a:gd name="connsiteX15" fmla="*/ 274155 w 757894"/>
              <a:gd name="connsiteY15" fmla="*/ 787814 h 1464408"/>
              <a:gd name="connsiteX16" fmla="*/ 10180 w 757894"/>
              <a:gd name="connsiteY16" fmla="*/ 859443 h 1464408"/>
              <a:gd name="connsiteX17" fmla="*/ 434176 w 757894"/>
              <a:gd name="connsiteY17" fmla="*/ 490634 h 1464408"/>
              <a:gd name="connsiteX18" fmla="*/ 505264 w 757894"/>
              <a:gd name="connsiteY18" fmla="*/ 0 h 1464408"/>
              <a:gd name="connsiteX0" fmla="*/ 505264 w 757894"/>
              <a:gd name="connsiteY0" fmla="*/ 0 h 1463673"/>
              <a:gd name="connsiteX1" fmla="*/ 566223 w 757894"/>
              <a:gd name="connsiteY1" fmla="*/ 304800 h 1463673"/>
              <a:gd name="connsiteX2" fmla="*/ 757894 w 757894"/>
              <a:gd name="connsiteY2" fmla="*/ 1054705 h 1463673"/>
              <a:gd name="connsiteX3" fmla="*/ 562631 w 757894"/>
              <a:gd name="connsiteY3" fmla="*/ 816580 h 1463673"/>
              <a:gd name="connsiteX4" fmla="*/ 643375 w 757894"/>
              <a:gd name="connsiteY4" fmla="*/ 1147193 h 1463673"/>
              <a:gd name="connsiteX5" fmla="*/ 505481 w 757894"/>
              <a:gd name="connsiteY5" fmla="*/ 978505 h 1463673"/>
              <a:gd name="connsiteX6" fmla="*/ 662775 w 757894"/>
              <a:gd name="connsiteY6" fmla="*/ 1344074 h 1463673"/>
              <a:gd name="connsiteX7" fmla="*/ 495135 w 757894"/>
              <a:gd name="connsiteY7" fmla="*/ 1138334 h 1463673"/>
              <a:gd name="connsiteX8" fmla="*/ 407156 w 757894"/>
              <a:gd name="connsiteY8" fmla="*/ 1461518 h 1463673"/>
              <a:gd name="connsiteX9" fmla="*/ 458305 w 757894"/>
              <a:gd name="connsiteY9" fmla="*/ 871634 h 1463673"/>
              <a:gd name="connsiteX10" fmla="*/ 251295 w 757894"/>
              <a:gd name="connsiteY10" fmla="*/ 1237394 h 1463673"/>
              <a:gd name="connsiteX11" fmla="*/ 434043 w 757894"/>
              <a:gd name="connsiteY11" fmla="*/ 702280 h 1463673"/>
              <a:gd name="connsiteX12" fmla="*/ 129375 w 757894"/>
              <a:gd name="connsiteY12" fmla="*/ 1252634 h 1463673"/>
              <a:gd name="connsiteX13" fmla="*/ 223355 w 757894"/>
              <a:gd name="connsiteY13" fmla="*/ 985933 h 1463673"/>
              <a:gd name="connsiteX14" fmla="*/ 39205 w 757894"/>
              <a:gd name="connsiteY14" fmla="*/ 1081183 h 1463673"/>
              <a:gd name="connsiteX15" fmla="*/ 274155 w 757894"/>
              <a:gd name="connsiteY15" fmla="*/ 787814 h 1463673"/>
              <a:gd name="connsiteX16" fmla="*/ 10180 w 757894"/>
              <a:gd name="connsiteY16" fmla="*/ 859443 h 1463673"/>
              <a:gd name="connsiteX17" fmla="*/ 434176 w 757894"/>
              <a:gd name="connsiteY17" fmla="*/ 490634 h 1463673"/>
              <a:gd name="connsiteX18" fmla="*/ 505264 w 757894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31321 w 755172"/>
              <a:gd name="connsiteY11" fmla="*/ 702280 h 1463673"/>
              <a:gd name="connsiteX12" fmla="*/ 126653 w 755172"/>
              <a:gd name="connsiteY12" fmla="*/ 1252634 h 1463673"/>
              <a:gd name="connsiteX13" fmla="*/ 220633 w 755172"/>
              <a:gd name="connsiteY13" fmla="*/ 985933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31321 w 755172"/>
              <a:gd name="connsiteY11" fmla="*/ 702280 h 1463673"/>
              <a:gd name="connsiteX12" fmla="*/ 126653 w 755172"/>
              <a:gd name="connsiteY12" fmla="*/ 1252634 h 1463673"/>
              <a:gd name="connsiteX13" fmla="*/ 220633 w 755172"/>
              <a:gd name="connsiteY13" fmla="*/ 985933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31321 w 755172"/>
              <a:gd name="connsiteY11" fmla="*/ 702280 h 1463673"/>
              <a:gd name="connsiteX12" fmla="*/ 126653 w 755172"/>
              <a:gd name="connsiteY12" fmla="*/ 1252634 h 1463673"/>
              <a:gd name="connsiteX13" fmla="*/ 309533 w 755172"/>
              <a:gd name="connsiteY13" fmla="*/ 8303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63071 w 755172"/>
              <a:gd name="connsiteY11" fmla="*/ 737205 h 1463673"/>
              <a:gd name="connsiteX12" fmla="*/ 126653 w 755172"/>
              <a:gd name="connsiteY12" fmla="*/ 1252634 h 1463673"/>
              <a:gd name="connsiteX13" fmla="*/ 309533 w 755172"/>
              <a:gd name="connsiteY13" fmla="*/ 8303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63071 w 755172"/>
              <a:gd name="connsiteY11" fmla="*/ 737205 h 1463673"/>
              <a:gd name="connsiteX12" fmla="*/ 126653 w 755172"/>
              <a:gd name="connsiteY12" fmla="*/ 1252634 h 1463673"/>
              <a:gd name="connsiteX13" fmla="*/ 309533 w 755172"/>
              <a:gd name="connsiteY13" fmla="*/ 8303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2542 w 755172"/>
              <a:gd name="connsiteY0" fmla="*/ 0 h 1463673"/>
              <a:gd name="connsiteX1" fmla="*/ 563501 w 755172"/>
              <a:gd name="connsiteY1" fmla="*/ 304800 h 1463673"/>
              <a:gd name="connsiteX2" fmla="*/ 755172 w 755172"/>
              <a:gd name="connsiteY2" fmla="*/ 1054705 h 1463673"/>
              <a:gd name="connsiteX3" fmla="*/ 559909 w 755172"/>
              <a:gd name="connsiteY3" fmla="*/ 816580 h 1463673"/>
              <a:gd name="connsiteX4" fmla="*/ 640653 w 755172"/>
              <a:gd name="connsiteY4" fmla="*/ 1147193 h 1463673"/>
              <a:gd name="connsiteX5" fmla="*/ 502759 w 755172"/>
              <a:gd name="connsiteY5" fmla="*/ 978505 h 1463673"/>
              <a:gd name="connsiteX6" fmla="*/ 660053 w 755172"/>
              <a:gd name="connsiteY6" fmla="*/ 1344074 h 1463673"/>
              <a:gd name="connsiteX7" fmla="*/ 492413 w 755172"/>
              <a:gd name="connsiteY7" fmla="*/ 1138334 h 1463673"/>
              <a:gd name="connsiteX8" fmla="*/ 404434 w 755172"/>
              <a:gd name="connsiteY8" fmla="*/ 1461518 h 1463673"/>
              <a:gd name="connsiteX9" fmla="*/ 455583 w 755172"/>
              <a:gd name="connsiteY9" fmla="*/ 871634 h 1463673"/>
              <a:gd name="connsiteX10" fmla="*/ 248573 w 755172"/>
              <a:gd name="connsiteY10" fmla="*/ 1237394 h 1463673"/>
              <a:gd name="connsiteX11" fmla="*/ 463071 w 755172"/>
              <a:gd name="connsiteY11" fmla="*/ 737205 h 1463673"/>
              <a:gd name="connsiteX12" fmla="*/ 126653 w 755172"/>
              <a:gd name="connsiteY12" fmla="*/ 1252634 h 1463673"/>
              <a:gd name="connsiteX13" fmla="*/ 446058 w 755172"/>
              <a:gd name="connsiteY13" fmla="*/ 665258 h 1463673"/>
              <a:gd name="connsiteX14" fmla="*/ 36483 w 755172"/>
              <a:gd name="connsiteY14" fmla="*/ 1081183 h 1463673"/>
              <a:gd name="connsiteX15" fmla="*/ 398433 w 755172"/>
              <a:gd name="connsiteY15" fmla="*/ 625889 h 1463673"/>
              <a:gd name="connsiteX16" fmla="*/ 7458 w 755172"/>
              <a:gd name="connsiteY16" fmla="*/ 859443 h 1463673"/>
              <a:gd name="connsiteX17" fmla="*/ 431454 w 755172"/>
              <a:gd name="connsiteY17" fmla="*/ 490634 h 1463673"/>
              <a:gd name="connsiteX18" fmla="*/ 502542 w 755172"/>
              <a:gd name="connsiteY18" fmla="*/ 0 h 1463673"/>
              <a:gd name="connsiteX0" fmla="*/ 501902 w 754532"/>
              <a:gd name="connsiteY0" fmla="*/ 0 h 1463673"/>
              <a:gd name="connsiteX1" fmla="*/ 562861 w 754532"/>
              <a:gd name="connsiteY1" fmla="*/ 304800 h 1463673"/>
              <a:gd name="connsiteX2" fmla="*/ 754532 w 754532"/>
              <a:gd name="connsiteY2" fmla="*/ 1054705 h 1463673"/>
              <a:gd name="connsiteX3" fmla="*/ 559269 w 754532"/>
              <a:gd name="connsiteY3" fmla="*/ 816580 h 1463673"/>
              <a:gd name="connsiteX4" fmla="*/ 640013 w 754532"/>
              <a:gd name="connsiteY4" fmla="*/ 1147193 h 1463673"/>
              <a:gd name="connsiteX5" fmla="*/ 502119 w 754532"/>
              <a:gd name="connsiteY5" fmla="*/ 978505 h 1463673"/>
              <a:gd name="connsiteX6" fmla="*/ 659413 w 754532"/>
              <a:gd name="connsiteY6" fmla="*/ 1344074 h 1463673"/>
              <a:gd name="connsiteX7" fmla="*/ 491773 w 754532"/>
              <a:gd name="connsiteY7" fmla="*/ 1138334 h 1463673"/>
              <a:gd name="connsiteX8" fmla="*/ 403794 w 754532"/>
              <a:gd name="connsiteY8" fmla="*/ 1461518 h 1463673"/>
              <a:gd name="connsiteX9" fmla="*/ 454943 w 754532"/>
              <a:gd name="connsiteY9" fmla="*/ 871634 h 1463673"/>
              <a:gd name="connsiteX10" fmla="*/ 247933 w 754532"/>
              <a:gd name="connsiteY10" fmla="*/ 1237394 h 1463673"/>
              <a:gd name="connsiteX11" fmla="*/ 462431 w 754532"/>
              <a:gd name="connsiteY11" fmla="*/ 737205 h 1463673"/>
              <a:gd name="connsiteX12" fmla="*/ 126013 w 754532"/>
              <a:gd name="connsiteY12" fmla="*/ 1252634 h 1463673"/>
              <a:gd name="connsiteX13" fmla="*/ 445418 w 754532"/>
              <a:gd name="connsiteY13" fmla="*/ 665258 h 1463673"/>
              <a:gd name="connsiteX14" fmla="*/ 35843 w 754532"/>
              <a:gd name="connsiteY14" fmla="*/ 1081183 h 1463673"/>
              <a:gd name="connsiteX15" fmla="*/ 442243 w 754532"/>
              <a:gd name="connsiteY15" fmla="*/ 587789 h 1463673"/>
              <a:gd name="connsiteX16" fmla="*/ 6818 w 754532"/>
              <a:gd name="connsiteY16" fmla="*/ 859443 h 1463673"/>
              <a:gd name="connsiteX17" fmla="*/ 430814 w 754532"/>
              <a:gd name="connsiteY17" fmla="*/ 490634 h 1463673"/>
              <a:gd name="connsiteX18" fmla="*/ 501902 w 754532"/>
              <a:gd name="connsiteY18" fmla="*/ 0 h 1463673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491773 w 754532"/>
              <a:gd name="connsiteY7" fmla="*/ 1138334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02119 w 754532"/>
              <a:gd name="connsiteY5" fmla="*/ 9785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0129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5926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2034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4021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2034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4532"/>
              <a:gd name="connsiteY0" fmla="*/ 0 h 1463539"/>
              <a:gd name="connsiteX1" fmla="*/ 562861 w 754532"/>
              <a:gd name="connsiteY1" fmla="*/ 304800 h 1463539"/>
              <a:gd name="connsiteX2" fmla="*/ 754532 w 754532"/>
              <a:gd name="connsiteY2" fmla="*/ 1054705 h 1463539"/>
              <a:gd name="connsiteX3" fmla="*/ 540219 w 754532"/>
              <a:gd name="connsiteY3" fmla="*/ 816580 h 1463539"/>
              <a:gd name="connsiteX4" fmla="*/ 640013 w 754532"/>
              <a:gd name="connsiteY4" fmla="*/ 1147193 h 1463539"/>
              <a:gd name="connsiteX5" fmla="*/ 533869 w 754532"/>
              <a:gd name="connsiteY5" fmla="*/ 940405 h 1463539"/>
              <a:gd name="connsiteX6" fmla="*/ 659413 w 754532"/>
              <a:gd name="connsiteY6" fmla="*/ 1344074 h 1463539"/>
              <a:gd name="connsiteX7" fmla="*/ 520348 w 754532"/>
              <a:gd name="connsiteY7" fmla="*/ 1065309 h 1463539"/>
              <a:gd name="connsiteX8" fmla="*/ 403794 w 754532"/>
              <a:gd name="connsiteY8" fmla="*/ 1461518 h 1463539"/>
              <a:gd name="connsiteX9" fmla="*/ 486693 w 754532"/>
              <a:gd name="connsiteY9" fmla="*/ 830359 h 1463539"/>
              <a:gd name="connsiteX10" fmla="*/ 247933 w 754532"/>
              <a:gd name="connsiteY10" fmla="*/ 1237394 h 1463539"/>
              <a:gd name="connsiteX11" fmla="*/ 462431 w 754532"/>
              <a:gd name="connsiteY11" fmla="*/ 737205 h 1463539"/>
              <a:gd name="connsiteX12" fmla="*/ 126013 w 754532"/>
              <a:gd name="connsiteY12" fmla="*/ 1252634 h 1463539"/>
              <a:gd name="connsiteX13" fmla="*/ 445418 w 754532"/>
              <a:gd name="connsiteY13" fmla="*/ 665258 h 1463539"/>
              <a:gd name="connsiteX14" fmla="*/ 35843 w 754532"/>
              <a:gd name="connsiteY14" fmla="*/ 1081183 h 1463539"/>
              <a:gd name="connsiteX15" fmla="*/ 442243 w 754532"/>
              <a:gd name="connsiteY15" fmla="*/ 587789 h 1463539"/>
              <a:gd name="connsiteX16" fmla="*/ 6818 w 754532"/>
              <a:gd name="connsiteY16" fmla="*/ 859443 h 1463539"/>
              <a:gd name="connsiteX17" fmla="*/ 430814 w 754532"/>
              <a:gd name="connsiteY17" fmla="*/ 490634 h 1463539"/>
              <a:gd name="connsiteX18" fmla="*/ 501902 w 754532"/>
              <a:gd name="connsiteY18" fmla="*/ 0 h 1463539"/>
              <a:gd name="connsiteX0" fmla="*/ 501902 w 756146"/>
              <a:gd name="connsiteY0" fmla="*/ 0 h 1463539"/>
              <a:gd name="connsiteX1" fmla="*/ 562861 w 756146"/>
              <a:gd name="connsiteY1" fmla="*/ 304800 h 1463539"/>
              <a:gd name="connsiteX2" fmla="*/ 557035 w 756146"/>
              <a:gd name="connsiteY2" fmla="*/ 724621 h 1463539"/>
              <a:gd name="connsiteX3" fmla="*/ 754532 w 756146"/>
              <a:gd name="connsiteY3" fmla="*/ 1054705 h 1463539"/>
              <a:gd name="connsiteX4" fmla="*/ 540219 w 756146"/>
              <a:gd name="connsiteY4" fmla="*/ 816580 h 1463539"/>
              <a:gd name="connsiteX5" fmla="*/ 640013 w 756146"/>
              <a:gd name="connsiteY5" fmla="*/ 1147193 h 1463539"/>
              <a:gd name="connsiteX6" fmla="*/ 533869 w 756146"/>
              <a:gd name="connsiteY6" fmla="*/ 940405 h 1463539"/>
              <a:gd name="connsiteX7" fmla="*/ 659413 w 756146"/>
              <a:gd name="connsiteY7" fmla="*/ 1344074 h 1463539"/>
              <a:gd name="connsiteX8" fmla="*/ 520348 w 756146"/>
              <a:gd name="connsiteY8" fmla="*/ 1065309 h 1463539"/>
              <a:gd name="connsiteX9" fmla="*/ 403794 w 756146"/>
              <a:gd name="connsiteY9" fmla="*/ 1461518 h 1463539"/>
              <a:gd name="connsiteX10" fmla="*/ 486693 w 756146"/>
              <a:gd name="connsiteY10" fmla="*/ 830359 h 1463539"/>
              <a:gd name="connsiteX11" fmla="*/ 247933 w 756146"/>
              <a:gd name="connsiteY11" fmla="*/ 1237394 h 1463539"/>
              <a:gd name="connsiteX12" fmla="*/ 462431 w 756146"/>
              <a:gd name="connsiteY12" fmla="*/ 737205 h 1463539"/>
              <a:gd name="connsiteX13" fmla="*/ 126013 w 756146"/>
              <a:gd name="connsiteY13" fmla="*/ 1252634 h 1463539"/>
              <a:gd name="connsiteX14" fmla="*/ 445418 w 756146"/>
              <a:gd name="connsiteY14" fmla="*/ 665258 h 1463539"/>
              <a:gd name="connsiteX15" fmla="*/ 35843 w 756146"/>
              <a:gd name="connsiteY15" fmla="*/ 1081183 h 1463539"/>
              <a:gd name="connsiteX16" fmla="*/ 442243 w 756146"/>
              <a:gd name="connsiteY16" fmla="*/ 587789 h 1463539"/>
              <a:gd name="connsiteX17" fmla="*/ 6818 w 756146"/>
              <a:gd name="connsiteY17" fmla="*/ 859443 h 1463539"/>
              <a:gd name="connsiteX18" fmla="*/ 430814 w 756146"/>
              <a:gd name="connsiteY18" fmla="*/ 490634 h 1463539"/>
              <a:gd name="connsiteX19" fmla="*/ 501902 w 756146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62219 w 755934"/>
              <a:gd name="connsiteY12" fmla="*/ 737205 h 1463539"/>
              <a:gd name="connsiteX13" fmla="*/ 125801 w 755934"/>
              <a:gd name="connsiteY13" fmla="*/ 1252634 h 1463539"/>
              <a:gd name="connsiteX14" fmla="*/ 445206 w 755934"/>
              <a:gd name="connsiteY14" fmla="*/ 66525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62219 w 755934"/>
              <a:gd name="connsiteY12" fmla="*/ 737205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93175 w 755934"/>
              <a:gd name="connsiteY12" fmla="*/ 730061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93175 w 755934"/>
              <a:gd name="connsiteY12" fmla="*/ 730061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20136 w 755934"/>
              <a:gd name="connsiteY8" fmla="*/ 1065309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81269 w 755934"/>
              <a:gd name="connsiteY12" fmla="*/ 746730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12992 w 755934"/>
              <a:gd name="connsiteY8" fmla="*/ 1015303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81269 w 755934"/>
              <a:gd name="connsiteY12" fmla="*/ 746730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  <a:gd name="connsiteX0" fmla="*/ 501690 w 755934"/>
              <a:gd name="connsiteY0" fmla="*/ 0 h 1463539"/>
              <a:gd name="connsiteX1" fmla="*/ 562649 w 755934"/>
              <a:gd name="connsiteY1" fmla="*/ 304800 h 1463539"/>
              <a:gd name="connsiteX2" fmla="*/ 556823 w 755934"/>
              <a:gd name="connsiteY2" fmla="*/ 724621 h 1463539"/>
              <a:gd name="connsiteX3" fmla="*/ 754320 w 755934"/>
              <a:gd name="connsiteY3" fmla="*/ 1054705 h 1463539"/>
              <a:gd name="connsiteX4" fmla="*/ 540007 w 755934"/>
              <a:gd name="connsiteY4" fmla="*/ 816580 h 1463539"/>
              <a:gd name="connsiteX5" fmla="*/ 639801 w 755934"/>
              <a:gd name="connsiteY5" fmla="*/ 1147193 h 1463539"/>
              <a:gd name="connsiteX6" fmla="*/ 533657 w 755934"/>
              <a:gd name="connsiteY6" fmla="*/ 940405 h 1463539"/>
              <a:gd name="connsiteX7" fmla="*/ 659201 w 755934"/>
              <a:gd name="connsiteY7" fmla="*/ 1344074 h 1463539"/>
              <a:gd name="connsiteX8" fmla="*/ 512992 w 755934"/>
              <a:gd name="connsiteY8" fmla="*/ 1015303 h 1463539"/>
              <a:gd name="connsiteX9" fmla="*/ 403582 w 755934"/>
              <a:gd name="connsiteY9" fmla="*/ 1461518 h 1463539"/>
              <a:gd name="connsiteX10" fmla="*/ 486481 w 755934"/>
              <a:gd name="connsiteY10" fmla="*/ 830359 h 1463539"/>
              <a:gd name="connsiteX11" fmla="*/ 247721 w 755934"/>
              <a:gd name="connsiteY11" fmla="*/ 1237394 h 1463539"/>
              <a:gd name="connsiteX12" fmla="*/ 481269 w 755934"/>
              <a:gd name="connsiteY12" fmla="*/ 746730 h 1463539"/>
              <a:gd name="connsiteX13" fmla="*/ 125801 w 755934"/>
              <a:gd name="connsiteY13" fmla="*/ 1252634 h 1463539"/>
              <a:gd name="connsiteX14" fmla="*/ 473781 w 755934"/>
              <a:gd name="connsiteY14" fmla="*/ 646208 h 1463539"/>
              <a:gd name="connsiteX15" fmla="*/ 35631 w 755934"/>
              <a:gd name="connsiteY15" fmla="*/ 1081183 h 1463539"/>
              <a:gd name="connsiteX16" fmla="*/ 458699 w 755934"/>
              <a:gd name="connsiteY16" fmla="*/ 568739 h 1463539"/>
              <a:gd name="connsiteX17" fmla="*/ 6606 w 755934"/>
              <a:gd name="connsiteY17" fmla="*/ 859443 h 1463539"/>
              <a:gd name="connsiteX18" fmla="*/ 430602 w 755934"/>
              <a:gd name="connsiteY18" fmla="*/ 490634 h 1463539"/>
              <a:gd name="connsiteX19" fmla="*/ 501690 w 755934"/>
              <a:gd name="connsiteY19" fmla="*/ 0 h 146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5934" h="1463539">
                <a:moveTo>
                  <a:pt x="501690" y="0"/>
                </a:moveTo>
                <a:lnTo>
                  <a:pt x="562649" y="304800"/>
                </a:lnTo>
                <a:cubicBezTo>
                  <a:pt x="589829" y="422395"/>
                  <a:pt x="524878" y="599637"/>
                  <a:pt x="556823" y="724621"/>
                </a:cubicBezTo>
                <a:cubicBezTo>
                  <a:pt x="588768" y="849605"/>
                  <a:pt x="775114" y="1036203"/>
                  <a:pt x="754320" y="1054705"/>
                </a:cubicBezTo>
                <a:cubicBezTo>
                  <a:pt x="722570" y="1076930"/>
                  <a:pt x="571757" y="794355"/>
                  <a:pt x="540007" y="816580"/>
                </a:cubicBezTo>
                <a:cubicBezTo>
                  <a:pt x="561365" y="860109"/>
                  <a:pt x="606536" y="1036989"/>
                  <a:pt x="639801" y="1147193"/>
                </a:cubicBezTo>
                <a:cubicBezTo>
                  <a:pt x="620751" y="1258318"/>
                  <a:pt x="573027" y="888018"/>
                  <a:pt x="533657" y="940405"/>
                </a:cubicBezTo>
                <a:cubicBezTo>
                  <a:pt x="526095" y="1018939"/>
                  <a:pt x="675588" y="1263572"/>
                  <a:pt x="659201" y="1344074"/>
                </a:cubicBezTo>
                <a:cubicBezTo>
                  <a:pt x="667637" y="1422782"/>
                  <a:pt x="539720" y="1024304"/>
                  <a:pt x="512992" y="1015303"/>
                </a:cubicBezTo>
                <a:cubicBezTo>
                  <a:pt x="492614" y="1050752"/>
                  <a:pt x="431945" y="1419185"/>
                  <a:pt x="403582" y="1461518"/>
                </a:cubicBezTo>
                <a:cubicBezTo>
                  <a:pt x="375219" y="1503851"/>
                  <a:pt x="512458" y="867713"/>
                  <a:pt x="486481" y="830359"/>
                </a:cubicBezTo>
                <a:cubicBezTo>
                  <a:pt x="460504" y="793005"/>
                  <a:pt x="229540" y="1352403"/>
                  <a:pt x="247721" y="1237394"/>
                </a:cubicBezTo>
                <a:cubicBezTo>
                  <a:pt x="265902" y="1122385"/>
                  <a:pt x="529529" y="711170"/>
                  <a:pt x="481269" y="746730"/>
                </a:cubicBezTo>
                <a:cubicBezTo>
                  <a:pt x="452593" y="711598"/>
                  <a:pt x="196445" y="1226440"/>
                  <a:pt x="125801" y="1252634"/>
                </a:cubicBezTo>
                <a:cubicBezTo>
                  <a:pt x="61053" y="1338009"/>
                  <a:pt x="488809" y="674783"/>
                  <a:pt x="473781" y="646208"/>
                </a:cubicBezTo>
                <a:cubicBezTo>
                  <a:pt x="458753" y="617633"/>
                  <a:pt x="-2469" y="1152303"/>
                  <a:pt x="35631" y="1081183"/>
                </a:cubicBezTo>
                <a:cubicBezTo>
                  <a:pt x="73731" y="1010063"/>
                  <a:pt x="457186" y="610987"/>
                  <a:pt x="458699" y="568739"/>
                </a:cubicBezTo>
                <a:cubicBezTo>
                  <a:pt x="425287" y="545541"/>
                  <a:pt x="-61974" y="955963"/>
                  <a:pt x="6606" y="859443"/>
                </a:cubicBezTo>
                <a:cubicBezTo>
                  <a:pt x="109203" y="751747"/>
                  <a:pt x="350230" y="636430"/>
                  <a:pt x="430602" y="490634"/>
                </a:cubicBezTo>
                <a:lnTo>
                  <a:pt x="501690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9A33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280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2304" y="2651881"/>
            <a:ext cx="313328" cy="32153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155" y="2437429"/>
            <a:ext cx="313328" cy="32153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970" y="2444095"/>
            <a:ext cx="313328" cy="32153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05" y="2371961"/>
            <a:ext cx="313328" cy="32153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2024" y="2330348"/>
            <a:ext cx="313328" cy="32153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93"/>
          <a:stretch/>
        </p:blipFill>
        <p:spPr>
          <a:xfrm>
            <a:off x="3834584" y="847024"/>
            <a:ext cx="2714625" cy="1457636"/>
          </a:xfrm>
          <a:prstGeom prst="rect">
            <a:avLst/>
          </a:prstGeom>
        </p:spPr>
      </p:pic>
      <p:sp>
        <p:nvSpPr>
          <p:cNvPr id="105" name="Rounded Rectangular Callout 104"/>
          <p:cNvSpPr/>
          <p:nvPr/>
        </p:nvSpPr>
        <p:spPr>
          <a:xfrm>
            <a:off x="213959" y="714255"/>
            <a:ext cx="4272981" cy="1184986"/>
          </a:xfrm>
          <a:prstGeom prst="wedgeRoundRectCallout">
            <a:avLst>
              <a:gd name="adj1" fmla="val 58568"/>
              <a:gd name="adj2" fmla="val 8433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 nguyên có phải là địa hình núi không? Vì sao?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ular Callout 105"/>
          <p:cNvSpPr/>
          <p:nvPr/>
        </p:nvSpPr>
        <p:spPr>
          <a:xfrm>
            <a:off x="213959" y="1588725"/>
            <a:ext cx="3352339" cy="708642"/>
          </a:xfrm>
          <a:prstGeom prst="wedgeRoundRectCallout">
            <a:avLst>
              <a:gd name="adj1" fmla="val 85561"/>
              <a:gd name="adj2" fmla="val 9187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 bằng nào rộng nhất ở nước ta?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Rounded Rectangular Callout 106"/>
          <p:cNvSpPr/>
          <p:nvPr/>
        </p:nvSpPr>
        <p:spPr>
          <a:xfrm>
            <a:off x="280553" y="3437055"/>
            <a:ext cx="3678203" cy="947973"/>
          </a:xfrm>
          <a:prstGeom prst="wedgeRoundRectCallout">
            <a:avLst>
              <a:gd name="adj1" fmla="val 76035"/>
              <a:gd name="adj2" fmla="val -13245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Đỉnh núi nào cao nhất nước ta?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8" name="Rounded Rectangular Callout 107"/>
          <p:cNvSpPr/>
          <p:nvPr/>
        </p:nvSpPr>
        <p:spPr>
          <a:xfrm>
            <a:off x="76131" y="2470737"/>
            <a:ext cx="3689358" cy="827831"/>
          </a:xfrm>
          <a:prstGeom prst="wedgeRoundRectCallout">
            <a:avLst>
              <a:gd name="adj1" fmla="val 78069"/>
              <a:gd name="adj2" fmla="val -6630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một câu ca dao, tục ngữ miêu tả  một dạng địa hình màem đã h ọc?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Rounded Rectangular Callout 108"/>
          <p:cNvSpPr/>
          <p:nvPr/>
        </p:nvSpPr>
        <p:spPr>
          <a:xfrm>
            <a:off x="32264" y="3579193"/>
            <a:ext cx="4530020" cy="1349389"/>
          </a:xfrm>
          <a:prstGeom prst="wedgeRoundRectCallout">
            <a:avLst>
              <a:gd name="adj1" fmla="val 61688"/>
              <a:gd name="adj2" fmla="val -11309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Vịnh Hạ Long- di sản thiên nhiên thế giới nổi tiếng với dạng địa hình gì?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0" name="Rounded Rectangular Callout 109"/>
          <p:cNvSpPr/>
          <p:nvPr/>
        </p:nvSpPr>
        <p:spPr>
          <a:xfrm>
            <a:off x="76130" y="79438"/>
            <a:ext cx="4921408" cy="1197160"/>
          </a:xfrm>
          <a:prstGeom prst="wedgeRoundRectCallout">
            <a:avLst>
              <a:gd name="adj1" fmla="val 48257"/>
              <a:gd name="adj2" fmla="val 10064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 có độ cao từ bao nhiêu mét so với mực nước biển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1" name="Rounded Rectangular Callout 110"/>
          <p:cNvSpPr/>
          <p:nvPr/>
        </p:nvSpPr>
        <p:spPr>
          <a:xfrm>
            <a:off x="4948844" y="106615"/>
            <a:ext cx="4085211" cy="1567969"/>
          </a:xfrm>
          <a:prstGeom prst="wedgeRoundRectCallout">
            <a:avLst>
              <a:gd name="adj1" fmla="val -42747"/>
              <a:gd name="adj2" fmla="val 8361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Nền văn minh Ai cập và Lưỡng Hà cổ đại hình thành và phát triển ở khu vực địa hình gì?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ounded Rectangular Callout 111"/>
          <p:cNvSpPr/>
          <p:nvPr/>
        </p:nvSpPr>
        <p:spPr>
          <a:xfrm>
            <a:off x="5544906" y="1322892"/>
            <a:ext cx="3558748" cy="1184884"/>
          </a:xfrm>
          <a:prstGeom prst="wedgeRoundRectCallout">
            <a:avLst>
              <a:gd name="adj1" fmla="val -63149"/>
              <a:gd name="adj2" fmla="val 5455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 đồi nổi tiếng ở nước ta phân bố ở đâu?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Rounded Rectangular Callout 112"/>
          <p:cNvSpPr/>
          <p:nvPr/>
        </p:nvSpPr>
        <p:spPr>
          <a:xfrm>
            <a:off x="5427072" y="2575642"/>
            <a:ext cx="3676582" cy="856398"/>
          </a:xfrm>
          <a:prstGeom prst="wedgeRoundRectCallout">
            <a:avLst>
              <a:gd name="adj1" fmla="val -65957"/>
              <a:gd name="adj2" fmla="val -4071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 nguyên nào được gọi là “nóc nhà thế giới”?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Rounded Rectangular Callout 113"/>
          <p:cNvSpPr/>
          <p:nvPr/>
        </p:nvSpPr>
        <p:spPr>
          <a:xfrm>
            <a:off x="4589961" y="3816769"/>
            <a:ext cx="4450631" cy="981581"/>
          </a:xfrm>
          <a:prstGeom prst="wedgeRoundRectCallout">
            <a:avLst>
              <a:gd name="adj1" fmla="val -38213"/>
              <a:gd name="adj2" fmla="val -13921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 tên một ngọn núi ở tỉnh (huyện)em?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4-Point Star 115"/>
          <p:cNvSpPr/>
          <p:nvPr/>
        </p:nvSpPr>
        <p:spPr>
          <a:xfrm>
            <a:off x="76200" y="5457825"/>
            <a:ext cx="457200" cy="457200"/>
          </a:xfrm>
          <a:prstGeom prst="star4">
            <a:avLst>
              <a:gd name="adj" fmla="val 2291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46746" y="2873441"/>
            <a:ext cx="3001463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3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Chúc mừng đội A</a:t>
            </a:r>
          </a:p>
        </p:txBody>
      </p:sp>
      <p:sp>
        <p:nvSpPr>
          <p:cNvPr id="118" name="4-Point Star 117"/>
          <p:cNvSpPr/>
          <p:nvPr/>
        </p:nvSpPr>
        <p:spPr>
          <a:xfrm>
            <a:off x="8576855" y="5457825"/>
            <a:ext cx="457200" cy="457200"/>
          </a:xfrm>
          <a:prstGeom prst="star4">
            <a:avLst>
              <a:gd name="adj" fmla="val 2291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395329" y="3391491"/>
            <a:ext cx="2990242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3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Chúc mừng đội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8630" y="1326726"/>
            <a:ext cx="97767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500m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203" y="1764057"/>
            <a:ext cx="27990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Có. Vì cao nguyên có độ cao tuyệt đối trên 500m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297" y="2502813"/>
            <a:ext cx="282320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Long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537" y="2786147"/>
            <a:ext cx="284565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Đỉnh Fan-si-fan cao 3143m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(Lào Cai)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51" y="4363261"/>
            <a:ext cx="457200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Nhất cao là núi Ba Vì,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ba Tam Đảo, thứ nhì Độc Tôn.</a:t>
            </a: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 lên Xứ Lạng bao xa,</a:t>
            </a:r>
            <a:b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một trái núi với ba quãng đồng.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 vô xứ Nghệ quanh quanh,</a:t>
            </a:r>
            <a:b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 như tranh họa đồ.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6058" y="3022159"/>
            <a:ext cx="208262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Hang động Cat-xtơ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3540" y="1225141"/>
            <a:ext cx="12554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1561" y="2143234"/>
            <a:ext cx="356828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Bắc Giang, Phú Thọ, Thái Nguyên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(Trung du Bắc Bộ)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0021" y="3572637"/>
            <a:ext cx="246112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Tây Tạng- Trung Quốc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3454" y="4881854"/>
            <a:ext cx="15654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Núi Phật Tích</a:t>
            </a:r>
          </a:p>
        </p:txBody>
      </p:sp>
    </p:spTree>
    <p:extLst>
      <p:ext uri="{BB962C8B-B14F-4D97-AF65-F5344CB8AC3E}">
        <p14:creationId xmlns:p14="http://schemas.microsoft.com/office/powerpoint/2010/main" val="17356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4.72222E-6 0.45741 " pathEditMode="relative" rAng="0" ptsTypes="AA">
                                      <p:cBhvr>
                                        <p:cTn id="2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500"/>
                            </p:stCondLst>
                            <p:childTnLst>
                              <p:par>
                                <p:cTn id="27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45741 L -0.51319 0.47848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0" y="1042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4.72222E-6 0.45741 " pathEditMode="relative" rAng="0" ptsTypes="AA">
                                      <p:cBhvr>
                                        <p:cTn id="29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500"/>
                            </p:stCondLst>
                            <p:childTnLst>
                              <p:par>
                                <p:cTn id="29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45741 L 0.3356 0.492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759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0.42569 " pathEditMode="relative" rAng="0" ptsTypes="AA">
                                      <p:cBhvr>
                                        <p:cTn id="31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500"/>
                            </p:stCondLst>
                            <p:childTnLst>
                              <p:par>
                                <p:cTn id="3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42569 L -0.43003 0.49676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3542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0.42569 " pathEditMode="relative" rAng="0" ptsTypes="AA">
                                      <p:cBhvr>
                                        <p:cTn id="3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500"/>
                            </p:stCondLst>
                            <p:childTnLst>
                              <p:par>
                                <p:cTn id="3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42569 L 0.3342 0.51759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1" y="4583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00"/>
                            </p:stCondLst>
                            <p:childTnLst>
                              <p:par>
                                <p:cTn id="3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53449 " pathEditMode="relative" rAng="0" ptsTypes="AA">
                                      <p:cBhvr>
                                        <p:cTn id="3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500"/>
                            </p:stCondLst>
                            <p:childTnLst>
                              <p:par>
                                <p:cTn id="3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53449 L -0.404 0.42686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5394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500"/>
                            </p:stCondLst>
                            <p:childTnLst>
                              <p:par>
                                <p:cTn id="3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53449 " pathEditMode="relative" rAng="0" ptsTypes="AA">
                                      <p:cBhvr>
                                        <p:cTn id="3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500"/>
                            </p:stCondLst>
                            <p:childTnLst>
                              <p:par>
                                <p:cTn id="3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53449 L 0.24861 0.51436 " pathEditMode="relative" rAng="0" ptsTypes="AA">
                                      <p:cBhvr>
                                        <p:cTn id="36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1019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1.38889E-6 0.57801 " pathEditMode="relative" rAng="0" ptsTypes="AA">
                                      <p:cBhvr>
                                        <p:cTn id="37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500"/>
                            </p:stCondLst>
                            <p:childTnLst>
                              <p:par>
                                <p:cTn id="3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57801 L -0.36267 0.58056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2" y="116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1.38889E-6 0.57801 " pathEditMode="relative" rAng="0" ptsTypes="AA">
                                      <p:cBhvr>
                                        <p:cTn id="39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57801 L 0.21702 0.5956 " pathEditMode="relative" rAng="0" ptsTypes="AA">
                                      <p:cBhvr>
                                        <p:cTn id="39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880"/>
                                    </p:animMotion>
                                  </p:childTnLst>
                                </p:cTn>
                              </p:par>
                              <p:par>
                                <p:cTn id="3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500"/>
                            </p:stCondLst>
                            <p:childTnLst>
                              <p:par>
                                <p:cTn id="4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49746 " pathEditMode="relative" rAng="0" ptsTypes="AA">
                                      <p:cBhvr>
                                        <p:cTn id="4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500"/>
                            </p:stCondLst>
                            <p:childTnLst>
                              <p:par>
                                <p:cTn id="4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49746 L -0.3401 0.48449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-648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1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00"/>
                            </p:stCondLst>
                            <p:childTnLst>
                              <p:par>
                                <p:cTn id="4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49746 " pathEditMode="relative" rAng="0" ptsTypes="AA">
                                      <p:cBhvr>
                                        <p:cTn id="42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500"/>
                            </p:stCondLst>
                            <p:childTnLst>
                              <p:par>
                                <p:cTn id="4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49746 L 0.26893 0.50209 " pathEditMode="relative" rAng="0" ptsTypes="AA">
                                      <p:cBhvr>
                                        <p:cTn id="4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231"/>
                                    </p:animMotion>
                                  </p:childTnLst>
                                </p:cTn>
                              </p:par>
                              <p:par>
                                <p:cTn id="4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00"/>
                            </p:stCondLst>
                            <p:childTnLst>
                              <p:par>
                                <p:cTn id="4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00156 0.55047 " pathEditMode="relative" rAng="0" ptsTypes="AA">
                                      <p:cBhvr>
                                        <p:cTn id="44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55047 L -0.27275 0.51042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5" y="-2014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5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00"/>
                            </p:stCondLst>
                            <p:childTnLst>
                              <p:par>
                                <p:cTn id="4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00156 0.55047 " pathEditMode="relative" rAng="0" ptsTypes="AA">
                                      <p:cBhvr>
                                        <p:cTn id="4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00"/>
                            </p:stCondLst>
                            <p:childTnLst>
                              <p:par>
                                <p:cTn id="4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55047 L 0.20086 0.56737 " pathEditMode="relative" rAng="0" ptsTypes="AA">
                                      <p:cBhvr>
                                        <p:cTn id="46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833"/>
                                    </p:animMotion>
                                  </p:childTnLst>
                                </p:cTn>
                              </p:par>
                              <p:par>
                                <p:cTn id="4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00"/>
                            </p:stCondLst>
                            <p:childTnLst>
                              <p:par>
                                <p:cTn id="4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0.00035 0.49699 " pathEditMode="relative" rAng="0" ptsTypes="AA">
                                      <p:cBhvr>
                                        <p:cTn id="48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00"/>
                            </p:stCondLst>
                            <p:childTnLst>
                              <p:par>
                                <p:cTn id="4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49699 L -0.29132 0.52662 " pathEditMode="relative" rAng="0" ptsTypes="AA">
                                      <p:cBhvr>
                                        <p:cTn id="48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481"/>
                                    </p:animMotion>
                                  </p:childTnLst>
                                </p:cTn>
                              </p:par>
                              <p:par>
                                <p:cTn id="4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500"/>
                            </p:stCondLst>
                            <p:childTnLst>
                              <p:par>
                                <p:cTn id="4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0.00035 0.49699 " pathEditMode="relative" rAng="0" ptsTypes="AA">
                                      <p:cBhvr>
                                        <p:cTn id="49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49699 L 0.13646 0.46759 " pathEditMode="relative" rAng="0" ptsTypes="AA">
                                      <p:cBhvr>
                                        <p:cTn id="5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481"/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500"/>
                            </p:stCondLst>
                            <p:childTnLst>
                              <p:par>
                                <p:cTn id="5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0.5074 " pathEditMode="relative" rAng="0" ptsTypes="AA">
                                      <p:cBhvr>
                                        <p:cTn id="5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00"/>
                            </p:stCondLst>
                            <p:childTnLst>
                              <p:par>
                                <p:cTn id="5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5074 L -0.25173 0.5125 " pathEditMode="relative" rAng="0" ptsTypes="AA">
                                      <p:cBhvr>
                                        <p:cTn id="51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255"/>
                                    </p:animMotion>
                                  </p:childTnLst>
                                </p:cTn>
                              </p:par>
                              <p:par>
                                <p:cTn id="5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"/>
                            </p:stCondLst>
                            <p:childTnLst>
                              <p:par>
                                <p:cTn id="5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0.5074 " pathEditMode="relative" rAng="0" ptsTypes="AA">
                                      <p:cBhvr>
                                        <p:cTn id="5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5074 L 0.21389 0.51226 " pathEditMode="relative" rAng="0" ptsTypes="AA">
                                      <p:cBhvr>
                                        <p:cTn id="5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231"/>
                                    </p:animMotion>
                                  </p:childTnLst>
                                </p:cTn>
                              </p:par>
                              <p:par>
                                <p:cTn id="5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00"/>
                            </p:stCondLst>
                            <p:childTnLst>
                              <p:par>
                                <p:cTn id="5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1.94444E-6 0.62084 " pathEditMode="relative" rAng="0" ptsTypes="AA">
                                      <p:cBhvr>
                                        <p:cTn id="54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62084 L -0.23889 0.56875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-2616"/>
                                    </p:animMotion>
                                  </p:childTnLst>
                                </p:cTn>
                              </p:par>
                              <p:par>
                                <p:cTn id="5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5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500"/>
                            </p:stCondLst>
                            <p:childTnLst>
                              <p:par>
                                <p:cTn id="5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1.94444E-6 0.62084 " pathEditMode="relative" rAng="0" ptsTypes="AA">
                                      <p:cBhvr>
                                        <p:cTn id="56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500"/>
                            </p:stCondLst>
                            <p:childTnLst>
                              <p:par>
                                <p:cTn id="5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62084 L 0.13924 0.63519 " pathEditMode="relative" rAng="0" ptsTypes="AA">
                                      <p:cBhvr>
                                        <p:cTn id="56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718"/>
                                    </p:animMotion>
                                  </p:childTnLst>
                                </p:cTn>
                              </p:par>
                              <p:par>
                                <p:cTn id="5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500"/>
                            </p:stCondLst>
                            <p:childTnLst>
                              <p:par>
                                <p:cTn id="5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2.77778E-6 0.61737 " pathEditMode="relative" rAng="0" ptsTypes="AA">
                                      <p:cBhvr>
                                        <p:cTn id="58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500"/>
                            </p:stCondLst>
                            <p:childTnLst>
                              <p:par>
                                <p:cTn id="5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61737 L -0.17239 0.6176 " pathEditMode="relative" rAng="0" ptsTypes="AA">
                                      <p:cBhvr>
                                        <p:cTn id="58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8" y="0"/>
                                    </p:animMotion>
                                  </p:childTnLst>
                                </p:cTn>
                              </p:par>
                              <p:par>
                                <p:cTn id="5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500"/>
                            </p:stCondLst>
                            <p:childTnLst>
                              <p:par>
                                <p:cTn id="5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2.77778E-6 0.61737 " pathEditMode="relative" rAng="0" ptsTypes="AA">
                                      <p:cBhvr>
                                        <p:cTn id="59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500"/>
                            </p:stCondLst>
                            <p:childTnLst>
                              <p:par>
                                <p:cTn id="60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61737 L 0.09601 0.61991 " pathEditMode="relative" rAng="0" ptsTypes="AA">
                                      <p:cBhvr>
                                        <p:cTn id="60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16"/>
                                    </p:animMotion>
                                  </p:childTnLst>
                                </p:cTn>
                              </p:par>
                              <p:par>
                                <p:cTn id="6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000"/>
                            </p:stCondLst>
                            <p:childTnLst>
                              <p:par>
                                <p:cTn id="6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000"/>
                            </p:stCondLst>
                            <p:childTnLst>
                              <p:par>
                                <p:cTn id="6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105" grpId="0" animBg="1"/>
      <p:bldP spid="105" grpId="1" animBg="1"/>
      <p:bldP spid="116" grpId="0" animBg="1"/>
      <p:bldP spid="117" grpId="0"/>
      <p:bldP spid="118" grpId="0" animBg="1"/>
      <p:bldP spid="119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9E570D-EC98-4E75-9D00-207A64873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357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6014" y="2134692"/>
            <a:ext cx="755339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/>
                <a:solidFill>
                  <a:srgbClr val="B4B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2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187" y="88167"/>
            <a:ext cx="8888413" cy="664759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7143" y="5229020"/>
            <a:ext cx="6778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Khi HS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chọn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 </a:t>
            </a:r>
            <a:r>
              <a:rPr lang="en-US" dirty="0" err="1"/>
              <a:t>lại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HS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D9FCA1-10FF-476C-BE57-1A54852CDBBB}"/>
              </a:ext>
            </a:extLst>
          </p:cNvPr>
          <p:cNvSpPr/>
          <p:nvPr/>
        </p:nvSpPr>
        <p:spPr>
          <a:xfrm>
            <a:off x="1006908" y="926629"/>
            <a:ext cx="727160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 </a:t>
            </a:r>
            <a:r>
              <a:rPr lang="en-US" sz="405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CHÚ THỎ THÔNG THÁI</a:t>
            </a:r>
            <a:endParaRPr kumimoji="0" lang="en-US" sz="405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0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-56307781" y="839972"/>
            <a:ext cx="124090438" cy="5897338"/>
            <a:chOff x="-56307781" y="71645"/>
            <a:chExt cx="124090438" cy="6665665"/>
          </a:xfrm>
        </p:grpSpPr>
        <p:grpSp>
          <p:nvGrpSpPr>
            <p:cNvPr id="69" name="Group 68"/>
            <p:cNvGrpSpPr/>
            <p:nvPr/>
          </p:nvGrpSpPr>
          <p:grpSpPr>
            <a:xfrm>
              <a:off x="5611458" y="143661"/>
              <a:ext cx="62171199" cy="6593649"/>
              <a:chOff x="-26452261" y="1"/>
              <a:chExt cx="62063147" cy="659364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-26452261" y="1"/>
                <a:ext cx="61986197" cy="5497440"/>
                <a:chOff x="-26578261" y="287608"/>
                <a:chExt cx="61986197" cy="3296691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-5943600" y="287608"/>
                  <a:ext cx="20749272" cy="3255692"/>
                  <a:chOff x="-5943600" y="287608"/>
                  <a:chExt cx="20749272" cy="3255692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7861947" y="287608"/>
                    <a:ext cx="6943725" cy="3255690"/>
                    <a:chOff x="-5898671" y="287609"/>
                    <a:chExt cx="6943725" cy="3255690"/>
                  </a:xfrm>
                </p:grpSpPr>
                <p:sp>
                  <p:nvSpPr>
                    <p:cNvPr id="16" name="Rectangle 15"/>
                    <p:cNvSpPr/>
                    <p:nvPr/>
                  </p:nvSpPr>
                  <p:spPr>
                    <a:xfrm>
                      <a:off x="-5898671" y="287609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49491" y="287612"/>
                    <a:ext cx="6937209" cy="3252447"/>
                    <a:chOff x="-50634" y="1862"/>
                    <a:chExt cx="6937209" cy="3252447"/>
                  </a:xfrm>
                </p:grpSpPr>
                <p:pic>
                  <p:nvPicPr>
                    <p:cNvPr id="4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4220"/>
                    <a:stretch/>
                  </p:blipFill>
                  <p:spPr bwMode="auto">
                    <a:xfrm>
                      <a:off x="0" y="1862"/>
                      <a:ext cx="6886575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0634" y="1114767"/>
                      <a:ext cx="6920917" cy="2139542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</p:spPr>
                </p:pic>
              </p:grpSp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-5943600" y="287612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8" name="Rectangle 7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5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4703593" y="328610"/>
                  <a:ext cx="20704343" cy="3255689"/>
                  <a:chOff x="-5943600" y="287611"/>
                  <a:chExt cx="20704343" cy="3255689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7817018" y="287611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36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1000125" y="287612"/>
                    <a:ext cx="6886575" cy="3255688"/>
                    <a:chOff x="0" y="1862"/>
                    <a:chExt cx="6886575" cy="3255688"/>
                  </a:xfrm>
                </p:grpSpPr>
                <p:pic>
                  <p:nvPicPr>
                    <p:cNvPr id="33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4220"/>
                    <a:stretch/>
                  </p:blipFill>
                  <p:spPr bwMode="auto">
                    <a:xfrm>
                      <a:off x="0" y="1862"/>
                      <a:ext cx="6886575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4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0" y="1118008"/>
                      <a:ext cx="6886575" cy="2139542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</p:spPr>
                </p:pic>
              </p:grp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-5943600" y="287612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2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2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-26578261" y="287609"/>
                  <a:ext cx="20704343" cy="3255689"/>
                  <a:chOff x="-5943600" y="287611"/>
                  <a:chExt cx="20704343" cy="3255689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7817018" y="287611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54" name="Rectangle 53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55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6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1000125" y="287612"/>
                    <a:ext cx="6886575" cy="3255688"/>
                    <a:chOff x="0" y="1862"/>
                    <a:chExt cx="6886575" cy="3255688"/>
                  </a:xfrm>
                </p:grpSpPr>
                <p:pic>
                  <p:nvPicPr>
                    <p:cNvPr id="52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4220"/>
                    <a:stretch/>
                  </p:blipFill>
                  <p:spPr bwMode="auto">
                    <a:xfrm>
                      <a:off x="0" y="1862"/>
                      <a:ext cx="6886575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3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0" y="1118008"/>
                      <a:ext cx="6886575" cy="2139542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</p:spPr>
                </p:pic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-5943600" y="287612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4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</p:grpSp>
          <p:sp>
            <p:nvSpPr>
              <p:cNvPr id="64" name="Rectangle 63"/>
              <p:cNvSpPr/>
              <p:nvPr/>
            </p:nvSpPr>
            <p:spPr>
              <a:xfrm>
                <a:off x="-26266523" y="5294240"/>
                <a:ext cx="61877409" cy="129941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-26343473" y="5828150"/>
                <a:ext cx="61877409" cy="1157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-56307781" y="71645"/>
              <a:ext cx="62371697" cy="6665665"/>
              <a:chOff x="-26452261" y="1"/>
              <a:chExt cx="62263297" cy="6665665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-26452261" y="1"/>
                <a:ext cx="61986197" cy="5497440"/>
                <a:chOff x="-26578261" y="287608"/>
                <a:chExt cx="61986197" cy="3296691"/>
              </a:xfrm>
            </p:grpSpPr>
            <p:grpSp>
              <p:nvGrpSpPr>
                <p:cNvPr id="132" name="Group 131"/>
                <p:cNvGrpSpPr/>
                <p:nvPr/>
              </p:nvGrpSpPr>
              <p:grpSpPr>
                <a:xfrm>
                  <a:off x="-5943600" y="287608"/>
                  <a:ext cx="20749272" cy="3255692"/>
                  <a:chOff x="-5943600" y="287608"/>
                  <a:chExt cx="20749272" cy="3255692"/>
                </a:xfrm>
              </p:grpSpPr>
              <p:grpSp>
                <p:nvGrpSpPr>
                  <p:cNvPr id="169" name="Group 168"/>
                  <p:cNvGrpSpPr/>
                  <p:nvPr/>
                </p:nvGrpSpPr>
                <p:grpSpPr>
                  <a:xfrm>
                    <a:off x="7861947" y="287608"/>
                    <a:ext cx="6943725" cy="3255690"/>
                    <a:chOff x="-5898671" y="287609"/>
                    <a:chExt cx="6943725" cy="3255690"/>
                  </a:xfrm>
                </p:grpSpPr>
                <p:sp>
                  <p:nvSpPr>
                    <p:cNvPr id="180" name="Rectangle 179"/>
                    <p:cNvSpPr/>
                    <p:nvPr/>
                  </p:nvSpPr>
                  <p:spPr>
                    <a:xfrm>
                      <a:off x="-5898671" y="287609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8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2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3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4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5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949491" y="287612"/>
                    <a:ext cx="6937209" cy="3252447"/>
                    <a:chOff x="-50634" y="1862"/>
                    <a:chExt cx="6937209" cy="3252447"/>
                  </a:xfrm>
                </p:grpSpPr>
                <p:pic>
                  <p:nvPicPr>
                    <p:cNvPr id="17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4220"/>
                    <a:stretch/>
                  </p:blipFill>
                  <p:spPr bwMode="auto">
                    <a:xfrm>
                      <a:off x="0" y="1862"/>
                      <a:ext cx="6886575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7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0634" y="1114767"/>
                      <a:ext cx="6920917" cy="2139542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</p:spPr>
                </p:pic>
              </p:grpSp>
              <p:grpSp>
                <p:nvGrpSpPr>
                  <p:cNvPr id="171" name="Group 170"/>
                  <p:cNvGrpSpPr/>
                  <p:nvPr/>
                </p:nvGrpSpPr>
                <p:grpSpPr>
                  <a:xfrm>
                    <a:off x="-5943600" y="287612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172" name="Rectangle 171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73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74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75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76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7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14703593" y="328610"/>
                  <a:ext cx="20704343" cy="3255689"/>
                  <a:chOff x="-5943600" y="287611"/>
                  <a:chExt cx="20704343" cy="3255689"/>
                </a:xfrm>
              </p:grpSpPr>
              <p:grpSp>
                <p:nvGrpSpPr>
                  <p:cNvPr id="152" name="Group 151"/>
                  <p:cNvGrpSpPr/>
                  <p:nvPr/>
                </p:nvGrpSpPr>
                <p:grpSpPr>
                  <a:xfrm>
                    <a:off x="7817018" y="287611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163" name="Rectangle 162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64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65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66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6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6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53" name="Group 152"/>
                  <p:cNvGrpSpPr/>
                  <p:nvPr/>
                </p:nvGrpSpPr>
                <p:grpSpPr>
                  <a:xfrm>
                    <a:off x="1000125" y="287612"/>
                    <a:ext cx="6886575" cy="3255688"/>
                    <a:chOff x="0" y="1862"/>
                    <a:chExt cx="6886575" cy="3255688"/>
                  </a:xfrm>
                </p:grpSpPr>
                <p:pic>
                  <p:nvPicPr>
                    <p:cNvPr id="16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4220"/>
                    <a:stretch/>
                  </p:blipFill>
                  <p:spPr bwMode="auto">
                    <a:xfrm>
                      <a:off x="0" y="1862"/>
                      <a:ext cx="6886575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62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0" y="1118008"/>
                      <a:ext cx="6886575" cy="2139542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</p:spPr>
                </p:pic>
              </p:grpSp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-5943600" y="287612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155" name="Rectangle 154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56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5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5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5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6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134" name="Group 133"/>
                <p:cNvGrpSpPr/>
                <p:nvPr/>
              </p:nvGrpSpPr>
              <p:grpSpPr>
                <a:xfrm>
                  <a:off x="-26578261" y="287609"/>
                  <a:ext cx="20704343" cy="3255689"/>
                  <a:chOff x="-5943600" y="287611"/>
                  <a:chExt cx="20704343" cy="3255689"/>
                </a:xfrm>
              </p:grpSpPr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7817018" y="287611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146" name="Rectangle 145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47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8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5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5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1000125" y="287612"/>
                    <a:ext cx="6886575" cy="3255688"/>
                    <a:chOff x="0" y="1862"/>
                    <a:chExt cx="6886575" cy="3255688"/>
                  </a:xfrm>
                </p:grpSpPr>
                <p:pic>
                  <p:nvPicPr>
                    <p:cNvPr id="144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4220"/>
                    <a:stretch/>
                  </p:blipFill>
                  <p:spPr bwMode="auto">
                    <a:xfrm>
                      <a:off x="0" y="1862"/>
                      <a:ext cx="6886575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5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0" y="1118008"/>
                      <a:ext cx="6886575" cy="2139542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</p:spPr>
                </p:pic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-5943600" y="287612"/>
                    <a:ext cx="6943725" cy="3255688"/>
                    <a:chOff x="-5943600" y="287612"/>
                    <a:chExt cx="6943725" cy="3255688"/>
                  </a:xfrm>
                </p:grpSpPr>
                <p:sp>
                  <p:nvSpPr>
                    <p:cNvPr id="138" name="Rectangle 137"/>
                    <p:cNvSpPr/>
                    <p:nvPr/>
                  </p:nvSpPr>
                  <p:spPr>
                    <a:xfrm>
                      <a:off x="-5943600" y="287612"/>
                      <a:ext cx="6943725" cy="3255688"/>
                    </a:xfrm>
                    <a:prstGeom prst="rect">
                      <a:avLst/>
                    </a:prstGeom>
                    <a:solidFill>
                      <a:srgbClr val="CCED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39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1919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233"/>
                    <a:stretch/>
                  </p:blipFill>
                  <p:spPr bwMode="auto">
                    <a:xfrm>
                      <a:off x="-5897981" y="1400175"/>
                      <a:ext cx="6898106" cy="21431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0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5757862" y="287612"/>
                      <a:ext cx="1700212" cy="1112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1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430303" y="417650"/>
                      <a:ext cx="651382" cy="4262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2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3871912" y="1247774"/>
                      <a:ext cx="1083004" cy="7086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43" name="Picture 2" descr="Núi, Đồi, Cảnh Quan, Thiên Nhiên, Màu Xanh Lá Cây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3506" b="31919" l="74167" r="975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311" b="64220"/>
                    <a:stretch/>
                  </p:blipFill>
                  <p:spPr bwMode="auto">
                    <a:xfrm>
                      <a:off x="-1120985" y="710078"/>
                      <a:ext cx="1259097" cy="82391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</p:grpSp>
          <p:sp>
            <p:nvSpPr>
              <p:cNvPr id="130" name="Rectangle 129"/>
              <p:cNvSpPr/>
              <p:nvPr/>
            </p:nvSpPr>
            <p:spPr>
              <a:xfrm>
                <a:off x="-26225038" y="5366256"/>
                <a:ext cx="61877409" cy="129941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-26066373" y="5897425"/>
                <a:ext cx="61877409" cy="1157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6" name="Picture 2" descr="cô gái dễ thương - Trả phí Bản quyền Một lần Trẻ em - Tuổi vectơ sẵn có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123" b="92387" l="74512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27" t="50519" b="6623"/>
          <a:stretch/>
        </p:blipFill>
        <p:spPr bwMode="auto">
          <a:xfrm>
            <a:off x="4693679" y="4284921"/>
            <a:ext cx="1709836" cy="16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ậu bé dễ thương - Trả phí Bản quyền Một lần Trẻ em - Tuổi vectơ sẵn có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416" b="92240" l="74512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8" t="49367" r="1075" b="5932"/>
          <a:stretch/>
        </p:blipFill>
        <p:spPr bwMode="auto">
          <a:xfrm>
            <a:off x="6649848" y="4119855"/>
            <a:ext cx="1806092" cy="17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" name="Group 208"/>
          <p:cNvGrpSpPr/>
          <p:nvPr/>
        </p:nvGrpSpPr>
        <p:grpSpPr>
          <a:xfrm>
            <a:off x="6780639" y="5201653"/>
            <a:ext cx="469232" cy="460855"/>
            <a:chOff x="4343400" y="2781300"/>
            <a:chExt cx="2247901" cy="2057401"/>
          </a:xfrm>
        </p:grpSpPr>
        <p:cxnSp>
          <p:nvCxnSpPr>
            <p:cNvPr id="210" name="Straight Connector 209"/>
            <p:cNvCxnSpPr/>
            <p:nvPr/>
          </p:nvCxnSpPr>
          <p:spPr>
            <a:xfrm>
              <a:off x="5467350" y="2781300"/>
              <a:ext cx="0" cy="20574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4343400" y="3810000"/>
              <a:ext cx="2247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H="1"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Flowchart: Connector 213"/>
            <p:cNvSpPr/>
            <p:nvPr/>
          </p:nvSpPr>
          <p:spPr>
            <a:xfrm>
              <a:off x="5309912" y="3620743"/>
              <a:ext cx="314876" cy="37851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343401" y="2781301"/>
              <a:ext cx="2247900" cy="2057400"/>
            </a:xfrm>
            <a:prstGeom prst="ellipse">
              <a:avLst/>
            </a:prstGeom>
            <a:noFill/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7760128" y="5189366"/>
            <a:ext cx="469232" cy="473142"/>
            <a:chOff x="4343400" y="2781300"/>
            <a:chExt cx="2247901" cy="2057401"/>
          </a:xfrm>
        </p:grpSpPr>
        <p:cxnSp>
          <p:nvCxnSpPr>
            <p:cNvPr id="203" name="Straight Connector 202"/>
            <p:cNvCxnSpPr/>
            <p:nvPr/>
          </p:nvCxnSpPr>
          <p:spPr>
            <a:xfrm>
              <a:off x="5467350" y="2781300"/>
              <a:ext cx="0" cy="20574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4343400" y="3810000"/>
              <a:ext cx="2247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H="1"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Flowchart: Connector 206"/>
            <p:cNvSpPr/>
            <p:nvPr/>
          </p:nvSpPr>
          <p:spPr>
            <a:xfrm>
              <a:off x="5309912" y="3620743"/>
              <a:ext cx="314876" cy="37851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343401" y="2781301"/>
              <a:ext cx="2247900" cy="2057400"/>
            </a:xfrm>
            <a:prstGeom prst="ellipse">
              <a:avLst/>
            </a:prstGeom>
            <a:noFill/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4813354" y="5357723"/>
            <a:ext cx="469232" cy="418959"/>
            <a:chOff x="4343400" y="2781300"/>
            <a:chExt cx="2247901" cy="2057401"/>
          </a:xfrm>
        </p:grpSpPr>
        <p:cxnSp>
          <p:nvCxnSpPr>
            <p:cNvPr id="217" name="Straight Connector 216"/>
            <p:cNvCxnSpPr/>
            <p:nvPr/>
          </p:nvCxnSpPr>
          <p:spPr>
            <a:xfrm>
              <a:off x="5467350" y="2781300"/>
              <a:ext cx="0" cy="20574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4343400" y="3810000"/>
              <a:ext cx="2247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H="1"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Flowchart: Connector 220"/>
            <p:cNvSpPr/>
            <p:nvPr/>
          </p:nvSpPr>
          <p:spPr>
            <a:xfrm>
              <a:off x="5309912" y="3620743"/>
              <a:ext cx="314876" cy="37851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343401" y="2781301"/>
              <a:ext cx="2247900" cy="2057400"/>
            </a:xfrm>
            <a:prstGeom prst="ellipse">
              <a:avLst/>
            </a:prstGeom>
            <a:noFill/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710349" y="5339403"/>
            <a:ext cx="402272" cy="437279"/>
            <a:chOff x="4343400" y="2781300"/>
            <a:chExt cx="2247901" cy="2057401"/>
          </a:xfrm>
        </p:grpSpPr>
        <p:cxnSp>
          <p:nvCxnSpPr>
            <p:cNvPr id="224" name="Straight Connector 223"/>
            <p:cNvCxnSpPr/>
            <p:nvPr/>
          </p:nvCxnSpPr>
          <p:spPr>
            <a:xfrm>
              <a:off x="5467350" y="2781300"/>
              <a:ext cx="0" cy="20574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4343400" y="3810000"/>
              <a:ext cx="22479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H="1"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4672597" y="3082599"/>
              <a:ext cx="1589506" cy="14548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Flowchart: Connector 227"/>
            <p:cNvSpPr/>
            <p:nvPr/>
          </p:nvSpPr>
          <p:spPr>
            <a:xfrm>
              <a:off x="5309912" y="3620743"/>
              <a:ext cx="314876" cy="37851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343401" y="2781301"/>
              <a:ext cx="2247900" cy="2057400"/>
            </a:xfrm>
            <a:prstGeom prst="ellipse">
              <a:avLst/>
            </a:prstGeom>
            <a:noFill/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2" name="TextBox 2061"/>
          <p:cNvSpPr txBox="1"/>
          <p:nvPr/>
        </p:nvSpPr>
        <p:spPr>
          <a:xfrm>
            <a:off x="1448260" y="182084"/>
            <a:ext cx="617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Hai bạn Hải và Lan đang đi xe đạp ở khu vực có địa hình gì?</a:t>
            </a:r>
          </a:p>
        </p:txBody>
      </p:sp>
      <p:pic>
        <p:nvPicPr>
          <p:cNvPr id="2" name="DiHocBeat-V.A-278237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7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-536190" y="-311791"/>
            <a:ext cx="609600" cy="12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316 0.00926 L 4.46424 0.00556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792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4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24" y="5507014"/>
            <a:ext cx="1159577" cy="518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55" y="3138084"/>
            <a:ext cx="2465626" cy="110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61" y="340322"/>
            <a:ext cx="2465626" cy="110184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16087" y="5992697"/>
            <a:ext cx="1139085" cy="8603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9085" y="4551514"/>
            <a:ext cx="830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Câu 1: Bình nguyên (đồng bằng) có độ cao tuyệt đối thường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14" y="4316632"/>
            <a:ext cx="1307567" cy="15339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6352" y="5144247"/>
            <a:ext cx="197682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Dưới 200m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99775" y="6197014"/>
            <a:ext cx="1959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Dưới 300m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3047" y="5104241"/>
            <a:ext cx="1959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Dưới 400m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7186" y="6308070"/>
            <a:ext cx="1959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Dưới 500m</a:t>
            </a:r>
          </a:p>
        </p:txBody>
      </p:sp>
      <p:pic>
        <p:nvPicPr>
          <p:cNvPr id="205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4" y="5769662"/>
            <a:ext cx="671719" cy="67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38" y="5146490"/>
            <a:ext cx="671719" cy="67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5016" y="6225297"/>
            <a:ext cx="823313" cy="67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76" y="5427757"/>
            <a:ext cx="708025" cy="5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12528" y="1433437"/>
            <a:ext cx="8676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2: Cao nguyên có độ cao tuyệt đối :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2132" y="2102274"/>
            <a:ext cx="12618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400m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749" y="2822865"/>
            <a:ext cx="256756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Từ 500m trở lên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20831" y="1860536"/>
            <a:ext cx="31086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Từ 600m trở lên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71606" y="2671132"/>
            <a:ext cx="15523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1000m</a:t>
            </a:r>
          </a:p>
        </p:txBody>
      </p:sp>
      <p:pic>
        <p:nvPicPr>
          <p:cNvPr id="28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8" y="2525273"/>
            <a:ext cx="708025" cy="5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59" y="1908351"/>
            <a:ext cx="671719" cy="67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863" y="1647727"/>
            <a:ext cx="671719" cy="67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5175" y="2500053"/>
            <a:ext cx="823313" cy="67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57012" y="3047022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86392" y="360578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51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9 0.05348 L 0.04705 -0.17476 C 0.05122 -0.22245 0.07344 -0.26342 0.1033 -0.29051 C 0.13924 -0.32176 0.17327 -0.3331 0.20903 -0.3199 L 0.37465 -0.26435 " pathEditMode="relative" rAng="19560000" ptsTypes="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448 -0.26435 L 0.41701 -0.40995 C 0.42569 -0.4419 0.44531 -0.48078 0.46909 -0.5169 C 0.49652 -0.55949 0.52152 -0.58819 0.54357 -0.60416 L 0.6467 -0.68148 " pathEditMode="relative" rAng="18660000" ptsTypes="A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21" grpId="0"/>
      <p:bldP spid="22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82" y="-391320"/>
            <a:ext cx="2465626" cy="1101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82" y="1309891"/>
            <a:ext cx="2465626" cy="1101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74" y="4156538"/>
            <a:ext cx="2465626" cy="1101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55" y="6457117"/>
            <a:ext cx="2465626" cy="110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04" y="5265615"/>
            <a:ext cx="1307567" cy="1533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21" y="4634984"/>
            <a:ext cx="4597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3: Đồi có độ cao bao nhiêu m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579" y="5258382"/>
            <a:ext cx="19796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Trên 200m </a:t>
            </a:r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3225163" y="5221344"/>
            <a:ext cx="203613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Dưới 200m 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306579" y="6272451"/>
            <a:ext cx="19796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Trên 500m </a:t>
            </a: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3030005" y="6272451"/>
            <a:ext cx="133882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200m </a:t>
            </a:r>
            <a:endParaRPr lang="en-US" sz="2400"/>
          </a:p>
        </p:txBody>
      </p:sp>
      <p:pic>
        <p:nvPicPr>
          <p:cNvPr id="11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25" y="5258382"/>
            <a:ext cx="513549" cy="5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68" y="6144679"/>
            <a:ext cx="515515" cy="51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2408" y="6050012"/>
            <a:ext cx="601494" cy="4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87" y="4923752"/>
            <a:ext cx="708025" cy="5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91226" y="2385704"/>
            <a:ext cx="5038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4: Đồi có đặc điểm như thế nào?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20" y="2817048"/>
            <a:ext cx="7318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650" indent="-228600" algn="just"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Dạng địa hình chuyển tiếp giữa bình nguyên và núi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420" y="3260605"/>
            <a:ext cx="5479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7650" indent="-228600" algn="just"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Dạng bát úp, đỉnh tròn, sườn thoai thoải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764487"/>
            <a:ext cx="7685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650" indent="-228600" algn="just"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Phân bố ở: Vùng trung du Phú Thọ, Thái Nguyên…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154" y="4222790"/>
            <a:ext cx="1504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7650" indent="-228600" algn="just">
              <a:tabLst>
                <a:tab pos="228600" algn="l"/>
              </a:tabLs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D. A, B, C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13" y="4141008"/>
            <a:ext cx="708025" cy="5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90" y="2788570"/>
            <a:ext cx="518750" cy="5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67" y="3183389"/>
            <a:ext cx="518750" cy="5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80" y="3641736"/>
            <a:ext cx="518750" cy="5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1154" y="213282"/>
            <a:ext cx="8039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5: Đặc điểm nào sau đây không đúng với địa hình đồi?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41" y="630631"/>
            <a:ext cx="4323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Là dạng địa hình nhô cao. </a:t>
            </a:r>
            <a:endParaRPr lang="en-US" sz="2400"/>
          </a:p>
        </p:txBody>
      </p:sp>
      <p:sp>
        <p:nvSpPr>
          <p:cNvPr id="26" name="Rectangle 25"/>
          <p:cNvSpPr/>
          <p:nvPr/>
        </p:nvSpPr>
        <p:spPr>
          <a:xfrm>
            <a:off x="41154" y="1103423"/>
            <a:ext cx="3985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B. Có đỉnh tròn, sườn dốc. </a:t>
            </a:r>
            <a:endParaRPr lang="en-US" sz="2400"/>
          </a:p>
        </p:txBody>
      </p:sp>
      <p:sp>
        <p:nvSpPr>
          <p:cNvPr id="27" name="Rectangle 26"/>
          <p:cNvSpPr/>
          <p:nvPr/>
        </p:nvSpPr>
        <p:spPr>
          <a:xfrm>
            <a:off x="-37657" y="1535853"/>
            <a:ext cx="6490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Độ cao tương đối thường không quá 200m.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37657" y="1916727"/>
            <a:ext cx="6103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Độ cao tương đối thường không quá 200m.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9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406" y="1012202"/>
            <a:ext cx="708025" cy="5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04" y="580858"/>
            <a:ext cx="518750" cy="5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72" y="1302513"/>
            <a:ext cx="518750" cy="5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26" y="1947466"/>
            <a:ext cx="518750" cy="51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845175" y="6226284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63804" y="4017915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84979" y="1152163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17281" y="-228070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8643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3.7037E-7 L -0.01406 -0.18634 C -0.01961 -0.2287 -0.00868 -0.26435 0.01094 -0.28935 C 0.03507 -0.31551 0.06181 -0.32546 0.09202 -0.31482 L 0.22986 -0.27755 " pathEditMode="relative" rAng="1908000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69 -0.27755 L 0.30452 -0.41366 C 0.32223 -0.44237 0.3283 -0.4794 0.32136 -0.51413 C 0.31459 -0.55301 0.29653 -0.58056 0.27119 -0.59514 L 0.1566 -0.66783 " pathEditMode="relative" rAng="20760000" ptsTypes="AAAAA">
                                      <p:cBhvr>
                                        <p:cTn id="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6 -0.66782 L 0.1941 -0.77523 C 0.21094 -0.82291 0.20209 -0.89977 0.17848 -0.91458 L 0.12535 -0.94838 " pathEditMode="relative" rAng="17700000" ptsTypes="AAAA">
                                      <p:cBhvr>
                                        <p:cTn id="1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5" grpId="0"/>
      <p:bldP spid="16" grpId="0"/>
      <p:bldP spid="17" grpId="0"/>
      <p:bldP spid="18" grpId="0"/>
      <p:bldP spid="19" grpId="0"/>
      <p:bldP spid="24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31" y="-237761"/>
            <a:ext cx="2465626" cy="110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7" y="1445273"/>
            <a:ext cx="2465626" cy="1101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55" y="4068895"/>
            <a:ext cx="2465626" cy="1101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10" y="6382445"/>
            <a:ext cx="2465626" cy="110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10" y="5370699"/>
            <a:ext cx="1307567" cy="1533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54" y="4333339"/>
            <a:ext cx="6585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6: Cao nguyên khác núi ở đặc điểm nào?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54" y="4862319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+mj-lt"/>
              <a:buAutoNum type="alphaUcPeriod"/>
              <a:tabLst>
                <a:tab pos="4572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 cao trên 500 m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18" y="5304484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Có sườn dốc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54" y="5710563"/>
            <a:ext cx="5367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C. Bề mặt bằng phẳng hoặc hơi lượn sóng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54" y="6102370"/>
            <a:ext cx="5219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Thuận lợi cho trồng các cây công nghiệp lâu năm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85" y="5304484"/>
            <a:ext cx="708025" cy="5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59" y="4724570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97" y="5276110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79" y="6456269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8072" y="2522401"/>
            <a:ext cx="5059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7: ĐỈnh núi cao nhất thế giới là?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8145" y="3126047"/>
            <a:ext cx="2673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Kilimanjaro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057" y="3134969"/>
            <a:ext cx="154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Everest.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02929" y="3761652"/>
            <a:ext cx="1980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Fan-si-fan. </a:t>
            </a:r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97518" y="3757644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Makalu</a:t>
            </a:r>
          </a:p>
        </p:txBody>
      </p:sp>
      <p:pic>
        <p:nvPicPr>
          <p:cNvPr id="20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97" y="3048813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95" y="2777159"/>
            <a:ext cx="934937" cy="7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47" y="3736721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997" y="3726172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-101624" y="23851"/>
            <a:ext cx="6870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8: Vai trò của nhóm khoáng sản năng lượng là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382" y="491547"/>
            <a:ext cx="6528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lphaUcPeriod"/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nguyên liệu cho công nghiệp luyện kim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154" y="1031287"/>
            <a:ext cx="3826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Sản xuất vật liệu xây dựng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154" y="1528093"/>
            <a:ext cx="6911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Làm nhiên liệu cho công nghiệp, sản xuất hóa chất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319" y="2024899"/>
            <a:ext cx="2717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Làm đồ trang sức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64" y="382882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64" y="973918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39" y="1945191"/>
            <a:ext cx="589396" cy="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9" y="989980"/>
            <a:ext cx="934937" cy="7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041691" y="6074935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64931" y="4043942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456048" y="1488363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511103" y="-293284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40719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2.59259E-6 L -0.01423 -0.18658 C -0.01979 -0.22871 -0.00885 -0.26435 0.01077 -0.28935 C 0.0349 -0.31551 0.06163 -0.32547 0.09184 -0.31482 L 0.22969 -0.27755 " pathEditMode="relative" rAng="1908000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69 -0.27755 L 0.30452 -0.41366 C 0.32222 -0.44236 0.32847 -0.47917 0.32136 -0.51412 C 0.31459 -0.55301 0.29653 -0.58056 0.27118 -0.59514 L 0.1566 -0.66783 " pathEditMode="relative" rAng="20760000" ptsTypes="AAAAA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6 -0.66782 L 0.19983 -0.79143 C 0.21892 -0.84653 0.23628 -0.91782 0.23125 -0.9213 L 0.21996 -0.9287 " pathEditMode="relative" rAng="17700000" ptsTypes="AA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95" y="2200477"/>
            <a:ext cx="2465626" cy="1101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38" y="4359116"/>
            <a:ext cx="2465626" cy="1101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10" y="6382445"/>
            <a:ext cx="2465626" cy="110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10" y="5370699"/>
            <a:ext cx="1307567" cy="1533985"/>
          </a:xfrm>
          <a:prstGeom prst="rect">
            <a:avLst/>
          </a:prstGeom>
        </p:spPr>
      </p:pic>
      <p:pic>
        <p:nvPicPr>
          <p:cNvPr id="4" name="Picutre 217"/>
          <p:cNvPicPr/>
          <p:nvPr/>
        </p:nvPicPr>
        <p:blipFill>
          <a:blip r:embed="rId5"/>
          <a:stretch/>
        </p:blipFill>
        <p:spPr>
          <a:xfrm>
            <a:off x="164438" y="3191109"/>
            <a:ext cx="5078095" cy="2456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44914"/>
            <a:ext cx="247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9: Điểm A có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438" y="5174325"/>
            <a:ext cx="3908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Độ cao tuyệt đối là 4000m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438" y="5641636"/>
            <a:ext cx="399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Độ cao tương đối là 4000m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438" y="6033603"/>
            <a:ext cx="3337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Cao hơn điểm B 100m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884" y="6425570"/>
            <a:ext cx="335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Cao hơn điểm C 300m</a:t>
            </a:r>
          </a:p>
        </p:txBody>
      </p:sp>
      <p:pic>
        <p:nvPicPr>
          <p:cNvPr id="10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20" y="5650888"/>
            <a:ext cx="557795" cy="5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25" y="4981169"/>
            <a:ext cx="898689" cy="7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77" y="1308566"/>
            <a:ext cx="1981200" cy="17335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55221" y="1352416"/>
            <a:ext cx="2898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</a:t>
            </a:r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 BẠN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25" y="6053750"/>
            <a:ext cx="557795" cy="5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58" y="6348325"/>
            <a:ext cx="557795" cy="5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22839" y="-35586"/>
            <a:ext cx="9094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12700" algn="just"/>
            <a:r>
              <a:rPr lang="en-US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10: </a:t>
            </a:r>
            <a:r>
              <a:rPr lang="vi-VN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khu vực có </a:t>
            </a:r>
            <a:r>
              <a:rPr lang="vi-VN" sz="2400" b="1">
                <a:solidFill>
                  <a:srgbClr val="3F3E3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 điểm: b</a:t>
            </a:r>
            <a:r>
              <a:rPr lang="en-US" sz="2400" b="1">
                <a:solidFill>
                  <a:srgbClr val="3F3E3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ề</a:t>
            </a:r>
            <a:r>
              <a:rPr lang="vi-VN" sz="2400" b="1">
                <a:solidFill>
                  <a:srgbClr val="3F3E3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mặt tương </a:t>
            </a:r>
            <a:r>
              <a:rPr lang="vi-VN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 bằng </a:t>
            </a:r>
            <a:r>
              <a:rPr lang="vi-VN" sz="2400" b="1">
                <a:solidFill>
                  <a:srgbClr val="3F3E3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phẳng, </a:t>
            </a:r>
            <a:r>
              <a:rPr lang="vi-VN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 150 m so với mực nước biển, có diện tích khoảng 1 triệu km</a:t>
            </a:r>
            <a:r>
              <a:rPr lang="vi-VN" sz="2400" b="1" baseline="30000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Khu vực đó được xếp vào</a:t>
            </a:r>
            <a:r>
              <a:rPr lang="en-US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 địa hình nào?</a:t>
            </a:r>
            <a:endParaRPr lang="en-US" sz="2400" b="1">
              <a:solidFill>
                <a:srgbClr val="2A2A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3849" y="1199355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Vùng núi.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88467" y="1180839"/>
            <a:ext cx="16923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5000"/>
              </a:lnSpc>
              <a:spcAft>
                <a:spcPts val="600"/>
              </a:spcAft>
              <a:buClr>
                <a:srgbClr val="2A2A2B"/>
              </a:buClr>
              <a:buSzPts val="1000"/>
              <a:tabLst>
                <a:tab pos="414655" algn="l"/>
              </a:tabLst>
            </a:pPr>
            <a:r>
              <a:rPr lang="en-US" sz="2400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 </a:t>
            </a:r>
            <a:r>
              <a:rPr lang="vi-VN" sz="2400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 </a:t>
            </a:r>
            <a:r>
              <a:rPr lang="en-US" sz="2400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đồi</a:t>
            </a:r>
            <a:r>
              <a:rPr lang="vi-VN" sz="2400">
                <a:solidFill>
                  <a:srgbClr val="2A2A2B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srgbClr val="2A2A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657" y="1976404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8253" y="1944509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Cao nguyên</a:t>
            </a:r>
          </a:p>
        </p:txBody>
      </p:sp>
      <p:pic>
        <p:nvPicPr>
          <p:cNvPr id="23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74" y="1112852"/>
            <a:ext cx="608559" cy="6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7" y="1026190"/>
            <a:ext cx="608559" cy="6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ĩ Thuật Ads Kết Hợp Landing Page và Messenger - Hiếu Nguyễn Blog&amp;#39;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14" y="2063312"/>
            <a:ext cx="608559" cy="6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10 Úc ý tưởng | hình ảnh, úc, hoa nhiệt đớ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2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48" y="2063309"/>
            <a:ext cx="1008010" cy="84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225363" y="6092462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53450" y="4249933"/>
            <a:ext cx="59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09075" y="2237082"/>
            <a:ext cx="1054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564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2.59259E-6 L -0.01423 -0.18658 C -0.01979 -0.22871 -0.00885 -0.26435 0.01077 -0.28935 C 0.0349 -0.31551 0.06163 -0.32547 0.09184 -0.31482 L 0.22969 -0.27755 " pathEditMode="relative" rAng="19080000" ptsTypes="AAAAA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52 -0.27754 L 0.24566 -0.4449 C 0.2507 -0.48171 0.24271 -0.51759 0.22361 -0.54398 C 0.20382 -0.57338 0.17778 -0.58564 0.15052 -0.58217 L 0.02361 -0.57152 " pathEditMode="relative" rAng="19020000" ptsTypes="AAAAA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5" grpId="0"/>
      <p:bldP spid="15" grpId="1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\Desktop\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" y="2414587"/>
            <a:ext cx="9000490" cy="44434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72485" y="805974"/>
            <a:ext cx="7965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 điền các cụm từ sau vào chỗ …… để có nội dung đúng</a:t>
            </a:r>
            <a:endParaRPr lang="en-US" sz="24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68350" y="1295238"/>
            <a:ext cx="7223632" cy="9909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4215" y="371475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5915" y="241458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6770" y="408408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274" y="44516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304" y="547014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8185" y="1329194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 cao tuyệt đối </a:t>
            </a:r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4789579" y="1287115"/>
            <a:ext cx="3026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 cao tương  đối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6745" y="1796375"/>
            <a:ext cx="1765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 nguyên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89963" y="1731987"/>
            <a:ext cx="1662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 nguyên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71294" y="1815518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4171" y="6488668"/>
            <a:ext cx="489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GV kích vào các số (1;2;3;4;5) đáp án sẽ bay xuống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05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-0.12587 0.33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0.08263 0.091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456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02639 0.343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1715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0875 0.521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2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18281 0.455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32" y="2277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4" grpId="0"/>
      <p:bldP spid="5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641850"/>
            <a:ext cx="7659688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2459832"/>
            <a:ext cx="809625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63688"/>
            <a:ext cx="4856163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61">
            <a:off x="1047750" y="509588"/>
            <a:ext cx="3922713" cy="41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3613"/>
            <a:ext cx="24130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990600" y="214312"/>
            <a:ext cx="7116693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TIỄN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484" y="2085974"/>
            <a:ext cx="8878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tầm các bức tranh ảnh về các dạng địa hình đã được học trong bài hôm nay?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câu cao dao tục ngữ có nhắc đến các dạng địa hình đã học?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483" y="3688405"/>
            <a:ext cx="8878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Viết một đoạn văn ngắn giới thiệu về một dạng địa hình nổi tiếng mà em đã có dịp đặt chân tới (mà em biết)?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225" y="1462860"/>
            <a:ext cx="511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chọn một trong các nhiệm vụ sau: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808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/>
        </p:nvSpPr>
        <p:spPr>
          <a:xfrm>
            <a:off x="1029668" y="2107955"/>
            <a:ext cx="7900020" cy="3635620"/>
          </a:xfrm>
          <a:prstGeom prst="round1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và làm các câu hỏi bài tập trong SGK và vở bài tập 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trước mục 2 bài 13:</a:t>
            </a: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Đọc kĩ nội dung mục 2 bài 13</a:t>
            </a: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 hiểu khái niệm khoáng sản, mỏ khoáng sản</a:t>
            </a: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Lấy ví dụ về các loại khoáng sản theo công dụng.</a:t>
            </a: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Kể tên  một số mỏ khoáng sản ở Việt Nam mà em biết?</a:t>
            </a: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hiểu về tác động của việc khai thác khoáng sản đến đời sống con người?( tác động tích cực, tiêu cực)</a:t>
            </a:r>
          </a:p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biện pháp để khai thác và sử dụng khoáng sản?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1276958"/>
            <a:ext cx="1056989" cy="1679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667" y="861459"/>
            <a:ext cx="787587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9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789873"/>
            <a:ext cx="8970148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00FF"/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13</a:t>
            </a:r>
          </a:p>
          <a:p>
            <a:pPr algn="ctr"/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00FF"/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CÁC DẠNG ĐỊA HÌNH</a:t>
            </a:r>
          </a:p>
          <a:p>
            <a:pPr algn="ctr"/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00FF"/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TRÊN BỀ MẶT TRÁI ĐẤT. </a:t>
            </a:r>
          </a:p>
          <a:p>
            <a:pPr algn="ctr"/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00FF"/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KHOÁNG SẢN( </a:t>
            </a:r>
            <a:r>
              <a:rPr lang="en-US" sz="5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00FF"/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Tiết</a:t>
            </a: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00FF"/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1)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11" y="1416193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Năng lực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video,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Phẩm chất: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nước, nhân ái, chăm chỉ, trung thực, trách nhiệm.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99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358036" y="1483623"/>
            <a:ext cx="6110034" cy="4719004"/>
            <a:chOff x="1641348" y="1698897"/>
            <a:chExt cx="6793365" cy="395400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508893" y="2292375"/>
              <a:ext cx="286198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0" name="Line 128"/>
            <p:cNvSpPr>
              <a:spLocks noChangeShapeType="1"/>
            </p:cNvSpPr>
            <p:nvPr/>
          </p:nvSpPr>
          <p:spPr bwMode="auto">
            <a:xfrm rot="16200000">
              <a:off x="4552745" y="4936187"/>
              <a:ext cx="0" cy="890395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pPr defTabSz="685800"/>
              <a:endParaRPr lang="zh-CN" altLang="en-US" sz="1012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Line 129"/>
            <p:cNvSpPr>
              <a:spLocks noChangeShapeType="1"/>
            </p:cNvSpPr>
            <p:nvPr/>
          </p:nvSpPr>
          <p:spPr bwMode="auto">
            <a:xfrm rot="16200000" flipH="1">
              <a:off x="2615085" y="3838689"/>
              <a:ext cx="3085390" cy="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pPr defTabSz="685800"/>
              <a:endParaRPr lang="zh-CN" altLang="en-US" sz="1012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Line 131"/>
            <p:cNvSpPr>
              <a:spLocks noChangeShapeType="1"/>
            </p:cNvSpPr>
            <p:nvPr/>
          </p:nvSpPr>
          <p:spPr bwMode="auto">
            <a:xfrm rot="16200000">
              <a:off x="4315480" y="2130476"/>
              <a:ext cx="0" cy="330422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62" tIns="34281" rIns="68562" bIns="34281" numCol="1" anchor="t" anchorCtr="0" compatLnSpc="1"/>
            <a:lstStyle/>
            <a:p>
              <a:pPr defTabSz="685800"/>
              <a:endParaRPr lang="zh-CN" altLang="en-US" sz="1012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Oval 60"/>
            <p:cNvSpPr>
              <a:spLocks noChangeAspect="1"/>
            </p:cNvSpPr>
            <p:nvPr/>
          </p:nvSpPr>
          <p:spPr>
            <a:xfrm>
              <a:off x="1641348" y="2822384"/>
              <a:ext cx="2011123" cy="1956303"/>
            </a:xfrm>
            <a:prstGeom prst="ellipse">
              <a:avLst/>
            </a:prstGeom>
            <a:gradFill flip="none" rotWithShape="1">
              <a:gsLst>
                <a:gs pos="100000">
                  <a:sysClr val="window" lastClr="FFFFFF">
                    <a:lumMod val="81000"/>
                  </a:sysClr>
                </a:gs>
                <a:gs pos="0">
                  <a:sysClr val="window" lastClr="FFFFFF">
                    <a:lumMod val="9900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6" name="Oval 29"/>
            <p:cNvSpPr>
              <a:spLocks noChangeAspect="1"/>
            </p:cNvSpPr>
            <p:nvPr/>
          </p:nvSpPr>
          <p:spPr>
            <a:xfrm>
              <a:off x="1889929" y="3064189"/>
              <a:ext cx="1513959" cy="1472691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0650" cap="flat" cmpd="sng" algn="ctr">
              <a:gradFill flip="none" rotWithShape="1">
                <a:gsLst>
                  <a:gs pos="0">
                    <a:sysClr val="window" lastClr="FFFFFF">
                      <a:lumMod val="78000"/>
                    </a:sysClr>
                  </a:gs>
                  <a:gs pos="100000">
                    <a:sysClr val="window" lastClr="FFFFFF">
                      <a:lumMod val="98000"/>
                    </a:sys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5" name="Oval 60"/>
            <p:cNvSpPr>
              <a:spLocks noChangeAspect="1"/>
            </p:cNvSpPr>
            <p:nvPr/>
          </p:nvSpPr>
          <p:spPr>
            <a:xfrm>
              <a:off x="4503332" y="1698897"/>
              <a:ext cx="1220221" cy="1186959"/>
            </a:xfrm>
            <a:prstGeom prst="ellipse">
              <a:avLst/>
            </a:prstGeom>
            <a:gradFill flip="none" rotWithShape="1">
              <a:gsLst>
                <a:gs pos="100000">
                  <a:sysClr val="window" lastClr="FFFFFF">
                    <a:lumMod val="81000"/>
                  </a:sysClr>
                </a:gs>
                <a:gs pos="0">
                  <a:sysClr val="window" lastClr="FFFFFF">
                    <a:lumMod val="9900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6" name="Oval 29"/>
            <p:cNvSpPr>
              <a:spLocks noChangeAspect="1"/>
            </p:cNvSpPr>
            <p:nvPr/>
          </p:nvSpPr>
          <p:spPr>
            <a:xfrm>
              <a:off x="4654155" y="1845609"/>
              <a:ext cx="918574" cy="893534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 cap="flat" cmpd="sng" algn="ctr">
              <a:gradFill flip="none" rotWithShape="1">
                <a:gsLst>
                  <a:gs pos="0">
                    <a:sysClr val="window" lastClr="FFFFFF">
                      <a:lumMod val="78000"/>
                    </a:sysClr>
                  </a:gs>
                  <a:gs pos="100000">
                    <a:sysClr val="window" lastClr="FFFFFF">
                      <a:lumMod val="98000"/>
                    </a:sys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cxnSp>
          <p:nvCxnSpPr>
            <p:cNvPr id="29" name="直接连接符 32"/>
            <p:cNvCxnSpPr/>
            <p:nvPr/>
          </p:nvCxnSpPr>
          <p:spPr>
            <a:xfrm>
              <a:off x="5572729" y="5114926"/>
              <a:ext cx="286198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1" name="Oval 60"/>
            <p:cNvSpPr>
              <a:spLocks noChangeAspect="1"/>
            </p:cNvSpPr>
            <p:nvPr/>
          </p:nvSpPr>
          <p:spPr>
            <a:xfrm>
              <a:off x="4439495" y="4465946"/>
              <a:ext cx="1220221" cy="1186959"/>
            </a:xfrm>
            <a:prstGeom prst="ellipse">
              <a:avLst/>
            </a:prstGeom>
            <a:gradFill flip="none" rotWithShape="1">
              <a:gsLst>
                <a:gs pos="100000">
                  <a:sysClr val="window" lastClr="FFFFFF">
                    <a:lumMod val="81000"/>
                  </a:sysClr>
                </a:gs>
                <a:gs pos="0">
                  <a:sysClr val="window" lastClr="FFFFFF">
                    <a:lumMod val="9900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32" name="Oval 29"/>
            <p:cNvSpPr>
              <a:spLocks noChangeAspect="1"/>
            </p:cNvSpPr>
            <p:nvPr/>
          </p:nvSpPr>
          <p:spPr>
            <a:xfrm>
              <a:off x="4590319" y="4660920"/>
              <a:ext cx="918573" cy="893534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 cap="flat" cmpd="sng" algn="ctr">
              <a:gradFill flip="none" rotWithShape="1">
                <a:gsLst>
                  <a:gs pos="0">
                    <a:sysClr val="window" lastClr="FFFFFF">
                      <a:lumMod val="78000"/>
                    </a:sysClr>
                  </a:gs>
                  <a:gs pos="100000">
                    <a:sysClr val="window" lastClr="FFFFFF">
                      <a:lumMod val="98000"/>
                    </a:sys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>
              <a:innerShdw blurRad="330200" dist="114300" dir="16200000">
                <a:prstClr val="black">
                  <a:alpha val="53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800886" y="1662876"/>
            <a:ext cx="495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CÁC DẠNG ĐỊA HÌNH CHÍNH</a:t>
            </a:r>
            <a:endParaRPr lang="en-US" sz="2400" b="1" dirty="0">
              <a:solidFill>
                <a:srgbClr val="FF000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16567" y="5098898"/>
            <a:ext cx="263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5888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KHOÁNG SẢN</a:t>
            </a:r>
            <a:endParaRPr lang="en-US" sz="2400" b="1" dirty="0">
              <a:solidFill>
                <a:srgbClr val="05888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7" name="圆角矩形 43"/>
          <p:cNvSpPr/>
          <p:nvPr/>
        </p:nvSpPr>
        <p:spPr>
          <a:xfrm>
            <a:off x="299588" y="243321"/>
            <a:ext cx="2831609" cy="1107584"/>
          </a:xfrm>
          <a:prstGeom prst="roundRect">
            <a:avLst>
              <a:gd name="adj" fmla="val 1127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solidFill>
                <a:srgbClr val="00B0F0"/>
              </a:solidFill>
              <a:latin typeface="微软雅黑" panose="020B0503020204020204" pitchFamily="34" charset="-122"/>
            </a:endParaRPr>
          </a:p>
        </p:txBody>
      </p:sp>
      <p:sp>
        <p:nvSpPr>
          <p:cNvPr id="48" name="圆角矩形 44"/>
          <p:cNvSpPr/>
          <p:nvPr/>
        </p:nvSpPr>
        <p:spPr>
          <a:xfrm>
            <a:off x="56624" y="302491"/>
            <a:ext cx="2831609" cy="970368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rgbClr val="024258"/>
                </a:solidFill>
                <a:latin typeface="#9Slide03 AmpleSoft Bold" panose="02000000000000000000" pitchFamily="2" charset="0"/>
              </a:rPr>
              <a:t>NỘI DUNG BÀI HỌC</a:t>
            </a:r>
            <a:endParaRPr lang="zh-CN" altLang="en-US" sz="3200" dirty="0">
              <a:solidFill>
                <a:srgbClr val="024258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442856" y="-30026"/>
            <a:ext cx="9305453" cy="6969725"/>
            <a:chOff x="-590475" y="-30026"/>
            <a:chExt cx="12407271" cy="6969725"/>
          </a:xfrm>
        </p:grpSpPr>
        <p:sp>
          <p:nvSpPr>
            <p:cNvPr id="50" name="矩形 68"/>
            <p:cNvSpPr/>
            <p:nvPr/>
          </p:nvSpPr>
          <p:spPr>
            <a:xfrm rot="2700000">
              <a:off x="97057" y="5242996"/>
              <a:ext cx="1201527" cy="1195329"/>
            </a:xfrm>
            <a:prstGeom prst="rect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矩形 73"/>
            <p:cNvSpPr/>
            <p:nvPr/>
          </p:nvSpPr>
          <p:spPr>
            <a:xfrm rot="2700000">
              <a:off x="-593928" y="5212599"/>
              <a:ext cx="1338855" cy="1331949"/>
            </a:xfrm>
            <a:prstGeom prst="rect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矩形 74"/>
            <p:cNvSpPr/>
            <p:nvPr/>
          </p:nvSpPr>
          <p:spPr>
            <a:xfrm rot="2700000">
              <a:off x="638254" y="6149242"/>
              <a:ext cx="792501" cy="788413"/>
            </a:xfrm>
            <a:prstGeom prst="rect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矩形 78"/>
            <p:cNvSpPr/>
            <p:nvPr/>
          </p:nvSpPr>
          <p:spPr>
            <a:xfrm rot="2700000">
              <a:off x="10667822" y="-27055"/>
              <a:ext cx="1151945" cy="1146003"/>
            </a:xfrm>
            <a:prstGeom prst="rect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矩形 80"/>
            <p:cNvSpPr/>
            <p:nvPr/>
          </p:nvSpPr>
          <p:spPr>
            <a:xfrm rot="2700000">
              <a:off x="10390346" y="684096"/>
              <a:ext cx="598159" cy="595073"/>
            </a:xfrm>
            <a:prstGeom prst="rect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1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13462"/>
              </p:ext>
            </p:extLst>
          </p:nvPr>
        </p:nvGraphicFramePr>
        <p:xfrm>
          <a:off x="449904" y="3588603"/>
          <a:ext cx="8244192" cy="31115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9188">
                  <a:extLst>
                    <a:ext uri="{9D8B030D-6E8A-4147-A177-3AD203B41FA5}">
                      <a16:colId xmlns="" xmlns:a16="http://schemas.microsoft.com/office/drawing/2014/main" val="671807304"/>
                    </a:ext>
                  </a:extLst>
                </a:gridCol>
                <a:gridCol w="2369322">
                  <a:extLst>
                    <a:ext uri="{9D8B030D-6E8A-4147-A177-3AD203B41FA5}">
                      <a16:colId xmlns="" xmlns:a16="http://schemas.microsoft.com/office/drawing/2014/main" val="1198043106"/>
                    </a:ext>
                  </a:extLst>
                </a:gridCol>
                <a:gridCol w="1782129">
                  <a:extLst>
                    <a:ext uri="{9D8B030D-6E8A-4147-A177-3AD203B41FA5}">
                      <a16:colId xmlns="" xmlns:a16="http://schemas.microsoft.com/office/drawing/2014/main" val="815203697"/>
                    </a:ext>
                  </a:extLst>
                </a:gridCol>
                <a:gridCol w="1563553">
                  <a:extLst>
                    <a:ext uri="{9D8B030D-6E8A-4147-A177-3AD203B41FA5}">
                      <a16:colId xmlns="" xmlns:a16="http://schemas.microsoft.com/office/drawing/2014/main" val="3690382117"/>
                    </a:ext>
                  </a:extLst>
                </a:gridCol>
              </a:tblGrid>
              <a:tr h="58213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dạng địa hình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9219045"/>
                  </a:ext>
                </a:extLst>
              </a:tr>
              <a:tr h="63236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8489794"/>
                  </a:ext>
                </a:extLst>
              </a:tr>
              <a:tr h="63236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2944696"/>
                  </a:ext>
                </a:extLst>
              </a:tr>
              <a:tr h="63236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nguyên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207436"/>
                  </a:ext>
                </a:extLst>
              </a:tr>
              <a:tr h="63236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11301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71550" y="812655"/>
            <a:ext cx="8073596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 mục1;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1969" y="157800"/>
            <a:ext cx="6234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(5 phút)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653F6E-FCB0-40B3-BC35-79235C21C14D}"/>
              </a:ext>
            </a:extLst>
          </p:cNvPr>
          <p:cNvSpPr txBox="1"/>
          <p:nvPr/>
        </p:nvSpPr>
        <p:spPr>
          <a:xfrm>
            <a:off x="827903" y="3595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7EE039-FAC5-411E-B887-339E14C8BFB0}"/>
              </a:ext>
            </a:extLst>
          </p:cNvPr>
          <p:cNvSpPr txBox="1"/>
          <p:nvPr/>
        </p:nvSpPr>
        <p:spPr>
          <a:xfrm>
            <a:off x="5177481" y="1940010"/>
            <a:ext cx="5066270" cy="1836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91F43D-434C-43F6-8FAC-C1FA2D508D3A}"/>
              </a:ext>
            </a:extLst>
          </p:cNvPr>
          <p:cNvSpPr txBox="1"/>
          <p:nvPr/>
        </p:nvSpPr>
        <p:spPr>
          <a:xfrm>
            <a:off x="920268" y="1711607"/>
            <a:ext cx="767354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1,2: Tìm hiểu về Núi.                  </a:t>
            </a:r>
          </a:p>
          <a:p>
            <a:pPr algn="just">
              <a:lnSpc>
                <a:spcPct val="120000"/>
              </a:lnSpc>
            </a:pPr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3,4: Tìm hiểu về Đồi.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5,6: Tìm hiểu về cao nguyên      </a:t>
            </a:r>
          </a:p>
          <a:p>
            <a:r>
              <a:rPr lang="nl-NL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7;8: Tìm hiểu về đồng bằng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3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163" y="3453763"/>
            <a:ext cx="4500565" cy="3377883"/>
            <a:chOff x="83340" y="3480117"/>
            <a:chExt cx="4500565" cy="3377883"/>
          </a:xfrm>
        </p:grpSpPr>
        <p:pic>
          <p:nvPicPr>
            <p:cNvPr id="6" name="Picture 5" descr="C:\Users\Admin\Desktop\hình 3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0" y="3480117"/>
              <a:ext cx="4500565" cy="3377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42875" y="6550223"/>
              <a:ext cx="43717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3: Quang cảnh cao nguyên Pa-ta-gô-ni ở Nam Mĩ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235" y="423141"/>
            <a:ext cx="4381499" cy="3351529"/>
            <a:chOff x="142875" y="128588"/>
            <a:chExt cx="4381499" cy="3351529"/>
          </a:xfrm>
        </p:grpSpPr>
        <p:pic>
          <p:nvPicPr>
            <p:cNvPr id="3" name="Picture 2" descr="C:\Users\Admin\Desktop\hình 1.pn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128588"/>
              <a:ext cx="4381499" cy="3351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3342" y="3133087"/>
              <a:ext cx="38103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1: Quang cảnh vùng núi An-pơ ở Thuỵ Sỹ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21224" y="3584978"/>
            <a:ext cx="4569880" cy="3273022"/>
            <a:chOff x="4574120" y="3558624"/>
            <a:chExt cx="4569880" cy="3273022"/>
          </a:xfrm>
        </p:grpSpPr>
        <p:pic>
          <p:nvPicPr>
            <p:cNvPr id="7" name="Picture 6" descr="C:\Users\Admin\Desktop\hình 4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905" y="3558624"/>
              <a:ext cx="4560095" cy="3273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574120" y="6517950"/>
              <a:ext cx="4405821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4: Quang cảnh đồng bằng sông Cửu Long ở Việt Nam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9513" y="497752"/>
            <a:ext cx="4405313" cy="3202305"/>
            <a:chOff x="4524374" y="277812"/>
            <a:chExt cx="4405313" cy="3202305"/>
          </a:xfrm>
        </p:grpSpPr>
        <p:pic>
          <p:nvPicPr>
            <p:cNvPr id="17" name="Picture 16" descr="C:\Users\Admin\Desktop\hình 2.pn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374" y="277812"/>
              <a:ext cx="4405313" cy="3202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010964" y="3131872"/>
              <a:ext cx="34996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2: Quang cảnh đồi núi ở In-đô-nê xi-a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50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879461"/>
            <a:ext cx="4319215" cy="4221302"/>
            <a:chOff x="142875" y="128588"/>
            <a:chExt cx="4381499" cy="3351529"/>
          </a:xfrm>
        </p:grpSpPr>
        <p:pic>
          <p:nvPicPr>
            <p:cNvPr id="16" name="Picture 15" descr="C:\Users\Admin\Desktop\hình 1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128588"/>
              <a:ext cx="4381499" cy="3351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63342" y="3133087"/>
              <a:ext cx="38103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1: Quang cảnh vùng núi An-pơ ở Thuỵ Sỹ</a:t>
              </a: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98822"/>
              </p:ext>
            </p:extLst>
          </p:nvPr>
        </p:nvGraphicFramePr>
        <p:xfrm>
          <a:off x="0" y="19114"/>
          <a:ext cx="9144000" cy="1981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8962">
                  <a:extLst>
                    <a:ext uri="{9D8B030D-6E8A-4147-A177-3AD203B41FA5}">
                      <a16:colId xmlns="" xmlns:a16="http://schemas.microsoft.com/office/drawing/2014/main" val="637585945"/>
                    </a:ext>
                  </a:extLst>
                </a:gridCol>
                <a:gridCol w="2611538">
                  <a:extLst>
                    <a:ext uri="{9D8B030D-6E8A-4147-A177-3AD203B41FA5}">
                      <a16:colId xmlns="" xmlns:a16="http://schemas.microsoft.com/office/drawing/2014/main" val="2939016083"/>
                    </a:ext>
                  </a:extLst>
                </a:gridCol>
                <a:gridCol w="3686175">
                  <a:extLst>
                    <a:ext uri="{9D8B030D-6E8A-4147-A177-3AD203B41FA5}">
                      <a16:colId xmlns="" xmlns:a16="http://schemas.microsoft.com/office/drawing/2014/main" val="400153301"/>
                    </a:ext>
                  </a:extLst>
                </a:gridCol>
                <a:gridCol w="1457325">
                  <a:extLst>
                    <a:ext uri="{9D8B030D-6E8A-4147-A177-3AD203B41FA5}">
                      <a16:colId xmlns="" xmlns:a16="http://schemas.microsoft.com/office/drawing/2014/main" val="2005240532"/>
                    </a:ext>
                  </a:extLst>
                </a:gridCol>
              </a:tblGrid>
              <a:tr h="7065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dạng địa hình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201635"/>
                  </a:ext>
                </a:extLst>
              </a:tr>
              <a:tr h="12069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694676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7679879" y="740283"/>
            <a:ext cx="1464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Dãy Hi- ma-lay-a; </a:t>
            </a:r>
            <a:b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Dãy An Pơ; Dãy An đét</a:t>
            </a:r>
            <a:endParaRPr lang="en-US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25136" y="771465"/>
            <a:ext cx="25574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Độ cao của núi so với mực nước biển là từ 500 m trở lên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19215" y="932876"/>
            <a:ext cx="25058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Núi thường có đỉnh nhọn, sườn dốc.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56075" y="2146160"/>
            <a:ext cx="4987925" cy="3819216"/>
            <a:chOff x="4156075" y="2146160"/>
            <a:chExt cx="4987925" cy="3819216"/>
          </a:xfrm>
        </p:grpSpPr>
        <p:pic>
          <p:nvPicPr>
            <p:cNvPr id="4098" name="Picture 2" descr="Khám phá Phan Xi Păng - đỉnh núi cao nhất Việt Nam | Liên hoan Truyền hình  toàn quố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075" y="2146160"/>
              <a:ext cx="4987925" cy="342900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695174" y="5657599"/>
              <a:ext cx="3909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 núi Fa-si-fan cao 3143m cao nhất Việt Nam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9573" y="2063722"/>
            <a:ext cx="8315326" cy="4794278"/>
            <a:chOff x="0" y="2000314"/>
            <a:chExt cx="9144000" cy="4801395"/>
          </a:xfrm>
        </p:grpSpPr>
        <p:pic>
          <p:nvPicPr>
            <p:cNvPr id="26" name="Picture 2" descr="Địa lí 8 Bài 1: Vị trí địa lí, địa hình và khoáng sả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b="4359"/>
            <a:stretch/>
          </p:blipFill>
          <p:spPr bwMode="auto">
            <a:xfrm>
              <a:off x="0" y="2000314"/>
              <a:ext cx="9144000" cy="480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015878" y="2000314"/>
              <a:ext cx="2585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đồ tự nhiên Châu 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16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591273"/>
              </p:ext>
            </p:extLst>
          </p:nvPr>
        </p:nvGraphicFramePr>
        <p:xfrm>
          <a:off x="0" y="-24662"/>
          <a:ext cx="9144001" cy="22182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8962">
                  <a:extLst>
                    <a:ext uri="{9D8B030D-6E8A-4147-A177-3AD203B41FA5}">
                      <a16:colId xmlns="" xmlns:a16="http://schemas.microsoft.com/office/drawing/2014/main" val="637585945"/>
                    </a:ext>
                  </a:extLst>
                </a:gridCol>
                <a:gridCol w="2740126">
                  <a:extLst>
                    <a:ext uri="{9D8B030D-6E8A-4147-A177-3AD203B41FA5}">
                      <a16:colId xmlns="" xmlns:a16="http://schemas.microsoft.com/office/drawing/2014/main" val="2939016083"/>
                    </a:ext>
                  </a:extLst>
                </a:gridCol>
                <a:gridCol w="3557588">
                  <a:extLst>
                    <a:ext uri="{9D8B030D-6E8A-4147-A177-3AD203B41FA5}">
                      <a16:colId xmlns="" xmlns:a16="http://schemas.microsoft.com/office/drawing/2014/main" val="400153301"/>
                    </a:ext>
                  </a:extLst>
                </a:gridCol>
                <a:gridCol w="1457325">
                  <a:extLst>
                    <a:ext uri="{9D8B030D-6E8A-4147-A177-3AD203B41FA5}">
                      <a16:colId xmlns="" xmlns:a16="http://schemas.microsoft.com/office/drawing/2014/main" val="2005240532"/>
                    </a:ext>
                  </a:extLst>
                </a:gridCol>
              </a:tblGrid>
              <a:tr h="7065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dạng địa hình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cao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201635"/>
                  </a:ext>
                </a:extLst>
              </a:tr>
              <a:tr h="14867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18297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15343" y="711948"/>
            <a:ext cx="26332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Độ cao của đồi so với vùng đất xung quanh thường không quá 200 m.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2953" y="726617"/>
            <a:ext cx="3369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Đồi có đỉnh tròn, sườn thoải</a:t>
            </a: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2442147"/>
            <a:ext cx="4572000" cy="3803211"/>
            <a:chOff x="4357688" y="277812"/>
            <a:chExt cx="4572000" cy="3202305"/>
          </a:xfrm>
        </p:grpSpPr>
        <p:pic>
          <p:nvPicPr>
            <p:cNvPr id="20" name="Picture 19" descr="C:\Users\Admin\Desktop\hình 2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688" y="277812"/>
              <a:ext cx="4572000" cy="3202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5010964" y="3131872"/>
              <a:ext cx="34996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2: Quang cảnh đồi núi ở In-đô-nê xi-a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0" y="2638732"/>
            <a:ext cx="4572000" cy="3606626"/>
            <a:chOff x="4572000" y="2308399"/>
            <a:chExt cx="4572000" cy="30404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2308399"/>
              <a:ext cx="4572000" cy="2757488"/>
            </a:xfrm>
            <a:prstGeom prst="round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798290" y="5041077"/>
              <a:ext cx="23339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chè Phú Thọ - Việt Nam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30736" y="711948"/>
            <a:ext cx="1565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Bắc Bộ: Phú Thọ; Thái Nguyên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0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HƯỚNG DẪN BÀI TẬP KHẢO SÁT"/>
  <p:tag name="ISPRING_PRESENTER_ID" val="{7257E5D0-9D30-4FF0-97B0-8B144157FD3C}"/>
  <p:tag name="ISPRING_SLIDE_ID_2" val="{919FCEB5-30CA-42E8-9CE6-69AA1E4806E8}"/>
  <p:tag name="GENSWF_ADVANCE_TIME" val="16.8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DB7C349A-72A7-4381-B313-FB6043C29C42}&quot;/&gt;&lt;isInvalidForFieldText val=&quot;0&quot;/&gt;&lt;Image&gt;&lt;filename val=&quot;C:\Users\thtru\AppData\Local\Temp\PR\data\asimages\{DB7C349A-72A7-4381-B313-FB6043C29C42}_13.png&quot;/&gt;&lt;left val=&quot;73&quot;/&gt;&lt;top val=&quot;15&quot;/&gt;&lt;width val=&quot;568&quot;/&gt;&lt;height val=&quot;80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DẶN DÒ"/>
  <p:tag name="ISPRING_SLIDE_INDENT_LEVEL" val="0"/>
  <p:tag name="ISPRING_PRESENTER_ID" val="{7257E5D0-9D30-4FF0-97B0-8B144157FD3C}"/>
  <p:tag name="TIMING" val="|1.446|1.534"/>
  <p:tag name="ISPRING_SLIDE_ID_2" val="{38DB0F52-FF5B-4949-A305-2965A9D849D7}"/>
  <p:tag name="GENSWF_ADVANCE_TIME" val="28.5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1369</TotalTime>
  <Words>2145</Words>
  <Application>Microsoft Office PowerPoint</Application>
  <PresentationFormat>On-screen Show (4:3)</PresentationFormat>
  <Paragraphs>355</Paragraphs>
  <Slides>27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Mục tiêu bài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HP</cp:lastModifiedBy>
  <cp:revision>123</cp:revision>
  <dcterms:created xsi:type="dcterms:W3CDTF">2021-04-15T14:01:18Z</dcterms:created>
  <dcterms:modified xsi:type="dcterms:W3CDTF">2021-11-17T03:56:52Z</dcterms:modified>
</cp:coreProperties>
</file>