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9"/>
  </p:notesMasterIdLst>
  <p:sldIdLst>
    <p:sldId id="257" r:id="rId4"/>
    <p:sldId id="258" r:id="rId5"/>
    <p:sldId id="259" r:id="rId6"/>
    <p:sldId id="270" r:id="rId7"/>
    <p:sldId id="264" r:id="rId8"/>
    <p:sldId id="268" r:id="rId9"/>
    <p:sldId id="269" r:id="rId10"/>
    <p:sldId id="265" r:id="rId11"/>
    <p:sldId id="272" r:id="rId12"/>
    <p:sldId id="274" r:id="rId13"/>
    <p:sldId id="273" r:id="rId14"/>
    <p:sldId id="358" r:id="rId15"/>
    <p:sldId id="275" r:id="rId16"/>
    <p:sldId id="276" r:id="rId17"/>
    <p:sldId id="277" r:id="rId18"/>
    <p:sldId id="279" r:id="rId19"/>
    <p:sldId id="278" r:id="rId20"/>
    <p:sldId id="282" r:id="rId21"/>
    <p:sldId id="349" r:id="rId22"/>
    <p:sldId id="352" r:id="rId23"/>
    <p:sldId id="353" r:id="rId24"/>
    <p:sldId id="354" r:id="rId25"/>
    <p:sldId id="355" r:id="rId26"/>
    <p:sldId id="356" r:id="rId27"/>
    <p:sldId id="3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A78B4-9D01-44F6-9BA1-04DD01AE1D54}"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E8460-EBFE-48E0-A642-B7783632EE82}" type="slidenum">
              <a:rPr lang="en-US" smtClean="0"/>
              <a:t>‹#›</a:t>
            </a:fld>
            <a:endParaRPr lang="en-US"/>
          </a:p>
        </p:txBody>
      </p:sp>
    </p:spTree>
    <p:extLst>
      <p:ext uri="{BB962C8B-B14F-4D97-AF65-F5344CB8AC3E}">
        <p14:creationId xmlns:p14="http://schemas.microsoft.com/office/powerpoint/2010/main" val="1188564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C19-DD43-48FB-874F-FB71EDDB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0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học</a:t>
            </a:r>
            <a:r>
              <a:rPr lang="en-US" dirty="0"/>
              <a:t> </a:t>
            </a:r>
            <a:r>
              <a:rPr lang="en-US" dirty="0" err="1"/>
              <a:t>sinh</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C19-DD43-48FB-874F-FB71EDDB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238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1 </a:t>
            </a:r>
            <a:r>
              <a:rPr lang="en-US" dirty="0" err="1"/>
              <a:t>cặp</a:t>
            </a:r>
            <a:r>
              <a:rPr lang="en-US" dirty="0"/>
              <a:t> </a:t>
            </a:r>
            <a:r>
              <a:rPr lang="en-US" dirty="0" err="1"/>
              <a:t>đôi</a:t>
            </a:r>
            <a:r>
              <a:rPr lang="en-US" dirty="0"/>
              <a:t> chia </a:t>
            </a:r>
            <a:r>
              <a:rPr lang="en-US" dirty="0" err="1"/>
              <a:t>sẻ</a:t>
            </a:r>
            <a:r>
              <a:rPr lang="en-US" dirty="0"/>
              <a:t> </a:t>
            </a:r>
            <a:r>
              <a:rPr lang="en-US" dirty="0" err="1"/>
              <a:t>trước</a:t>
            </a:r>
            <a:r>
              <a:rPr lang="en-US" dirty="0"/>
              <a:t> </a:t>
            </a:r>
            <a:r>
              <a:rPr lang="en-US" dirty="0" err="1"/>
              <a:t>lớp</a:t>
            </a:r>
            <a:r>
              <a:rPr lang="en-US" dirty="0"/>
              <a:t>, </a:t>
            </a:r>
            <a:r>
              <a:rPr lang="en-US" dirty="0" err="1"/>
              <a:t>các</a:t>
            </a:r>
            <a:r>
              <a:rPr lang="en-US" dirty="0"/>
              <a:t> </a:t>
            </a:r>
            <a:r>
              <a:rPr lang="en-US" dirty="0" err="1"/>
              <a:t>bạn</a:t>
            </a:r>
            <a:r>
              <a:rPr lang="en-US" dirty="0"/>
              <a:t> </a:t>
            </a:r>
            <a:r>
              <a:rPr lang="en-US" dirty="0" err="1"/>
              <a:t>khác</a:t>
            </a:r>
            <a:r>
              <a:rPr lang="en-US" dirty="0"/>
              <a:t> </a:t>
            </a:r>
            <a:r>
              <a:rPr lang="en-US" dirty="0" err="1"/>
              <a:t>nhận</a:t>
            </a:r>
            <a:r>
              <a:rPr lang="en-US" dirty="0"/>
              <a:t> </a:t>
            </a:r>
            <a:r>
              <a:rPr lang="en-US" dirty="0" err="1"/>
              <a:t>xét</a:t>
            </a:r>
            <a:r>
              <a:rPr lang="en-US" dirty="0"/>
              <a:t> </a:t>
            </a:r>
            <a:r>
              <a:rPr lang="en-US" dirty="0" err="1"/>
              <a:t>và</a:t>
            </a:r>
            <a:r>
              <a:rPr lang="en-US" dirty="0"/>
              <a:t> </a:t>
            </a:r>
            <a:r>
              <a:rPr lang="en-US" dirty="0" err="1"/>
              <a:t>bổ</a:t>
            </a:r>
            <a:r>
              <a:rPr lang="en-US" dirty="0"/>
              <a:t> sung.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C19-DD43-48FB-874F-FB71EDDB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25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a:t>
            </a:r>
            <a:r>
              <a:rPr lang="en-US" dirty="0" err="1"/>
              <a:t>Học</a:t>
            </a:r>
            <a:r>
              <a:rPr lang="en-US" dirty="0"/>
              <a:t> </a:t>
            </a:r>
            <a:r>
              <a:rPr lang="en-US" dirty="0" err="1"/>
              <a:t>sinh</a:t>
            </a:r>
            <a:r>
              <a:rPr lang="en-US" dirty="0"/>
              <a:t> </a:t>
            </a:r>
            <a:r>
              <a:rPr lang="en-US" dirty="0" err="1"/>
              <a:t>viết</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C19-DD43-48FB-874F-FB71EDDB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831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C19-DD43-48FB-874F-FB71EDDB78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158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1680-C380-43ED-9CF2-792C4702B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98C53B-D792-4E17-99F8-8C04624A3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29153-A5A0-4D86-B43C-204DD0DC80D1}"/>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69CFC36E-3359-4A11-93D4-4689628A2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893E-EB3A-41F1-8443-8C889AFF74E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76478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1B0F-5038-4299-A849-C1BD70016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389B6-F758-480A-907B-D555ACD4F3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55661-1DE0-4AF1-8D72-737DCC02A41A}"/>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071A0278-1EAB-43D7-B9A7-614BEF468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98B44-AFF1-4ED1-B9E6-A0C769F88B5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49082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BC0D4-8244-4B90-9DE9-902B3EC70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8D7BA-E257-49CC-8328-CA985C924F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8DF61-B70A-4EC1-8E4C-83228678910C}"/>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32921245-C65A-4DFF-B705-BB5EC8C9A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985C6-976F-4ABC-AEE1-483496D65AFF}"/>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7063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7732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47732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665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30681" y="2190822"/>
            <a:ext cx="5330638" cy="984885"/>
          </a:xfrm>
        </p:spPr>
        <p:txBody>
          <a:bodyPr lIns="0" tIns="0" rIns="0" bIns="0"/>
          <a:lstStyle>
            <a:lvl1pPr>
              <a:defRPr sz="6400" b="0" i="0">
                <a:solidFill>
                  <a:srgbClr val="32758A"/>
                </a:solidFill>
                <a:latin typeface="Arial"/>
                <a:cs typeface="Arial"/>
              </a:defRPr>
            </a:lvl1pPr>
          </a:lstStyle>
          <a:p>
            <a:endParaRPr/>
          </a:p>
        </p:txBody>
      </p:sp>
      <p:sp>
        <p:nvSpPr>
          <p:cNvPr id="3" name="Holder 3"/>
          <p:cNvSpPr>
            <a:spLocks noGrp="1"/>
          </p:cNvSpPr>
          <p:nvPr>
            <p:ph type="body" idx="1"/>
          </p:nvPr>
        </p:nvSpPr>
        <p:spPr>
          <a:xfrm>
            <a:off x="3044377" y="3325781"/>
            <a:ext cx="6103244" cy="984885"/>
          </a:xfrm>
        </p:spPr>
        <p:txBody>
          <a:bodyPr lIns="0" tIns="0" rIns="0" bIns="0"/>
          <a:lstStyle>
            <a:lvl1pPr>
              <a:defRPr sz="6400" b="0" i="0">
                <a:solidFill>
                  <a:srgbClr val="32758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9338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30681" y="2190822"/>
            <a:ext cx="5330638" cy="984885"/>
          </a:xfrm>
        </p:spPr>
        <p:txBody>
          <a:bodyPr lIns="0" tIns="0" rIns="0" bIns="0"/>
          <a:lstStyle>
            <a:lvl1pPr>
              <a:defRPr sz="6400" b="0" i="0">
                <a:solidFill>
                  <a:srgbClr val="32758A"/>
                </a:solidFill>
                <a:latin typeface="Arial"/>
                <a:cs typeface="Arial"/>
              </a:defRPr>
            </a:lvl1pPr>
          </a:lstStyle>
          <a:p>
            <a:endParaRPr/>
          </a:p>
        </p:txBody>
      </p:sp>
      <p:sp>
        <p:nvSpPr>
          <p:cNvPr id="3" name="Holder 3"/>
          <p:cNvSpPr>
            <a:spLocks noGrp="1"/>
          </p:cNvSpPr>
          <p:nvPr>
            <p:ph sz="half" idx="2"/>
          </p:nvPr>
        </p:nvSpPr>
        <p:spPr>
          <a:xfrm>
            <a:off x="609600" y="1577340"/>
            <a:ext cx="5303520" cy="147732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7732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592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430681" y="2190822"/>
            <a:ext cx="5330638" cy="984885"/>
          </a:xfrm>
        </p:spPr>
        <p:txBody>
          <a:bodyPr lIns="0" tIns="0" rIns="0" bIns="0"/>
          <a:lstStyle>
            <a:lvl1pPr>
              <a:defRPr sz="6400" b="0" i="0">
                <a:solidFill>
                  <a:srgbClr val="32758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3651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4623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17724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0875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6191" y="979704"/>
            <a:ext cx="5019616" cy="784830"/>
          </a:xfrm>
        </p:spPr>
        <p:txBody>
          <a:bodyPr lIns="0" tIns="0" rIns="0" bIns="0"/>
          <a:lstStyle>
            <a:lvl1pPr>
              <a:defRPr sz="5100" b="0" i="0">
                <a:solidFill>
                  <a:srgbClr val="32758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0210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6191" y="979704"/>
            <a:ext cx="5019616" cy="784830"/>
          </a:xfrm>
        </p:spPr>
        <p:txBody>
          <a:bodyPr lIns="0" tIns="0" rIns="0" bIns="0"/>
          <a:lstStyle>
            <a:lvl1pPr>
              <a:defRPr sz="5100" b="0" i="0">
                <a:solidFill>
                  <a:srgbClr val="32758A"/>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087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DA73-3C90-4932-9B37-E369B91AA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2C993-7864-49F4-9637-B1EEDCBEA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64C72-1140-42CF-9FF1-0A20C1D288A8}"/>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D216236F-965B-4DDF-86AC-E6816E331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27A38-D28D-4842-A1AC-D66A654E095E}"/>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714471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86191" y="979704"/>
            <a:ext cx="5019616" cy="784830"/>
          </a:xfrm>
        </p:spPr>
        <p:txBody>
          <a:bodyPr lIns="0" tIns="0" rIns="0" bIns="0"/>
          <a:lstStyle>
            <a:lvl1pPr>
              <a:defRPr sz="5100" b="0" i="0">
                <a:solidFill>
                  <a:srgbClr val="32758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1899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2154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89D4-751F-4C54-8898-9CF534726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E3119-EEB1-48CC-A1CE-167F763D63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20EFD-45F2-4446-B45A-AC8E4C14684D}"/>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A74360FB-F82E-4BAD-9832-3CE3E3925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8FD86-D145-4696-A276-DC65049BAB37}"/>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88718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CA5C-F107-4B1C-BF37-38D3D0A75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7C131-8850-41A6-92B8-47A211EA0C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0F996-EEF1-49B2-A6C4-9D9DF7D66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F563B-6AA2-4FC8-891F-EEAA4B50B043}"/>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6" name="Footer Placeholder 5">
            <a:extLst>
              <a:ext uri="{FF2B5EF4-FFF2-40B4-BE49-F238E27FC236}">
                <a16:creationId xmlns:a16="http://schemas.microsoft.com/office/drawing/2014/main" id="{84B137F8-1CB8-43EC-9928-BE2591E6B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7436D-525C-4370-9A4C-9CDFB5F4B94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23087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17D4-3778-4FF9-85B9-A83D5E51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5A6C5-613C-4106-82FB-C75635271E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76475-51A7-4C56-86D0-1B7162805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73A02-E980-4FAE-8484-952B1C707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68D04-67A5-46E5-80DF-3D89818083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C97DE-143E-4A50-85F0-EA0A6A74AC42}"/>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8" name="Footer Placeholder 7">
            <a:extLst>
              <a:ext uri="{FF2B5EF4-FFF2-40B4-BE49-F238E27FC236}">
                <a16:creationId xmlns:a16="http://schemas.microsoft.com/office/drawing/2014/main" id="{028451B3-2DFF-49CC-81FD-4A833F439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B9185F-9AB8-4A83-A2F0-1C65EC7223D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89612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02E5E-0652-45B7-BD24-34EA0575C9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2DF576-EAA6-4D2E-9B20-8E271B085E9B}"/>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4" name="Footer Placeholder 3">
            <a:extLst>
              <a:ext uri="{FF2B5EF4-FFF2-40B4-BE49-F238E27FC236}">
                <a16:creationId xmlns:a16="http://schemas.microsoft.com/office/drawing/2014/main" id="{2962651D-BF93-4D64-AACC-D9EB0C6A7C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8251B0-5095-4E4F-BB14-DC3D1B9E6826}"/>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408782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4A71A2-B886-4BEB-AF31-4AF784A42AC6}"/>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3" name="Footer Placeholder 2">
            <a:extLst>
              <a:ext uri="{FF2B5EF4-FFF2-40B4-BE49-F238E27FC236}">
                <a16:creationId xmlns:a16="http://schemas.microsoft.com/office/drawing/2014/main" id="{99CC7566-D032-4CB4-A562-818961ECE1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72CF43-7BA0-4BDB-A045-C9171DBF6F34}"/>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268064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9FA1-6245-4AF3-A3B3-22A0991D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15572-714A-4891-AEFC-AF652A54E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75439C-DBE3-4600-8B02-4D78044A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31DE4-65F2-4201-AEFE-9294B4519281}"/>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6" name="Footer Placeholder 5">
            <a:extLst>
              <a:ext uri="{FF2B5EF4-FFF2-40B4-BE49-F238E27FC236}">
                <a16:creationId xmlns:a16="http://schemas.microsoft.com/office/drawing/2014/main" id="{E5F30F7E-1D69-4813-B2B3-E7AC6F640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BC9CA-14AF-4EC8-80E6-9396AD2745D2}"/>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321804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FE07-418A-41B4-A2B3-73A7C6A91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37EFA8-13F9-43A8-A6F4-E2E19A1BD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A0DF3-C97A-4883-AC57-8E41C127B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B656A-064E-450E-95F8-3FD0998BEA40}"/>
              </a:ext>
            </a:extLst>
          </p:cNvPr>
          <p:cNvSpPr>
            <a:spLocks noGrp="1"/>
          </p:cNvSpPr>
          <p:nvPr>
            <p:ph type="dt" sz="half" idx="10"/>
          </p:nvPr>
        </p:nvSpPr>
        <p:spPr/>
        <p:txBody>
          <a:bodyPr/>
          <a:lstStyle/>
          <a:p>
            <a:fld id="{28F45A8E-BF51-485B-B24D-D9C7EF8C6EF5}" type="datetimeFigureOut">
              <a:rPr lang="en-US" smtClean="0"/>
              <a:t>1/16/2024</a:t>
            </a:fld>
            <a:endParaRPr lang="en-US"/>
          </a:p>
        </p:txBody>
      </p:sp>
      <p:sp>
        <p:nvSpPr>
          <p:cNvPr id="6" name="Footer Placeholder 5">
            <a:extLst>
              <a:ext uri="{FF2B5EF4-FFF2-40B4-BE49-F238E27FC236}">
                <a16:creationId xmlns:a16="http://schemas.microsoft.com/office/drawing/2014/main" id="{D7C637CC-2EEE-4188-9989-1F2BCC404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0BBE5-9987-4045-AF10-4B7AFBC74FA5}"/>
              </a:ext>
            </a:extLst>
          </p:cNvPr>
          <p:cNvSpPr>
            <a:spLocks noGrp="1"/>
          </p:cNvSpPr>
          <p:nvPr>
            <p:ph type="sldNum" sz="quarter" idx="12"/>
          </p:nvPr>
        </p:nvSpPr>
        <p:spPr/>
        <p:txBody>
          <a:bodyPr/>
          <a:lstStyle/>
          <a:p>
            <a:fld id="{5D2881F3-6322-4C16-B533-4480D2E814FD}" type="slidenum">
              <a:rPr lang="en-US" smtClean="0"/>
              <a:t>‹#›</a:t>
            </a:fld>
            <a:endParaRPr lang="en-US"/>
          </a:p>
        </p:txBody>
      </p:sp>
    </p:spTree>
    <p:extLst>
      <p:ext uri="{BB962C8B-B14F-4D97-AF65-F5344CB8AC3E}">
        <p14:creationId xmlns:p14="http://schemas.microsoft.com/office/powerpoint/2010/main" val="145688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82C0-5045-4AFB-838D-EA8DB087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EDAD0-05DA-4815-B3CC-36B0FFC95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F08A-1223-41E3-8EEE-D4B088837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45A8E-BF51-485B-B24D-D9C7EF8C6EF5}" type="datetimeFigureOut">
              <a:rPr lang="en-US" smtClean="0"/>
              <a:t>1/16/2024</a:t>
            </a:fld>
            <a:endParaRPr lang="en-US"/>
          </a:p>
        </p:txBody>
      </p:sp>
      <p:sp>
        <p:nvSpPr>
          <p:cNvPr id="5" name="Footer Placeholder 4">
            <a:extLst>
              <a:ext uri="{FF2B5EF4-FFF2-40B4-BE49-F238E27FC236}">
                <a16:creationId xmlns:a16="http://schemas.microsoft.com/office/drawing/2014/main" id="{91FCABBA-B3F9-4B3B-96FE-C1C05CC0A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737488-F50F-4C88-B3C6-3A7391C41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881F3-6322-4C16-B533-4480D2E814FD}" type="slidenum">
              <a:rPr lang="en-US" smtClean="0"/>
              <a:t>‹#›</a:t>
            </a:fld>
            <a:endParaRPr lang="en-US"/>
          </a:p>
        </p:txBody>
      </p:sp>
    </p:spTree>
    <p:extLst>
      <p:ext uri="{BB962C8B-B14F-4D97-AF65-F5344CB8AC3E}">
        <p14:creationId xmlns:p14="http://schemas.microsoft.com/office/powerpoint/2010/main" val="3078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30681" y="2190822"/>
            <a:ext cx="5330638" cy="1477328"/>
          </a:xfrm>
          <a:prstGeom prst="rect">
            <a:avLst/>
          </a:prstGeom>
        </p:spPr>
        <p:txBody>
          <a:bodyPr wrap="square" lIns="0" tIns="0" rIns="0" bIns="0">
            <a:spAutoFit/>
          </a:bodyPr>
          <a:lstStyle>
            <a:lvl1pPr>
              <a:defRPr sz="9600" b="0" i="0">
                <a:solidFill>
                  <a:srgbClr val="32758A"/>
                </a:solidFill>
                <a:latin typeface="Arial"/>
                <a:cs typeface="Arial"/>
              </a:defRPr>
            </a:lvl1pPr>
          </a:lstStyle>
          <a:p>
            <a:endParaRPr/>
          </a:p>
        </p:txBody>
      </p:sp>
      <p:sp>
        <p:nvSpPr>
          <p:cNvPr id="3" name="Holder 3"/>
          <p:cNvSpPr>
            <a:spLocks noGrp="1"/>
          </p:cNvSpPr>
          <p:nvPr>
            <p:ph type="body" idx="1"/>
          </p:nvPr>
        </p:nvSpPr>
        <p:spPr>
          <a:xfrm>
            <a:off x="3044377" y="3325781"/>
            <a:ext cx="6103244" cy="1477328"/>
          </a:xfrm>
          <a:prstGeom prst="rect">
            <a:avLst/>
          </a:prstGeom>
        </p:spPr>
        <p:txBody>
          <a:bodyPr wrap="square" lIns="0" tIns="0" rIns="0" bIns="0">
            <a:spAutoFit/>
          </a:bodyPr>
          <a:lstStyle>
            <a:lvl1pPr>
              <a:defRPr sz="9600" b="0" i="0">
                <a:solidFill>
                  <a:srgbClr val="32758A"/>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3040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EFE8CD"/>
          </a:solidFill>
        </p:spPr>
        <p:txBody>
          <a:bodyPr wrap="square" lIns="0" tIns="0" rIns="0" bIns="0" rtlCol="0"/>
          <a:lstStyle/>
          <a:p>
            <a:endParaRPr sz="1200"/>
          </a:p>
        </p:txBody>
      </p:sp>
      <p:sp>
        <p:nvSpPr>
          <p:cNvPr id="17" name="bg object 17"/>
          <p:cNvSpPr/>
          <p:nvPr/>
        </p:nvSpPr>
        <p:spPr>
          <a:xfrm>
            <a:off x="1576761" y="3074851"/>
            <a:ext cx="2768131" cy="2802467"/>
          </a:xfrm>
          <a:prstGeom prst="rect">
            <a:avLst/>
          </a:prstGeom>
          <a:blipFill>
            <a:blip r:embed="rId7" cstate="print"/>
            <a:stretch>
              <a:fillRect/>
            </a:stretch>
          </a:blipFill>
        </p:spPr>
        <p:txBody>
          <a:bodyPr wrap="square" lIns="0" tIns="0" rIns="0" bIns="0" rtlCol="0"/>
          <a:lstStyle/>
          <a:p>
            <a:endParaRPr sz="1200"/>
          </a:p>
        </p:txBody>
      </p:sp>
      <p:sp>
        <p:nvSpPr>
          <p:cNvPr id="18" name="bg object 18"/>
          <p:cNvSpPr/>
          <p:nvPr/>
        </p:nvSpPr>
        <p:spPr>
          <a:xfrm>
            <a:off x="1576756" y="5272422"/>
            <a:ext cx="2769869" cy="667173"/>
          </a:xfrm>
          <a:custGeom>
            <a:avLst/>
            <a:gdLst/>
            <a:ahLst/>
            <a:cxnLst/>
            <a:rect l="l" t="t" r="r" b="b"/>
            <a:pathLst>
              <a:path w="4154804" h="1000759">
                <a:moveTo>
                  <a:pt x="4154195" y="119380"/>
                </a:moveTo>
                <a:lnTo>
                  <a:pt x="4153928" y="106680"/>
                </a:lnTo>
                <a:lnTo>
                  <a:pt x="4152049" y="88900"/>
                </a:lnTo>
                <a:lnTo>
                  <a:pt x="4147515" y="64770"/>
                </a:lnTo>
                <a:lnTo>
                  <a:pt x="4145305" y="57150"/>
                </a:lnTo>
                <a:lnTo>
                  <a:pt x="4143578" y="49530"/>
                </a:lnTo>
                <a:lnTo>
                  <a:pt x="4142155" y="40640"/>
                </a:lnTo>
                <a:lnTo>
                  <a:pt x="4140885" y="33020"/>
                </a:lnTo>
                <a:lnTo>
                  <a:pt x="4140568" y="30480"/>
                </a:lnTo>
                <a:lnTo>
                  <a:pt x="4140085" y="26670"/>
                </a:lnTo>
                <a:lnTo>
                  <a:pt x="4139565" y="21590"/>
                </a:lnTo>
                <a:lnTo>
                  <a:pt x="4139438" y="20320"/>
                </a:lnTo>
                <a:lnTo>
                  <a:pt x="4137850" y="13970"/>
                </a:lnTo>
                <a:lnTo>
                  <a:pt x="4134256" y="8890"/>
                </a:lnTo>
                <a:lnTo>
                  <a:pt x="4122115" y="1270"/>
                </a:lnTo>
                <a:lnTo>
                  <a:pt x="4105465" y="0"/>
                </a:lnTo>
                <a:lnTo>
                  <a:pt x="3967391" y="0"/>
                </a:lnTo>
                <a:lnTo>
                  <a:pt x="3757485" y="10160"/>
                </a:lnTo>
                <a:lnTo>
                  <a:pt x="3654501" y="12700"/>
                </a:lnTo>
                <a:lnTo>
                  <a:pt x="3602875" y="12700"/>
                </a:lnTo>
                <a:lnTo>
                  <a:pt x="3551199" y="13970"/>
                </a:lnTo>
                <a:lnTo>
                  <a:pt x="3499472" y="13970"/>
                </a:lnTo>
                <a:lnTo>
                  <a:pt x="3447707" y="12700"/>
                </a:lnTo>
                <a:lnTo>
                  <a:pt x="3344189" y="12700"/>
                </a:lnTo>
                <a:lnTo>
                  <a:pt x="3292462" y="11430"/>
                </a:lnTo>
                <a:lnTo>
                  <a:pt x="3240786" y="11430"/>
                </a:lnTo>
                <a:lnTo>
                  <a:pt x="3034525" y="7620"/>
                </a:lnTo>
                <a:lnTo>
                  <a:pt x="2931299" y="7620"/>
                </a:lnTo>
                <a:lnTo>
                  <a:pt x="2879737" y="6350"/>
                </a:lnTo>
                <a:lnTo>
                  <a:pt x="2725216" y="6350"/>
                </a:lnTo>
                <a:lnTo>
                  <a:pt x="2673769" y="7620"/>
                </a:lnTo>
                <a:lnTo>
                  <a:pt x="2570937" y="7620"/>
                </a:lnTo>
                <a:lnTo>
                  <a:pt x="2519565" y="8890"/>
                </a:lnTo>
                <a:lnTo>
                  <a:pt x="2416848" y="8890"/>
                </a:lnTo>
                <a:lnTo>
                  <a:pt x="2314206" y="11430"/>
                </a:lnTo>
                <a:lnTo>
                  <a:pt x="2262911" y="11430"/>
                </a:lnTo>
                <a:lnTo>
                  <a:pt x="2160346" y="13970"/>
                </a:lnTo>
                <a:lnTo>
                  <a:pt x="2109063" y="13970"/>
                </a:lnTo>
                <a:lnTo>
                  <a:pt x="1904034" y="19050"/>
                </a:lnTo>
                <a:lnTo>
                  <a:pt x="1750783" y="19050"/>
                </a:lnTo>
                <a:lnTo>
                  <a:pt x="1699856" y="20320"/>
                </a:lnTo>
                <a:lnTo>
                  <a:pt x="1649018" y="19050"/>
                </a:lnTo>
                <a:lnTo>
                  <a:pt x="1243965" y="19050"/>
                </a:lnTo>
                <a:lnTo>
                  <a:pt x="1193431" y="20320"/>
                </a:lnTo>
                <a:lnTo>
                  <a:pt x="1147330" y="20320"/>
                </a:lnTo>
                <a:lnTo>
                  <a:pt x="1100772" y="21590"/>
                </a:lnTo>
                <a:lnTo>
                  <a:pt x="1006665" y="21590"/>
                </a:lnTo>
                <a:lnTo>
                  <a:pt x="959281" y="20320"/>
                </a:lnTo>
                <a:lnTo>
                  <a:pt x="911821" y="20320"/>
                </a:lnTo>
                <a:lnTo>
                  <a:pt x="870064" y="19050"/>
                </a:lnTo>
                <a:lnTo>
                  <a:pt x="828319" y="19050"/>
                </a:lnTo>
                <a:lnTo>
                  <a:pt x="744816" y="21590"/>
                </a:lnTo>
                <a:lnTo>
                  <a:pt x="705510" y="24130"/>
                </a:lnTo>
                <a:lnTo>
                  <a:pt x="666216" y="27940"/>
                </a:lnTo>
                <a:lnTo>
                  <a:pt x="626922" y="30480"/>
                </a:lnTo>
                <a:lnTo>
                  <a:pt x="539915" y="33020"/>
                </a:lnTo>
                <a:lnTo>
                  <a:pt x="492277" y="31750"/>
                </a:lnTo>
                <a:lnTo>
                  <a:pt x="444741" y="31750"/>
                </a:lnTo>
                <a:lnTo>
                  <a:pt x="397370" y="29210"/>
                </a:lnTo>
                <a:lnTo>
                  <a:pt x="256895" y="25400"/>
                </a:lnTo>
                <a:lnTo>
                  <a:pt x="193929" y="22860"/>
                </a:lnTo>
                <a:lnTo>
                  <a:pt x="82931" y="20320"/>
                </a:lnTo>
                <a:lnTo>
                  <a:pt x="37338" y="17780"/>
                </a:lnTo>
                <a:lnTo>
                  <a:pt x="0" y="15240"/>
                </a:lnTo>
                <a:lnTo>
                  <a:pt x="850" y="46990"/>
                </a:lnTo>
                <a:lnTo>
                  <a:pt x="3111" y="74930"/>
                </a:lnTo>
                <a:lnTo>
                  <a:pt x="6286" y="99060"/>
                </a:lnTo>
                <a:lnTo>
                  <a:pt x="9944" y="116840"/>
                </a:lnTo>
                <a:lnTo>
                  <a:pt x="10198" y="130810"/>
                </a:lnTo>
                <a:lnTo>
                  <a:pt x="11341" y="161290"/>
                </a:lnTo>
                <a:lnTo>
                  <a:pt x="11595" y="176530"/>
                </a:lnTo>
                <a:lnTo>
                  <a:pt x="14084" y="231140"/>
                </a:lnTo>
                <a:lnTo>
                  <a:pt x="15925" y="285750"/>
                </a:lnTo>
                <a:lnTo>
                  <a:pt x="17640" y="340360"/>
                </a:lnTo>
                <a:lnTo>
                  <a:pt x="19926" y="396240"/>
                </a:lnTo>
                <a:lnTo>
                  <a:pt x="24155" y="468630"/>
                </a:lnTo>
                <a:lnTo>
                  <a:pt x="24650" y="485140"/>
                </a:lnTo>
                <a:lnTo>
                  <a:pt x="24828" y="501650"/>
                </a:lnTo>
                <a:lnTo>
                  <a:pt x="24904" y="942340"/>
                </a:lnTo>
                <a:lnTo>
                  <a:pt x="25095" y="956310"/>
                </a:lnTo>
                <a:lnTo>
                  <a:pt x="27965" y="966470"/>
                </a:lnTo>
                <a:lnTo>
                  <a:pt x="36741" y="970280"/>
                </a:lnTo>
                <a:lnTo>
                  <a:pt x="54686" y="974090"/>
                </a:lnTo>
                <a:lnTo>
                  <a:pt x="94792" y="974090"/>
                </a:lnTo>
                <a:lnTo>
                  <a:pt x="191173" y="976630"/>
                </a:lnTo>
                <a:lnTo>
                  <a:pt x="243890" y="976630"/>
                </a:lnTo>
                <a:lnTo>
                  <a:pt x="349516" y="977900"/>
                </a:lnTo>
                <a:lnTo>
                  <a:pt x="398868" y="977900"/>
                </a:lnTo>
                <a:lnTo>
                  <a:pt x="443547" y="979170"/>
                </a:lnTo>
                <a:lnTo>
                  <a:pt x="771004" y="982980"/>
                </a:lnTo>
                <a:lnTo>
                  <a:pt x="824801" y="984250"/>
                </a:lnTo>
                <a:lnTo>
                  <a:pt x="878217" y="982980"/>
                </a:lnTo>
                <a:lnTo>
                  <a:pt x="984707" y="981710"/>
                </a:lnTo>
                <a:lnTo>
                  <a:pt x="1138072" y="981710"/>
                </a:lnTo>
                <a:lnTo>
                  <a:pt x="1229156" y="982980"/>
                </a:lnTo>
                <a:lnTo>
                  <a:pt x="1773516" y="982980"/>
                </a:lnTo>
                <a:lnTo>
                  <a:pt x="1823339" y="984250"/>
                </a:lnTo>
                <a:lnTo>
                  <a:pt x="1922970" y="984250"/>
                </a:lnTo>
                <a:lnTo>
                  <a:pt x="1972792" y="985520"/>
                </a:lnTo>
                <a:lnTo>
                  <a:pt x="2074811" y="985520"/>
                </a:lnTo>
                <a:lnTo>
                  <a:pt x="2125827" y="986790"/>
                </a:lnTo>
                <a:lnTo>
                  <a:pt x="2992983" y="986790"/>
                </a:lnTo>
                <a:lnTo>
                  <a:pt x="3043986" y="988060"/>
                </a:lnTo>
                <a:lnTo>
                  <a:pt x="3146006" y="988060"/>
                </a:lnTo>
                <a:lnTo>
                  <a:pt x="3197009" y="989330"/>
                </a:lnTo>
                <a:lnTo>
                  <a:pt x="3248025" y="989330"/>
                </a:lnTo>
                <a:lnTo>
                  <a:pt x="3299028" y="990600"/>
                </a:lnTo>
                <a:lnTo>
                  <a:pt x="3401593" y="991870"/>
                </a:lnTo>
                <a:lnTo>
                  <a:pt x="3452749" y="991870"/>
                </a:lnTo>
                <a:lnTo>
                  <a:pt x="3503841" y="993140"/>
                </a:lnTo>
                <a:lnTo>
                  <a:pt x="3554882" y="993140"/>
                </a:lnTo>
                <a:lnTo>
                  <a:pt x="3605911" y="994410"/>
                </a:lnTo>
                <a:lnTo>
                  <a:pt x="3912451" y="994410"/>
                </a:lnTo>
                <a:lnTo>
                  <a:pt x="3963784" y="993140"/>
                </a:lnTo>
                <a:lnTo>
                  <a:pt x="4006405" y="993140"/>
                </a:lnTo>
                <a:lnTo>
                  <a:pt x="4044823" y="994410"/>
                </a:lnTo>
                <a:lnTo>
                  <a:pt x="4077462" y="996950"/>
                </a:lnTo>
                <a:lnTo>
                  <a:pt x="4102773" y="1000760"/>
                </a:lnTo>
                <a:lnTo>
                  <a:pt x="4116286" y="998220"/>
                </a:lnTo>
                <a:lnTo>
                  <a:pt x="4125137" y="991870"/>
                </a:lnTo>
                <a:lnTo>
                  <a:pt x="4129697" y="981710"/>
                </a:lnTo>
                <a:lnTo>
                  <a:pt x="4130268" y="980440"/>
                </a:lnTo>
                <a:lnTo>
                  <a:pt x="4132592" y="966470"/>
                </a:lnTo>
                <a:lnTo>
                  <a:pt x="4132719" y="965200"/>
                </a:lnTo>
                <a:lnTo>
                  <a:pt x="4132846" y="963930"/>
                </a:lnTo>
                <a:lnTo>
                  <a:pt x="4138295" y="875030"/>
                </a:lnTo>
                <a:lnTo>
                  <a:pt x="4138815" y="821690"/>
                </a:lnTo>
                <a:lnTo>
                  <a:pt x="4138828" y="758190"/>
                </a:lnTo>
                <a:lnTo>
                  <a:pt x="4139222" y="717550"/>
                </a:lnTo>
                <a:lnTo>
                  <a:pt x="4139412" y="665480"/>
                </a:lnTo>
                <a:lnTo>
                  <a:pt x="4139920" y="613410"/>
                </a:lnTo>
                <a:lnTo>
                  <a:pt x="4140657" y="561340"/>
                </a:lnTo>
                <a:lnTo>
                  <a:pt x="4141559" y="509270"/>
                </a:lnTo>
                <a:lnTo>
                  <a:pt x="4143108" y="427990"/>
                </a:lnTo>
                <a:lnTo>
                  <a:pt x="4146740" y="369570"/>
                </a:lnTo>
                <a:lnTo>
                  <a:pt x="4149166" y="340360"/>
                </a:lnTo>
                <a:lnTo>
                  <a:pt x="4151338" y="304800"/>
                </a:lnTo>
                <a:lnTo>
                  <a:pt x="4152900" y="270510"/>
                </a:lnTo>
                <a:lnTo>
                  <a:pt x="4153827" y="236220"/>
                </a:lnTo>
                <a:lnTo>
                  <a:pt x="4154144" y="200660"/>
                </a:lnTo>
                <a:lnTo>
                  <a:pt x="4154195" y="119380"/>
                </a:lnTo>
                <a:close/>
              </a:path>
            </a:pathLst>
          </a:custGeom>
          <a:solidFill>
            <a:srgbClr val="9D4229"/>
          </a:solidFill>
        </p:spPr>
        <p:txBody>
          <a:bodyPr wrap="square" lIns="0" tIns="0" rIns="0" bIns="0" rtlCol="0"/>
          <a:lstStyle/>
          <a:p>
            <a:endParaRPr sz="1200"/>
          </a:p>
        </p:txBody>
      </p:sp>
      <p:sp>
        <p:nvSpPr>
          <p:cNvPr id="19" name="bg object 19"/>
          <p:cNvSpPr/>
          <p:nvPr/>
        </p:nvSpPr>
        <p:spPr>
          <a:xfrm>
            <a:off x="4128713" y="1994582"/>
            <a:ext cx="3936153" cy="69426"/>
          </a:xfrm>
          <a:custGeom>
            <a:avLst/>
            <a:gdLst/>
            <a:ahLst/>
            <a:cxnLst/>
            <a:rect l="l" t="t" r="r" b="b"/>
            <a:pathLst>
              <a:path w="5904230" h="104139">
                <a:moveTo>
                  <a:pt x="4762441" y="99275"/>
                </a:moveTo>
                <a:lnTo>
                  <a:pt x="1230540" y="23215"/>
                </a:lnTo>
                <a:lnTo>
                  <a:pt x="1633512" y="3416"/>
                </a:lnTo>
                <a:lnTo>
                  <a:pt x="1681797" y="1925"/>
                </a:lnTo>
                <a:lnTo>
                  <a:pt x="1730412" y="1068"/>
                </a:lnTo>
                <a:lnTo>
                  <a:pt x="2051751" y="0"/>
                </a:lnTo>
                <a:lnTo>
                  <a:pt x="5053989" y="62914"/>
                </a:lnTo>
                <a:lnTo>
                  <a:pt x="5304777" y="61281"/>
                </a:lnTo>
                <a:lnTo>
                  <a:pt x="5448617" y="58131"/>
                </a:lnTo>
                <a:lnTo>
                  <a:pt x="5545530" y="54135"/>
                </a:lnTo>
                <a:lnTo>
                  <a:pt x="5594400" y="51367"/>
                </a:lnTo>
                <a:lnTo>
                  <a:pt x="5650453" y="48846"/>
                </a:lnTo>
                <a:lnTo>
                  <a:pt x="5761019" y="42227"/>
                </a:lnTo>
                <a:lnTo>
                  <a:pt x="5817071" y="39706"/>
                </a:lnTo>
                <a:lnTo>
                  <a:pt x="5904085" y="34481"/>
                </a:lnTo>
                <a:lnTo>
                  <a:pt x="5903196" y="75677"/>
                </a:lnTo>
                <a:lnTo>
                  <a:pt x="5727921" y="87154"/>
                </a:lnTo>
                <a:lnTo>
                  <a:pt x="5538896" y="95426"/>
                </a:lnTo>
                <a:lnTo>
                  <a:pt x="5491588" y="96850"/>
                </a:lnTo>
                <a:lnTo>
                  <a:pt x="5395432" y="98122"/>
                </a:lnTo>
                <a:lnTo>
                  <a:pt x="5296687" y="100881"/>
                </a:lnTo>
                <a:lnTo>
                  <a:pt x="5201711" y="102178"/>
                </a:lnTo>
                <a:lnTo>
                  <a:pt x="5152633" y="103564"/>
                </a:lnTo>
                <a:lnTo>
                  <a:pt x="5006277" y="103521"/>
                </a:lnTo>
                <a:lnTo>
                  <a:pt x="4762441" y="99275"/>
                </a:lnTo>
                <a:close/>
              </a:path>
              <a:path w="5904230" h="104139">
                <a:moveTo>
                  <a:pt x="393943" y="91593"/>
                </a:moveTo>
                <a:lnTo>
                  <a:pt x="20619" y="83554"/>
                </a:lnTo>
                <a:lnTo>
                  <a:pt x="0" y="66654"/>
                </a:lnTo>
                <a:lnTo>
                  <a:pt x="1688" y="58269"/>
                </a:lnTo>
                <a:lnTo>
                  <a:pt x="6088" y="51871"/>
                </a:lnTo>
                <a:lnTo>
                  <a:pt x="12798" y="47838"/>
                </a:lnTo>
                <a:lnTo>
                  <a:pt x="21416" y="46545"/>
                </a:lnTo>
                <a:lnTo>
                  <a:pt x="401043" y="54206"/>
                </a:lnTo>
                <a:lnTo>
                  <a:pt x="440263" y="53829"/>
                </a:lnTo>
                <a:lnTo>
                  <a:pt x="517182" y="50664"/>
                </a:lnTo>
                <a:lnTo>
                  <a:pt x="595641" y="49011"/>
                </a:lnTo>
                <a:lnTo>
                  <a:pt x="1201177" y="22583"/>
                </a:lnTo>
                <a:lnTo>
                  <a:pt x="2090444" y="41733"/>
                </a:lnTo>
                <a:lnTo>
                  <a:pt x="1931018" y="39671"/>
                </a:lnTo>
                <a:lnTo>
                  <a:pt x="1771532" y="40351"/>
                </a:lnTo>
                <a:lnTo>
                  <a:pt x="1611988" y="43772"/>
                </a:lnTo>
                <a:lnTo>
                  <a:pt x="1616182" y="43862"/>
                </a:lnTo>
                <a:lnTo>
                  <a:pt x="1271689" y="61127"/>
                </a:lnTo>
                <a:lnTo>
                  <a:pt x="1204575" y="59682"/>
                </a:lnTo>
                <a:lnTo>
                  <a:pt x="1159176" y="61601"/>
                </a:lnTo>
                <a:lnTo>
                  <a:pt x="1020926" y="69287"/>
                </a:lnTo>
                <a:lnTo>
                  <a:pt x="520301" y="88529"/>
                </a:lnTo>
                <a:lnTo>
                  <a:pt x="435025" y="90035"/>
                </a:lnTo>
                <a:lnTo>
                  <a:pt x="393943" y="91593"/>
                </a:lnTo>
                <a:close/>
              </a:path>
            </a:pathLst>
          </a:custGeom>
          <a:solidFill>
            <a:srgbClr val="F5AA49"/>
          </a:solidFill>
        </p:spPr>
        <p:txBody>
          <a:bodyPr wrap="square" lIns="0" tIns="0" rIns="0" bIns="0" rtlCol="0"/>
          <a:lstStyle/>
          <a:p>
            <a:endParaRPr sz="1200"/>
          </a:p>
        </p:txBody>
      </p:sp>
      <p:sp>
        <p:nvSpPr>
          <p:cNvPr id="2" name="Holder 2"/>
          <p:cNvSpPr>
            <a:spLocks noGrp="1"/>
          </p:cNvSpPr>
          <p:nvPr>
            <p:ph type="title"/>
          </p:nvPr>
        </p:nvSpPr>
        <p:spPr>
          <a:xfrm>
            <a:off x="3586191" y="979704"/>
            <a:ext cx="5019616" cy="1177245"/>
          </a:xfrm>
          <a:prstGeom prst="rect">
            <a:avLst/>
          </a:prstGeom>
        </p:spPr>
        <p:txBody>
          <a:bodyPr wrap="square" lIns="0" tIns="0" rIns="0" bIns="0">
            <a:spAutoFit/>
          </a:bodyPr>
          <a:lstStyle>
            <a:lvl1pPr>
              <a:defRPr sz="7650" b="0" i="0">
                <a:solidFill>
                  <a:srgbClr val="32758A"/>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26157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1.png"/><Relationship Id="rId18" Type="http://schemas.openxmlformats.org/officeDocument/2006/relationships/image" Target="../media/image36.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0.png"/><Relationship Id="rId17" Type="http://schemas.openxmlformats.org/officeDocument/2006/relationships/image" Target="../media/image35.png"/><Relationship Id="rId2" Type="http://schemas.microsoft.com/office/2007/relationships/media" Target="../media/media3.mp3"/><Relationship Id="rId16" Type="http://schemas.openxmlformats.org/officeDocument/2006/relationships/image" Target="../media/image34.gif"/><Relationship Id="rId20" Type="http://schemas.openxmlformats.org/officeDocument/2006/relationships/image" Target="../media/image22.gif"/><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audio" Target="../media/audio2.wav"/><Relationship Id="rId5" Type="http://schemas.microsoft.com/office/2007/relationships/media" Target="../media/media5.mp3"/><Relationship Id="rId15" Type="http://schemas.openxmlformats.org/officeDocument/2006/relationships/image" Target="../media/image33.gif"/><Relationship Id="rId10" Type="http://schemas.openxmlformats.org/officeDocument/2006/relationships/audio" Target="../media/audio1.wav"/><Relationship Id="rId19" Type="http://schemas.openxmlformats.org/officeDocument/2006/relationships/image" Target="../media/image37.gif"/><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8.png"/><Relationship Id="rId18" Type="http://schemas.openxmlformats.org/officeDocument/2006/relationships/image" Target="../media/image37.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2.png"/><Relationship Id="rId17"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30.png"/><Relationship Id="rId5" Type="http://schemas.microsoft.com/office/2007/relationships/media" Target="../media/media5.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1.wav"/><Relationship Id="rId14" Type="http://schemas.openxmlformats.org/officeDocument/2006/relationships/image" Target="../media/image33.gif"/></Relationships>
</file>

<file path=ppt/slides/_rels/slide2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0.png"/><Relationship Id="rId18" Type="http://schemas.openxmlformats.org/officeDocument/2006/relationships/image" Target="../media/image37.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9.png"/><Relationship Id="rId17"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30.png"/><Relationship Id="rId5" Type="http://schemas.microsoft.com/office/2007/relationships/media" Target="../media/media5.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1.wav"/><Relationship Id="rId14" Type="http://schemas.openxmlformats.org/officeDocument/2006/relationships/image" Target="../media/image33.gif"/></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1.png"/><Relationship Id="rId18" Type="http://schemas.openxmlformats.org/officeDocument/2006/relationships/image" Target="../media/image37.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1.png"/><Relationship Id="rId17"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30.png"/><Relationship Id="rId5" Type="http://schemas.microsoft.com/office/2007/relationships/media" Target="../media/media5.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1.wav"/><Relationship Id="rId14"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3.png"/><Relationship Id="rId18" Type="http://schemas.openxmlformats.org/officeDocument/2006/relationships/image" Target="../media/image37.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42.png"/><Relationship Id="rId17"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30.png"/><Relationship Id="rId5" Type="http://schemas.microsoft.com/office/2007/relationships/media" Target="../media/media5.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1.wav"/><Relationship Id="rId14" Type="http://schemas.openxmlformats.org/officeDocument/2006/relationships/image" Target="../media/image33.gif"/></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5.png"/><Relationship Id="rId18" Type="http://schemas.openxmlformats.org/officeDocument/2006/relationships/image" Target="../media/image37.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44.png"/><Relationship Id="rId17" Type="http://schemas.openxmlformats.org/officeDocument/2006/relationships/image" Target="../media/image36.png"/><Relationship Id="rId2" Type="http://schemas.microsoft.com/office/2007/relationships/media" Target="../media/media3.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30.png"/><Relationship Id="rId5" Type="http://schemas.microsoft.com/office/2007/relationships/media" Target="../media/media5.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4.mp3"/><Relationship Id="rId9" Type="http://schemas.openxmlformats.org/officeDocument/2006/relationships/audio" Target="../media/audio1.wav"/><Relationship Id="rId14" Type="http://schemas.openxmlformats.org/officeDocument/2006/relationships/image" Target="../media/image33.gif"/></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EFE8CD"/>
          </a:solidFill>
        </p:spPr>
        <p:txBody>
          <a:bodyPr wrap="square" lIns="0" tIns="0" rIns="0" bIns="0" rtlCol="0"/>
          <a:lstStyle/>
          <a:p>
            <a:pPr defTabSz="609630"/>
            <a:endParaRPr lang="en-US" sz="1200">
              <a:solidFill>
                <a:prstClr val="black"/>
              </a:solidFill>
              <a:latin typeface="Calibri"/>
            </a:endParaRPr>
          </a:p>
        </p:txBody>
      </p:sp>
      <p:sp>
        <p:nvSpPr>
          <p:cNvPr id="3" name="object 3"/>
          <p:cNvSpPr txBox="1">
            <a:spLocks noGrp="1"/>
          </p:cNvSpPr>
          <p:nvPr>
            <p:ph type="title"/>
          </p:nvPr>
        </p:nvSpPr>
        <p:spPr>
          <a:xfrm>
            <a:off x="3430681" y="-25400"/>
            <a:ext cx="5330638" cy="828987"/>
          </a:xfrm>
          <a:prstGeom prst="rect">
            <a:avLst/>
          </a:prstGeom>
        </p:spPr>
        <p:txBody>
          <a:bodyPr vert="horz" wrap="square" lIns="0" tIns="8043" rIns="0" bIns="0" rtlCol="0">
            <a:spAutoFit/>
          </a:bodyPr>
          <a:lstStyle/>
          <a:p>
            <a:pPr marL="8467" algn="ctr">
              <a:spcBef>
                <a:spcPts val="63"/>
              </a:spcBef>
            </a:pPr>
            <a:r>
              <a:rPr lang="en-US" sz="5334" smtClean="0">
                <a:latin typeface="Times New Roman" panose="02020603050405020304" pitchFamily="18" charset="0"/>
                <a:cs typeface="Times New Roman" panose="02020603050405020304" pitchFamily="18" charset="0"/>
              </a:rPr>
              <a:t>TIẾT 10 - BÀI </a:t>
            </a:r>
            <a:r>
              <a:rPr lang="en-US" sz="5334" dirty="0">
                <a:latin typeface="Times New Roman" panose="02020603050405020304" pitchFamily="18" charset="0"/>
                <a:cs typeface="Times New Roman" panose="02020603050405020304" pitchFamily="18" charset="0"/>
              </a:rPr>
              <a:t>7</a:t>
            </a:r>
            <a:endParaRPr sz="5334" dirty="0">
              <a:latin typeface="Times New Roman" panose="02020603050405020304" pitchFamily="18" charset="0"/>
              <a:cs typeface="Times New Roman" panose="02020603050405020304" pitchFamily="18" charset="0"/>
            </a:endParaRPr>
          </a:p>
        </p:txBody>
      </p:sp>
      <p:sp>
        <p:nvSpPr>
          <p:cNvPr id="4" name="object 4"/>
          <p:cNvSpPr/>
          <p:nvPr/>
        </p:nvSpPr>
        <p:spPr>
          <a:xfrm>
            <a:off x="0" y="1"/>
            <a:ext cx="1904961" cy="1644199"/>
          </a:xfrm>
          <a:prstGeom prst="rect">
            <a:avLst/>
          </a:prstGeom>
          <a:blipFill>
            <a:blip r:embed="rId6" cstate="print"/>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10271495" y="1"/>
            <a:ext cx="1920504" cy="1644199"/>
          </a:xfrm>
          <a:prstGeom prst="rect">
            <a:avLst/>
          </a:prstGeom>
          <a:blipFill>
            <a:blip r:embed="rId7" cstate="print"/>
            <a:stretch>
              <a:fillRect/>
            </a:stretch>
          </a:blip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3711242" y="4550155"/>
            <a:ext cx="4774777" cy="83820"/>
          </a:xfrm>
          <a:custGeom>
            <a:avLst/>
            <a:gdLst/>
            <a:ahLst/>
            <a:cxnLst/>
            <a:rect l="l" t="t" r="r" b="b"/>
            <a:pathLst>
              <a:path w="7162165" h="125729">
                <a:moveTo>
                  <a:pt x="5767599" y="120384"/>
                </a:moveTo>
                <a:lnTo>
                  <a:pt x="1490256" y="28271"/>
                </a:lnTo>
                <a:lnTo>
                  <a:pt x="1939490" y="5851"/>
                </a:lnTo>
                <a:lnTo>
                  <a:pt x="2043276" y="2347"/>
                </a:lnTo>
                <a:lnTo>
                  <a:pt x="2250203" y="0"/>
                </a:lnTo>
                <a:lnTo>
                  <a:pt x="2498839" y="367"/>
                </a:lnTo>
                <a:lnTo>
                  <a:pt x="5997279" y="75091"/>
                </a:lnTo>
                <a:lnTo>
                  <a:pt x="6200544" y="76408"/>
                </a:lnTo>
                <a:lnTo>
                  <a:pt x="6563607" y="71629"/>
                </a:lnTo>
                <a:lnTo>
                  <a:pt x="6668870" y="67959"/>
                </a:lnTo>
                <a:lnTo>
                  <a:pt x="6775150" y="62399"/>
                </a:lnTo>
                <a:lnTo>
                  <a:pt x="6829561" y="60065"/>
                </a:lnTo>
                <a:lnTo>
                  <a:pt x="6990407" y="50621"/>
                </a:lnTo>
                <a:lnTo>
                  <a:pt x="7044818" y="48286"/>
                </a:lnTo>
                <a:lnTo>
                  <a:pt x="7161713" y="41271"/>
                </a:lnTo>
                <a:lnTo>
                  <a:pt x="7160646" y="91077"/>
                </a:lnTo>
                <a:lnTo>
                  <a:pt x="6936852" y="105723"/>
                </a:lnTo>
                <a:lnTo>
                  <a:pt x="6707931" y="115733"/>
                </a:lnTo>
                <a:lnTo>
                  <a:pt x="6662117" y="117217"/>
                </a:lnTo>
                <a:lnTo>
                  <a:pt x="6522290" y="119225"/>
                </a:lnTo>
                <a:lnTo>
                  <a:pt x="6426273" y="122098"/>
                </a:lnTo>
                <a:lnTo>
                  <a:pt x="6287909" y="124138"/>
                </a:lnTo>
                <a:lnTo>
                  <a:pt x="6240144" y="125580"/>
                </a:lnTo>
                <a:lnTo>
                  <a:pt x="6082589" y="125691"/>
                </a:lnTo>
                <a:lnTo>
                  <a:pt x="5767599" y="120384"/>
                </a:lnTo>
                <a:close/>
              </a:path>
              <a:path w="7162165" h="125729">
                <a:moveTo>
                  <a:pt x="477089" y="111034"/>
                </a:moveTo>
                <a:lnTo>
                  <a:pt x="24971" y="101298"/>
                </a:lnTo>
                <a:lnTo>
                  <a:pt x="0" y="80840"/>
                </a:lnTo>
                <a:lnTo>
                  <a:pt x="2045" y="70690"/>
                </a:lnTo>
                <a:lnTo>
                  <a:pt x="7373" y="62946"/>
                </a:lnTo>
                <a:lnTo>
                  <a:pt x="15499" y="58063"/>
                </a:lnTo>
                <a:lnTo>
                  <a:pt x="25935" y="56498"/>
                </a:lnTo>
                <a:lnTo>
                  <a:pt x="485687" y="65776"/>
                </a:lnTo>
                <a:lnTo>
                  <a:pt x="533185" y="65320"/>
                </a:lnTo>
                <a:lnTo>
                  <a:pt x="626338" y="61490"/>
                </a:lnTo>
                <a:lnTo>
                  <a:pt x="721357" y="59490"/>
                </a:lnTo>
                <a:lnTo>
                  <a:pt x="1454696" y="27505"/>
                </a:lnTo>
                <a:lnTo>
                  <a:pt x="2531652" y="50697"/>
                </a:lnTo>
                <a:lnTo>
                  <a:pt x="2321021" y="48137"/>
                </a:lnTo>
                <a:lnTo>
                  <a:pt x="2110305" y="49526"/>
                </a:lnTo>
                <a:lnTo>
                  <a:pt x="1952212" y="53159"/>
                </a:lnTo>
                <a:lnTo>
                  <a:pt x="1957292" y="53269"/>
                </a:lnTo>
                <a:lnTo>
                  <a:pt x="1540091" y="74165"/>
                </a:lnTo>
                <a:lnTo>
                  <a:pt x="1458811" y="72414"/>
                </a:lnTo>
                <a:lnTo>
                  <a:pt x="1413006" y="74287"/>
                </a:lnTo>
                <a:lnTo>
                  <a:pt x="1226905" y="84482"/>
                </a:lnTo>
                <a:lnTo>
                  <a:pt x="630115" y="107327"/>
                </a:lnTo>
                <a:lnTo>
                  <a:pt x="526841" y="109149"/>
                </a:lnTo>
                <a:lnTo>
                  <a:pt x="477089" y="111034"/>
                </a:lnTo>
                <a:close/>
              </a:path>
            </a:pathLst>
          </a:custGeom>
          <a:solidFill>
            <a:srgbClr val="F5AA49"/>
          </a:solidFill>
        </p:spPr>
        <p:txBody>
          <a:bodyPr wrap="square" lIns="0" tIns="0" rIns="0" bIns="0" rtlCol="0"/>
          <a:lstStyle/>
          <a:p>
            <a:pPr defTabSz="609630"/>
            <a:endParaRPr sz="1200">
              <a:solidFill>
                <a:prstClr val="black"/>
              </a:solidFill>
              <a:latin typeface="Times New Roman" panose="02020603050405020304" pitchFamily="18" charset="0"/>
              <a:cs typeface="Times New Roman" panose="02020603050405020304" pitchFamily="18" charset="0"/>
            </a:endParaRPr>
          </a:p>
        </p:txBody>
      </p:sp>
      <p:sp>
        <p:nvSpPr>
          <p:cNvPr id="7" name="object 7"/>
          <p:cNvSpPr txBox="1">
            <a:spLocks noGrp="1"/>
          </p:cNvSpPr>
          <p:nvPr>
            <p:ph type="body" idx="1"/>
          </p:nvPr>
        </p:nvSpPr>
        <p:spPr>
          <a:xfrm>
            <a:off x="609600" y="889000"/>
            <a:ext cx="10617200" cy="1649853"/>
          </a:xfrm>
          <a:prstGeom prst="rect">
            <a:avLst/>
          </a:prstGeom>
        </p:spPr>
        <p:txBody>
          <a:bodyPr vert="horz" wrap="square" lIns="0" tIns="8043" rIns="0" bIns="0" rtlCol="0">
            <a:spAutoFit/>
          </a:bodyPr>
          <a:lstStyle/>
          <a:p>
            <a:pPr algn="ctr">
              <a:spcBef>
                <a:spcPts val="63"/>
              </a:spcBef>
              <a:tabLst>
                <a:tab pos="2808957" algn="l"/>
              </a:tabLst>
            </a:pPr>
            <a:r>
              <a:rPr lang="vi-VN" sz="5334" dirty="0">
                <a:latin typeface="Times New Roman" panose="02020603050405020304" pitchFamily="18" charset="0"/>
                <a:cs typeface="Times New Roman" panose="02020603050405020304" pitchFamily="18" charset="0"/>
              </a:rPr>
              <a:t>AI CẬP VÀ LƯỠNG HÀ CỔ ĐẠI</a:t>
            </a:r>
            <a:r>
              <a:rPr lang="en-US" sz="5334" dirty="0">
                <a:latin typeface="Times New Roman" panose="02020603050405020304" pitchFamily="18" charset="0"/>
                <a:cs typeface="Times New Roman" panose="02020603050405020304" pitchFamily="18" charset="0"/>
              </a:rPr>
              <a:t> (</a:t>
            </a:r>
            <a:r>
              <a:rPr lang="en-US" sz="5334" dirty="0" err="1">
                <a:latin typeface="Times New Roman" panose="02020603050405020304" pitchFamily="18" charset="0"/>
                <a:cs typeface="Times New Roman" panose="02020603050405020304" pitchFamily="18" charset="0"/>
              </a:rPr>
              <a:t>tiết</a:t>
            </a:r>
            <a:r>
              <a:rPr lang="en-US" sz="5334" dirty="0">
                <a:latin typeface="Times New Roman" panose="02020603050405020304" pitchFamily="18" charset="0"/>
                <a:cs typeface="Times New Roman" panose="02020603050405020304" pitchFamily="18" charset="0"/>
              </a:rPr>
              <a:t> 1)</a:t>
            </a:r>
            <a:endParaRPr lang="vi-VN" sz="5334" dirty="0">
              <a:latin typeface="Times New Roman" panose="02020603050405020304" pitchFamily="18" charset="0"/>
              <a:cs typeface="Times New Roman" panose="02020603050405020304" pitchFamily="18" charset="0"/>
            </a:endParaRPr>
          </a:p>
        </p:txBody>
      </p:sp>
      <p:sp>
        <p:nvSpPr>
          <p:cNvPr id="8" name="object 8"/>
          <p:cNvSpPr/>
          <p:nvPr/>
        </p:nvSpPr>
        <p:spPr>
          <a:xfrm>
            <a:off x="11038152" y="5880640"/>
            <a:ext cx="1154840" cy="977359"/>
          </a:xfrm>
          <a:prstGeom prst="rect">
            <a:avLst/>
          </a:prstGeom>
          <a:blipFill>
            <a:blip r:embed="rId8" cstate="print"/>
            <a:stretch>
              <a:fillRect/>
            </a:stretch>
          </a:blipFill>
        </p:spPr>
        <p:txBody>
          <a:bodyPr wrap="square" lIns="0" tIns="0" rIns="0" bIns="0" rtlCol="0"/>
          <a:lstStyle/>
          <a:p>
            <a:pPr defTabSz="609630"/>
            <a:endParaRPr sz="1200">
              <a:solidFill>
                <a:prstClr val="black"/>
              </a:solidFill>
              <a:latin typeface="Calibri"/>
            </a:endParaRPr>
          </a:p>
        </p:txBody>
      </p:sp>
      <p:sp>
        <p:nvSpPr>
          <p:cNvPr id="9" name="object 9"/>
          <p:cNvSpPr/>
          <p:nvPr/>
        </p:nvSpPr>
        <p:spPr>
          <a:xfrm>
            <a:off x="0" y="5880640"/>
            <a:ext cx="1151801" cy="977359"/>
          </a:xfrm>
          <a:prstGeom prst="rect">
            <a:avLst/>
          </a:prstGeom>
          <a:blipFill>
            <a:blip r:embed="rId9" cstate="print"/>
            <a:stretch>
              <a:fillRect/>
            </a:stretch>
          </a:blipFill>
        </p:spPr>
        <p:txBody>
          <a:bodyPr wrap="square" lIns="0" tIns="0" rIns="0" bIns="0" rtlCol="0"/>
          <a:lstStyle/>
          <a:p>
            <a:pPr defTabSz="609630"/>
            <a:endParaRPr sz="1200">
              <a:solidFill>
                <a:prstClr val="black"/>
              </a:solidFill>
              <a:latin typeface="Calibri"/>
            </a:endParaRPr>
          </a:p>
        </p:txBody>
      </p:sp>
      <p:pic>
        <p:nvPicPr>
          <p:cNvPr id="12" name="🌟✨💫🐫🐪☀️🐪🐫💫✨🌟">
            <a:hlinkClick r:id="" action="ppaction://media"/>
            <a:extLst>
              <a:ext uri="{FF2B5EF4-FFF2-40B4-BE49-F238E27FC236}">
                <a16:creationId xmlns:a16="http://schemas.microsoft.com/office/drawing/2014/main" id="{454F97CF-D33A-4A94-951A-9B27CE8A336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20881" y="2585889"/>
            <a:ext cx="4419600" cy="3928533"/>
          </a:xfrm>
          <a:prstGeom prst="rect">
            <a:avLst/>
          </a:prstGeom>
        </p:spPr>
      </p:pic>
      <p:pic>
        <p:nvPicPr>
          <p:cNvPr id="13" name="Ancient River Civilizations">
            <a:hlinkClick r:id="" action="ppaction://media"/>
            <a:extLst>
              <a:ext uri="{FF2B5EF4-FFF2-40B4-BE49-F238E27FC236}">
                <a16:creationId xmlns:a16="http://schemas.microsoft.com/office/drawing/2014/main" id="{DE75BE38-7BBD-4F2A-B311-1C368BF723CC}"/>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915378" y="2585889"/>
            <a:ext cx="4854223" cy="3928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67" fill="hold"/>
                                        <p:tgtEl>
                                          <p:spTgt spid="12"/>
                                        </p:tgtEl>
                                      </p:cBhvr>
                                    </p:cmd>
                                  </p:childTnLst>
                                </p:cTn>
                              </p:par>
                              <p:par>
                                <p:cTn id="7" presetID="1" presetClass="mediacall" presetSubtype="0" fill="hold" nodeType="withEffect">
                                  <p:stCondLst>
                                    <p:cond delay="0"/>
                                  </p:stCondLst>
                                  <p:childTnLst>
                                    <p:cmd type="call" cmd="playFrom(0.0)">
                                      <p:cBhvr>
                                        <p:cTn id="8"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video>
              <p:cMediaNode vol="80000">
                <p:cTn id="15" fill="hold" display="0">
                  <p:stCondLst>
                    <p:cond delay="indefinite"/>
                  </p:stCondLst>
                </p:cTn>
                <p:tgtEl>
                  <p:spTgt spid="13"/>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74FB4-E2B1-4B86-BA77-FA5196FC7F4C}"/>
              </a:ext>
            </a:extLst>
          </p:cNvPr>
          <p:cNvPicPr>
            <a:picLocks noChangeAspect="1"/>
          </p:cNvPicPr>
          <p:nvPr/>
        </p:nvPicPr>
        <p:blipFill>
          <a:blip r:embed="rId2"/>
          <a:stretch>
            <a:fillRect/>
          </a:stretch>
        </p:blipFill>
        <p:spPr>
          <a:xfrm>
            <a:off x="3775560" y="0"/>
            <a:ext cx="8416440" cy="6836229"/>
          </a:xfrm>
          <a:prstGeom prst="rect">
            <a:avLst/>
          </a:prstGeom>
        </p:spPr>
      </p:pic>
      <p:pic>
        <p:nvPicPr>
          <p:cNvPr id="7" name="Picture 4">
            <a:extLst>
              <a:ext uri="{FF2B5EF4-FFF2-40B4-BE49-F238E27FC236}">
                <a16:creationId xmlns:a16="http://schemas.microsoft.com/office/drawing/2014/main" id="{36D433C9-C631-403B-98E7-BD07D963D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60" y="685800"/>
            <a:ext cx="2082800" cy="208280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B4F39D6A-7FC3-49FA-95DE-6D97505C3D68}"/>
              </a:ext>
            </a:extLst>
          </p:cNvPr>
          <p:cNvSpPr/>
          <p:nvPr/>
        </p:nvSpPr>
        <p:spPr>
          <a:xfrm>
            <a:off x="0" y="2768600"/>
            <a:ext cx="3606800" cy="2082800"/>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dirty="0" err="1">
                <a:solidFill>
                  <a:prstClr val="white"/>
                </a:solidFill>
                <a:latin typeface="Times New Roman" panose="02020603050405020304" pitchFamily="18" charset="0"/>
                <a:cs typeface="Times New Roman" panose="02020603050405020304" pitchFamily="18" charset="0"/>
              </a:rPr>
              <a:t>Mỗi</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bạn</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hãy</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đặt</a:t>
            </a:r>
            <a:r>
              <a:rPr lang="en-US" sz="2667" dirty="0">
                <a:solidFill>
                  <a:prstClr val="white"/>
                </a:solidFill>
                <a:latin typeface="Times New Roman" panose="02020603050405020304" pitchFamily="18" charset="0"/>
                <a:cs typeface="Times New Roman" panose="02020603050405020304" pitchFamily="18" charset="0"/>
              </a:rPr>
              <a:t> 1 </a:t>
            </a:r>
            <a:r>
              <a:rPr lang="en-US" sz="2667" dirty="0" err="1">
                <a:solidFill>
                  <a:prstClr val="white"/>
                </a:solidFill>
                <a:latin typeface="Times New Roman" panose="02020603050405020304" pitchFamily="18" charset="0"/>
                <a:cs typeface="Times New Roman" panose="02020603050405020304" pitchFamily="18" charset="0"/>
              </a:rPr>
              <a:t>câu</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hỏi</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về</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nền</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nông</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nghiệp</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của</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người</a:t>
            </a:r>
            <a:r>
              <a:rPr lang="en-US" sz="2667" dirty="0">
                <a:solidFill>
                  <a:prstClr val="white"/>
                </a:solidFill>
                <a:latin typeface="Times New Roman" panose="02020603050405020304" pitchFamily="18" charset="0"/>
                <a:cs typeface="Times New Roman" panose="02020603050405020304" pitchFamily="18" charset="0"/>
              </a:rPr>
              <a:t> Ai </a:t>
            </a:r>
            <a:r>
              <a:rPr lang="en-US" sz="2667" dirty="0" err="1">
                <a:solidFill>
                  <a:prstClr val="white"/>
                </a:solidFill>
                <a:latin typeface="Times New Roman" panose="02020603050405020304" pitchFamily="18" charset="0"/>
                <a:cs typeface="Times New Roman" panose="02020603050405020304" pitchFamily="18" charset="0"/>
              </a:rPr>
              <a:t>Cập</a:t>
            </a:r>
            <a:r>
              <a:rPr lang="en-US" sz="2667" dirty="0">
                <a:solidFill>
                  <a:prstClr val="white"/>
                </a:solidFill>
                <a:latin typeface="Times New Roman" panose="02020603050405020304" pitchFamily="18" charset="0"/>
                <a:cs typeface="Times New Roman" panose="02020603050405020304" pitchFamily="18" charset="0"/>
              </a:rPr>
              <a:t> qua </a:t>
            </a:r>
            <a:r>
              <a:rPr lang="en-US" sz="2667" dirty="0" err="1">
                <a:solidFill>
                  <a:prstClr val="white"/>
                </a:solidFill>
                <a:latin typeface="Times New Roman" panose="02020603050405020304" pitchFamily="18" charset="0"/>
                <a:cs typeface="Times New Roman" panose="02020603050405020304" pitchFamily="18" charset="0"/>
              </a:rPr>
              <a:t>tranh</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vẽ</a:t>
            </a:r>
            <a:r>
              <a:rPr lang="en-US" sz="2667" dirty="0">
                <a:solidFill>
                  <a:prstClr val="white"/>
                </a:solidFill>
                <a:latin typeface="Times New Roman" panose="02020603050405020304" pitchFamily="18" charset="0"/>
                <a:cs typeface="Times New Roman" panose="02020603050405020304" pitchFamily="18" charset="0"/>
              </a:rPr>
              <a:t>? 1 </a:t>
            </a:r>
            <a:r>
              <a:rPr lang="en-US" sz="2667" dirty="0" err="1">
                <a:solidFill>
                  <a:prstClr val="white"/>
                </a:solidFill>
                <a:latin typeface="Times New Roman" panose="02020603050405020304" pitchFamily="18" charset="0"/>
                <a:cs typeface="Times New Roman" panose="02020603050405020304" pitchFamily="18" charset="0"/>
              </a:rPr>
              <a:t>phút</a:t>
            </a:r>
            <a:endParaRPr lang="en-US" sz="2667"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142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74FB4-E2B1-4B86-BA77-FA5196FC7F4C}"/>
              </a:ext>
            </a:extLst>
          </p:cNvPr>
          <p:cNvPicPr>
            <a:picLocks noChangeAspect="1"/>
          </p:cNvPicPr>
          <p:nvPr/>
        </p:nvPicPr>
        <p:blipFill>
          <a:blip r:embed="rId3"/>
          <a:stretch>
            <a:fillRect/>
          </a:stretch>
        </p:blipFill>
        <p:spPr>
          <a:xfrm>
            <a:off x="4069553" y="533400"/>
            <a:ext cx="8122447" cy="5588000"/>
          </a:xfrm>
          <a:prstGeom prst="rect">
            <a:avLst/>
          </a:prstGeom>
        </p:spPr>
      </p:pic>
      <p:sp>
        <p:nvSpPr>
          <p:cNvPr id="6" name="Speech Bubble: Rectangle with Corners Rounded 5">
            <a:extLst>
              <a:ext uri="{FF2B5EF4-FFF2-40B4-BE49-F238E27FC236}">
                <a16:creationId xmlns:a16="http://schemas.microsoft.com/office/drawing/2014/main" id="{472B91EA-E13B-41D8-BE70-7FABFF4B4266}"/>
              </a:ext>
            </a:extLst>
          </p:cNvPr>
          <p:cNvSpPr/>
          <p:nvPr/>
        </p:nvSpPr>
        <p:spPr>
          <a:xfrm>
            <a:off x="863599" y="584200"/>
            <a:ext cx="2946401" cy="1981200"/>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dirty="0" err="1">
                <a:solidFill>
                  <a:prstClr val="white"/>
                </a:solidFill>
                <a:latin typeface="Times New Roman" panose="02020603050405020304" pitchFamily="18" charset="0"/>
                <a:cs typeface="Times New Roman" panose="02020603050405020304" pitchFamily="18" charset="0"/>
              </a:rPr>
              <a:t>Những</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thông</a:t>
            </a:r>
            <a:r>
              <a:rPr lang="en-US" sz="2667" dirty="0">
                <a:solidFill>
                  <a:prstClr val="white"/>
                </a:solidFill>
                <a:latin typeface="Times New Roman" panose="02020603050405020304" pitchFamily="18" charset="0"/>
                <a:cs typeface="Times New Roman" panose="02020603050405020304" pitchFamily="18" charset="0"/>
              </a:rPr>
              <a:t> tin </a:t>
            </a:r>
            <a:r>
              <a:rPr lang="en-US" sz="2667" dirty="0" err="1">
                <a:solidFill>
                  <a:prstClr val="white"/>
                </a:solidFill>
                <a:latin typeface="Times New Roman" panose="02020603050405020304" pitchFamily="18" charset="0"/>
                <a:cs typeface="Times New Roman" panose="02020603050405020304" pitchFamily="18" charset="0"/>
              </a:rPr>
              <a:t>từ</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bức</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ảnh</a:t>
            </a:r>
            <a:r>
              <a:rPr lang="en-US" sz="2667" dirty="0">
                <a:solidFill>
                  <a:prstClr val="white"/>
                </a:solidFill>
                <a:latin typeface="Times New Roman" panose="02020603050405020304" pitchFamily="18" charset="0"/>
                <a:cs typeface="Times New Roman" panose="02020603050405020304" pitchFamily="18" charset="0"/>
              </a:rPr>
              <a:t>. </a:t>
            </a:r>
          </a:p>
        </p:txBody>
      </p:sp>
      <p:pic>
        <p:nvPicPr>
          <p:cNvPr id="7172" name="Picture 4">
            <a:extLst>
              <a:ext uri="{FF2B5EF4-FFF2-40B4-BE49-F238E27FC236}">
                <a16:creationId xmlns:a16="http://schemas.microsoft.com/office/drawing/2014/main" id="{644ED5B5-7576-44BB-9955-5E2E82E30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 y="3327400"/>
            <a:ext cx="2946400"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B0D8CE6-3D78-47F7-9F4C-D92DEE17CD14}"/>
              </a:ext>
            </a:extLst>
          </p:cNvPr>
          <p:cNvSpPr/>
          <p:nvPr/>
        </p:nvSpPr>
        <p:spPr>
          <a:xfrm>
            <a:off x="8130777" y="177800"/>
            <a:ext cx="3251200" cy="965200"/>
          </a:xfrm>
          <a:prstGeom prst="wedgeRoundRectCallout">
            <a:avLst>
              <a:gd name="adj1" fmla="val -48623"/>
              <a:gd name="adj2" fmla="val 73778"/>
              <a:gd name="adj3" fmla="val 16667"/>
            </a:avLst>
          </a:prstGeom>
          <a:solidFill>
            <a:srgbClr val="C00000">
              <a:alpha val="51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r>
              <a:rPr lang="en-US" sz="2133" dirty="0" err="1">
                <a:solidFill>
                  <a:prstClr val="white"/>
                </a:solidFill>
                <a:latin typeface="Times New Roman" panose="02020603050405020304" pitchFamily="18" charset="0"/>
                <a:cs typeface="Times New Roman" panose="02020603050405020304" pitchFamily="18" charset="0"/>
              </a:rPr>
              <a:t>Người</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đàn</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ông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đang</a:t>
            </a:r>
            <a:r>
              <a:rPr lang="en-US" sz="2133" dirty="0">
                <a:solidFill>
                  <a:prstClr val="white"/>
                </a:solidFill>
                <a:latin typeface="Times New Roman" panose="02020603050405020304" pitchFamily="18" charset="0"/>
                <a:cs typeface="Times New Roman" panose="02020603050405020304" pitchFamily="18" charset="0"/>
              </a:rPr>
              <a:t> dung </a:t>
            </a:r>
            <a:r>
              <a:rPr lang="en-US" sz="2133" dirty="0" err="1">
                <a:solidFill>
                  <a:prstClr val="white"/>
                </a:solidFill>
                <a:latin typeface="Times New Roman" panose="02020603050405020304" pitchFamily="18" charset="0"/>
                <a:cs typeface="Times New Roman" panose="02020603050405020304" pitchFamily="18" charset="0"/>
              </a:rPr>
              <a:t>cày</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và</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sức</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kéo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của</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trâu</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bò</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để</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cày</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ruộng</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2227F7E5-3496-4192-93BD-BE4765F2FA0C}"/>
              </a:ext>
            </a:extLst>
          </p:cNvPr>
          <p:cNvSpPr/>
          <p:nvPr/>
        </p:nvSpPr>
        <p:spPr>
          <a:xfrm>
            <a:off x="4876800" y="156029"/>
            <a:ext cx="2647153" cy="965200"/>
          </a:xfrm>
          <a:prstGeom prst="wedgeRoundRectCallout">
            <a:avLst>
              <a:gd name="adj1" fmla="val 13319"/>
              <a:gd name="adj2" fmla="val 71523"/>
              <a:gd name="adj3" fmla="val 16667"/>
            </a:avLst>
          </a:prstGeom>
          <a:solidFill>
            <a:srgbClr val="0070C0">
              <a:alpha val="51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r>
              <a:rPr lang="en-US" sz="2133" dirty="0" err="1">
                <a:solidFill>
                  <a:prstClr val="white"/>
                </a:solidFill>
                <a:latin typeface="Times New Roman" panose="02020603050405020304" pitchFamily="18" charset="0"/>
                <a:cs typeface="Times New Roman" panose="02020603050405020304" pitchFamily="18" charset="0"/>
              </a:rPr>
              <a:t>Người</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phụ</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nữ</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đang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gieo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hạt</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0D65EE16-806A-4E96-BA18-5CF40E3C1CF2}"/>
              </a:ext>
            </a:extLst>
          </p:cNvPr>
          <p:cNvSpPr/>
          <p:nvPr/>
        </p:nvSpPr>
        <p:spPr>
          <a:xfrm>
            <a:off x="7580307" y="3429000"/>
            <a:ext cx="3816184" cy="609600"/>
          </a:xfrm>
          <a:prstGeom prst="wedgeRoundRectCallout">
            <a:avLst>
              <a:gd name="adj1" fmla="val 13319"/>
              <a:gd name="adj2" fmla="val 71523"/>
              <a:gd name="adj3" fmla="val 16667"/>
            </a:avLst>
          </a:prstGeom>
          <a:solidFill>
            <a:schemeClr val="dk1">
              <a:alpha val="5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r>
              <a:rPr lang="en-US" sz="2133" dirty="0" err="1">
                <a:solidFill>
                  <a:prstClr val="white"/>
                </a:solidFill>
                <a:latin typeface="Times New Roman" panose="02020603050405020304" pitchFamily="18" charset="0"/>
                <a:cs typeface="Times New Roman" panose="02020603050405020304" pitchFamily="18" charset="0"/>
              </a:rPr>
              <a:t>Cây</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họ</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trồng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là</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chà</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là</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và</a:t>
            </a:r>
            <a:r>
              <a:rPr lang="en-US" sz="2133" dirty="0">
                <a:solidFill>
                  <a:prstClr val="white"/>
                </a:solidFill>
                <a:latin typeface="Times New Roman" panose="02020603050405020304" pitchFamily="18" charset="0"/>
                <a:cs typeface="Times New Roman" panose="02020603050405020304" pitchFamily="18" charset="0"/>
              </a:rPr>
              <a:t> ô </a:t>
            </a:r>
            <a:r>
              <a:rPr lang="en-US" sz="2133" dirty="0" err="1">
                <a:solidFill>
                  <a:prstClr val="white"/>
                </a:solidFill>
                <a:latin typeface="Times New Roman" panose="02020603050405020304" pitchFamily="18" charset="0"/>
                <a:cs typeface="Times New Roman" panose="02020603050405020304" pitchFamily="18" charset="0"/>
              </a:rPr>
              <a:t>liu</a:t>
            </a:r>
            <a:endParaRPr lang="en-US" sz="2133" dirty="0">
              <a:solidFill>
                <a:prstClr val="white"/>
              </a:solidFill>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ECBAFDF9-D3AD-4553-BF29-7CD90B861FB1}"/>
              </a:ext>
            </a:extLst>
          </p:cNvPr>
          <p:cNvSpPr/>
          <p:nvPr/>
        </p:nvSpPr>
        <p:spPr>
          <a:xfrm>
            <a:off x="4470400" y="2155371"/>
            <a:ext cx="2844800" cy="965200"/>
          </a:xfrm>
          <a:prstGeom prst="wedgeRoundRectCallout">
            <a:avLst>
              <a:gd name="adj1" fmla="val 23600"/>
              <a:gd name="adj2" fmla="val -79605"/>
              <a:gd name="adj3" fmla="val 16667"/>
            </a:avLst>
          </a:prstGeom>
          <a:solidFill>
            <a:srgbClr val="A0762A">
              <a:alpha val="51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a:r>
              <a:rPr lang="en-US" sz="2133" dirty="0" err="1">
                <a:solidFill>
                  <a:prstClr val="white"/>
                </a:solidFill>
                <a:latin typeface="Times New Roman" panose="02020603050405020304" pitchFamily="18" charset="0"/>
                <a:cs typeface="Times New Roman" panose="02020603050405020304" pitchFamily="18" charset="0"/>
              </a:rPr>
              <a:t>Cư</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dân</a:t>
            </a:r>
            <a:r>
              <a:rPr lang="en-US" sz="2133" dirty="0">
                <a:solidFill>
                  <a:prstClr val="white"/>
                </a:solidFill>
                <a:latin typeface="Times New Roman" panose="02020603050405020304" pitchFamily="18" charset="0"/>
                <a:cs typeface="Times New Roman" panose="02020603050405020304" pitchFamily="18" charset="0"/>
              </a:rPr>
              <a:t> Ai </a:t>
            </a:r>
            <a:r>
              <a:rPr lang="en-US" sz="2133" dirty="0" err="1">
                <a:solidFill>
                  <a:prstClr val="white"/>
                </a:solidFill>
                <a:latin typeface="Times New Roman" panose="02020603050405020304" pitchFamily="18" charset="0"/>
                <a:cs typeface="Times New Roman" panose="02020603050405020304" pitchFamily="18" charset="0"/>
              </a:rPr>
              <a:t>Cập</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cổ</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đại</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đã</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sáng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tạo</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chữ</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tượng</a:t>
            </a:r>
            <a:r>
              <a:rPr lang="en-US" sz="2133" dirty="0">
                <a:solidFill>
                  <a:prstClr val="white"/>
                </a:solidFill>
                <a:latin typeface="Times New Roman" panose="02020603050405020304" pitchFamily="18" charset="0"/>
                <a:cs typeface="Times New Roman" panose="02020603050405020304" pitchFamily="18" charset="0"/>
              </a:rPr>
              <a:t> </a:t>
            </a:r>
            <a:r>
              <a:rPr lang="en-US" sz="2133" dirty="0" err="1">
                <a:solidFill>
                  <a:prstClr val="white"/>
                </a:solidFill>
                <a:latin typeface="Times New Roman" panose="02020603050405020304" pitchFamily="18" charset="0"/>
                <a:cs typeface="Times New Roman" panose="02020603050405020304" pitchFamily="18" charset="0"/>
              </a:rPr>
              <a:t>hình</a:t>
            </a:r>
            <a:r>
              <a:rPr lang="en-US" sz="2133"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8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EFE8CD"/>
          </a:solidFill>
        </p:spPr>
        <p:txBody>
          <a:bodyPr wrap="square" lIns="0" tIns="0" rIns="0" bIns="0" rtlCol="0"/>
          <a:lstStyle/>
          <a:p>
            <a:pPr defTabSz="609630">
              <a:defRPr/>
            </a:pPr>
            <a:endParaRPr lang="en-US" sz="1200" b="1">
              <a:solidFill>
                <a:prstClr val="black"/>
              </a:solidFill>
              <a:latin typeface="Calibri"/>
            </a:endParaRPr>
          </a:p>
        </p:txBody>
      </p:sp>
      <p:sp>
        <p:nvSpPr>
          <p:cNvPr id="3" name="object 3"/>
          <p:cNvSpPr txBox="1">
            <a:spLocks noGrp="1"/>
          </p:cNvSpPr>
          <p:nvPr>
            <p:ph type="title"/>
          </p:nvPr>
        </p:nvSpPr>
        <p:spPr>
          <a:xfrm>
            <a:off x="3787732" y="1597510"/>
            <a:ext cx="5330638" cy="828987"/>
          </a:xfrm>
          <a:prstGeom prst="rect">
            <a:avLst/>
          </a:prstGeom>
        </p:spPr>
        <p:txBody>
          <a:bodyPr vert="horz" wrap="square" lIns="0" tIns="8043" rIns="0" bIns="0" rtlCol="0">
            <a:spAutoFit/>
          </a:bodyPr>
          <a:lstStyle/>
          <a:p>
            <a:pPr marL="8467" algn="ctr">
              <a:spcBef>
                <a:spcPts val="63"/>
              </a:spcBef>
            </a:pPr>
            <a:r>
              <a:rPr lang="en-US" sz="5334" b="1" dirty="0">
                <a:latin typeface="Times New Roman" panose="02020603050405020304" pitchFamily="18" charset="0"/>
                <a:cs typeface="Times New Roman" panose="02020603050405020304" pitchFamily="18" charset="0"/>
              </a:rPr>
              <a:t>BÀI 7</a:t>
            </a:r>
            <a:endParaRPr sz="5334" b="1" dirty="0">
              <a:latin typeface="Times New Roman" panose="02020603050405020304" pitchFamily="18" charset="0"/>
              <a:cs typeface="Times New Roman" panose="02020603050405020304" pitchFamily="18" charset="0"/>
            </a:endParaRPr>
          </a:p>
        </p:txBody>
      </p:sp>
      <p:sp>
        <p:nvSpPr>
          <p:cNvPr id="4" name="object 4"/>
          <p:cNvSpPr/>
          <p:nvPr/>
        </p:nvSpPr>
        <p:spPr>
          <a:xfrm>
            <a:off x="0" y="1"/>
            <a:ext cx="1904961" cy="1644199"/>
          </a:xfrm>
          <a:prstGeom prst="rect">
            <a:avLst/>
          </a:prstGeom>
          <a:blipFill>
            <a:blip r:embed="rId2" cstate="print"/>
            <a:stretch>
              <a:fillRect/>
            </a:stretch>
          </a:blipFill>
        </p:spPr>
        <p:txBody>
          <a:bodyPr wrap="square" lIns="0" tIns="0" rIns="0" bIns="0" rtlCol="0"/>
          <a:lstStyle/>
          <a:p>
            <a:pPr defTabSz="609630">
              <a:defRPr/>
            </a:pPr>
            <a:endParaRPr sz="1200" b="1">
              <a:solidFill>
                <a:prstClr val="black"/>
              </a:solidFill>
              <a:latin typeface="Calibri"/>
            </a:endParaRPr>
          </a:p>
        </p:txBody>
      </p:sp>
      <p:sp>
        <p:nvSpPr>
          <p:cNvPr id="5" name="object 5"/>
          <p:cNvSpPr/>
          <p:nvPr/>
        </p:nvSpPr>
        <p:spPr>
          <a:xfrm>
            <a:off x="10271495" y="1"/>
            <a:ext cx="1920504" cy="1644199"/>
          </a:xfrm>
          <a:prstGeom prst="rect">
            <a:avLst/>
          </a:prstGeom>
          <a:blipFill>
            <a:blip r:embed="rId3" cstate="print"/>
            <a:stretch>
              <a:fillRect/>
            </a:stretch>
          </a:blipFill>
        </p:spPr>
        <p:txBody>
          <a:bodyPr wrap="square" lIns="0" tIns="0" rIns="0" bIns="0" rtlCol="0"/>
          <a:lstStyle/>
          <a:p>
            <a:pPr defTabSz="609630">
              <a:defRPr/>
            </a:pPr>
            <a:endParaRPr sz="1200" b="1">
              <a:solidFill>
                <a:prstClr val="black"/>
              </a:solidFill>
              <a:latin typeface="Calibri"/>
            </a:endParaRPr>
          </a:p>
        </p:txBody>
      </p:sp>
      <p:sp>
        <p:nvSpPr>
          <p:cNvPr id="6" name="object 6"/>
          <p:cNvSpPr/>
          <p:nvPr/>
        </p:nvSpPr>
        <p:spPr>
          <a:xfrm>
            <a:off x="3711242" y="4550155"/>
            <a:ext cx="4774777" cy="83820"/>
          </a:xfrm>
          <a:custGeom>
            <a:avLst/>
            <a:gdLst/>
            <a:ahLst/>
            <a:cxnLst/>
            <a:rect l="l" t="t" r="r" b="b"/>
            <a:pathLst>
              <a:path w="7162165" h="125729">
                <a:moveTo>
                  <a:pt x="5767599" y="120384"/>
                </a:moveTo>
                <a:lnTo>
                  <a:pt x="1490256" y="28271"/>
                </a:lnTo>
                <a:lnTo>
                  <a:pt x="1939490" y="5851"/>
                </a:lnTo>
                <a:lnTo>
                  <a:pt x="2043276" y="2347"/>
                </a:lnTo>
                <a:lnTo>
                  <a:pt x="2250203" y="0"/>
                </a:lnTo>
                <a:lnTo>
                  <a:pt x="2498839" y="367"/>
                </a:lnTo>
                <a:lnTo>
                  <a:pt x="5997279" y="75091"/>
                </a:lnTo>
                <a:lnTo>
                  <a:pt x="6200544" y="76408"/>
                </a:lnTo>
                <a:lnTo>
                  <a:pt x="6563607" y="71629"/>
                </a:lnTo>
                <a:lnTo>
                  <a:pt x="6668870" y="67959"/>
                </a:lnTo>
                <a:lnTo>
                  <a:pt x="6775150" y="62399"/>
                </a:lnTo>
                <a:lnTo>
                  <a:pt x="6829561" y="60065"/>
                </a:lnTo>
                <a:lnTo>
                  <a:pt x="6990407" y="50621"/>
                </a:lnTo>
                <a:lnTo>
                  <a:pt x="7044818" y="48286"/>
                </a:lnTo>
                <a:lnTo>
                  <a:pt x="7161713" y="41271"/>
                </a:lnTo>
                <a:lnTo>
                  <a:pt x="7160646" y="91077"/>
                </a:lnTo>
                <a:lnTo>
                  <a:pt x="6936852" y="105723"/>
                </a:lnTo>
                <a:lnTo>
                  <a:pt x="6707931" y="115733"/>
                </a:lnTo>
                <a:lnTo>
                  <a:pt x="6662117" y="117217"/>
                </a:lnTo>
                <a:lnTo>
                  <a:pt x="6522290" y="119225"/>
                </a:lnTo>
                <a:lnTo>
                  <a:pt x="6426273" y="122098"/>
                </a:lnTo>
                <a:lnTo>
                  <a:pt x="6287909" y="124138"/>
                </a:lnTo>
                <a:lnTo>
                  <a:pt x="6240144" y="125580"/>
                </a:lnTo>
                <a:lnTo>
                  <a:pt x="6082589" y="125691"/>
                </a:lnTo>
                <a:lnTo>
                  <a:pt x="5767599" y="120384"/>
                </a:lnTo>
                <a:close/>
              </a:path>
              <a:path w="7162165" h="125729">
                <a:moveTo>
                  <a:pt x="477089" y="111034"/>
                </a:moveTo>
                <a:lnTo>
                  <a:pt x="24971" y="101298"/>
                </a:lnTo>
                <a:lnTo>
                  <a:pt x="0" y="80840"/>
                </a:lnTo>
                <a:lnTo>
                  <a:pt x="2045" y="70690"/>
                </a:lnTo>
                <a:lnTo>
                  <a:pt x="7373" y="62946"/>
                </a:lnTo>
                <a:lnTo>
                  <a:pt x="15499" y="58063"/>
                </a:lnTo>
                <a:lnTo>
                  <a:pt x="25935" y="56498"/>
                </a:lnTo>
                <a:lnTo>
                  <a:pt x="485687" y="65776"/>
                </a:lnTo>
                <a:lnTo>
                  <a:pt x="533185" y="65320"/>
                </a:lnTo>
                <a:lnTo>
                  <a:pt x="626338" y="61490"/>
                </a:lnTo>
                <a:lnTo>
                  <a:pt x="721357" y="59490"/>
                </a:lnTo>
                <a:lnTo>
                  <a:pt x="1454696" y="27505"/>
                </a:lnTo>
                <a:lnTo>
                  <a:pt x="2531652" y="50697"/>
                </a:lnTo>
                <a:lnTo>
                  <a:pt x="2321021" y="48137"/>
                </a:lnTo>
                <a:lnTo>
                  <a:pt x="2110305" y="49526"/>
                </a:lnTo>
                <a:lnTo>
                  <a:pt x="1952212" y="53159"/>
                </a:lnTo>
                <a:lnTo>
                  <a:pt x="1957292" y="53269"/>
                </a:lnTo>
                <a:lnTo>
                  <a:pt x="1540091" y="74165"/>
                </a:lnTo>
                <a:lnTo>
                  <a:pt x="1458811" y="72414"/>
                </a:lnTo>
                <a:lnTo>
                  <a:pt x="1413006" y="74287"/>
                </a:lnTo>
                <a:lnTo>
                  <a:pt x="1226905" y="84482"/>
                </a:lnTo>
                <a:lnTo>
                  <a:pt x="630115" y="107327"/>
                </a:lnTo>
                <a:lnTo>
                  <a:pt x="526841" y="109149"/>
                </a:lnTo>
                <a:lnTo>
                  <a:pt x="477089" y="111034"/>
                </a:lnTo>
                <a:close/>
              </a:path>
            </a:pathLst>
          </a:custGeom>
          <a:solidFill>
            <a:srgbClr val="F5AA49"/>
          </a:solidFill>
        </p:spPr>
        <p:txBody>
          <a:bodyPr wrap="square" lIns="0" tIns="0" rIns="0" bIns="0" rtlCol="0"/>
          <a:lstStyle/>
          <a:p>
            <a:pPr defTabSz="609630">
              <a:defRPr/>
            </a:pPr>
            <a:endParaRPr sz="1200" b="1">
              <a:solidFill>
                <a:prstClr val="black"/>
              </a:solidFill>
              <a:latin typeface="Times New Roman" panose="02020603050405020304" pitchFamily="18" charset="0"/>
              <a:cs typeface="Times New Roman" panose="02020603050405020304" pitchFamily="18" charset="0"/>
            </a:endParaRPr>
          </a:p>
        </p:txBody>
      </p:sp>
      <p:sp>
        <p:nvSpPr>
          <p:cNvPr id="7" name="object 7"/>
          <p:cNvSpPr txBox="1">
            <a:spLocks noGrp="1"/>
          </p:cNvSpPr>
          <p:nvPr>
            <p:ph type="body" idx="1"/>
          </p:nvPr>
        </p:nvSpPr>
        <p:spPr>
          <a:xfrm>
            <a:off x="952480" y="2841014"/>
            <a:ext cx="10617200" cy="1649853"/>
          </a:xfrm>
          <a:prstGeom prst="rect">
            <a:avLst/>
          </a:prstGeom>
        </p:spPr>
        <p:txBody>
          <a:bodyPr vert="horz" wrap="square" lIns="0" tIns="8043" rIns="0" bIns="0" rtlCol="0">
            <a:spAutoFit/>
          </a:bodyPr>
          <a:lstStyle/>
          <a:p>
            <a:pPr algn="ctr">
              <a:spcBef>
                <a:spcPts val="63"/>
              </a:spcBef>
              <a:tabLst>
                <a:tab pos="2808957" algn="l"/>
              </a:tabLst>
            </a:pPr>
            <a:r>
              <a:rPr lang="vi-VN" sz="5334" b="1" dirty="0">
                <a:latin typeface="Times New Roman" panose="02020603050405020304" pitchFamily="18" charset="0"/>
                <a:cs typeface="Times New Roman" panose="02020603050405020304" pitchFamily="18" charset="0"/>
              </a:rPr>
              <a:t>AI CẬP VÀ LƯỠNG HÀ CỔ ĐẠI</a:t>
            </a:r>
            <a:r>
              <a:rPr lang="en-US" sz="5334" b="1" dirty="0">
                <a:latin typeface="Times New Roman" panose="02020603050405020304" pitchFamily="18" charset="0"/>
                <a:cs typeface="Times New Roman" panose="02020603050405020304" pitchFamily="18" charset="0"/>
              </a:rPr>
              <a:t> (</a:t>
            </a:r>
            <a:r>
              <a:rPr lang="en-US" sz="5334" b="1" dirty="0" err="1">
                <a:latin typeface="Times New Roman" panose="02020603050405020304" pitchFamily="18" charset="0"/>
                <a:cs typeface="Times New Roman" panose="02020603050405020304" pitchFamily="18" charset="0"/>
              </a:rPr>
              <a:t>tiết</a:t>
            </a:r>
            <a:r>
              <a:rPr lang="en-US" sz="5334" b="1" dirty="0">
                <a:latin typeface="Times New Roman" panose="02020603050405020304" pitchFamily="18" charset="0"/>
                <a:cs typeface="Times New Roman" panose="02020603050405020304" pitchFamily="18" charset="0"/>
              </a:rPr>
              <a:t> 2)</a:t>
            </a:r>
            <a:endParaRPr lang="vi-VN" sz="5334" b="1" dirty="0">
              <a:latin typeface="Times New Roman" panose="02020603050405020304" pitchFamily="18" charset="0"/>
              <a:cs typeface="Times New Roman" panose="02020603050405020304" pitchFamily="18" charset="0"/>
            </a:endParaRPr>
          </a:p>
        </p:txBody>
      </p:sp>
      <p:sp>
        <p:nvSpPr>
          <p:cNvPr id="8" name="object 8"/>
          <p:cNvSpPr/>
          <p:nvPr/>
        </p:nvSpPr>
        <p:spPr>
          <a:xfrm>
            <a:off x="11038152" y="5880640"/>
            <a:ext cx="1154840" cy="977359"/>
          </a:xfrm>
          <a:prstGeom prst="rect">
            <a:avLst/>
          </a:prstGeom>
          <a:blipFill>
            <a:blip r:embed="rId4" cstate="print"/>
            <a:stretch>
              <a:fillRect/>
            </a:stretch>
          </a:blipFill>
        </p:spPr>
        <p:txBody>
          <a:bodyPr wrap="square" lIns="0" tIns="0" rIns="0" bIns="0" rtlCol="0"/>
          <a:lstStyle/>
          <a:p>
            <a:pPr defTabSz="609630">
              <a:defRPr/>
            </a:pPr>
            <a:endParaRPr sz="1200" b="1">
              <a:solidFill>
                <a:prstClr val="black"/>
              </a:solidFill>
              <a:latin typeface="Calibri"/>
            </a:endParaRPr>
          </a:p>
        </p:txBody>
      </p:sp>
      <p:sp>
        <p:nvSpPr>
          <p:cNvPr id="9" name="object 9"/>
          <p:cNvSpPr/>
          <p:nvPr/>
        </p:nvSpPr>
        <p:spPr>
          <a:xfrm>
            <a:off x="0" y="5880640"/>
            <a:ext cx="1151801" cy="977359"/>
          </a:xfrm>
          <a:prstGeom prst="rect">
            <a:avLst/>
          </a:prstGeom>
          <a:blipFill>
            <a:blip r:embed="rId5" cstate="print"/>
            <a:stretch>
              <a:fillRect/>
            </a:stretch>
          </a:blipFill>
        </p:spPr>
        <p:txBody>
          <a:bodyPr wrap="square" lIns="0" tIns="0" rIns="0" bIns="0" rtlCol="0"/>
          <a:lstStyle/>
          <a:p>
            <a:pPr defTabSz="609630">
              <a:defRPr/>
            </a:pPr>
            <a:endParaRPr sz="1200" b="1">
              <a:solidFill>
                <a:prstClr val="black"/>
              </a:solidFill>
              <a:latin typeface="Calibri"/>
            </a:endParaRPr>
          </a:p>
        </p:txBody>
      </p:sp>
    </p:spTree>
    <p:extLst>
      <p:ext uri="{BB962C8B-B14F-4D97-AF65-F5344CB8AC3E}">
        <p14:creationId xmlns:p14="http://schemas.microsoft.com/office/powerpoint/2010/main" val="2569983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508000" y="455502"/>
            <a:ext cx="10995574" cy="543675"/>
          </a:xfrm>
          <a:prstGeom prst="rect">
            <a:avLst/>
          </a:prstGeom>
          <a:noFill/>
        </p:spPr>
        <p:txBody>
          <a:bodyPr wrap="none" rtlCol="0">
            <a:spAutoFit/>
          </a:bodyPr>
          <a:lstStyle/>
          <a:p>
            <a:pPr defTabSz="870918"/>
            <a:r>
              <a:rPr lang="en-US" sz="2933" dirty="0">
                <a:solidFill>
                  <a:srgbClr val="7030A0"/>
                </a:solidFill>
                <a:latin typeface="Times New Roman" panose="02020603050405020304" pitchFamily="18" charset="0"/>
                <a:cs typeface="Times New Roman" panose="02020603050405020304" pitchFamily="18" charset="0"/>
              </a:rPr>
              <a:t>2. HÀNH TRÌNH LẬP QUỐC CỦA NGƯỜI AI CẬP VÀ LƯỠNG HÀ</a:t>
            </a:r>
          </a:p>
        </p:txBody>
      </p:sp>
      <p:sp>
        <p:nvSpPr>
          <p:cNvPr id="11" name="Circle: Hollow 10">
            <a:extLst>
              <a:ext uri="{FF2B5EF4-FFF2-40B4-BE49-F238E27FC236}">
                <a16:creationId xmlns:a16="http://schemas.microsoft.com/office/drawing/2014/main" id="{4D6D6726-5959-4A40-B49C-7B419615E664}"/>
              </a:ext>
            </a:extLst>
          </p:cNvPr>
          <p:cNvSpPr/>
          <p:nvPr/>
        </p:nvSpPr>
        <p:spPr>
          <a:xfrm>
            <a:off x="10660476" y="3029614"/>
            <a:ext cx="1016000" cy="1016000"/>
          </a:xfrm>
          <a:prstGeom prst="donut">
            <a:avLst>
              <a:gd name="adj" fmla="val 15476"/>
            </a:avLst>
          </a:prstGeom>
          <a:solidFill>
            <a:srgbClr val="FF7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918"/>
            <a:endParaRPr lang="en-US" sz="1714">
              <a:solidFill>
                <a:prstClr val="black"/>
              </a:solidFill>
              <a:latin typeface="Calibri" panose="020F0502020204030204"/>
            </a:endParaRPr>
          </a:p>
        </p:txBody>
      </p:sp>
      <p:sp>
        <p:nvSpPr>
          <p:cNvPr id="12" name="TextBox 11">
            <a:extLst>
              <a:ext uri="{FF2B5EF4-FFF2-40B4-BE49-F238E27FC236}">
                <a16:creationId xmlns:a16="http://schemas.microsoft.com/office/drawing/2014/main" id="{5C487771-094F-4756-B99C-4C340D0DD06D}"/>
              </a:ext>
            </a:extLst>
          </p:cNvPr>
          <p:cNvSpPr txBox="1"/>
          <p:nvPr/>
        </p:nvSpPr>
        <p:spPr>
          <a:xfrm>
            <a:off x="10856533" y="3229838"/>
            <a:ext cx="623889" cy="619913"/>
          </a:xfrm>
          <a:prstGeom prst="rect">
            <a:avLst/>
          </a:prstGeom>
          <a:noFill/>
        </p:spPr>
        <p:txBody>
          <a:bodyPr wrap="none" rtlCol="0">
            <a:spAutoFit/>
          </a:bodyPr>
          <a:lstStyle/>
          <a:p>
            <a:pPr algn="ctr" defTabSz="870918"/>
            <a:r>
              <a:rPr lang="en-US" sz="1714" b="1" dirty="0">
                <a:solidFill>
                  <a:prstClr val="black"/>
                </a:solidFill>
                <a:latin typeface="Times New Roman" panose="02020603050405020304" pitchFamily="18" charset="0"/>
                <a:cs typeface="Times New Roman" panose="02020603050405020304" pitchFamily="18" charset="0"/>
              </a:rPr>
              <a:t>3</a:t>
            </a:r>
          </a:p>
          <a:p>
            <a:pPr algn="ctr" defTabSz="870918"/>
            <a:r>
              <a:rPr lang="en-US" sz="1714" b="1" dirty="0" err="1">
                <a:solidFill>
                  <a:prstClr val="black"/>
                </a:solidFill>
                <a:latin typeface="Times New Roman" panose="02020603050405020304" pitchFamily="18" charset="0"/>
                <a:cs typeface="Times New Roman" panose="02020603050405020304" pitchFamily="18" charset="0"/>
              </a:rPr>
              <a:t>phút</a:t>
            </a:r>
            <a:endParaRPr lang="en-US" sz="1714" b="1" dirty="0">
              <a:solidFill>
                <a:prstClr val="black"/>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805B1F9F-96D8-464F-85DB-CE137016D705}"/>
              </a:ext>
            </a:extLst>
          </p:cNvPr>
          <p:cNvGrpSpPr/>
          <p:nvPr/>
        </p:nvGrpSpPr>
        <p:grpSpPr>
          <a:xfrm>
            <a:off x="4394447" y="4232704"/>
            <a:ext cx="6504283" cy="2067593"/>
            <a:chOff x="8418286" y="1847850"/>
            <a:chExt cx="2999604" cy="2741345"/>
          </a:xfrm>
        </p:grpSpPr>
        <p:sp>
          <p:nvSpPr>
            <p:cNvPr id="15" name="Speech Bubble: Rectangle with Corners Rounded 14">
              <a:extLst>
                <a:ext uri="{FF2B5EF4-FFF2-40B4-BE49-F238E27FC236}">
                  <a16:creationId xmlns:a16="http://schemas.microsoft.com/office/drawing/2014/main" id="{8A5DAF3E-5CFE-4AEF-ABDC-B8968FB56FC2}"/>
                </a:ext>
              </a:extLst>
            </p:cNvPr>
            <p:cNvSpPr/>
            <p:nvPr/>
          </p:nvSpPr>
          <p:spPr>
            <a:xfrm>
              <a:off x="8418286" y="1847850"/>
              <a:ext cx="2999604" cy="2473466"/>
            </a:xfrm>
            <a:prstGeom prst="wedgeRoundRectCallout">
              <a:avLst>
                <a:gd name="adj1" fmla="val -21387"/>
                <a:gd name="adj2" fmla="val -70640"/>
                <a:gd name="adj3"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918"/>
              <a:endParaRPr lang="en-US" sz="3048"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4651044-4EB9-4EBC-B3C2-9D247F4B16A4}"/>
                </a:ext>
              </a:extLst>
            </p:cNvPr>
            <p:cNvSpPr txBox="1"/>
            <p:nvPr/>
          </p:nvSpPr>
          <p:spPr>
            <a:xfrm>
              <a:off x="8481993" y="1932133"/>
              <a:ext cx="2935897" cy="2657062"/>
            </a:xfrm>
            <a:prstGeom prst="rect">
              <a:avLst/>
            </a:prstGeom>
            <a:noFill/>
          </p:spPr>
          <p:txBody>
            <a:bodyPr wrap="square" rtlCol="0">
              <a:spAutoFit/>
            </a:bodyPr>
            <a:lstStyle/>
            <a:p>
              <a:pPr algn="just" defTabSz="870918">
                <a:lnSpc>
                  <a:spcPct val="150000"/>
                </a:lnSpc>
                <a:spcAft>
                  <a:spcPts val="571"/>
                </a:spcAft>
              </a:pPr>
              <a:r>
                <a:rPr lang="en-US" sz="2133" dirty="0" err="1">
                  <a:solidFill>
                    <a:prstClr val="black"/>
                  </a:solidFill>
                  <a:latin typeface="Times New Roman" panose="02020603050405020304" pitchFamily="18" charset="0"/>
                  <a:ea typeface="Times New Roman" panose="02020603050405020304" pitchFamily="18" charset="0"/>
                </a:rPr>
                <a:t>Đọc</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thông</a:t>
              </a:r>
              <a:r>
                <a:rPr lang="en-US" sz="2133" dirty="0">
                  <a:solidFill>
                    <a:prstClr val="black"/>
                  </a:solidFill>
                  <a:latin typeface="Times New Roman" panose="02020603050405020304" pitchFamily="18" charset="0"/>
                  <a:ea typeface="Times New Roman" panose="02020603050405020304" pitchFamily="18" charset="0"/>
                </a:rPr>
                <a:t> tin </a:t>
              </a:r>
              <a:r>
                <a:rPr lang="en-US" sz="2133" dirty="0" err="1">
                  <a:solidFill>
                    <a:prstClr val="black"/>
                  </a:solidFill>
                  <a:latin typeface="Times New Roman" panose="02020603050405020304" pitchFamily="18" charset="0"/>
                  <a:ea typeface="Times New Roman" panose="02020603050405020304" pitchFamily="18" charset="0"/>
                </a:rPr>
                <a:t>mục</a:t>
              </a:r>
              <a:r>
                <a:rPr lang="en-US" sz="2133" dirty="0">
                  <a:solidFill>
                    <a:prstClr val="black"/>
                  </a:solidFill>
                  <a:latin typeface="Times New Roman" panose="02020603050405020304" pitchFamily="18" charset="0"/>
                  <a:ea typeface="Times New Roman" panose="02020603050405020304" pitchFamily="18" charset="0"/>
                </a:rPr>
                <a:t> 2. </a:t>
              </a:r>
              <a:r>
                <a:rPr lang="en-US" sz="2133" dirty="0" err="1">
                  <a:solidFill>
                    <a:prstClr val="black"/>
                  </a:solidFill>
                  <a:latin typeface="Times New Roman" panose="02020603050405020304" pitchFamily="18" charset="0"/>
                  <a:ea typeface="Times New Roman" panose="02020603050405020304" pitchFamily="18" charset="0"/>
                </a:rPr>
                <a:t>Hành</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trình</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lập</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quốc</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của</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người</a:t>
              </a:r>
              <a:r>
                <a:rPr lang="en-US" sz="2133" dirty="0">
                  <a:solidFill>
                    <a:prstClr val="black"/>
                  </a:solidFill>
                  <a:latin typeface="Times New Roman" panose="02020603050405020304" pitchFamily="18" charset="0"/>
                  <a:ea typeface="Times New Roman" panose="02020603050405020304" pitchFamily="18" charset="0"/>
                </a:rPr>
                <a:t> Ai </a:t>
              </a:r>
              <a:r>
                <a:rPr lang="en-US" sz="2133" dirty="0" err="1">
                  <a:solidFill>
                    <a:prstClr val="black"/>
                  </a:solidFill>
                  <a:latin typeface="Times New Roman" panose="02020603050405020304" pitchFamily="18" charset="0"/>
                  <a:ea typeface="Times New Roman" panose="02020603050405020304" pitchFamily="18" charset="0"/>
                </a:rPr>
                <a:t>Cập</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và</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Lưỡng</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Hà</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kết</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hợp</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quan</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sát</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trục</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thời</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gian</a:t>
              </a:r>
              <a:r>
                <a:rPr lang="en-US" sz="2133" dirty="0">
                  <a:solidFill>
                    <a:prstClr val="black"/>
                  </a:solidFill>
                  <a:latin typeface="Times New Roman" panose="02020603050405020304" pitchFamily="18" charset="0"/>
                  <a:ea typeface="Times New Roman" panose="02020603050405020304" pitchFamily="18" charset="0"/>
                </a:rPr>
                <a:t> tr29 SGK. </a:t>
              </a:r>
              <a:r>
                <a:rPr lang="en-US" sz="2133" dirty="0" err="1">
                  <a:solidFill>
                    <a:prstClr val="black"/>
                  </a:solidFill>
                  <a:latin typeface="Times New Roman" panose="02020603050405020304" pitchFamily="18" charset="0"/>
                  <a:ea typeface="Times New Roman" panose="02020603050405020304" pitchFamily="18" charset="0"/>
                </a:rPr>
                <a:t>Để</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hoàn</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thành</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phiếu</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học</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tập</a:t>
              </a:r>
              <a:r>
                <a:rPr lang="en-US" sz="2133" dirty="0">
                  <a:solidFill>
                    <a:prstClr val="black"/>
                  </a:solidFill>
                  <a:latin typeface="Times New Roman" panose="02020603050405020304" pitchFamily="18" charset="0"/>
                  <a:ea typeface="Times New Roman" panose="02020603050405020304" pitchFamily="18" charset="0"/>
                </a:rPr>
                <a:t> </a:t>
              </a:r>
              <a:r>
                <a:rPr lang="en-US" sz="2133" dirty="0" err="1">
                  <a:solidFill>
                    <a:prstClr val="black"/>
                  </a:solidFill>
                  <a:latin typeface="Times New Roman" panose="02020603050405020304" pitchFamily="18" charset="0"/>
                  <a:ea typeface="Times New Roman" panose="02020603050405020304" pitchFamily="18" charset="0"/>
                </a:rPr>
                <a:t>sau</a:t>
              </a:r>
              <a:r>
                <a:rPr lang="en-US" sz="2133" dirty="0">
                  <a:solidFill>
                    <a:prstClr val="black"/>
                  </a:solidFill>
                  <a:latin typeface="Times New Roman" panose="02020603050405020304" pitchFamily="18" charset="0"/>
                  <a:ea typeface="Times New Roman" panose="02020603050405020304" pitchFamily="18" charset="0"/>
                </a:rPr>
                <a:t>:</a:t>
              </a:r>
              <a:endParaRPr lang="en-US" sz="2133"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8" name="Picture 2" descr="Cute Animated Honey Bee Gifs at Best Animations - ClipArt Best - ClipArt  Best | Honey bee cartoon, Animated clipart, Animation">
            <a:extLst>
              <a:ext uri="{FF2B5EF4-FFF2-40B4-BE49-F238E27FC236}">
                <a16:creationId xmlns:a16="http://schemas.microsoft.com/office/drawing/2014/main" id="{04E1F39A-D9B7-4AC5-A476-FD610B72D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37643" y="2727718"/>
            <a:ext cx="1542142" cy="15421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888C100-9868-4449-B56F-CF90000696C0}"/>
              </a:ext>
            </a:extLst>
          </p:cNvPr>
          <p:cNvPicPr/>
          <p:nvPr/>
        </p:nvPicPr>
        <p:blipFill>
          <a:blip r:embed="rId4"/>
          <a:stretch>
            <a:fillRect/>
          </a:stretch>
        </p:blipFill>
        <p:spPr>
          <a:xfrm>
            <a:off x="363329" y="1576882"/>
            <a:ext cx="8585200" cy="2242006"/>
          </a:xfrm>
          <a:prstGeom prst="rect">
            <a:avLst/>
          </a:prstGeom>
        </p:spPr>
      </p:pic>
    </p:spTree>
    <p:extLst>
      <p:ext uri="{BB962C8B-B14F-4D97-AF65-F5344CB8AC3E}">
        <p14:creationId xmlns:p14="http://schemas.microsoft.com/office/powerpoint/2010/main" val="345198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508000" y="455502"/>
            <a:ext cx="10995574" cy="543675"/>
          </a:xfrm>
          <a:prstGeom prst="rect">
            <a:avLst/>
          </a:prstGeom>
          <a:noFill/>
        </p:spPr>
        <p:txBody>
          <a:bodyPr wrap="none" rtlCol="0">
            <a:spAutoFit/>
          </a:bodyPr>
          <a:lstStyle/>
          <a:p>
            <a:pPr defTabSz="870918"/>
            <a:r>
              <a:rPr lang="en-US" sz="2933" dirty="0">
                <a:solidFill>
                  <a:srgbClr val="7030A0"/>
                </a:solidFill>
                <a:latin typeface="Times New Roman" panose="02020603050405020304" pitchFamily="18" charset="0"/>
                <a:cs typeface="Times New Roman" panose="02020603050405020304" pitchFamily="18" charset="0"/>
              </a:rPr>
              <a:t>2. HÀNH TRÌNH LẬP QUỐC CỦA NGƯỜI AI CẬP VÀ LƯỠNG HÀ</a:t>
            </a:r>
          </a:p>
        </p:txBody>
      </p:sp>
      <p:pic>
        <p:nvPicPr>
          <p:cNvPr id="10" name="Picture 9">
            <a:extLst>
              <a:ext uri="{FF2B5EF4-FFF2-40B4-BE49-F238E27FC236}">
                <a16:creationId xmlns:a16="http://schemas.microsoft.com/office/drawing/2014/main" id="{7152C49F-CE96-4B05-A9AA-B70224DA342B}"/>
              </a:ext>
            </a:extLst>
          </p:cNvPr>
          <p:cNvPicPr/>
          <p:nvPr/>
        </p:nvPicPr>
        <p:blipFill>
          <a:blip r:embed="rId3"/>
          <a:stretch>
            <a:fillRect/>
          </a:stretch>
        </p:blipFill>
        <p:spPr>
          <a:xfrm>
            <a:off x="2946400" y="1601954"/>
            <a:ext cx="7999433" cy="5027446"/>
          </a:xfrm>
          <a:prstGeom prst="rect">
            <a:avLst/>
          </a:prstGeom>
        </p:spPr>
      </p:pic>
      <p:sp>
        <p:nvSpPr>
          <p:cNvPr id="2" name="Rectangle 1">
            <a:extLst>
              <a:ext uri="{FF2B5EF4-FFF2-40B4-BE49-F238E27FC236}">
                <a16:creationId xmlns:a16="http://schemas.microsoft.com/office/drawing/2014/main" id="{80201BC3-D5C0-4C1F-993E-8D2C5E5BACC8}"/>
              </a:ext>
            </a:extLst>
          </p:cNvPr>
          <p:cNvSpPr/>
          <p:nvPr/>
        </p:nvSpPr>
        <p:spPr>
          <a:xfrm>
            <a:off x="508000" y="1905000"/>
            <a:ext cx="2235200" cy="76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09630"/>
            <a:r>
              <a:rPr lang="en-US" sz="2133" dirty="0">
                <a:solidFill>
                  <a:prstClr val="white"/>
                </a:solidFill>
                <a:latin typeface="Times New Roman" panose="02020603050405020304" pitchFamily="18" charset="0"/>
                <a:cs typeface="Times New Roman" panose="02020603050405020304" pitchFamily="18" charset="0"/>
              </a:rPr>
              <a:t>PHIẾU HỌC TẬP </a:t>
            </a:r>
          </a:p>
        </p:txBody>
      </p:sp>
    </p:spTree>
    <p:extLst>
      <p:ext uri="{BB962C8B-B14F-4D97-AF65-F5344CB8AC3E}">
        <p14:creationId xmlns:p14="http://schemas.microsoft.com/office/powerpoint/2010/main" val="3732156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508000" y="455502"/>
            <a:ext cx="10995574" cy="543675"/>
          </a:xfrm>
          <a:prstGeom prst="rect">
            <a:avLst/>
          </a:prstGeom>
          <a:noFill/>
        </p:spPr>
        <p:txBody>
          <a:bodyPr wrap="none" rtlCol="0">
            <a:spAutoFit/>
          </a:bodyPr>
          <a:lstStyle/>
          <a:p>
            <a:pPr defTabSz="870918"/>
            <a:r>
              <a:rPr lang="en-US" sz="2933" dirty="0">
                <a:solidFill>
                  <a:srgbClr val="7030A0"/>
                </a:solidFill>
                <a:latin typeface="Times New Roman" panose="02020603050405020304" pitchFamily="18" charset="0"/>
                <a:cs typeface="Times New Roman" panose="02020603050405020304" pitchFamily="18" charset="0"/>
              </a:rPr>
              <a:t>2. HÀNH TRÌNH LẬP QUỐC CỦA NGƯỜI AI CẬP VÀ LƯỠNG HÀ</a:t>
            </a:r>
          </a:p>
        </p:txBody>
      </p:sp>
      <p:pic>
        <p:nvPicPr>
          <p:cNvPr id="6" name="Picture 5">
            <a:extLst>
              <a:ext uri="{FF2B5EF4-FFF2-40B4-BE49-F238E27FC236}">
                <a16:creationId xmlns:a16="http://schemas.microsoft.com/office/drawing/2014/main" id="{80C2F386-53BB-4B11-A086-637D3A337B20}"/>
              </a:ext>
            </a:extLst>
          </p:cNvPr>
          <p:cNvPicPr/>
          <p:nvPr/>
        </p:nvPicPr>
        <p:blipFill>
          <a:blip r:embed="rId3"/>
          <a:stretch>
            <a:fillRect/>
          </a:stretch>
        </p:blipFill>
        <p:spPr>
          <a:xfrm>
            <a:off x="3352800" y="1600200"/>
            <a:ext cx="6926075" cy="4284968"/>
          </a:xfrm>
          <a:prstGeom prst="rect">
            <a:avLst/>
          </a:prstGeom>
        </p:spPr>
      </p:pic>
      <p:pic>
        <p:nvPicPr>
          <p:cNvPr id="7" name="Picture 6">
            <a:extLst>
              <a:ext uri="{FF2B5EF4-FFF2-40B4-BE49-F238E27FC236}">
                <a16:creationId xmlns:a16="http://schemas.microsoft.com/office/drawing/2014/main" id="{712533AC-8876-4248-AE5C-BE973968A1C3}"/>
              </a:ext>
            </a:extLst>
          </p:cNvPr>
          <p:cNvPicPr/>
          <p:nvPr/>
        </p:nvPicPr>
        <p:blipFill>
          <a:blip r:embed="rId4"/>
          <a:stretch>
            <a:fillRect/>
          </a:stretch>
        </p:blipFill>
        <p:spPr>
          <a:xfrm>
            <a:off x="3356429" y="5872755"/>
            <a:ext cx="6926075" cy="644151"/>
          </a:xfrm>
          <a:prstGeom prst="rect">
            <a:avLst/>
          </a:prstGeom>
        </p:spPr>
      </p:pic>
      <p:sp>
        <p:nvSpPr>
          <p:cNvPr id="8" name="Speech Bubble: Rectangle with Corners Rounded 7">
            <a:extLst>
              <a:ext uri="{FF2B5EF4-FFF2-40B4-BE49-F238E27FC236}">
                <a16:creationId xmlns:a16="http://schemas.microsoft.com/office/drawing/2014/main" id="{A67362A9-7A28-42AE-912C-95CBC1A5CFB5}"/>
              </a:ext>
            </a:extLst>
          </p:cNvPr>
          <p:cNvSpPr/>
          <p:nvPr/>
        </p:nvSpPr>
        <p:spPr>
          <a:xfrm>
            <a:off x="439925" y="1905000"/>
            <a:ext cx="2909247" cy="1981200"/>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667" dirty="0">
                <a:solidFill>
                  <a:prstClr val="white"/>
                </a:solidFill>
                <a:latin typeface="Times New Roman" panose="02020603050405020304" pitchFamily="18" charset="0"/>
                <a:cs typeface="Times New Roman" panose="02020603050405020304" pitchFamily="18" charset="0"/>
              </a:rPr>
              <a:t>Theo </a:t>
            </a:r>
            <a:r>
              <a:rPr lang="en-US" sz="2667" dirty="0" err="1">
                <a:solidFill>
                  <a:prstClr val="white"/>
                </a:solidFill>
                <a:latin typeface="Times New Roman" panose="02020603050405020304" pitchFamily="18" charset="0"/>
                <a:cs typeface="Times New Roman" panose="02020603050405020304" pitchFamily="18" charset="0"/>
              </a:rPr>
              <a:t>em</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nhà</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nước</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quân</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chủ</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chuyên</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chế</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thì</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mọi</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quyền</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hành</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nằm</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trong</a:t>
            </a:r>
            <a:r>
              <a:rPr lang="en-US" sz="2667" dirty="0">
                <a:solidFill>
                  <a:prstClr val="white"/>
                </a:solidFill>
                <a:latin typeface="Times New Roman" panose="02020603050405020304" pitchFamily="18" charset="0"/>
                <a:cs typeface="Times New Roman" panose="02020603050405020304" pitchFamily="18" charset="0"/>
              </a:rPr>
              <a:t> </a:t>
            </a:r>
            <a:r>
              <a:rPr lang="en-US" sz="2667" dirty="0" err="1">
                <a:solidFill>
                  <a:prstClr val="white"/>
                </a:solidFill>
                <a:latin typeface="Times New Roman" panose="02020603050405020304" pitchFamily="18" charset="0"/>
                <a:cs typeface="Times New Roman" panose="02020603050405020304" pitchFamily="18" charset="0"/>
              </a:rPr>
              <a:t>tay</a:t>
            </a:r>
            <a:r>
              <a:rPr lang="en-US" sz="2667" dirty="0">
                <a:solidFill>
                  <a:prstClr val="white"/>
                </a:solidFill>
                <a:latin typeface="Times New Roman" panose="02020603050405020304" pitchFamily="18" charset="0"/>
                <a:cs typeface="Times New Roman" panose="02020603050405020304" pitchFamily="18" charset="0"/>
              </a:rPr>
              <a:t> ai?</a:t>
            </a:r>
          </a:p>
        </p:txBody>
      </p:sp>
    </p:spTree>
    <p:extLst>
      <p:ext uri="{BB962C8B-B14F-4D97-AF65-F5344CB8AC3E}">
        <p14:creationId xmlns:p14="http://schemas.microsoft.com/office/powerpoint/2010/main" val="196980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2164198" y="455502"/>
            <a:ext cx="7917680" cy="543675"/>
          </a:xfrm>
          <a:prstGeom prst="rect">
            <a:avLst/>
          </a:prstGeom>
          <a:noFill/>
        </p:spPr>
        <p:txBody>
          <a:bodyPr wrap="none" rtlCol="0">
            <a:spAutoFit/>
          </a:bodyPr>
          <a:lstStyle/>
          <a:p>
            <a:pPr defTabSz="870918"/>
            <a:r>
              <a:rPr lang="en-US" sz="2933" dirty="0">
                <a:solidFill>
                  <a:srgbClr val="7030A0"/>
                </a:solidFill>
                <a:latin typeface="Times New Roman" panose="02020603050405020304" pitchFamily="18" charset="0"/>
                <a:cs typeface="Times New Roman" panose="02020603050405020304" pitchFamily="18" charset="0"/>
              </a:rPr>
              <a:t>3. NHỮNG THÀNH TỰU VĂN HÓA TIÊU BIỂU</a:t>
            </a:r>
          </a:p>
        </p:txBody>
      </p:sp>
      <p:sp>
        <p:nvSpPr>
          <p:cNvPr id="9" name="Rectangle 8">
            <a:extLst>
              <a:ext uri="{FF2B5EF4-FFF2-40B4-BE49-F238E27FC236}">
                <a16:creationId xmlns:a16="http://schemas.microsoft.com/office/drawing/2014/main" id="{8C3AB6FB-F378-4282-A08E-42E118B8D9A3}"/>
              </a:ext>
            </a:extLst>
          </p:cNvPr>
          <p:cNvSpPr/>
          <p:nvPr/>
        </p:nvSpPr>
        <p:spPr>
          <a:xfrm>
            <a:off x="3507037" y="1498600"/>
            <a:ext cx="8380163" cy="513922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ctr" anchorCtr="0" forceAA="0" compatLnSpc="1">
            <a:prstTxWarp prst="textNoShape">
              <a:avLst/>
            </a:prstTxWarp>
            <a:noAutofit/>
          </a:bodyPr>
          <a:lstStyle/>
          <a:p>
            <a:pPr defTabSz="609630"/>
            <a:endParaRPr lang="en-US" sz="1200">
              <a:solidFill>
                <a:prstClr val="white"/>
              </a:solidFill>
              <a:latin typeface="Calibri" panose="020F0502020204030204"/>
            </a:endParaRPr>
          </a:p>
        </p:txBody>
      </p:sp>
      <p:sp>
        <p:nvSpPr>
          <p:cNvPr id="10" name="Speech Bubble: Rectangle with Corners Rounded 9">
            <a:extLst>
              <a:ext uri="{FF2B5EF4-FFF2-40B4-BE49-F238E27FC236}">
                <a16:creationId xmlns:a16="http://schemas.microsoft.com/office/drawing/2014/main" id="{29C53C3D-9B93-4AF1-A976-A779F5118B00}"/>
              </a:ext>
            </a:extLst>
          </p:cNvPr>
          <p:cNvSpPr/>
          <p:nvPr/>
        </p:nvSpPr>
        <p:spPr>
          <a:xfrm>
            <a:off x="439925" y="1905000"/>
            <a:ext cx="2909247" cy="1981200"/>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1600" dirty="0" err="1">
                <a:solidFill>
                  <a:prstClr val="white"/>
                </a:solidFill>
                <a:latin typeface="Times New Roman" panose="02020603050405020304" pitchFamily="18" charset="0"/>
                <a:cs typeface="Times New Roman" panose="02020603050405020304" pitchFamily="18" charset="0"/>
              </a:rPr>
              <a:t>Tổ</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chức</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trò</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chơi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Điền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nhanh</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điền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đúng”chọn</a:t>
            </a:r>
            <a:r>
              <a:rPr lang="en-US" sz="1600" dirty="0">
                <a:solidFill>
                  <a:prstClr val="white"/>
                </a:solidFill>
                <a:latin typeface="Times New Roman" panose="02020603050405020304" pitchFamily="18" charset="0"/>
                <a:cs typeface="Times New Roman" panose="02020603050405020304" pitchFamily="18" charset="0"/>
              </a:rPr>
              <a:t> 2 </a:t>
            </a:r>
            <a:r>
              <a:rPr lang="en-US" sz="1600" dirty="0" err="1">
                <a:solidFill>
                  <a:prstClr val="white"/>
                </a:solidFill>
                <a:latin typeface="Times New Roman" panose="02020603050405020304" pitchFamily="18" charset="0"/>
                <a:cs typeface="Times New Roman" panose="02020603050405020304" pitchFamily="18" charset="0"/>
              </a:rPr>
              <a:t>đội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mỗi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đội</a:t>
            </a:r>
            <a:r>
              <a:rPr lang="en-US" sz="1600" dirty="0">
                <a:solidFill>
                  <a:prstClr val="white"/>
                </a:solidFill>
                <a:latin typeface="Times New Roman" panose="02020603050405020304" pitchFamily="18" charset="0"/>
                <a:cs typeface="Times New Roman" panose="02020603050405020304" pitchFamily="18" charset="0"/>
              </a:rPr>
              <a:t> 2 </a:t>
            </a:r>
            <a:r>
              <a:rPr lang="en-US" sz="1600" dirty="0" err="1">
                <a:solidFill>
                  <a:prstClr val="white"/>
                </a:solidFill>
                <a:latin typeface="Times New Roman" panose="02020603050405020304" pitchFamily="18" charset="0"/>
                <a:cs typeface="Times New Roman" panose="02020603050405020304" pitchFamily="18" charset="0"/>
              </a:rPr>
              <a:t>học</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sinh</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các</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em</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lần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lượt</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lên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sắp</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xếp</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thành</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tựu</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vào</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đúng</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lĩnh</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vực</a:t>
            </a:r>
            <a:r>
              <a:rPr lang="en-US" sz="1600" dirty="0">
                <a:solidFill>
                  <a:prstClr val="white"/>
                </a:solidFill>
                <a:latin typeface="Times New Roman" panose="02020603050405020304" pitchFamily="18" charset="0"/>
                <a:cs typeface="Times New Roman" panose="02020603050405020304" pitchFamily="18" charset="0"/>
              </a:rPr>
              <a:t> ở </a:t>
            </a:r>
            <a:r>
              <a:rPr lang="en-US" sz="1600" dirty="0" err="1">
                <a:solidFill>
                  <a:prstClr val="white"/>
                </a:solidFill>
                <a:latin typeface="Times New Roman" panose="02020603050405020304" pitchFamily="18" charset="0"/>
                <a:cs typeface="Times New Roman" panose="02020603050405020304" pitchFamily="18" charset="0"/>
              </a:rPr>
              <a:t>mỗi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quốc</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gia</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Thời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gian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cho</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cả</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đội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là</a:t>
            </a:r>
            <a:r>
              <a:rPr lang="en-US" sz="1600" dirty="0">
                <a:solidFill>
                  <a:prstClr val="white"/>
                </a:solidFill>
                <a:latin typeface="Times New Roman" panose="02020603050405020304" pitchFamily="18" charset="0"/>
                <a:cs typeface="Times New Roman" panose="02020603050405020304" pitchFamily="18" charset="0"/>
              </a:rPr>
              <a:t> 3 </a:t>
            </a:r>
            <a:r>
              <a:rPr lang="en-US" sz="1600" dirty="0" err="1">
                <a:solidFill>
                  <a:prstClr val="white"/>
                </a:solidFill>
                <a:latin typeface="Times New Roman" panose="02020603050405020304" pitchFamily="18" charset="0"/>
                <a:cs typeface="Times New Roman" panose="02020603050405020304" pitchFamily="18" charset="0"/>
              </a:rPr>
              <a:t>phút</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đội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nào</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xong</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trước</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và</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đúng</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nhiều</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hơn</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đội</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đó</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thắng</a:t>
            </a:r>
            <a:r>
              <a:rPr lang="en-US" sz="1600" dirty="0">
                <a:solidFill>
                  <a:prstClr val="white"/>
                </a:solidFill>
                <a:latin typeface="Times New Roman" panose="02020603050405020304" pitchFamily="18" charset="0"/>
                <a:cs typeface="Times New Roman" panose="02020603050405020304" pitchFamily="18" charset="0"/>
              </a:rPr>
              <a:t> </a:t>
            </a:r>
            <a:r>
              <a:rPr lang="en-US" sz="1600" dirty="0" err="1">
                <a:solidFill>
                  <a:prstClr val="white"/>
                </a:solidFill>
                <a:latin typeface="Times New Roman" panose="02020603050405020304" pitchFamily="18" charset="0"/>
                <a:cs typeface="Times New Roman" panose="02020603050405020304" pitchFamily="18" charset="0"/>
              </a:rPr>
              <a:t>cuộc</a:t>
            </a:r>
            <a:r>
              <a:rPr lang="en-US" sz="1600" dirty="0">
                <a:solidFill>
                  <a:prstClr val="white"/>
                </a:solidFill>
                <a:latin typeface="Times New Roman" panose="02020603050405020304" pitchFamily="18" charset="0"/>
                <a:cs typeface="Times New Roman" panose="02020603050405020304" pitchFamily="18" charset="0"/>
              </a:rPr>
              <a:t>.</a:t>
            </a:r>
          </a:p>
        </p:txBody>
      </p:sp>
      <p:pic>
        <p:nvPicPr>
          <p:cNvPr id="8194" name="Picture 2" descr="Insert Game To Play GIFs - Get the best GIF on GIPHY">
            <a:extLst>
              <a:ext uri="{FF2B5EF4-FFF2-40B4-BE49-F238E27FC236}">
                <a16:creationId xmlns:a16="http://schemas.microsoft.com/office/drawing/2014/main" id="{2C682FD7-DFDC-4F5C-A45F-F3F4FE42583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8886" y="4597401"/>
            <a:ext cx="2466623" cy="13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5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2137161" y="455502"/>
            <a:ext cx="7917680" cy="543675"/>
          </a:xfrm>
          <a:prstGeom prst="rect">
            <a:avLst/>
          </a:prstGeom>
          <a:noFill/>
        </p:spPr>
        <p:txBody>
          <a:bodyPr wrap="none" rtlCol="0">
            <a:spAutoFit/>
          </a:bodyPr>
          <a:lstStyle/>
          <a:p>
            <a:pPr algn="ctr" defTabSz="870918"/>
            <a:r>
              <a:rPr lang="en-US" sz="2933" dirty="0">
                <a:solidFill>
                  <a:srgbClr val="7030A0"/>
                </a:solidFill>
                <a:latin typeface="Times New Roman" panose="02020603050405020304" pitchFamily="18" charset="0"/>
                <a:cs typeface="Times New Roman" panose="02020603050405020304" pitchFamily="18" charset="0"/>
              </a:rPr>
              <a:t>3. NHỮNG THÀNH TỰU VĂN HÓA TIÊU BIỂU</a:t>
            </a:r>
          </a:p>
        </p:txBody>
      </p:sp>
      <p:pic>
        <p:nvPicPr>
          <p:cNvPr id="11" name="Picture 10">
            <a:extLst>
              <a:ext uri="{FF2B5EF4-FFF2-40B4-BE49-F238E27FC236}">
                <a16:creationId xmlns:a16="http://schemas.microsoft.com/office/drawing/2014/main" id="{40406A0F-CBCD-4800-8317-8CE2036E7ECF}"/>
              </a:ext>
            </a:extLst>
          </p:cNvPr>
          <p:cNvPicPr/>
          <p:nvPr/>
        </p:nvPicPr>
        <p:blipFill>
          <a:blip r:embed="rId3"/>
          <a:stretch>
            <a:fillRect/>
          </a:stretch>
        </p:blipFill>
        <p:spPr>
          <a:xfrm>
            <a:off x="355600" y="1554361"/>
            <a:ext cx="11480800" cy="5024239"/>
          </a:xfrm>
          <a:prstGeom prst="rect">
            <a:avLst/>
          </a:prstGeom>
        </p:spPr>
      </p:pic>
    </p:spTree>
    <p:extLst>
      <p:ext uri="{BB962C8B-B14F-4D97-AF65-F5344CB8AC3E}">
        <p14:creationId xmlns:p14="http://schemas.microsoft.com/office/powerpoint/2010/main" val="242776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2164198" y="455502"/>
            <a:ext cx="7917680" cy="543675"/>
          </a:xfrm>
          <a:prstGeom prst="rect">
            <a:avLst/>
          </a:prstGeom>
          <a:noFill/>
        </p:spPr>
        <p:txBody>
          <a:bodyPr wrap="none" rtlCol="0">
            <a:spAutoFit/>
          </a:bodyPr>
          <a:lstStyle/>
          <a:p>
            <a:pPr defTabSz="870918"/>
            <a:r>
              <a:rPr lang="en-US" sz="2933" dirty="0">
                <a:solidFill>
                  <a:srgbClr val="7030A0"/>
                </a:solidFill>
                <a:latin typeface="Times New Roman" panose="02020603050405020304" pitchFamily="18" charset="0"/>
                <a:cs typeface="Times New Roman" panose="02020603050405020304" pitchFamily="18" charset="0"/>
              </a:rPr>
              <a:t>3. NHỮNG THÀNH TỰU VĂN HÓA TIÊU BIỂU</a:t>
            </a:r>
          </a:p>
        </p:txBody>
      </p:sp>
      <p:sp>
        <p:nvSpPr>
          <p:cNvPr id="10" name="Speech Bubble: Rectangle with Corners Rounded 9">
            <a:extLst>
              <a:ext uri="{FF2B5EF4-FFF2-40B4-BE49-F238E27FC236}">
                <a16:creationId xmlns:a16="http://schemas.microsoft.com/office/drawing/2014/main" id="{29C53C3D-9B93-4AF1-A976-A779F5118B00}"/>
              </a:ext>
            </a:extLst>
          </p:cNvPr>
          <p:cNvSpPr/>
          <p:nvPr/>
        </p:nvSpPr>
        <p:spPr>
          <a:xfrm>
            <a:off x="1628529" y="1905000"/>
            <a:ext cx="7863607" cy="2387600"/>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2400" dirty="0" err="1">
                <a:solidFill>
                  <a:prstClr val="white"/>
                </a:solidFill>
                <a:latin typeface="Times New Roman" panose="02020603050405020304" pitchFamily="18" charset="0"/>
                <a:cs typeface="Times New Roman" panose="02020603050405020304" pitchFamily="18" charset="0"/>
              </a:rPr>
              <a:t>Em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hãy</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lựa</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chọn</a:t>
            </a:r>
            <a:r>
              <a:rPr lang="en-US" sz="2400" dirty="0">
                <a:solidFill>
                  <a:prstClr val="white"/>
                </a:solidFill>
                <a:latin typeface="Times New Roman" panose="02020603050405020304" pitchFamily="18" charset="0"/>
                <a:cs typeface="Times New Roman" panose="02020603050405020304" pitchFamily="18" charset="0"/>
              </a:rPr>
              <a:t> 1 </a:t>
            </a:r>
            <a:r>
              <a:rPr lang="en-US" sz="2400" dirty="0" err="1">
                <a:solidFill>
                  <a:prstClr val="white"/>
                </a:solidFill>
                <a:latin typeface="Times New Roman" panose="02020603050405020304" pitchFamily="18" charset="0"/>
                <a:cs typeface="Times New Roman" panose="02020603050405020304" pitchFamily="18" charset="0"/>
              </a:rPr>
              <a:t>thành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tựu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mà</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em</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ấn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nhất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và</a:t>
            </a:r>
            <a:r>
              <a:rPr lang="en-US" sz="2400" dirty="0">
                <a:solidFill>
                  <a:prstClr val="white"/>
                </a:solidFill>
                <a:latin typeface="Times New Roman" panose="02020603050405020304" pitchFamily="18" charset="0"/>
                <a:cs typeface="Times New Roman" panose="02020603050405020304" pitchFamily="18" charset="0"/>
              </a:rPr>
              <a:t> chia </a:t>
            </a:r>
            <a:r>
              <a:rPr lang="en-US" sz="2400" dirty="0" err="1">
                <a:solidFill>
                  <a:prstClr val="white"/>
                </a:solidFill>
                <a:latin typeface="Times New Roman" panose="02020603050405020304" pitchFamily="18" charset="0"/>
                <a:cs typeface="Times New Roman" panose="02020603050405020304" pitchFamily="18" charset="0"/>
              </a:rPr>
              <a:t>sẻ</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với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cả</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lớp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lí</a:t>
            </a:r>
            <a:r>
              <a:rPr lang="en-US" sz="2400" dirty="0">
                <a:solidFill>
                  <a:prstClr val="white"/>
                </a:solidFill>
                <a:latin typeface="Times New Roman" panose="02020603050405020304" pitchFamily="18" charset="0"/>
                <a:cs typeface="Times New Roman" panose="02020603050405020304" pitchFamily="18" charset="0"/>
              </a:rPr>
              <a:t> do </a:t>
            </a:r>
            <a:r>
              <a:rPr lang="en-US" sz="2400" dirty="0" err="1">
                <a:solidFill>
                  <a:prstClr val="white"/>
                </a:solidFill>
                <a:latin typeface="Times New Roman" panose="02020603050405020304" pitchFamily="18" charset="0"/>
                <a:cs typeface="Times New Roman" panose="02020603050405020304" pitchFamily="18" charset="0"/>
              </a:rPr>
              <a:t>tại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sao</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bày</a:t>
            </a:r>
            <a:r>
              <a:rPr lang="en-US" sz="2400" dirty="0">
                <a:solidFill>
                  <a:prstClr val="white"/>
                </a:solidFill>
                <a:latin typeface="Times New Roman" panose="02020603050405020304" pitchFamily="18" charset="0"/>
                <a:cs typeface="Times New Roman" panose="02020603050405020304" pitchFamily="18" charset="0"/>
              </a:rPr>
              <a:t> ở </a:t>
            </a:r>
            <a:r>
              <a:rPr lang="en-US" sz="2400" dirty="0" err="1">
                <a:solidFill>
                  <a:prstClr val="white"/>
                </a:solidFill>
                <a:latin typeface="Times New Roman" panose="02020603050405020304" pitchFamily="18" charset="0"/>
                <a:cs typeface="Times New Roman" panose="02020603050405020304" pitchFamily="18" charset="0"/>
              </a:rPr>
              <a:t>tiết</a:t>
            </a:r>
            <a:r>
              <a:rPr lang="en-US" sz="2400" dirty="0">
                <a:solidFill>
                  <a:prstClr val="white"/>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53460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4"/>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226331" y="2205013"/>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639538" y="1677784"/>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mình</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cùng</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xe</a:t>
            </a:r>
            <a:r>
              <a:rPr lang="en-US"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bus</a:t>
            </a:r>
          </a:p>
        </p:txBody>
      </p:sp>
      <p:sp>
        <p:nvSpPr>
          <p:cNvPr id="26" name="Rectangle 25">
            <a:extLst>
              <a:ext uri="{FF2B5EF4-FFF2-40B4-BE49-F238E27FC236}">
                <a16:creationId xmlns:a16="http://schemas.microsoft.com/office/drawing/2014/main" id="{043762B3-8E3F-4C90-9088-084C5087FB35}"/>
              </a:ext>
            </a:extLst>
          </p:cNvPr>
          <p:cNvSpPr/>
          <p:nvPr/>
        </p:nvSpPr>
        <p:spPr>
          <a:xfrm>
            <a:off x="4271260" y="3574515"/>
            <a:ext cx="5281205" cy="830997"/>
          </a:xfrm>
          <a:prstGeom prst="rect">
            <a:avLst/>
          </a:prstGeom>
          <a:noFill/>
        </p:spPr>
        <p:txBody>
          <a:bodyPr wrap="square" lIns="91440" tIns="45720" rIns="91440" bIns="45720">
            <a:spAutoFit/>
          </a:bodyPr>
          <a:lstStyle/>
          <a:p>
            <a:pPr algn="ctr" defTabSz="914464">
              <a:defRPr/>
            </a:pPr>
            <a:r>
              <a:rPr lang="en-US" sz="4800" b="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7"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7"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49" y="5555689"/>
            <a:ext cx="1595437" cy="923330"/>
          </a:xfrm>
          <a:prstGeom prst="rect">
            <a:avLst/>
          </a:prstGeom>
          <a:noFill/>
        </p:spPr>
        <p:txBody>
          <a:bodyPr wrap="none" lIns="91440" tIns="45720" rIns="91440" bIns="45720">
            <a:spAutoFit/>
          </a:bodyPr>
          <a:lstStyle/>
          <a:p>
            <a:pPr algn="ctr" defTabSz="914464">
              <a:defRPr/>
            </a:pPr>
            <a:r>
              <a:rPr lang="en-US" sz="5400" b="1" spc="51">
                <a:ln w="9525" cmpd="sng">
                  <a:solidFill>
                    <a:srgbClr val="4472C4"/>
                  </a:solidFill>
                  <a:prstDash val="solid"/>
                </a:ln>
                <a:solidFill>
                  <a:srgbClr val="70AD47">
                    <a:tint val="1000"/>
                  </a:srgbClr>
                </a:solidFill>
                <a:effectLst>
                  <a:glow rad="38100">
                    <a:srgbClr val="4472C4">
                      <a:alpha val="40000"/>
                    </a:srgbClr>
                  </a:glow>
                </a:effectLst>
                <a:latin typeface="Calibri" panose="020F0502020204030204"/>
              </a:rPr>
              <a:t>PLAY</a:t>
            </a:r>
          </a:p>
        </p:txBody>
      </p:sp>
      <p:sp>
        <p:nvSpPr>
          <p:cNvPr id="4" name="TextBox 3">
            <a:extLst>
              <a:ext uri="{FF2B5EF4-FFF2-40B4-BE49-F238E27FC236}">
                <a16:creationId xmlns:a16="http://schemas.microsoft.com/office/drawing/2014/main" id="{1C4D69CE-E930-44D0-853B-2A46BC452E0E}"/>
              </a:ext>
            </a:extLst>
          </p:cNvPr>
          <p:cNvSpPr txBox="1"/>
          <p:nvPr/>
        </p:nvSpPr>
        <p:spPr>
          <a:xfrm>
            <a:off x="5080000" y="18143"/>
            <a:ext cx="4064000" cy="620042"/>
          </a:xfrm>
          <a:prstGeom prst="rect">
            <a:avLst/>
          </a:prstGeom>
          <a:noFill/>
        </p:spPr>
        <p:txBody>
          <a:bodyPr wrap="square" rtlCol="0">
            <a:spAutoFit/>
          </a:bodyPr>
          <a:lstStyle/>
          <a:p>
            <a:pPr algn="ctr" defTabSz="870918"/>
            <a:r>
              <a:rPr lang="en-US" sz="3429" dirty="0">
                <a:solidFill>
                  <a:prstClr val="black"/>
                </a:solidFill>
                <a:latin typeface="Times New Roman" panose="02020603050405020304" pitchFamily="18" charset="0"/>
                <a:cs typeface="Times New Roman" panose="02020603050405020304" pitchFamily="18" charset="0"/>
              </a:rPr>
              <a:t>LUYỆN TẬP</a:t>
            </a:r>
          </a:p>
        </p:txBody>
      </p:sp>
      <p:pic>
        <p:nvPicPr>
          <p:cNvPr id="16" name="Picture 2" descr="Cute Animated Honey Bee Gifs at Best Animations - ClipArt Best - ClipArt  Best | Honey bee cartoon, Animated clipart, Animation">
            <a:extLst>
              <a:ext uri="{FF2B5EF4-FFF2-40B4-BE49-F238E27FC236}">
                <a16:creationId xmlns:a16="http://schemas.microsoft.com/office/drawing/2014/main" id="{67880A64-C6BF-4294-9B66-5523ED1D4CD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9796072" y="1089158"/>
            <a:ext cx="1542142" cy="154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75697" y="1346200"/>
            <a:ext cx="7935103" cy="500564"/>
          </a:xfrm>
          <a:prstGeom prst="rect">
            <a:avLst/>
          </a:prstGeom>
        </p:spPr>
        <p:txBody>
          <a:bodyPr vert="horz" wrap="square" lIns="0" tIns="8043" rIns="0" bIns="0" rtlCol="0">
            <a:spAutoFit/>
          </a:bodyPr>
          <a:lstStyle/>
          <a:p>
            <a:pPr marL="45722">
              <a:spcBef>
                <a:spcPts val="63"/>
              </a:spcBef>
              <a:tabLst>
                <a:tab pos="1700615" algn="l"/>
              </a:tabLst>
            </a:pPr>
            <a:r>
              <a:rPr lang="en-US" sz="3200" b="1" dirty="0">
                <a:latin typeface="Times New Roman" panose="02020603050405020304" pitchFamily="18" charset="0"/>
                <a:cs typeface="Times New Roman" panose="02020603050405020304" pitchFamily="18" charset="0"/>
              </a:rPr>
              <a:t>TẶNG PHẨM CỦA NHỮNG DÒNG SÔNG</a:t>
            </a:r>
            <a:endParaRPr sz="3200" b="1" dirty="0">
              <a:latin typeface="Times New Roman" panose="02020603050405020304" pitchFamily="18" charset="0"/>
              <a:cs typeface="Times New Roman" panose="02020603050405020304" pitchFamily="18" charset="0"/>
            </a:endParaRPr>
          </a:p>
        </p:txBody>
      </p:sp>
      <p:grpSp>
        <p:nvGrpSpPr>
          <p:cNvPr id="9" name="object 9"/>
          <p:cNvGrpSpPr/>
          <p:nvPr/>
        </p:nvGrpSpPr>
        <p:grpSpPr>
          <a:xfrm>
            <a:off x="8224113" y="2599547"/>
            <a:ext cx="3597047" cy="3720743"/>
            <a:chOff x="11825630" y="4612277"/>
            <a:chExt cx="4154804" cy="4297680"/>
          </a:xfrm>
          <a:blipFill>
            <a:blip r:embed="rId3"/>
            <a:stretch>
              <a:fillRect/>
            </a:stretch>
          </a:blipFill>
        </p:grpSpPr>
        <p:sp>
          <p:nvSpPr>
            <p:cNvPr id="10" name="object 10"/>
            <p:cNvSpPr/>
            <p:nvPr/>
          </p:nvSpPr>
          <p:spPr>
            <a:xfrm>
              <a:off x="11825630" y="4612277"/>
              <a:ext cx="4152181" cy="4203700"/>
            </a:xfrm>
            <a:prstGeom prst="rect">
              <a:avLst/>
            </a:prstGeom>
            <a:grpFill/>
          </p:spPr>
          <p:txBody>
            <a:bodyPr wrap="square" lIns="0" tIns="0" rIns="0" bIns="0" rtlCol="0"/>
            <a:lstStyle/>
            <a:p>
              <a:pPr defTabSz="609630">
                <a:defRPr/>
              </a:pPr>
              <a:endParaRPr sz="1200">
                <a:solidFill>
                  <a:prstClr val="black"/>
                </a:solidFill>
                <a:latin typeface="Times New Roman" panose="02020603050405020304" pitchFamily="18" charset="0"/>
                <a:cs typeface="Times New Roman" panose="02020603050405020304" pitchFamily="18" charset="0"/>
              </a:endParaRPr>
            </a:p>
          </p:txBody>
        </p:sp>
        <p:sp>
          <p:nvSpPr>
            <p:cNvPr id="11" name="object 11"/>
            <p:cNvSpPr/>
            <p:nvPr/>
          </p:nvSpPr>
          <p:spPr>
            <a:xfrm>
              <a:off x="11825630" y="7908632"/>
              <a:ext cx="4154804" cy="1000760"/>
            </a:xfrm>
            <a:custGeom>
              <a:avLst/>
              <a:gdLst/>
              <a:ahLst/>
              <a:cxnLst/>
              <a:rect l="l" t="t" r="r" b="b"/>
              <a:pathLst>
                <a:path w="4154805" h="1000759">
                  <a:moveTo>
                    <a:pt x="4154182" y="119380"/>
                  </a:moveTo>
                  <a:lnTo>
                    <a:pt x="4153928" y="106680"/>
                  </a:lnTo>
                  <a:lnTo>
                    <a:pt x="4152036" y="88900"/>
                  </a:lnTo>
                  <a:lnTo>
                    <a:pt x="4147502" y="64770"/>
                  </a:lnTo>
                  <a:lnTo>
                    <a:pt x="4145305" y="57150"/>
                  </a:lnTo>
                  <a:lnTo>
                    <a:pt x="4143565" y="49530"/>
                  </a:lnTo>
                  <a:lnTo>
                    <a:pt x="4142143" y="40640"/>
                  </a:lnTo>
                  <a:lnTo>
                    <a:pt x="4140873" y="33020"/>
                  </a:lnTo>
                  <a:lnTo>
                    <a:pt x="4140555" y="30480"/>
                  </a:lnTo>
                  <a:lnTo>
                    <a:pt x="4140073" y="26670"/>
                  </a:lnTo>
                  <a:lnTo>
                    <a:pt x="4139552" y="21590"/>
                  </a:lnTo>
                  <a:lnTo>
                    <a:pt x="4139425" y="20320"/>
                  </a:lnTo>
                  <a:lnTo>
                    <a:pt x="4137850" y="13970"/>
                  </a:lnTo>
                  <a:lnTo>
                    <a:pt x="4134243" y="8890"/>
                  </a:lnTo>
                  <a:lnTo>
                    <a:pt x="4122102" y="1270"/>
                  </a:lnTo>
                  <a:lnTo>
                    <a:pt x="4105452" y="0"/>
                  </a:lnTo>
                  <a:lnTo>
                    <a:pt x="3967378" y="0"/>
                  </a:lnTo>
                  <a:lnTo>
                    <a:pt x="3757472" y="10160"/>
                  </a:lnTo>
                  <a:lnTo>
                    <a:pt x="3654488" y="12700"/>
                  </a:lnTo>
                  <a:lnTo>
                    <a:pt x="3602875" y="12700"/>
                  </a:lnTo>
                  <a:lnTo>
                    <a:pt x="3551186" y="13970"/>
                  </a:lnTo>
                  <a:lnTo>
                    <a:pt x="3499459" y="13970"/>
                  </a:lnTo>
                  <a:lnTo>
                    <a:pt x="3447707" y="12700"/>
                  </a:lnTo>
                  <a:lnTo>
                    <a:pt x="3344189" y="12700"/>
                  </a:lnTo>
                  <a:lnTo>
                    <a:pt x="3292462" y="11430"/>
                  </a:lnTo>
                  <a:lnTo>
                    <a:pt x="3240773" y="11430"/>
                  </a:lnTo>
                  <a:lnTo>
                    <a:pt x="3034512" y="7620"/>
                  </a:lnTo>
                  <a:lnTo>
                    <a:pt x="2931287" y="7620"/>
                  </a:lnTo>
                  <a:lnTo>
                    <a:pt x="2879725" y="6350"/>
                  </a:lnTo>
                  <a:lnTo>
                    <a:pt x="2725216" y="6350"/>
                  </a:lnTo>
                  <a:lnTo>
                    <a:pt x="2673769" y="7620"/>
                  </a:lnTo>
                  <a:lnTo>
                    <a:pt x="2570937" y="7620"/>
                  </a:lnTo>
                  <a:lnTo>
                    <a:pt x="2519553" y="8890"/>
                  </a:lnTo>
                  <a:lnTo>
                    <a:pt x="2416848" y="8890"/>
                  </a:lnTo>
                  <a:lnTo>
                    <a:pt x="2314206" y="11430"/>
                  </a:lnTo>
                  <a:lnTo>
                    <a:pt x="2262898" y="11430"/>
                  </a:lnTo>
                  <a:lnTo>
                    <a:pt x="2160333" y="13970"/>
                  </a:lnTo>
                  <a:lnTo>
                    <a:pt x="2109063" y="13970"/>
                  </a:lnTo>
                  <a:lnTo>
                    <a:pt x="1904022" y="19050"/>
                  </a:lnTo>
                  <a:lnTo>
                    <a:pt x="1750771" y="19050"/>
                  </a:lnTo>
                  <a:lnTo>
                    <a:pt x="1699856" y="20320"/>
                  </a:lnTo>
                  <a:lnTo>
                    <a:pt x="1649006" y="19050"/>
                  </a:lnTo>
                  <a:lnTo>
                    <a:pt x="1243952" y="19050"/>
                  </a:lnTo>
                  <a:lnTo>
                    <a:pt x="1193431" y="20320"/>
                  </a:lnTo>
                  <a:lnTo>
                    <a:pt x="1147330" y="20320"/>
                  </a:lnTo>
                  <a:lnTo>
                    <a:pt x="1100772" y="21590"/>
                  </a:lnTo>
                  <a:lnTo>
                    <a:pt x="1006652" y="21590"/>
                  </a:lnTo>
                  <a:lnTo>
                    <a:pt x="959281" y="20320"/>
                  </a:lnTo>
                  <a:lnTo>
                    <a:pt x="911809" y="20320"/>
                  </a:lnTo>
                  <a:lnTo>
                    <a:pt x="870064" y="19050"/>
                  </a:lnTo>
                  <a:lnTo>
                    <a:pt x="828306" y="19050"/>
                  </a:lnTo>
                  <a:lnTo>
                    <a:pt x="744804" y="21590"/>
                  </a:lnTo>
                  <a:lnTo>
                    <a:pt x="705510" y="24130"/>
                  </a:lnTo>
                  <a:lnTo>
                    <a:pt x="666216" y="27940"/>
                  </a:lnTo>
                  <a:lnTo>
                    <a:pt x="626910" y="30480"/>
                  </a:lnTo>
                  <a:lnTo>
                    <a:pt x="539915" y="33020"/>
                  </a:lnTo>
                  <a:lnTo>
                    <a:pt x="492264" y="31750"/>
                  </a:lnTo>
                  <a:lnTo>
                    <a:pt x="444728" y="31750"/>
                  </a:lnTo>
                  <a:lnTo>
                    <a:pt x="397370" y="29210"/>
                  </a:lnTo>
                  <a:lnTo>
                    <a:pt x="256882" y="25400"/>
                  </a:lnTo>
                  <a:lnTo>
                    <a:pt x="193916" y="22860"/>
                  </a:lnTo>
                  <a:lnTo>
                    <a:pt x="82918" y="20320"/>
                  </a:lnTo>
                  <a:lnTo>
                    <a:pt x="37338" y="17780"/>
                  </a:lnTo>
                  <a:lnTo>
                    <a:pt x="0" y="15240"/>
                  </a:lnTo>
                  <a:lnTo>
                    <a:pt x="850" y="46990"/>
                  </a:lnTo>
                  <a:lnTo>
                    <a:pt x="3098" y="74930"/>
                  </a:lnTo>
                  <a:lnTo>
                    <a:pt x="6286" y="99060"/>
                  </a:lnTo>
                  <a:lnTo>
                    <a:pt x="9931" y="116840"/>
                  </a:lnTo>
                  <a:lnTo>
                    <a:pt x="10198" y="130810"/>
                  </a:lnTo>
                  <a:lnTo>
                    <a:pt x="11328" y="161290"/>
                  </a:lnTo>
                  <a:lnTo>
                    <a:pt x="11595" y="176530"/>
                  </a:lnTo>
                  <a:lnTo>
                    <a:pt x="14071" y="231140"/>
                  </a:lnTo>
                  <a:lnTo>
                    <a:pt x="15913" y="285750"/>
                  </a:lnTo>
                  <a:lnTo>
                    <a:pt x="17640" y="340360"/>
                  </a:lnTo>
                  <a:lnTo>
                    <a:pt x="19913" y="396240"/>
                  </a:lnTo>
                  <a:lnTo>
                    <a:pt x="24155" y="468630"/>
                  </a:lnTo>
                  <a:lnTo>
                    <a:pt x="24638" y="485140"/>
                  </a:lnTo>
                  <a:lnTo>
                    <a:pt x="24828" y="501650"/>
                  </a:lnTo>
                  <a:lnTo>
                    <a:pt x="24904" y="942340"/>
                  </a:lnTo>
                  <a:lnTo>
                    <a:pt x="25082" y="956310"/>
                  </a:lnTo>
                  <a:lnTo>
                    <a:pt x="27952" y="966470"/>
                  </a:lnTo>
                  <a:lnTo>
                    <a:pt x="36728" y="970280"/>
                  </a:lnTo>
                  <a:lnTo>
                    <a:pt x="54673" y="974090"/>
                  </a:lnTo>
                  <a:lnTo>
                    <a:pt x="94792" y="974090"/>
                  </a:lnTo>
                  <a:lnTo>
                    <a:pt x="191173" y="976630"/>
                  </a:lnTo>
                  <a:lnTo>
                    <a:pt x="243890" y="976630"/>
                  </a:lnTo>
                  <a:lnTo>
                    <a:pt x="349504" y="977900"/>
                  </a:lnTo>
                  <a:lnTo>
                    <a:pt x="398856" y="977900"/>
                  </a:lnTo>
                  <a:lnTo>
                    <a:pt x="443534" y="979170"/>
                  </a:lnTo>
                  <a:lnTo>
                    <a:pt x="771004" y="982980"/>
                  </a:lnTo>
                  <a:lnTo>
                    <a:pt x="824788" y="984250"/>
                  </a:lnTo>
                  <a:lnTo>
                    <a:pt x="878217" y="982980"/>
                  </a:lnTo>
                  <a:lnTo>
                    <a:pt x="984707" y="981710"/>
                  </a:lnTo>
                  <a:lnTo>
                    <a:pt x="1138072" y="981710"/>
                  </a:lnTo>
                  <a:lnTo>
                    <a:pt x="1229144" y="982980"/>
                  </a:lnTo>
                  <a:lnTo>
                    <a:pt x="1773504" y="982980"/>
                  </a:lnTo>
                  <a:lnTo>
                    <a:pt x="1823326" y="984250"/>
                  </a:lnTo>
                  <a:lnTo>
                    <a:pt x="1922970" y="984250"/>
                  </a:lnTo>
                  <a:lnTo>
                    <a:pt x="1972792" y="985520"/>
                  </a:lnTo>
                  <a:lnTo>
                    <a:pt x="2074811" y="985520"/>
                  </a:lnTo>
                  <a:lnTo>
                    <a:pt x="2125815" y="986790"/>
                  </a:lnTo>
                  <a:lnTo>
                    <a:pt x="2992971" y="986790"/>
                  </a:lnTo>
                  <a:lnTo>
                    <a:pt x="3043974" y="988060"/>
                  </a:lnTo>
                  <a:lnTo>
                    <a:pt x="3145993" y="988060"/>
                  </a:lnTo>
                  <a:lnTo>
                    <a:pt x="3197009" y="989330"/>
                  </a:lnTo>
                  <a:lnTo>
                    <a:pt x="3248012" y="989330"/>
                  </a:lnTo>
                  <a:lnTo>
                    <a:pt x="3299015" y="990600"/>
                  </a:lnTo>
                  <a:lnTo>
                    <a:pt x="3401593" y="991870"/>
                  </a:lnTo>
                  <a:lnTo>
                    <a:pt x="3452736" y="991870"/>
                  </a:lnTo>
                  <a:lnTo>
                    <a:pt x="3503828" y="993140"/>
                  </a:lnTo>
                  <a:lnTo>
                    <a:pt x="3554882" y="993140"/>
                  </a:lnTo>
                  <a:lnTo>
                    <a:pt x="3605898" y="994410"/>
                  </a:lnTo>
                  <a:lnTo>
                    <a:pt x="3912451" y="994410"/>
                  </a:lnTo>
                  <a:lnTo>
                    <a:pt x="3963771" y="993140"/>
                  </a:lnTo>
                  <a:lnTo>
                    <a:pt x="4006405" y="993140"/>
                  </a:lnTo>
                  <a:lnTo>
                    <a:pt x="4044810" y="994410"/>
                  </a:lnTo>
                  <a:lnTo>
                    <a:pt x="4077449" y="996950"/>
                  </a:lnTo>
                  <a:lnTo>
                    <a:pt x="4102760" y="1000760"/>
                  </a:lnTo>
                  <a:lnTo>
                    <a:pt x="4116286" y="998220"/>
                  </a:lnTo>
                  <a:lnTo>
                    <a:pt x="4132707" y="965200"/>
                  </a:lnTo>
                  <a:lnTo>
                    <a:pt x="4132834" y="963930"/>
                  </a:lnTo>
                  <a:lnTo>
                    <a:pt x="4138282" y="875030"/>
                  </a:lnTo>
                  <a:lnTo>
                    <a:pt x="4138803" y="821690"/>
                  </a:lnTo>
                  <a:lnTo>
                    <a:pt x="4138815" y="758190"/>
                  </a:lnTo>
                  <a:lnTo>
                    <a:pt x="4139222" y="717550"/>
                  </a:lnTo>
                  <a:lnTo>
                    <a:pt x="4139400" y="665480"/>
                  </a:lnTo>
                  <a:lnTo>
                    <a:pt x="4139908" y="613410"/>
                  </a:lnTo>
                  <a:lnTo>
                    <a:pt x="4140657" y="561340"/>
                  </a:lnTo>
                  <a:lnTo>
                    <a:pt x="4141546" y="509270"/>
                  </a:lnTo>
                  <a:lnTo>
                    <a:pt x="4143108" y="427990"/>
                  </a:lnTo>
                  <a:lnTo>
                    <a:pt x="4146727" y="369570"/>
                  </a:lnTo>
                  <a:lnTo>
                    <a:pt x="4149166" y="340360"/>
                  </a:lnTo>
                  <a:lnTo>
                    <a:pt x="4151338" y="304800"/>
                  </a:lnTo>
                  <a:lnTo>
                    <a:pt x="4152887" y="270510"/>
                  </a:lnTo>
                  <a:lnTo>
                    <a:pt x="4153827" y="236220"/>
                  </a:lnTo>
                  <a:lnTo>
                    <a:pt x="4154132" y="200660"/>
                  </a:lnTo>
                  <a:lnTo>
                    <a:pt x="4154182" y="119380"/>
                  </a:lnTo>
                  <a:close/>
                </a:path>
              </a:pathLst>
            </a:custGeom>
            <a:grpFill/>
          </p:spPr>
          <p:txBody>
            <a:bodyPr wrap="square" lIns="0" tIns="0" rIns="0" bIns="0" rtlCol="0"/>
            <a:lstStyle/>
            <a:p>
              <a:pPr defTabSz="609630">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C5C91483-606E-43E3-9546-7E746CD0AD5A}"/>
              </a:ext>
            </a:extLst>
          </p:cNvPr>
          <p:cNvSpPr/>
          <p:nvPr/>
        </p:nvSpPr>
        <p:spPr>
          <a:xfrm>
            <a:off x="1371600" y="2768600"/>
            <a:ext cx="3147249" cy="3403600"/>
          </a:xfrm>
          <a:prstGeom prst="rect">
            <a:avLst/>
          </a:prstGeom>
          <a:solidFill>
            <a:srgbClr val="EF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4" name="object 6">
            <a:extLst>
              <a:ext uri="{FF2B5EF4-FFF2-40B4-BE49-F238E27FC236}">
                <a16:creationId xmlns:a16="http://schemas.microsoft.com/office/drawing/2014/main" id="{9D763C6B-716E-4F9D-9E4D-620EC75853E5}"/>
              </a:ext>
            </a:extLst>
          </p:cNvPr>
          <p:cNvSpPr/>
          <p:nvPr/>
        </p:nvSpPr>
        <p:spPr>
          <a:xfrm>
            <a:off x="406400" y="2599547"/>
            <a:ext cx="3594779" cy="3639379"/>
          </a:xfrm>
          <a:prstGeom prst="rect">
            <a:avLst/>
          </a:prstGeom>
          <a:blipFill>
            <a:blip r:embed="rId4"/>
            <a:stretch>
              <a:fillRect/>
            </a:stretch>
          </a:blipFill>
        </p:spPr>
        <p:txBody>
          <a:bodyPr wrap="square" lIns="0" tIns="0" rIns="0" bIns="0" rtlCol="0"/>
          <a:lstStyle/>
          <a:p>
            <a:pPr defTabSz="609630">
              <a:defRPr/>
            </a:pPr>
            <a:endParaRPr sz="1200" dirty="0">
              <a:solidFill>
                <a:prstClr val="black"/>
              </a:solidFill>
              <a:latin typeface="Times New Roman" panose="02020603050405020304" pitchFamily="18" charset="0"/>
              <a:cs typeface="Times New Roman" panose="02020603050405020304" pitchFamily="18" charset="0"/>
            </a:endParaRPr>
          </a:p>
        </p:txBody>
      </p:sp>
      <p:grpSp>
        <p:nvGrpSpPr>
          <p:cNvPr id="5" name="object 5"/>
          <p:cNvGrpSpPr/>
          <p:nvPr/>
        </p:nvGrpSpPr>
        <p:grpSpPr>
          <a:xfrm>
            <a:off x="4315257" y="2599547"/>
            <a:ext cx="3597047" cy="3720743"/>
            <a:chOff x="7063069" y="4616687"/>
            <a:chExt cx="4154804" cy="4297680"/>
          </a:xfrm>
          <a:blipFill>
            <a:blip r:embed="rId5"/>
            <a:stretch>
              <a:fillRect/>
            </a:stretch>
          </a:blipFill>
        </p:grpSpPr>
        <p:sp>
          <p:nvSpPr>
            <p:cNvPr id="6" name="object 6"/>
            <p:cNvSpPr/>
            <p:nvPr/>
          </p:nvSpPr>
          <p:spPr>
            <a:xfrm>
              <a:off x="7063069" y="4616687"/>
              <a:ext cx="4152184" cy="4203700"/>
            </a:xfrm>
            <a:prstGeom prst="rect">
              <a:avLst/>
            </a:prstGeom>
            <a:grpFill/>
          </p:spPr>
          <p:txBody>
            <a:bodyPr wrap="square" lIns="0" tIns="0" rIns="0" bIns="0" rtlCol="0"/>
            <a:lstStyle/>
            <a:p>
              <a:pPr defTabSz="609630">
                <a:defRPr/>
              </a:pPr>
              <a:endParaRPr sz="1200" dirty="0">
                <a:solidFill>
                  <a:prstClr val="black"/>
                </a:solidFill>
                <a:latin typeface="Times New Roman" panose="02020603050405020304" pitchFamily="18" charset="0"/>
                <a:cs typeface="Times New Roman" panose="02020603050405020304" pitchFamily="18" charset="0"/>
              </a:endParaRPr>
            </a:p>
          </p:txBody>
        </p:sp>
        <p:sp>
          <p:nvSpPr>
            <p:cNvPr id="7" name="object 7"/>
            <p:cNvSpPr/>
            <p:nvPr/>
          </p:nvSpPr>
          <p:spPr>
            <a:xfrm>
              <a:off x="7063067" y="7913052"/>
              <a:ext cx="4154804" cy="1000760"/>
            </a:xfrm>
            <a:custGeom>
              <a:avLst/>
              <a:gdLst/>
              <a:ahLst/>
              <a:cxnLst/>
              <a:rect l="l" t="t" r="r" b="b"/>
              <a:pathLst>
                <a:path w="4154804" h="1000759">
                  <a:moveTo>
                    <a:pt x="4154182" y="119380"/>
                  </a:moveTo>
                  <a:lnTo>
                    <a:pt x="4153928" y="106680"/>
                  </a:lnTo>
                  <a:lnTo>
                    <a:pt x="4152036" y="88900"/>
                  </a:lnTo>
                  <a:lnTo>
                    <a:pt x="4147502" y="64770"/>
                  </a:lnTo>
                  <a:lnTo>
                    <a:pt x="4145305" y="57150"/>
                  </a:lnTo>
                  <a:lnTo>
                    <a:pt x="4143565" y="49530"/>
                  </a:lnTo>
                  <a:lnTo>
                    <a:pt x="4142143" y="40640"/>
                  </a:lnTo>
                  <a:lnTo>
                    <a:pt x="4140873" y="33020"/>
                  </a:lnTo>
                  <a:lnTo>
                    <a:pt x="4140555" y="30480"/>
                  </a:lnTo>
                  <a:lnTo>
                    <a:pt x="4140073" y="26670"/>
                  </a:lnTo>
                  <a:lnTo>
                    <a:pt x="4139552" y="21590"/>
                  </a:lnTo>
                  <a:lnTo>
                    <a:pt x="4139425" y="20320"/>
                  </a:lnTo>
                  <a:lnTo>
                    <a:pt x="4137850" y="13970"/>
                  </a:lnTo>
                  <a:lnTo>
                    <a:pt x="4134256" y="8890"/>
                  </a:lnTo>
                  <a:lnTo>
                    <a:pt x="4122102" y="1270"/>
                  </a:lnTo>
                  <a:lnTo>
                    <a:pt x="4105465" y="0"/>
                  </a:lnTo>
                  <a:lnTo>
                    <a:pt x="3967378" y="0"/>
                  </a:lnTo>
                  <a:lnTo>
                    <a:pt x="3757485" y="10160"/>
                  </a:lnTo>
                  <a:lnTo>
                    <a:pt x="3654501" y="12700"/>
                  </a:lnTo>
                  <a:lnTo>
                    <a:pt x="3602875" y="12700"/>
                  </a:lnTo>
                  <a:lnTo>
                    <a:pt x="3551186" y="13970"/>
                  </a:lnTo>
                  <a:lnTo>
                    <a:pt x="3499459" y="13970"/>
                  </a:lnTo>
                  <a:lnTo>
                    <a:pt x="3447707" y="12700"/>
                  </a:lnTo>
                  <a:lnTo>
                    <a:pt x="3344189" y="12700"/>
                  </a:lnTo>
                  <a:lnTo>
                    <a:pt x="3292462" y="11430"/>
                  </a:lnTo>
                  <a:lnTo>
                    <a:pt x="3240773" y="11430"/>
                  </a:lnTo>
                  <a:lnTo>
                    <a:pt x="3034512" y="7620"/>
                  </a:lnTo>
                  <a:lnTo>
                    <a:pt x="2931287" y="7620"/>
                  </a:lnTo>
                  <a:lnTo>
                    <a:pt x="2879725" y="6350"/>
                  </a:lnTo>
                  <a:lnTo>
                    <a:pt x="2725216" y="6350"/>
                  </a:lnTo>
                  <a:lnTo>
                    <a:pt x="2673769" y="7620"/>
                  </a:lnTo>
                  <a:lnTo>
                    <a:pt x="2570937" y="7620"/>
                  </a:lnTo>
                  <a:lnTo>
                    <a:pt x="2519553" y="8890"/>
                  </a:lnTo>
                  <a:lnTo>
                    <a:pt x="2416848" y="8890"/>
                  </a:lnTo>
                  <a:lnTo>
                    <a:pt x="2314206" y="11430"/>
                  </a:lnTo>
                  <a:lnTo>
                    <a:pt x="2262911" y="11430"/>
                  </a:lnTo>
                  <a:lnTo>
                    <a:pt x="2160333" y="13970"/>
                  </a:lnTo>
                  <a:lnTo>
                    <a:pt x="2109063" y="13970"/>
                  </a:lnTo>
                  <a:lnTo>
                    <a:pt x="1904022" y="19050"/>
                  </a:lnTo>
                  <a:lnTo>
                    <a:pt x="1750771" y="19050"/>
                  </a:lnTo>
                  <a:lnTo>
                    <a:pt x="1699856" y="20320"/>
                  </a:lnTo>
                  <a:lnTo>
                    <a:pt x="1649006" y="19050"/>
                  </a:lnTo>
                  <a:lnTo>
                    <a:pt x="1243952" y="19050"/>
                  </a:lnTo>
                  <a:lnTo>
                    <a:pt x="1193431" y="20320"/>
                  </a:lnTo>
                  <a:lnTo>
                    <a:pt x="1147330" y="20320"/>
                  </a:lnTo>
                  <a:lnTo>
                    <a:pt x="1100772" y="21590"/>
                  </a:lnTo>
                  <a:lnTo>
                    <a:pt x="1006652" y="21590"/>
                  </a:lnTo>
                  <a:lnTo>
                    <a:pt x="959281" y="20320"/>
                  </a:lnTo>
                  <a:lnTo>
                    <a:pt x="911809" y="20320"/>
                  </a:lnTo>
                  <a:lnTo>
                    <a:pt x="870064" y="19050"/>
                  </a:lnTo>
                  <a:lnTo>
                    <a:pt x="828306" y="19050"/>
                  </a:lnTo>
                  <a:lnTo>
                    <a:pt x="744804" y="21590"/>
                  </a:lnTo>
                  <a:lnTo>
                    <a:pt x="705510" y="24130"/>
                  </a:lnTo>
                  <a:lnTo>
                    <a:pt x="666216" y="27940"/>
                  </a:lnTo>
                  <a:lnTo>
                    <a:pt x="626922" y="30480"/>
                  </a:lnTo>
                  <a:lnTo>
                    <a:pt x="539915" y="33020"/>
                  </a:lnTo>
                  <a:lnTo>
                    <a:pt x="492264" y="31750"/>
                  </a:lnTo>
                  <a:lnTo>
                    <a:pt x="444728" y="31750"/>
                  </a:lnTo>
                  <a:lnTo>
                    <a:pt x="397370" y="29210"/>
                  </a:lnTo>
                  <a:lnTo>
                    <a:pt x="256882" y="25400"/>
                  </a:lnTo>
                  <a:lnTo>
                    <a:pt x="193916" y="22860"/>
                  </a:lnTo>
                  <a:lnTo>
                    <a:pt x="82918" y="20320"/>
                  </a:lnTo>
                  <a:lnTo>
                    <a:pt x="37338" y="17780"/>
                  </a:lnTo>
                  <a:lnTo>
                    <a:pt x="0" y="15240"/>
                  </a:lnTo>
                  <a:lnTo>
                    <a:pt x="850" y="46990"/>
                  </a:lnTo>
                  <a:lnTo>
                    <a:pt x="3098" y="74930"/>
                  </a:lnTo>
                  <a:lnTo>
                    <a:pt x="6286" y="99060"/>
                  </a:lnTo>
                  <a:lnTo>
                    <a:pt x="9944" y="116840"/>
                  </a:lnTo>
                  <a:lnTo>
                    <a:pt x="10198" y="130810"/>
                  </a:lnTo>
                  <a:lnTo>
                    <a:pt x="11341" y="161290"/>
                  </a:lnTo>
                  <a:lnTo>
                    <a:pt x="11595" y="176530"/>
                  </a:lnTo>
                  <a:lnTo>
                    <a:pt x="14071" y="231140"/>
                  </a:lnTo>
                  <a:lnTo>
                    <a:pt x="15913" y="285750"/>
                  </a:lnTo>
                  <a:lnTo>
                    <a:pt x="17640" y="340360"/>
                  </a:lnTo>
                  <a:lnTo>
                    <a:pt x="19926" y="396240"/>
                  </a:lnTo>
                  <a:lnTo>
                    <a:pt x="24155" y="468630"/>
                  </a:lnTo>
                  <a:lnTo>
                    <a:pt x="24638" y="485140"/>
                  </a:lnTo>
                  <a:lnTo>
                    <a:pt x="24828" y="501650"/>
                  </a:lnTo>
                  <a:lnTo>
                    <a:pt x="24904" y="942340"/>
                  </a:lnTo>
                  <a:lnTo>
                    <a:pt x="25082" y="956310"/>
                  </a:lnTo>
                  <a:lnTo>
                    <a:pt x="27952" y="966470"/>
                  </a:lnTo>
                  <a:lnTo>
                    <a:pt x="36741" y="970280"/>
                  </a:lnTo>
                  <a:lnTo>
                    <a:pt x="54673" y="974090"/>
                  </a:lnTo>
                  <a:lnTo>
                    <a:pt x="94792" y="974090"/>
                  </a:lnTo>
                  <a:lnTo>
                    <a:pt x="191173" y="976630"/>
                  </a:lnTo>
                  <a:lnTo>
                    <a:pt x="243890" y="976630"/>
                  </a:lnTo>
                  <a:lnTo>
                    <a:pt x="349504" y="977900"/>
                  </a:lnTo>
                  <a:lnTo>
                    <a:pt x="398856" y="977900"/>
                  </a:lnTo>
                  <a:lnTo>
                    <a:pt x="443534" y="979170"/>
                  </a:lnTo>
                  <a:lnTo>
                    <a:pt x="771004" y="982980"/>
                  </a:lnTo>
                  <a:lnTo>
                    <a:pt x="824788" y="984250"/>
                  </a:lnTo>
                  <a:lnTo>
                    <a:pt x="878217" y="982980"/>
                  </a:lnTo>
                  <a:lnTo>
                    <a:pt x="984707" y="981710"/>
                  </a:lnTo>
                  <a:lnTo>
                    <a:pt x="1138072" y="981710"/>
                  </a:lnTo>
                  <a:lnTo>
                    <a:pt x="1229144" y="982980"/>
                  </a:lnTo>
                  <a:lnTo>
                    <a:pt x="1773504" y="982980"/>
                  </a:lnTo>
                  <a:lnTo>
                    <a:pt x="1823326" y="984250"/>
                  </a:lnTo>
                  <a:lnTo>
                    <a:pt x="1922970" y="984250"/>
                  </a:lnTo>
                  <a:lnTo>
                    <a:pt x="1972792" y="985520"/>
                  </a:lnTo>
                  <a:lnTo>
                    <a:pt x="2074811" y="985520"/>
                  </a:lnTo>
                  <a:lnTo>
                    <a:pt x="2125815" y="986790"/>
                  </a:lnTo>
                  <a:lnTo>
                    <a:pt x="2992971" y="986790"/>
                  </a:lnTo>
                  <a:lnTo>
                    <a:pt x="3043986" y="988060"/>
                  </a:lnTo>
                  <a:lnTo>
                    <a:pt x="3145993" y="988060"/>
                  </a:lnTo>
                  <a:lnTo>
                    <a:pt x="3197009" y="989330"/>
                  </a:lnTo>
                  <a:lnTo>
                    <a:pt x="3248012" y="989330"/>
                  </a:lnTo>
                  <a:lnTo>
                    <a:pt x="3299028" y="990600"/>
                  </a:lnTo>
                  <a:lnTo>
                    <a:pt x="3401593" y="991870"/>
                  </a:lnTo>
                  <a:lnTo>
                    <a:pt x="3452749" y="991870"/>
                  </a:lnTo>
                  <a:lnTo>
                    <a:pt x="3503841" y="993140"/>
                  </a:lnTo>
                  <a:lnTo>
                    <a:pt x="3554882" y="993140"/>
                  </a:lnTo>
                  <a:lnTo>
                    <a:pt x="3605898" y="994410"/>
                  </a:lnTo>
                  <a:lnTo>
                    <a:pt x="3912451" y="994410"/>
                  </a:lnTo>
                  <a:lnTo>
                    <a:pt x="3963784" y="993140"/>
                  </a:lnTo>
                  <a:lnTo>
                    <a:pt x="4006405" y="993140"/>
                  </a:lnTo>
                  <a:lnTo>
                    <a:pt x="4044823" y="994410"/>
                  </a:lnTo>
                  <a:lnTo>
                    <a:pt x="4077462" y="996950"/>
                  </a:lnTo>
                  <a:lnTo>
                    <a:pt x="4102773" y="1000760"/>
                  </a:lnTo>
                  <a:lnTo>
                    <a:pt x="4116286" y="998220"/>
                  </a:lnTo>
                  <a:lnTo>
                    <a:pt x="4125137" y="991870"/>
                  </a:lnTo>
                  <a:lnTo>
                    <a:pt x="4129697" y="981710"/>
                  </a:lnTo>
                  <a:lnTo>
                    <a:pt x="4130268" y="980440"/>
                  </a:lnTo>
                  <a:lnTo>
                    <a:pt x="4132592" y="966470"/>
                  </a:lnTo>
                  <a:lnTo>
                    <a:pt x="4132719" y="965200"/>
                  </a:lnTo>
                  <a:lnTo>
                    <a:pt x="4132834" y="963930"/>
                  </a:lnTo>
                  <a:lnTo>
                    <a:pt x="4134866" y="942340"/>
                  </a:lnTo>
                  <a:lnTo>
                    <a:pt x="4135628" y="933450"/>
                  </a:lnTo>
                  <a:lnTo>
                    <a:pt x="4138295" y="875030"/>
                  </a:lnTo>
                  <a:lnTo>
                    <a:pt x="4138803" y="821690"/>
                  </a:lnTo>
                  <a:lnTo>
                    <a:pt x="4138815" y="758190"/>
                  </a:lnTo>
                  <a:lnTo>
                    <a:pt x="4139222" y="717550"/>
                  </a:lnTo>
                  <a:lnTo>
                    <a:pt x="4139412" y="665480"/>
                  </a:lnTo>
                  <a:lnTo>
                    <a:pt x="4139908" y="613410"/>
                  </a:lnTo>
                  <a:lnTo>
                    <a:pt x="4140657" y="561340"/>
                  </a:lnTo>
                  <a:lnTo>
                    <a:pt x="4141559" y="509270"/>
                  </a:lnTo>
                  <a:lnTo>
                    <a:pt x="4143108" y="427990"/>
                  </a:lnTo>
                  <a:lnTo>
                    <a:pt x="4146727" y="369570"/>
                  </a:lnTo>
                  <a:lnTo>
                    <a:pt x="4149166" y="340360"/>
                  </a:lnTo>
                  <a:lnTo>
                    <a:pt x="4151338" y="304800"/>
                  </a:lnTo>
                  <a:lnTo>
                    <a:pt x="4152887" y="270510"/>
                  </a:lnTo>
                  <a:lnTo>
                    <a:pt x="4153827" y="236220"/>
                  </a:lnTo>
                  <a:lnTo>
                    <a:pt x="4154132" y="200660"/>
                  </a:lnTo>
                  <a:lnTo>
                    <a:pt x="4154182" y="119380"/>
                  </a:lnTo>
                  <a:close/>
                </a:path>
              </a:pathLst>
            </a:custGeom>
            <a:grpFill/>
          </p:spPr>
          <p:txBody>
            <a:bodyPr wrap="square" lIns="0" tIns="0" rIns="0" bIns="0" rtlCol="0"/>
            <a:lstStyle/>
            <a:p>
              <a:pPr defTabSz="609630">
                <a:defRPr/>
              </a:pPr>
              <a:endParaRPr sz="1200">
                <a:solidFill>
                  <a:prstClr val="black"/>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ADFA79-DD72-4F08-A60D-F509BB78606D}"/>
              </a:ext>
            </a:extLst>
          </p:cNvPr>
          <p:cNvSpPr txBox="1"/>
          <p:nvPr/>
        </p:nvSpPr>
        <p:spPr>
          <a:xfrm>
            <a:off x="778981" y="1296103"/>
            <a:ext cx="10315644" cy="913199"/>
          </a:xfrm>
          <a:prstGeom prst="rect">
            <a:avLst/>
          </a:prstGeom>
          <a:noFill/>
        </p:spPr>
        <p:txBody>
          <a:bodyPr wrap="none" rtlCol="0">
            <a:spAutoFit/>
          </a:bodyPr>
          <a:lstStyle/>
          <a:p>
            <a:pPr algn="ctr" defTabSz="914464">
              <a:defRPr/>
            </a:pP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Nội</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dung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trò</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chơi</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 </a:t>
            </a:r>
          </a:p>
          <a:p>
            <a:pPr algn="ctr" defTabSz="914464">
              <a:defRPr/>
            </a:pP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Học</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sinh</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trả</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lời</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đúng</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thì</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đ</a:t>
            </a:r>
            <a:r>
              <a:rPr lang="vi-VN"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ư</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ợc</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lên</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xe</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còn</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trả</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lời</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đúng</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thì</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ng</a:t>
            </a:r>
            <a:r>
              <a:rPr lang="vi-VN"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ư</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ợc</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2667"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lại</a:t>
            </a:r>
            <a:r>
              <a:rPr lang="en-US" sz="2667"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33940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4"/>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4"/>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72888" y="1811119"/>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0559" y="2955802"/>
            <a:ext cx="1078144" cy="103286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095580" y="1617416"/>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35493" y="-192098"/>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vi-VN" dirty="0">
                <a:solidFill>
                  <a:srgbClr val="4472C4"/>
                </a:solidFill>
                <a:latin typeface="Times New Roman" panose="02020603050405020304" pitchFamily="18" charset="0"/>
              </a:rPr>
              <a:t>Ai Cập cổ đại được hình thành trên lưu vực </a:t>
            </a:r>
            <a:r>
              <a:rPr lang="en-US" dirty="0" err="1">
                <a:solidFill>
                  <a:srgbClr val="4472C4"/>
                </a:solidFill>
                <a:latin typeface="Times New Roman" panose="02020603050405020304" pitchFamily="18" charset="0"/>
                <a:cs typeface="Times New Roman" panose="02020603050405020304" pitchFamily="18" charset="0"/>
              </a:rPr>
              <a:t>của</a:t>
            </a:r>
            <a:r>
              <a:rPr lang="vi-VN" dirty="0">
                <a:solidFill>
                  <a:srgbClr val="4472C4"/>
                </a:solidFill>
                <a:latin typeface="Times New Roman" panose="02020603050405020304" pitchFamily="18" charset="0"/>
                <a:cs typeface="Times New Roman" panose="02020603050405020304" pitchFamily="18" charset="0"/>
              </a:rPr>
              <a:t> s</a:t>
            </a:r>
            <a:r>
              <a:rPr lang="en-US" dirty="0" err="1">
                <a:solidFill>
                  <a:srgbClr val="4472C4"/>
                </a:solidFill>
                <a:latin typeface="Times New Roman" panose="02020603050405020304" pitchFamily="18" charset="0"/>
                <a:cs typeface="Times New Roman" panose="02020603050405020304" pitchFamily="18" charset="0"/>
              </a:rPr>
              <a:t>ông</a:t>
            </a:r>
            <a:r>
              <a:rPr lang="en-US" dirty="0">
                <a:solidFill>
                  <a:srgbClr val="4472C4"/>
                </a:solidFill>
                <a:latin typeface="Times New Roman" panose="02020603050405020304" pitchFamily="18" charset="0"/>
                <a:cs typeface="Times New Roman" panose="02020603050405020304" pitchFamily="18" charset="0"/>
              </a:rPr>
              <a:t> </a:t>
            </a:r>
            <a:r>
              <a:rPr lang="en-US" dirty="0" err="1">
                <a:solidFill>
                  <a:srgbClr val="4472C4"/>
                </a:solidFill>
                <a:latin typeface="Times New Roman" panose="02020603050405020304" pitchFamily="18" charset="0"/>
                <a:cs typeface="Times New Roman" panose="02020603050405020304" pitchFamily="18" charset="0"/>
              </a:rPr>
              <a:t>nào</a:t>
            </a:r>
            <a:r>
              <a:rPr lang="en-US" dirty="0">
                <a:solidFill>
                  <a:srgbClr val="4472C4"/>
                </a:solidFill>
                <a:latin typeface="Times New Roman" panose="02020603050405020304" pitchFamily="18" charset="0"/>
                <a:cs typeface="Times New Roman" panose="02020603050405020304" pitchFamily="18" charset="0"/>
              </a:rPr>
              <a:t>?</a:t>
            </a:r>
            <a:endPar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369332"/>
          </a:xfrm>
          <a:prstGeom prst="rect">
            <a:avLst/>
          </a:prstGeom>
          <a:noFill/>
        </p:spPr>
        <p:txBody>
          <a:bodyPr wrap="square" lIns="91440" tIns="45720" rIns="91440" bIns="45720">
            <a:spAutoFit/>
          </a:bodyPr>
          <a:lstStyle/>
          <a:p>
            <a:pPr algn="ctr" defTabSz="914464">
              <a:defRPr/>
            </a:pP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Sông</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Nin</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0222416" y="6143093"/>
            <a:ext cx="1894033"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dirty="0">
                <a:solidFill>
                  <a:srgbClr val="FF0000"/>
                </a:solidFill>
                <a:latin typeface="Calibri" panose="020F0502020204030204"/>
              </a:rPr>
              <a:t>WRONG</a:t>
            </a:r>
            <a:r>
              <a:rPr lang="en-US" b="1" dirty="0">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297238" y="6143092"/>
            <a:ext cx="192517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dirty="0">
                <a:solidFill>
                  <a:srgbClr val="FF0000"/>
                </a:solidFill>
                <a:latin typeface="Calibri" panose="020F0502020204030204"/>
              </a:rPr>
              <a:t>RIGHT</a:t>
            </a:r>
            <a:r>
              <a:rPr lang="en-US" b="1" dirty="0">
                <a:solidFill>
                  <a:srgbClr val="002060"/>
                </a:solidFill>
                <a:latin typeface="Calibri" panose="020F0502020204030204"/>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7"/>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5" y="2092217"/>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973240" y="740980"/>
            <a:ext cx="5696383"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Nhóm</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nào</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đến</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cư</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sớm</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nhất</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ở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Lưỡng</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Hà</a:t>
            </a:r>
            <a:r>
              <a:rPr lang="en-US" sz="2000"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420564"/>
          </a:xfrm>
          <a:prstGeom prst="rect">
            <a:avLst/>
          </a:prstGeom>
          <a:noFill/>
        </p:spPr>
        <p:txBody>
          <a:bodyPr wrap="square" lIns="91440" tIns="45720" rIns="91440" bIns="45720">
            <a:spAutoFit/>
          </a:bodyPr>
          <a:lstStyle/>
          <a:p>
            <a:pPr algn="ctr" defTabSz="914464">
              <a:defRPr/>
            </a:pP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133"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133"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sz="2133"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Su</a:t>
            </a:r>
            <a:r>
              <a:rPr lang="en-US" sz="2133"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-me</a:t>
            </a:r>
            <a:endParaRPr lang="en-US" sz="21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WRONG</a:t>
            </a:r>
            <a:r>
              <a:rPr lang="en-US"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RIGHT</a:t>
            </a:r>
            <a:r>
              <a:rPr lang="en-US"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4"/>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1"/>
            <a:ext cx="1053291"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Chữ</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của</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người</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Ai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Cập</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là</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chữ</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gì</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369332"/>
          </a:xfrm>
          <a:prstGeom prst="rect">
            <a:avLst/>
          </a:prstGeom>
          <a:noFill/>
        </p:spPr>
        <p:txBody>
          <a:bodyPr wrap="square" lIns="91440" tIns="45720" rIns="91440" bIns="45720">
            <a:spAutoFit/>
          </a:bodyPr>
          <a:lstStyle/>
          <a:p>
            <a:pPr algn="ctr" defTabSz="914464">
              <a:defRPr/>
            </a:pP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Chữ</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tượng</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hình</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WRONG</a:t>
            </a:r>
            <a:r>
              <a:rPr lang="en-US"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RIGHT</a:t>
            </a:r>
            <a:r>
              <a:rPr lang="en-US"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6"/>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Công</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trình</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kiến</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trúc</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nào</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được</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coi</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là</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tiêu</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biểu</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nhất</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của</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người</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Lưỡng</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Hà</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369332"/>
          </a:xfrm>
          <a:prstGeom prst="rect">
            <a:avLst/>
          </a:prstGeom>
          <a:noFill/>
        </p:spPr>
        <p:txBody>
          <a:bodyPr wrap="square" lIns="91440" tIns="45720" rIns="91440" bIns="45720">
            <a:spAutoFit/>
          </a:bodyPr>
          <a:lstStyle/>
          <a:p>
            <a:pPr algn="ctr" defTabSz="914464">
              <a:defRPr/>
            </a:pP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Ba-bi-</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lon</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WRONG</a:t>
            </a:r>
            <a:r>
              <a:rPr lang="en-US"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RIGHT</a:t>
            </a:r>
            <a:r>
              <a:rPr lang="en-US"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1"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1"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6" y="1914527"/>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1"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7" y="3866187"/>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7"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80"/>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Giấy</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của</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người</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Ai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Cập</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cổ</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được</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làm</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từ</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lõi</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cây</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gì</a:t>
            </a: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8"/>
            <a:ext cx="5281205" cy="369332"/>
          </a:xfrm>
          <a:prstGeom prst="rect">
            <a:avLst/>
          </a:prstGeom>
          <a:noFill/>
        </p:spPr>
        <p:txBody>
          <a:bodyPr wrap="square" lIns="91440" tIns="45720" rIns="91440" bIns="45720">
            <a:spAutoFit/>
          </a:bodyPr>
          <a:lstStyle/>
          <a:p>
            <a:pPr algn="ctr" defTabSz="914464">
              <a:defRPr/>
            </a:pPr>
            <a:r>
              <a:rPr lang="en-US"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Pa – pi - </a:t>
            </a:r>
            <a:r>
              <a:rPr lang="en-US" dirty="0" err="1">
                <a:solidFill>
                  <a:srgbClr val="4472C4"/>
                </a:solidFill>
                <a:latin typeface="Times New Roman" panose="02020603050405020304" pitchFamily="18" charset="0"/>
                <a:ea typeface="Tahoma" panose="020B0604030504040204" pitchFamily="34" charset="0"/>
                <a:cs typeface="Times New Roman" panose="02020603050405020304" pitchFamily="18" charset="0"/>
              </a:rPr>
              <a:t>rút</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WRONG</a:t>
            </a:r>
            <a:r>
              <a:rPr lang="en-US" b="1">
                <a:solidFill>
                  <a:srgbClr val="002060"/>
                </a:solidFill>
                <a:latin typeface="Calibri" panose="020F0502020204030204"/>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64">
              <a:defRPr/>
            </a:pPr>
            <a:r>
              <a:rPr lang="en-US" b="1">
                <a:solidFill>
                  <a:srgbClr val="FF0000"/>
                </a:solidFill>
                <a:latin typeface="Calibri" panose="020F0502020204030204"/>
              </a:rPr>
              <a:t>RIGHT</a:t>
            </a:r>
            <a:r>
              <a:rPr lang="en-US" b="1">
                <a:solidFill>
                  <a:srgbClr val="002060"/>
                </a:solidFill>
                <a:latin typeface="Calibri" panose="020F0502020204030204"/>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7" y="5539402"/>
            <a:ext cx="609600" cy="609600"/>
          </a:xfrm>
          <a:prstGeom prst="rect">
            <a:avLst/>
          </a:prstGeom>
        </p:spPr>
      </p:pic>
    </p:spTree>
    <p:extLst>
      <p:ext uri="{BB962C8B-B14F-4D97-AF65-F5344CB8AC3E}">
        <p14:creationId xmlns:p14="http://schemas.microsoft.com/office/powerpoint/2010/main" val="316657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9D4229"/>
          </a:solidFill>
        </p:spPr>
        <p:txBody>
          <a:bodyPr wrap="square" lIns="0" tIns="0" rIns="0" bIns="0" rtlCol="0"/>
          <a:lstStyle/>
          <a:p>
            <a:pPr defTabSz="609630"/>
            <a:endParaRPr sz="1200">
              <a:solidFill>
                <a:prstClr val="black"/>
              </a:solidFill>
              <a:latin typeface="Calibri"/>
            </a:endParaRPr>
          </a:p>
        </p:txBody>
      </p:sp>
      <p:grpSp>
        <p:nvGrpSpPr>
          <p:cNvPr id="3" name="object 3"/>
          <p:cNvGrpSpPr/>
          <p:nvPr/>
        </p:nvGrpSpPr>
        <p:grpSpPr>
          <a:xfrm>
            <a:off x="5821180" y="0"/>
            <a:ext cx="6380057" cy="6858000"/>
            <a:chOff x="8718144" y="0"/>
            <a:chExt cx="9570085" cy="10287000"/>
          </a:xfrm>
        </p:grpSpPr>
        <p:sp>
          <p:nvSpPr>
            <p:cNvPr id="4" name="object 4"/>
            <p:cNvSpPr/>
            <p:nvPr/>
          </p:nvSpPr>
          <p:spPr>
            <a:xfrm>
              <a:off x="8718144" y="0"/>
              <a:ext cx="9570085" cy="10287000"/>
            </a:xfrm>
            <a:custGeom>
              <a:avLst/>
              <a:gdLst/>
              <a:ahLst/>
              <a:cxnLst/>
              <a:rect l="l" t="t" r="r" b="b"/>
              <a:pathLst>
                <a:path w="9570085" h="10287000">
                  <a:moveTo>
                    <a:pt x="83611" y="1026149"/>
                  </a:moveTo>
                  <a:lnTo>
                    <a:pt x="79055" y="972941"/>
                  </a:lnTo>
                  <a:lnTo>
                    <a:pt x="73987" y="920365"/>
                  </a:lnTo>
                  <a:lnTo>
                    <a:pt x="68580" y="868327"/>
                  </a:lnTo>
                  <a:lnTo>
                    <a:pt x="63008" y="816735"/>
                  </a:lnTo>
                  <a:lnTo>
                    <a:pt x="57445" y="765496"/>
                  </a:lnTo>
                  <a:lnTo>
                    <a:pt x="52066" y="714517"/>
                  </a:lnTo>
                  <a:lnTo>
                    <a:pt x="47045" y="663705"/>
                  </a:lnTo>
                  <a:lnTo>
                    <a:pt x="42554" y="612967"/>
                  </a:lnTo>
                  <a:lnTo>
                    <a:pt x="38234" y="563156"/>
                  </a:lnTo>
                  <a:lnTo>
                    <a:pt x="34346" y="513531"/>
                  </a:lnTo>
                  <a:lnTo>
                    <a:pt x="30858" y="464060"/>
                  </a:lnTo>
                  <a:lnTo>
                    <a:pt x="27736" y="414712"/>
                  </a:lnTo>
                  <a:lnTo>
                    <a:pt x="24945" y="365453"/>
                  </a:lnTo>
                  <a:lnTo>
                    <a:pt x="22452" y="316253"/>
                  </a:lnTo>
                  <a:lnTo>
                    <a:pt x="20223" y="267078"/>
                  </a:lnTo>
                  <a:lnTo>
                    <a:pt x="18225" y="217898"/>
                  </a:lnTo>
                  <a:lnTo>
                    <a:pt x="16423" y="168679"/>
                  </a:lnTo>
                  <a:lnTo>
                    <a:pt x="14784" y="119390"/>
                  </a:lnTo>
                  <a:lnTo>
                    <a:pt x="13274" y="69999"/>
                  </a:lnTo>
                  <a:lnTo>
                    <a:pt x="11302" y="0"/>
                  </a:lnTo>
                  <a:lnTo>
                    <a:pt x="9569856" y="0"/>
                  </a:lnTo>
                  <a:lnTo>
                    <a:pt x="9569856" y="760084"/>
                  </a:lnTo>
                  <a:lnTo>
                    <a:pt x="83213" y="1011095"/>
                  </a:lnTo>
                  <a:lnTo>
                    <a:pt x="83611" y="1026149"/>
                  </a:lnTo>
                  <a:close/>
                </a:path>
                <a:path w="9570085" h="10287000">
                  <a:moveTo>
                    <a:pt x="9569856" y="10286999"/>
                  </a:moveTo>
                  <a:lnTo>
                    <a:pt x="27417" y="10286999"/>
                  </a:lnTo>
                  <a:lnTo>
                    <a:pt x="25901" y="10229689"/>
                  </a:lnTo>
                  <a:lnTo>
                    <a:pt x="24772" y="10177288"/>
                  </a:lnTo>
                  <a:lnTo>
                    <a:pt x="24114" y="10123526"/>
                  </a:lnTo>
                  <a:lnTo>
                    <a:pt x="23909" y="10070497"/>
                  </a:lnTo>
                  <a:lnTo>
                    <a:pt x="24090" y="10018015"/>
                  </a:lnTo>
                  <a:lnTo>
                    <a:pt x="24592" y="9965896"/>
                  </a:lnTo>
                  <a:lnTo>
                    <a:pt x="25345" y="9913957"/>
                  </a:lnTo>
                  <a:lnTo>
                    <a:pt x="26285" y="9862013"/>
                  </a:lnTo>
                  <a:lnTo>
                    <a:pt x="27344" y="9809880"/>
                  </a:lnTo>
                  <a:lnTo>
                    <a:pt x="39606" y="9230086"/>
                  </a:lnTo>
                  <a:lnTo>
                    <a:pt x="46460" y="8919878"/>
                  </a:lnTo>
                  <a:lnTo>
                    <a:pt x="48714" y="8815318"/>
                  </a:lnTo>
                  <a:lnTo>
                    <a:pt x="49334" y="8763362"/>
                  </a:lnTo>
                  <a:lnTo>
                    <a:pt x="49121" y="8712792"/>
                  </a:lnTo>
                  <a:lnTo>
                    <a:pt x="48318" y="8663291"/>
                  </a:lnTo>
                  <a:lnTo>
                    <a:pt x="47162" y="8614543"/>
                  </a:lnTo>
                  <a:lnTo>
                    <a:pt x="45894" y="8566233"/>
                  </a:lnTo>
                  <a:lnTo>
                    <a:pt x="44754" y="8518043"/>
                  </a:lnTo>
                  <a:lnTo>
                    <a:pt x="43980" y="8469657"/>
                  </a:lnTo>
                  <a:lnTo>
                    <a:pt x="43812" y="8420759"/>
                  </a:lnTo>
                  <a:lnTo>
                    <a:pt x="44490" y="8371033"/>
                  </a:lnTo>
                  <a:lnTo>
                    <a:pt x="45388" y="8320268"/>
                  </a:lnTo>
                  <a:lnTo>
                    <a:pt x="45767" y="8268587"/>
                  </a:lnTo>
                  <a:lnTo>
                    <a:pt x="45692" y="8216174"/>
                  </a:lnTo>
                  <a:lnTo>
                    <a:pt x="45231" y="8163213"/>
                  </a:lnTo>
                  <a:lnTo>
                    <a:pt x="44450" y="8109889"/>
                  </a:lnTo>
                  <a:lnTo>
                    <a:pt x="43417" y="8056385"/>
                  </a:lnTo>
                  <a:lnTo>
                    <a:pt x="42197" y="8002886"/>
                  </a:lnTo>
                  <a:lnTo>
                    <a:pt x="2426" y="6496640"/>
                  </a:lnTo>
                  <a:lnTo>
                    <a:pt x="11859" y="5999268"/>
                  </a:lnTo>
                  <a:lnTo>
                    <a:pt x="12584" y="5949537"/>
                  </a:lnTo>
                  <a:lnTo>
                    <a:pt x="12902" y="5899816"/>
                  </a:lnTo>
                  <a:lnTo>
                    <a:pt x="12860" y="5850105"/>
                  </a:lnTo>
                  <a:lnTo>
                    <a:pt x="12501" y="5800402"/>
                  </a:lnTo>
                  <a:lnTo>
                    <a:pt x="11872" y="5750707"/>
                  </a:lnTo>
                  <a:lnTo>
                    <a:pt x="11016" y="5701017"/>
                  </a:lnTo>
                  <a:lnTo>
                    <a:pt x="9980" y="5651333"/>
                  </a:lnTo>
                  <a:lnTo>
                    <a:pt x="8809" y="5601651"/>
                  </a:lnTo>
                  <a:lnTo>
                    <a:pt x="7547" y="5551972"/>
                  </a:lnTo>
                  <a:lnTo>
                    <a:pt x="3454" y="5393881"/>
                  </a:lnTo>
                  <a:lnTo>
                    <a:pt x="2248" y="5340878"/>
                  </a:lnTo>
                  <a:lnTo>
                    <a:pt x="1243" y="5288427"/>
                  </a:lnTo>
                  <a:lnTo>
                    <a:pt x="495" y="5236342"/>
                  </a:lnTo>
                  <a:lnTo>
                    <a:pt x="61" y="5184434"/>
                  </a:lnTo>
                  <a:lnTo>
                    <a:pt x="0" y="5132517"/>
                  </a:lnTo>
                  <a:lnTo>
                    <a:pt x="366" y="5080402"/>
                  </a:lnTo>
                  <a:lnTo>
                    <a:pt x="1219" y="5027902"/>
                  </a:lnTo>
                  <a:lnTo>
                    <a:pt x="2348" y="4975684"/>
                  </a:lnTo>
                  <a:lnTo>
                    <a:pt x="3503" y="4924458"/>
                  </a:lnTo>
                  <a:lnTo>
                    <a:pt x="4681" y="4874099"/>
                  </a:lnTo>
                  <a:lnTo>
                    <a:pt x="5878" y="4824483"/>
                  </a:lnTo>
                  <a:lnTo>
                    <a:pt x="7092" y="4775487"/>
                  </a:lnTo>
                  <a:lnTo>
                    <a:pt x="9556" y="4678857"/>
                  </a:lnTo>
                  <a:lnTo>
                    <a:pt x="12046" y="4583219"/>
                  </a:lnTo>
                  <a:lnTo>
                    <a:pt x="15323" y="4538057"/>
                  </a:lnTo>
                  <a:lnTo>
                    <a:pt x="17207" y="4493638"/>
                  </a:lnTo>
                  <a:lnTo>
                    <a:pt x="19128" y="4450630"/>
                  </a:lnTo>
                  <a:lnTo>
                    <a:pt x="22517" y="4409702"/>
                  </a:lnTo>
                  <a:lnTo>
                    <a:pt x="26728" y="4355924"/>
                  </a:lnTo>
                  <a:lnTo>
                    <a:pt x="30850" y="4302148"/>
                  </a:lnTo>
                  <a:lnTo>
                    <a:pt x="34796" y="4248377"/>
                  </a:lnTo>
                  <a:lnTo>
                    <a:pt x="38478" y="4194613"/>
                  </a:lnTo>
                  <a:lnTo>
                    <a:pt x="41806" y="4140859"/>
                  </a:lnTo>
                  <a:lnTo>
                    <a:pt x="44694" y="4087116"/>
                  </a:lnTo>
                  <a:lnTo>
                    <a:pt x="47053" y="4033387"/>
                  </a:lnTo>
                  <a:lnTo>
                    <a:pt x="48794" y="3979674"/>
                  </a:lnTo>
                  <a:lnTo>
                    <a:pt x="50010" y="3931143"/>
                  </a:lnTo>
                  <a:lnTo>
                    <a:pt x="51126" y="3881188"/>
                  </a:lnTo>
                  <a:lnTo>
                    <a:pt x="52087" y="3830060"/>
                  </a:lnTo>
                  <a:lnTo>
                    <a:pt x="52838" y="3778007"/>
                  </a:lnTo>
                  <a:lnTo>
                    <a:pt x="53323" y="3725279"/>
                  </a:lnTo>
                  <a:lnTo>
                    <a:pt x="53487" y="3672126"/>
                  </a:lnTo>
                  <a:lnTo>
                    <a:pt x="53274" y="3618797"/>
                  </a:lnTo>
                  <a:lnTo>
                    <a:pt x="52630" y="3565542"/>
                  </a:lnTo>
                  <a:lnTo>
                    <a:pt x="51498" y="3512609"/>
                  </a:lnTo>
                  <a:lnTo>
                    <a:pt x="51248" y="3462726"/>
                  </a:lnTo>
                  <a:lnTo>
                    <a:pt x="50791" y="3412960"/>
                  </a:lnTo>
                  <a:lnTo>
                    <a:pt x="50166" y="3363298"/>
                  </a:lnTo>
                  <a:lnTo>
                    <a:pt x="49411" y="3313725"/>
                  </a:lnTo>
                  <a:lnTo>
                    <a:pt x="48566" y="3264226"/>
                  </a:lnTo>
                  <a:lnTo>
                    <a:pt x="46761" y="3165398"/>
                  </a:lnTo>
                  <a:lnTo>
                    <a:pt x="45880" y="3116039"/>
                  </a:lnTo>
                  <a:lnTo>
                    <a:pt x="45065" y="3066698"/>
                  </a:lnTo>
                  <a:lnTo>
                    <a:pt x="44356" y="3017360"/>
                  </a:lnTo>
                  <a:lnTo>
                    <a:pt x="43791" y="2968013"/>
                  </a:lnTo>
                  <a:lnTo>
                    <a:pt x="43410" y="2918640"/>
                  </a:lnTo>
                  <a:lnTo>
                    <a:pt x="43253" y="2869229"/>
                  </a:lnTo>
                  <a:lnTo>
                    <a:pt x="43357" y="2819765"/>
                  </a:lnTo>
                  <a:lnTo>
                    <a:pt x="43763" y="2770234"/>
                  </a:lnTo>
                  <a:lnTo>
                    <a:pt x="44509" y="2720621"/>
                  </a:lnTo>
                  <a:lnTo>
                    <a:pt x="45634" y="2670912"/>
                  </a:lnTo>
                  <a:lnTo>
                    <a:pt x="47178" y="2621094"/>
                  </a:lnTo>
                  <a:lnTo>
                    <a:pt x="51383" y="2516633"/>
                  </a:lnTo>
                  <a:lnTo>
                    <a:pt x="54261" y="2462756"/>
                  </a:lnTo>
                  <a:lnTo>
                    <a:pt x="57544" y="2409263"/>
                  </a:lnTo>
                  <a:lnTo>
                    <a:pt x="60962" y="2355898"/>
                  </a:lnTo>
                  <a:lnTo>
                    <a:pt x="64246" y="2302406"/>
                  </a:lnTo>
                  <a:lnTo>
                    <a:pt x="67123" y="2248529"/>
                  </a:lnTo>
                  <a:lnTo>
                    <a:pt x="69326" y="2194010"/>
                  </a:lnTo>
                  <a:lnTo>
                    <a:pt x="71202" y="2145943"/>
                  </a:lnTo>
                  <a:lnTo>
                    <a:pt x="73607" y="2097862"/>
                  </a:lnTo>
                  <a:lnTo>
                    <a:pt x="76364" y="2049772"/>
                  </a:lnTo>
                  <a:lnTo>
                    <a:pt x="82233" y="1953582"/>
                  </a:lnTo>
                  <a:lnTo>
                    <a:pt x="84991" y="1905491"/>
                  </a:lnTo>
                  <a:lnTo>
                    <a:pt x="87396" y="1857410"/>
                  </a:lnTo>
                  <a:lnTo>
                    <a:pt x="89272" y="1809343"/>
                  </a:lnTo>
                  <a:lnTo>
                    <a:pt x="92227" y="1757948"/>
                  </a:lnTo>
                  <a:lnTo>
                    <a:pt x="94763" y="1706376"/>
                  </a:lnTo>
                  <a:lnTo>
                    <a:pt x="96867" y="1654642"/>
                  </a:lnTo>
                  <a:lnTo>
                    <a:pt x="98524" y="1602759"/>
                  </a:lnTo>
                  <a:lnTo>
                    <a:pt x="99723" y="1550741"/>
                  </a:lnTo>
                  <a:lnTo>
                    <a:pt x="100450" y="1498602"/>
                  </a:lnTo>
                  <a:lnTo>
                    <a:pt x="100692" y="1446355"/>
                  </a:lnTo>
                  <a:lnTo>
                    <a:pt x="100436" y="1394014"/>
                  </a:lnTo>
                  <a:lnTo>
                    <a:pt x="99669" y="1341592"/>
                  </a:lnTo>
                  <a:lnTo>
                    <a:pt x="98379" y="1289104"/>
                  </a:lnTo>
                  <a:lnTo>
                    <a:pt x="96551" y="1236564"/>
                  </a:lnTo>
                  <a:lnTo>
                    <a:pt x="94174" y="1183984"/>
                  </a:lnTo>
                  <a:lnTo>
                    <a:pt x="91233" y="1131379"/>
                  </a:lnTo>
                  <a:lnTo>
                    <a:pt x="87717" y="1078763"/>
                  </a:lnTo>
                  <a:lnTo>
                    <a:pt x="83611" y="1026149"/>
                  </a:lnTo>
                  <a:lnTo>
                    <a:pt x="83213" y="1011095"/>
                  </a:lnTo>
                  <a:lnTo>
                    <a:pt x="9569856" y="760084"/>
                  </a:lnTo>
                  <a:lnTo>
                    <a:pt x="9569856" y="3411402"/>
                  </a:lnTo>
                  <a:lnTo>
                    <a:pt x="168367" y="3660160"/>
                  </a:lnTo>
                  <a:lnTo>
                    <a:pt x="166839" y="3708621"/>
                  </a:lnTo>
                  <a:lnTo>
                    <a:pt x="165969" y="3757065"/>
                  </a:lnTo>
                  <a:lnTo>
                    <a:pt x="165494" y="3805499"/>
                  </a:lnTo>
                  <a:lnTo>
                    <a:pt x="165151" y="3853929"/>
                  </a:lnTo>
                  <a:lnTo>
                    <a:pt x="164676" y="3902362"/>
                  </a:lnTo>
                  <a:lnTo>
                    <a:pt x="163806" y="3950806"/>
                  </a:lnTo>
                  <a:lnTo>
                    <a:pt x="162278" y="3999268"/>
                  </a:lnTo>
                  <a:lnTo>
                    <a:pt x="162676" y="4014321"/>
                  </a:lnTo>
                  <a:lnTo>
                    <a:pt x="9569856" y="3765413"/>
                  </a:lnTo>
                  <a:lnTo>
                    <a:pt x="9569856" y="10286999"/>
                  </a:lnTo>
                  <a:close/>
                </a:path>
                <a:path w="9570085" h="10287000">
                  <a:moveTo>
                    <a:pt x="9569856" y="3765413"/>
                  </a:moveTo>
                  <a:lnTo>
                    <a:pt x="162676" y="4014321"/>
                  </a:lnTo>
                  <a:lnTo>
                    <a:pt x="164525" y="3963041"/>
                  </a:lnTo>
                  <a:lnTo>
                    <a:pt x="166259" y="3912422"/>
                  </a:lnTo>
                  <a:lnTo>
                    <a:pt x="167741" y="3862205"/>
                  </a:lnTo>
                  <a:lnTo>
                    <a:pt x="168831" y="3812130"/>
                  </a:lnTo>
                  <a:lnTo>
                    <a:pt x="169392" y="3761937"/>
                  </a:lnTo>
                  <a:lnTo>
                    <a:pt x="169283" y="3711367"/>
                  </a:lnTo>
                  <a:lnTo>
                    <a:pt x="168367" y="3660160"/>
                  </a:lnTo>
                  <a:lnTo>
                    <a:pt x="9569856" y="3411402"/>
                  </a:lnTo>
                  <a:lnTo>
                    <a:pt x="9569856" y="3765413"/>
                  </a:lnTo>
                  <a:close/>
                </a:path>
              </a:pathLst>
            </a:custGeom>
            <a:solidFill>
              <a:srgbClr val="EFE8CD"/>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10501999" y="1730475"/>
              <a:ext cx="6262370" cy="900430"/>
            </a:xfrm>
            <a:custGeom>
              <a:avLst/>
              <a:gdLst/>
              <a:ahLst/>
              <a:cxnLst/>
              <a:rect l="l" t="t" r="r" b="b"/>
              <a:pathLst>
                <a:path w="6262369" h="900430">
                  <a:moveTo>
                    <a:pt x="6261976" y="119380"/>
                  </a:moveTo>
                  <a:lnTo>
                    <a:pt x="6261684" y="107950"/>
                  </a:lnTo>
                  <a:lnTo>
                    <a:pt x="6259741" y="90170"/>
                  </a:lnTo>
                  <a:lnTo>
                    <a:pt x="6255080" y="67310"/>
                  </a:lnTo>
                  <a:lnTo>
                    <a:pt x="6252819" y="58420"/>
                  </a:lnTo>
                  <a:lnTo>
                    <a:pt x="6251041" y="50800"/>
                  </a:lnTo>
                  <a:lnTo>
                    <a:pt x="6249568" y="41910"/>
                  </a:lnTo>
                  <a:lnTo>
                    <a:pt x="6248260" y="34290"/>
                  </a:lnTo>
                  <a:lnTo>
                    <a:pt x="6247765" y="30480"/>
                  </a:lnTo>
                  <a:lnTo>
                    <a:pt x="6247435" y="27940"/>
                  </a:lnTo>
                  <a:lnTo>
                    <a:pt x="6246774" y="21590"/>
                  </a:lnTo>
                  <a:lnTo>
                    <a:pt x="6245149" y="13970"/>
                  </a:lnTo>
                  <a:lnTo>
                    <a:pt x="6241453" y="8890"/>
                  </a:lnTo>
                  <a:lnTo>
                    <a:pt x="6228956" y="1270"/>
                  </a:lnTo>
                  <a:lnTo>
                    <a:pt x="6211836" y="0"/>
                  </a:lnTo>
                  <a:lnTo>
                    <a:pt x="6018111" y="0"/>
                  </a:lnTo>
                  <a:lnTo>
                    <a:pt x="5964745" y="2540"/>
                  </a:lnTo>
                  <a:lnTo>
                    <a:pt x="5911418" y="3810"/>
                  </a:lnTo>
                  <a:lnTo>
                    <a:pt x="5804789" y="7620"/>
                  </a:lnTo>
                  <a:lnTo>
                    <a:pt x="5596153" y="12700"/>
                  </a:lnTo>
                  <a:lnTo>
                    <a:pt x="5493855" y="12700"/>
                  </a:lnTo>
                  <a:lnTo>
                    <a:pt x="5442636" y="13970"/>
                  </a:lnTo>
                  <a:lnTo>
                    <a:pt x="5186134" y="13970"/>
                  </a:lnTo>
                  <a:lnTo>
                    <a:pt x="5134800" y="12700"/>
                  </a:lnTo>
                  <a:lnTo>
                    <a:pt x="5032172" y="12700"/>
                  </a:lnTo>
                  <a:lnTo>
                    <a:pt x="4980889" y="11430"/>
                  </a:lnTo>
                  <a:lnTo>
                    <a:pt x="4929632" y="11430"/>
                  </a:lnTo>
                  <a:lnTo>
                    <a:pt x="4674070" y="8890"/>
                  </a:lnTo>
                  <a:lnTo>
                    <a:pt x="4623701" y="8890"/>
                  </a:lnTo>
                  <a:lnTo>
                    <a:pt x="4573359" y="7620"/>
                  </a:lnTo>
                  <a:lnTo>
                    <a:pt x="3870591" y="7620"/>
                  </a:lnTo>
                  <a:lnTo>
                    <a:pt x="3820503" y="8890"/>
                  </a:lnTo>
                  <a:lnTo>
                    <a:pt x="3720388" y="8890"/>
                  </a:lnTo>
                  <a:lnTo>
                    <a:pt x="3670338" y="10160"/>
                  </a:lnTo>
                  <a:lnTo>
                    <a:pt x="3570274" y="10160"/>
                  </a:lnTo>
                  <a:lnTo>
                    <a:pt x="3520262" y="11430"/>
                  </a:lnTo>
                  <a:lnTo>
                    <a:pt x="3420249" y="11430"/>
                  </a:lnTo>
                  <a:lnTo>
                    <a:pt x="2870568" y="19050"/>
                  </a:lnTo>
                  <a:lnTo>
                    <a:pt x="2818498" y="19050"/>
                  </a:lnTo>
                  <a:lnTo>
                    <a:pt x="2766504" y="20320"/>
                  </a:lnTo>
                  <a:lnTo>
                    <a:pt x="2455672" y="20320"/>
                  </a:lnTo>
                  <a:lnTo>
                    <a:pt x="2197824" y="19050"/>
                  </a:lnTo>
                  <a:lnTo>
                    <a:pt x="1992045" y="19050"/>
                  </a:lnTo>
                  <a:lnTo>
                    <a:pt x="1940636" y="20320"/>
                  </a:lnTo>
                  <a:lnTo>
                    <a:pt x="1786470" y="20320"/>
                  </a:lnTo>
                  <a:lnTo>
                    <a:pt x="1733791" y="21590"/>
                  </a:lnTo>
                  <a:lnTo>
                    <a:pt x="1411147" y="21590"/>
                  </a:lnTo>
                  <a:lnTo>
                    <a:pt x="1356829" y="20320"/>
                  </a:lnTo>
                  <a:lnTo>
                    <a:pt x="1305864" y="20320"/>
                  </a:lnTo>
                  <a:lnTo>
                    <a:pt x="1254912" y="19050"/>
                  </a:lnTo>
                  <a:lnTo>
                    <a:pt x="1203947" y="20320"/>
                  </a:lnTo>
                  <a:lnTo>
                    <a:pt x="1152994" y="20320"/>
                  </a:lnTo>
                  <a:lnTo>
                    <a:pt x="1102029" y="22860"/>
                  </a:lnTo>
                  <a:lnTo>
                    <a:pt x="1054074" y="24130"/>
                  </a:lnTo>
                  <a:lnTo>
                    <a:pt x="910196" y="31750"/>
                  </a:lnTo>
                  <a:lnTo>
                    <a:pt x="862241" y="33020"/>
                  </a:lnTo>
                  <a:lnTo>
                    <a:pt x="709498" y="33020"/>
                  </a:lnTo>
                  <a:lnTo>
                    <a:pt x="658723" y="31750"/>
                  </a:lnTo>
                  <a:lnTo>
                    <a:pt x="608076" y="31750"/>
                  </a:lnTo>
                  <a:lnTo>
                    <a:pt x="28867" y="17780"/>
                  </a:lnTo>
                  <a:lnTo>
                    <a:pt x="0" y="15240"/>
                  </a:lnTo>
                  <a:lnTo>
                    <a:pt x="876" y="48260"/>
                  </a:lnTo>
                  <a:lnTo>
                    <a:pt x="3200" y="76200"/>
                  </a:lnTo>
                  <a:lnTo>
                    <a:pt x="6477" y="99060"/>
                  </a:lnTo>
                  <a:lnTo>
                    <a:pt x="10223" y="115570"/>
                  </a:lnTo>
                  <a:lnTo>
                    <a:pt x="10490" y="129540"/>
                  </a:lnTo>
                  <a:lnTo>
                    <a:pt x="11671" y="154940"/>
                  </a:lnTo>
                  <a:lnTo>
                    <a:pt x="11938" y="168910"/>
                  </a:lnTo>
                  <a:lnTo>
                    <a:pt x="14478" y="217170"/>
                  </a:lnTo>
                  <a:lnTo>
                    <a:pt x="16383" y="265430"/>
                  </a:lnTo>
                  <a:lnTo>
                    <a:pt x="18148" y="312420"/>
                  </a:lnTo>
                  <a:lnTo>
                    <a:pt x="20497" y="361950"/>
                  </a:lnTo>
                  <a:lnTo>
                    <a:pt x="23863" y="410210"/>
                  </a:lnTo>
                  <a:lnTo>
                    <a:pt x="25539" y="454660"/>
                  </a:lnTo>
                  <a:lnTo>
                    <a:pt x="25615" y="842010"/>
                  </a:lnTo>
                  <a:lnTo>
                    <a:pt x="25806" y="855980"/>
                  </a:lnTo>
                  <a:lnTo>
                    <a:pt x="28765" y="866140"/>
                  </a:lnTo>
                  <a:lnTo>
                    <a:pt x="37795" y="871220"/>
                  </a:lnTo>
                  <a:lnTo>
                    <a:pt x="56248" y="873760"/>
                  </a:lnTo>
                  <a:lnTo>
                    <a:pt x="94272" y="873760"/>
                  </a:lnTo>
                  <a:lnTo>
                    <a:pt x="137020" y="875030"/>
                  </a:lnTo>
                  <a:lnTo>
                    <a:pt x="183667" y="875030"/>
                  </a:lnTo>
                  <a:lnTo>
                    <a:pt x="233375" y="876300"/>
                  </a:lnTo>
                  <a:lnTo>
                    <a:pt x="338709" y="876300"/>
                  </a:lnTo>
                  <a:lnTo>
                    <a:pt x="597903" y="877570"/>
                  </a:lnTo>
                  <a:lnTo>
                    <a:pt x="642416" y="878840"/>
                  </a:lnTo>
                  <a:lnTo>
                    <a:pt x="1141996" y="883920"/>
                  </a:lnTo>
                  <a:lnTo>
                    <a:pt x="1338084" y="883920"/>
                  </a:lnTo>
                  <a:lnTo>
                    <a:pt x="1435519" y="882650"/>
                  </a:lnTo>
                  <a:lnTo>
                    <a:pt x="1484299" y="881380"/>
                  </a:lnTo>
                  <a:lnTo>
                    <a:pt x="1631594" y="881380"/>
                  </a:lnTo>
                  <a:lnTo>
                    <a:pt x="1678686" y="882650"/>
                  </a:lnTo>
                  <a:lnTo>
                    <a:pt x="1817738" y="882650"/>
                  </a:lnTo>
                  <a:lnTo>
                    <a:pt x="1864271" y="883920"/>
                  </a:lnTo>
                  <a:lnTo>
                    <a:pt x="2012708" y="883920"/>
                  </a:lnTo>
                  <a:lnTo>
                    <a:pt x="2367407" y="882650"/>
                  </a:lnTo>
                  <a:lnTo>
                    <a:pt x="2519426" y="882650"/>
                  </a:lnTo>
                  <a:lnTo>
                    <a:pt x="2570099" y="883920"/>
                  </a:lnTo>
                  <a:lnTo>
                    <a:pt x="2874124" y="883920"/>
                  </a:lnTo>
                  <a:lnTo>
                    <a:pt x="2924797" y="885190"/>
                  </a:lnTo>
                  <a:lnTo>
                    <a:pt x="3026054" y="885190"/>
                  </a:lnTo>
                  <a:lnTo>
                    <a:pt x="3076638" y="886460"/>
                  </a:lnTo>
                  <a:lnTo>
                    <a:pt x="3329559" y="886460"/>
                  </a:lnTo>
                  <a:lnTo>
                    <a:pt x="3380143" y="887730"/>
                  </a:lnTo>
                  <a:lnTo>
                    <a:pt x="4695291" y="887730"/>
                  </a:lnTo>
                  <a:lnTo>
                    <a:pt x="4745875" y="889000"/>
                  </a:lnTo>
                  <a:lnTo>
                    <a:pt x="4897628" y="889000"/>
                  </a:lnTo>
                  <a:lnTo>
                    <a:pt x="4948199" y="890270"/>
                  </a:lnTo>
                  <a:lnTo>
                    <a:pt x="5202098" y="892810"/>
                  </a:lnTo>
                  <a:lnTo>
                    <a:pt x="5303456" y="892810"/>
                  </a:lnTo>
                  <a:lnTo>
                    <a:pt x="5354091" y="894080"/>
                  </a:lnTo>
                  <a:lnTo>
                    <a:pt x="5455285" y="894080"/>
                  </a:lnTo>
                  <a:lnTo>
                    <a:pt x="5505869" y="895350"/>
                  </a:lnTo>
                  <a:lnTo>
                    <a:pt x="5911177" y="895350"/>
                  </a:lnTo>
                  <a:lnTo>
                    <a:pt x="5962027" y="894080"/>
                  </a:lnTo>
                  <a:lnTo>
                    <a:pt x="6077458" y="894080"/>
                  </a:lnTo>
                  <a:lnTo>
                    <a:pt x="6133858" y="895350"/>
                  </a:lnTo>
                  <a:lnTo>
                    <a:pt x="6178842" y="897890"/>
                  </a:lnTo>
                  <a:lnTo>
                    <a:pt x="6209055" y="900430"/>
                  </a:lnTo>
                  <a:lnTo>
                    <a:pt x="6222962" y="899160"/>
                  </a:lnTo>
                  <a:lnTo>
                    <a:pt x="6239865" y="864870"/>
                  </a:lnTo>
                  <a:lnTo>
                    <a:pt x="6242088" y="842010"/>
                  </a:lnTo>
                  <a:lnTo>
                    <a:pt x="6242863" y="834390"/>
                  </a:lnTo>
                  <a:lnTo>
                    <a:pt x="6243155" y="828040"/>
                  </a:lnTo>
                  <a:lnTo>
                    <a:pt x="6245606" y="782320"/>
                  </a:lnTo>
                  <a:lnTo>
                    <a:pt x="6246139" y="735330"/>
                  </a:lnTo>
                  <a:lnTo>
                    <a:pt x="6246152" y="679450"/>
                  </a:lnTo>
                  <a:lnTo>
                    <a:pt x="6246558" y="643890"/>
                  </a:lnTo>
                  <a:lnTo>
                    <a:pt x="6246850" y="586740"/>
                  </a:lnTo>
                  <a:lnTo>
                    <a:pt x="6247625" y="529590"/>
                  </a:lnTo>
                  <a:lnTo>
                    <a:pt x="6248717" y="472440"/>
                  </a:lnTo>
                  <a:lnTo>
                    <a:pt x="6250559" y="389890"/>
                  </a:lnTo>
                  <a:lnTo>
                    <a:pt x="6254280" y="337820"/>
                  </a:lnTo>
                  <a:lnTo>
                    <a:pt x="6256794" y="312420"/>
                  </a:lnTo>
                  <a:lnTo>
                    <a:pt x="6259030" y="281940"/>
                  </a:lnTo>
                  <a:lnTo>
                    <a:pt x="6260630" y="251460"/>
                  </a:lnTo>
                  <a:lnTo>
                    <a:pt x="6261582" y="220980"/>
                  </a:lnTo>
                  <a:lnTo>
                    <a:pt x="6261874" y="193040"/>
                  </a:lnTo>
                  <a:lnTo>
                    <a:pt x="6261976" y="119380"/>
                  </a:lnTo>
                  <a:close/>
                </a:path>
              </a:pathLst>
            </a:custGeom>
            <a:solidFill>
              <a:srgbClr val="F5AA49"/>
            </a:solidFill>
          </p:spPr>
          <p:txBody>
            <a:bodyPr wrap="square" lIns="0" tIns="0" rIns="0" bIns="0" rtlCol="0"/>
            <a:lstStyle/>
            <a:p>
              <a:pPr defTabSz="609630"/>
              <a:endParaRPr sz="1200">
                <a:solidFill>
                  <a:prstClr val="black"/>
                </a:solidFill>
                <a:latin typeface="Calibri"/>
              </a:endParaRPr>
            </a:p>
          </p:txBody>
        </p:sp>
      </p:grpSp>
      <p:sp>
        <p:nvSpPr>
          <p:cNvPr id="6" name="object 6"/>
          <p:cNvSpPr txBox="1"/>
          <p:nvPr/>
        </p:nvSpPr>
        <p:spPr>
          <a:xfrm>
            <a:off x="7697999" y="1292205"/>
            <a:ext cx="2315792" cy="259409"/>
          </a:xfrm>
          <a:prstGeom prst="rect">
            <a:avLst/>
          </a:prstGeom>
        </p:spPr>
        <p:txBody>
          <a:bodyPr vert="horz" wrap="square" lIns="0" tIns="8043" rIns="0" bIns="0" rtlCol="0">
            <a:spAutoFit/>
          </a:bodyPr>
          <a:lstStyle/>
          <a:p>
            <a:pPr marL="8467" algn="ctr" defTabSz="609630">
              <a:spcBef>
                <a:spcPts val="63"/>
              </a:spcBef>
            </a:pPr>
            <a:r>
              <a:rPr sz="1633" dirty="0">
                <a:solidFill>
                  <a:srgbClr val="642515"/>
                </a:solidFill>
                <a:latin typeface="Times New Roman" panose="02020603050405020304" pitchFamily="18" charset="0"/>
                <a:cs typeface="Times New Roman" panose="02020603050405020304" pitchFamily="18" charset="0"/>
              </a:rPr>
              <a:t>Where batik is from</a:t>
            </a:r>
            <a:endParaRPr sz="1633" dirty="0">
              <a:solidFill>
                <a:prstClr val="black"/>
              </a:solidFill>
              <a:latin typeface="Times New Roman" panose="02020603050405020304" pitchFamily="18" charset="0"/>
              <a:cs typeface="Times New Roman" panose="02020603050405020304" pitchFamily="18" charset="0"/>
            </a:endParaRPr>
          </a:p>
        </p:txBody>
      </p:sp>
      <p:sp>
        <p:nvSpPr>
          <p:cNvPr id="15" name="object 15"/>
          <p:cNvSpPr/>
          <p:nvPr/>
        </p:nvSpPr>
        <p:spPr>
          <a:xfrm>
            <a:off x="6546376" y="7"/>
            <a:ext cx="5126567" cy="6861387"/>
          </a:xfrm>
          <a:custGeom>
            <a:avLst/>
            <a:gdLst/>
            <a:ahLst/>
            <a:cxnLst/>
            <a:rect l="l" t="t" r="r" b="b"/>
            <a:pathLst>
              <a:path w="7689850" h="10292080">
                <a:moveTo>
                  <a:pt x="2689364" y="0"/>
                </a:moveTo>
                <a:lnTo>
                  <a:pt x="2650998" y="0"/>
                </a:lnTo>
                <a:lnTo>
                  <a:pt x="2642349" y="6350"/>
                </a:lnTo>
                <a:lnTo>
                  <a:pt x="2618790" y="25400"/>
                </a:lnTo>
                <a:lnTo>
                  <a:pt x="2614079" y="30480"/>
                </a:lnTo>
                <a:lnTo>
                  <a:pt x="2607005" y="31750"/>
                </a:lnTo>
                <a:lnTo>
                  <a:pt x="2588145" y="50800"/>
                </a:lnTo>
                <a:lnTo>
                  <a:pt x="2584208" y="55880"/>
                </a:lnTo>
                <a:lnTo>
                  <a:pt x="2579598" y="62230"/>
                </a:lnTo>
                <a:lnTo>
                  <a:pt x="2574556" y="67310"/>
                </a:lnTo>
                <a:lnTo>
                  <a:pt x="2557513" y="83820"/>
                </a:lnTo>
                <a:lnTo>
                  <a:pt x="2550439" y="88900"/>
                </a:lnTo>
                <a:lnTo>
                  <a:pt x="2533942" y="102870"/>
                </a:lnTo>
                <a:lnTo>
                  <a:pt x="2480919" y="140970"/>
                </a:lnTo>
                <a:lnTo>
                  <a:pt x="2463241" y="154940"/>
                </a:lnTo>
                <a:lnTo>
                  <a:pt x="2445156" y="168910"/>
                </a:lnTo>
                <a:lnTo>
                  <a:pt x="2426411" y="182880"/>
                </a:lnTo>
                <a:lnTo>
                  <a:pt x="2361895" y="229870"/>
                </a:lnTo>
                <a:lnTo>
                  <a:pt x="2356193" y="234950"/>
                </a:lnTo>
                <a:lnTo>
                  <a:pt x="2349817" y="238760"/>
                </a:lnTo>
                <a:lnTo>
                  <a:pt x="2343010" y="242570"/>
                </a:lnTo>
                <a:lnTo>
                  <a:pt x="2335974" y="246380"/>
                </a:lnTo>
                <a:lnTo>
                  <a:pt x="2253259" y="298450"/>
                </a:lnTo>
                <a:lnTo>
                  <a:pt x="2201849" y="330200"/>
                </a:lnTo>
                <a:lnTo>
                  <a:pt x="2175713" y="345440"/>
                </a:lnTo>
                <a:lnTo>
                  <a:pt x="2161527" y="354330"/>
                </a:lnTo>
                <a:lnTo>
                  <a:pt x="2147138" y="361950"/>
                </a:lnTo>
                <a:lnTo>
                  <a:pt x="2132292" y="369570"/>
                </a:lnTo>
                <a:lnTo>
                  <a:pt x="2116785" y="375920"/>
                </a:lnTo>
                <a:lnTo>
                  <a:pt x="2057869" y="405130"/>
                </a:lnTo>
                <a:lnTo>
                  <a:pt x="1996592" y="430530"/>
                </a:lnTo>
                <a:lnTo>
                  <a:pt x="1982482" y="435610"/>
                </a:lnTo>
                <a:lnTo>
                  <a:pt x="1968601" y="441960"/>
                </a:lnTo>
                <a:lnTo>
                  <a:pt x="1955165" y="448310"/>
                </a:lnTo>
                <a:lnTo>
                  <a:pt x="1942388" y="453390"/>
                </a:lnTo>
                <a:lnTo>
                  <a:pt x="1907032" y="468630"/>
                </a:lnTo>
                <a:lnTo>
                  <a:pt x="1897786" y="471170"/>
                </a:lnTo>
                <a:lnTo>
                  <a:pt x="1887880" y="473710"/>
                </a:lnTo>
                <a:lnTo>
                  <a:pt x="1877542" y="476250"/>
                </a:lnTo>
                <a:lnTo>
                  <a:pt x="1866963" y="480060"/>
                </a:lnTo>
                <a:lnTo>
                  <a:pt x="1847519" y="485140"/>
                </a:lnTo>
                <a:lnTo>
                  <a:pt x="1808632" y="494030"/>
                </a:lnTo>
                <a:lnTo>
                  <a:pt x="1709064" y="519430"/>
                </a:lnTo>
                <a:lnTo>
                  <a:pt x="1670138" y="528320"/>
                </a:lnTo>
                <a:lnTo>
                  <a:pt x="1551152" y="551180"/>
                </a:lnTo>
                <a:lnTo>
                  <a:pt x="1501444" y="554990"/>
                </a:lnTo>
                <a:lnTo>
                  <a:pt x="1485163" y="554990"/>
                </a:lnTo>
                <a:lnTo>
                  <a:pt x="1468488" y="556260"/>
                </a:lnTo>
                <a:lnTo>
                  <a:pt x="1432471" y="557530"/>
                </a:lnTo>
                <a:lnTo>
                  <a:pt x="1384998" y="557530"/>
                </a:lnTo>
                <a:lnTo>
                  <a:pt x="1341399" y="553720"/>
                </a:lnTo>
                <a:lnTo>
                  <a:pt x="1313116" y="552450"/>
                </a:lnTo>
                <a:lnTo>
                  <a:pt x="1242415" y="546100"/>
                </a:lnTo>
                <a:lnTo>
                  <a:pt x="1185849" y="538480"/>
                </a:lnTo>
                <a:lnTo>
                  <a:pt x="1169352" y="535940"/>
                </a:lnTo>
                <a:lnTo>
                  <a:pt x="1171714" y="535940"/>
                </a:lnTo>
                <a:lnTo>
                  <a:pt x="1109256" y="528320"/>
                </a:lnTo>
                <a:lnTo>
                  <a:pt x="1046810" y="518160"/>
                </a:lnTo>
                <a:lnTo>
                  <a:pt x="1015796" y="511810"/>
                </a:lnTo>
                <a:lnTo>
                  <a:pt x="957313" y="499110"/>
                </a:lnTo>
                <a:lnTo>
                  <a:pt x="928966" y="491490"/>
                </a:lnTo>
                <a:lnTo>
                  <a:pt x="907453" y="486410"/>
                </a:lnTo>
                <a:lnTo>
                  <a:pt x="896150" y="482600"/>
                </a:lnTo>
                <a:lnTo>
                  <a:pt x="884186" y="480060"/>
                </a:lnTo>
                <a:lnTo>
                  <a:pt x="841768" y="466090"/>
                </a:lnTo>
                <a:lnTo>
                  <a:pt x="804049" y="455930"/>
                </a:lnTo>
                <a:lnTo>
                  <a:pt x="793445" y="453390"/>
                </a:lnTo>
                <a:lnTo>
                  <a:pt x="782840" y="449580"/>
                </a:lnTo>
                <a:lnTo>
                  <a:pt x="761631" y="444500"/>
                </a:lnTo>
                <a:lnTo>
                  <a:pt x="738289" y="436880"/>
                </a:lnTo>
                <a:lnTo>
                  <a:pt x="714502" y="430530"/>
                </a:lnTo>
                <a:lnTo>
                  <a:pt x="690702" y="422910"/>
                </a:lnTo>
                <a:lnTo>
                  <a:pt x="667359" y="414020"/>
                </a:lnTo>
                <a:lnTo>
                  <a:pt x="645528" y="406400"/>
                </a:lnTo>
                <a:lnTo>
                  <a:pt x="625233" y="398780"/>
                </a:lnTo>
                <a:lnTo>
                  <a:pt x="584873" y="386080"/>
                </a:lnTo>
                <a:lnTo>
                  <a:pt x="555231" y="373380"/>
                </a:lnTo>
                <a:lnTo>
                  <a:pt x="469392" y="331470"/>
                </a:lnTo>
                <a:lnTo>
                  <a:pt x="415188" y="303530"/>
                </a:lnTo>
                <a:lnTo>
                  <a:pt x="365683" y="274320"/>
                </a:lnTo>
                <a:lnTo>
                  <a:pt x="349783" y="265430"/>
                </a:lnTo>
                <a:lnTo>
                  <a:pt x="317969" y="246380"/>
                </a:lnTo>
                <a:lnTo>
                  <a:pt x="302056" y="237490"/>
                </a:lnTo>
                <a:lnTo>
                  <a:pt x="245491" y="204470"/>
                </a:lnTo>
                <a:lnTo>
                  <a:pt x="247853" y="204470"/>
                </a:lnTo>
                <a:lnTo>
                  <a:pt x="235839" y="196850"/>
                </a:lnTo>
                <a:lnTo>
                  <a:pt x="212725" y="182880"/>
                </a:lnTo>
                <a:lnTo>
                  <a:pt x="200710" y="176530"/>
                </a:lnTo>
                <a:lnTo>
                  <a:pt x="189115" y="168910"/>
                </a:lnTo>
                <a:lnTo>
                  <a:pt x="178625" y="161290"/>
                </a:lnTo>
                <a:lnTo>
                  <a:pt x="168567" y="154940"/>
                </a:lnTo>
                <a:lnTo>
                  <a:pt x="158292" y="147320"/>
                </a:lnTo>
                <a:lnTo>
                  <a:pt x="155930" y="144780"/>
                </a:lnTo>
                <a:lnTo>
                  <a:pt x="138658" y="130810"/>
                </a:lnTo>
                <a:lnTo>
                  <a:pt x="122059" y="115570"/>
                </a:lnTo>
                <a:lnTo>
                  <a:pt x="105892" y="100330"/>
                </a:lnTo>
                <a:lnTo>
                  <a:pt x="89941" y="83820"/>
                </a:lnTo>
                <a:lnTo>
                  <a:pt x="79743" y="73660"/>
                </a:lnTo>
                <a:lnTo>
                  <a:pt x="70205" y="63500"/>
                </a:lnTo>
                <a:lnTo>
                  <a:pt x="61112" y="52070"/>
                </a:lnTo>
                <a:lnTo>
                  <a:pt x="52235" y="41910"/>
                </a:lnTo>
                <a:lnTo>
                  <a:pt x="43434" y="30480"/>
                </a:lnTo>
                <a:lnTo>
                  <a:pt x="34848" y="20320"/>
                </a:lnTo>
                <a:lnTo>
                  <a:pt x="26720" y="11430"/>
                </a:lnTo>
                <a:lnTo>
                  <a:pt x="19240" y="1270"/>
                </a:lnTo>
                <a:lnTo>
                  <a:pt x="17513" y="0"/>
                </a:lnTo>
                <a:lnTo>
                  <a:pt x="0" y="0"/>
                </a:lnTo>
                <a:lnTo>
                  <a:pt x="26314" y="31750"/>
                </a:lnTo>
                <a:lnTo>
                  <a:pt x="33413" y="40640"/>
                </a:lnTo>
                <a:lnTo>
                  <a:pt x="40741" y="49530"/>
                </a:lnTo>
                <a:lnTo>
                  <a:pt x="48514" y="58420"/>
                </a:lnTo>
                <a:lnTo>
                  <a:pt x="65049" y="76200"/>
                </a:lnTo>
                <a:lnTo>
                  <a:pt x="79489" y="92710"/>
                </a:lnTo>
                <a:lnTo>
                  <a:pt x="87591" y="100330"/>
                </a:lnTo>
                <a:lnTo>
                  <a:pt x="119405" y="130810"/>
                </a:lnTo>
                <a:lnTo>
                  <a:pt x="135318" y="144780"/>
                </a:lnTo>
                <a:lnTo>
                  <a:pt x="151218" y="160020"/>
                </a:lnTo>
                <a:lnTo>
                  <a:pt x="229590" y="213360"/>
                </a:lnTo>
                <a:lnTo>
                  <a:pt x="269875" y="237490"/>
                </a:lnTo>
                <a:lnTo>
                  <a:pt x="311480" y="260350"/>
                </a:lnTo>
                <a:lnTo>
                  <a:pt x="342125" y="279400"/>
                </a:lnTo>
                <a:lnTo>
                  <a:pt x="354126" y="287020"/>
                </a:lnTo>
                <a:lnTo>
                  <a:pt x="377253" y="300990"/>
                </a:lnTo>
                <a:lnTo>
                  <a:pt x="389255" y="307340"/>
                </a:lnTo>
                <a:lnTo>
                  <a:pt x="401624" y="314960"/>
                </a:lnTo>
                <a:lnTo>
                  <a:pt x="414007" y="320040"/>
                </a:lnTo>
                <a:lnTo>
                  <a:pt x="426377" y="326390"/>
                </a:lnTo>
                <a:lnTo>
                  <a:pt x="438746" y="331470"/>
                </a:lnTo>
                <a:lnTo>
                  <a:pt x="463537" y="344170"/>
                </a:lnTo>
                <a:lnTo>
                  <a:pt x="488543" y="355600"/>
                </a:lnTo>
                <a:lnTo>
                  <a:pt x="513981" y="368300"/>
                </a:lnTo>
                <a:lnTo>
                  <a:pt x="540092" y="381000"/>
                </a:lnTo>
                <a:lnTo>
                  <a:pt x="553859" y="387350"/>
                </a:lnTo>
                <a:lnTo>
                  <a:pt x="567194" y="393700"/>
                </a:lnTo>
                <a:lnTo>
                  <a:pt x="607034" y="408940"/>
                </a:lnTo>
                <a:lnTo>
                  <a:pt x="633412" y="417830"/>
                </a:lnTo>
                <a:lnTo>
                  <a:pt x="646150" y="422910"/>
                </a:lnTo>
                <a:lnTo>
                  <a:pt x="729996" y="449580"/>
                </a:lnTo>
                <a:lnTo>
                  <a:pt x="756920" y="458470"/>
                </a:lnTo>
                <a:lnTo>
                  <a:pt x="860615" y="491490"/>
                </a:lnTo>
                <a:lnTo>
                  <a:pt x="887133" y="500380"/>
                </a:lnTo>
                <a:lnTo>
                  <a:pt x="913650" y="508000"/>
                </a:lnTo>
                <a:lnTo>
                  <a:pt x="940155" y="514350"/>
                </a:lnTo>
                <a:lnTo>
                  <a:pt x="966673" y="519430"/>
                </a:lnTo>
                <a:lnTo>
                  <a:pt x="993927" y="525780"/>
                </a:lnTo>
                <a:lnTo>
                  <a:pt x="1050188" y="537210"/>
                </a:lnTo>
                <a:lnTo>
                  <a:pt x="1077442" y="543560"/>
                </a:lnTo>
                <a:lnTo>
                  <a:pt x="1119860" y="551180"/>
                </a:lnTo>
                <a:lnTo>
                  <a:pt x="1134008" y="552450"/>
                </a:lnTo>
                <a:lnTo>
                  <a:pt x="1148181" y="554990"/>
                </a:lnTo>
                <a:lnTo>
                  <a:pt x="1162583" y="556260"/>
                </a:lnTo>
                <a:lnTo>
                  <a:pt x="1177417" y="558800"/>
                </a:lnTo>
                <a:lnTo>
                  <a:pt x="1192923" y="560070"/>
                </a:lnTo>
                <a:lnTo>
                  <a:pt x="1244777" y="565150"/>
                </a:lnTo>
                <a:lnTo>
                  <a:pt x="1357896" y="574040"/>
                </a:lnTo>
                <a:lnTo>
                  <a:pt x="1385887" y="576580"/>
                </a:lnTo>
                <a:lnTo>
                  <a:pt x="1416824" y="576580"/>
                </a:lnTo>
                <a:lnTo>
                  <a:pt x="1416824" y="584200"/>
                </a:lnTo>
                <a:lnTo>
                  <a:pt x="1428788" y="582930"/>
                </a:lnTo>
                <a:lnTo>
                  <a:pt x="1450962" y="582930"/>
                </a:lnTo>
                <a:lnTo>
                  <a:pt x="1461604" y="581660"/>
                </a:lnTo>
                <a:lnTo>
                  <a:pt x="1475740" y="580390"/>
                </a:lnTo>
                <a:lnTo>
                  <a:pt x="1504022" y="579120"/>
                </a:lnTo>
                <a:lnTo>
                  <a:pt x="1518158" y="579120"/>
                </a:lnTo>
                <a:lnTo>
                  <a:pt x="1584147" y="572770"/>
                </a:lnTo>
                <a:lnTo>
                  <a:pt x="1654860" y="560070"/>
                </a:lnTo>
                <a:lnTo>
                  <a:pt x="1664284" y="557530"/>
                </a:lnTo>
                <a:lnTo>
                  <a:pt x="1683143" y="552450"/>
                </a:lnTo>
                <a:lnTo>
                  <a:pt x="1739696" y="538480"/>
                </a:lnTo>
                <a:lnTo>
                  <a:pt x="1798624" y="521970"/>
                </a:lnTo>
                <a:lnTo>
                  <a:pt x="1811362" y="518160"/>
                </a:lnTo>
                <a:lnTo>
                  <a:pt x="1837728" y="511810"/>
                </a:lnTo>
                <a:lnTo>
                  <a:pt x="1863255" y="504190"/>
                </a:lnTo>
                <a:lnTo>
                  <a:pt x="1876691" y="501650"/>
                </a:lnTo>
                <a:lnTo>
                  <a:pt x="1904682" y="494030"/>
                </a:lnTo>
                <a:lnTo>
                  <a:pt x="1911743" y="492760"/>
                </a:lnTo>
                <a:lnTo>
                  <a:pt x="1932965" y="485140"/>
                </a:lnTo>
                <a:lnTo>
                  <a:pt x="2036064" y="440690"/>
                </a:lnTo>
                <a:lnTo>
                  <a:pt x="2062581" y="427990"/>
                </a:lnTo>
                <a:lnTo>
                  <a:pt x="2114435" y="405130"/>
                </a:lnTo>
                <a:lnTo>
                  <a:pt x="2128164" y="398780"/>
                </a:lnTo>
                <a:lnTo>
                  <a:pt x="2141245" y="392430"/>
                </a:lnTo>
                <a:lnTo>
                  <a:pt x="2153869" y="386080"/>
                </a:lnTo>
                <a:lnTo>
                  <a:pt x="2166277" y="378460"/>
                </a:lnTo>
                <a:lnTo>
                  <a:pt x="2192388" y="364490"/>
                </a:lnTo>
                <a:lnTo>
                  <a:pt x="2217839" y="349250"/>
                </a:lnTo>
                <a:lnTo>
                  <a:pt x="2242845" y="332740"/>
                </a:lnTo>
                <a:lnTo>
                  <a:pt x="2267623" y="317500"/>
                </a:lnTo>
                <a:lnTo>
                  <a:pt x="2319477" y="287020"/>
                </a:lnTo>
                <a:lnTo>
                  <a:pt x="2333244" y="278130"/>
                </a:lnTo>
                <a:lnTo>
                  <a:pt x="2359901" y="260350"/>
                </a:lnTo>
                <a:lnTo>
                  <a:pt x="2373680" y="251460"/>
                </a:lnTo>
                <a:lnTo>
                  <a:pt x="2380386" y="247650"/>
                </a:lnTo>
                <a:lnTo>
                  <a:pt x="2392908" y="237490"/>
                </a:lnTo>
                <a:lnTo>
                  <a:pt x="2411387" y="223520"/>
                </a:lnTo>
                <a:lnTo>
                  <a:pt x="2416835" y="219710"/>
                </a:lnTo>
                <a:lnTo>
                  <a:pt x="2423172" y="215900"/>
                </a:lnTo>
                <a:lnTo>
                  <a:pt x="2470302" y="177800"/>
                </a:lnTo>
                <a:lnTo>
                  <a:pt x="2480919" y="171450"/>
                </a:lnTo>
                <a:lnTo>
                  <a:pt x="2502128" y="154940"/>
                </a:lnTo>
                <a:lnTo>
                  <a:pt x="2512733" y="147320"/>
                </a:lnTo>
                <a:lnTo>
                  <a:pt x="2555151" y="119380"/>
                </a:lnTo>
                <a:lnTo>
                  <a:pt x="2592857" y="86360"/>
                </a:lnTo>
                <a:lnTo>
                  <a:pt x="2604643" y="74930"/>
                </a:lnTo>
                <a:lnTo>
                  <a:pt x="2614079" y="60960"/>
                </a:lnTo>
                <a:lnTo>
                  <a:pt x="2625852" y="48260"/>
                </a:lnTo>
                <a:lnTo>
                  <a:pt x="2630576" y="46990"/>
                </a:lnTo>
                <a:lnTo>
                  <a:pt x="2635288" y="41910"/>
                </a:lnTo>
                <a:lnTo>
                  <a:pt x="2661793" y="22860"/>
                </a:lnTo>
                <a:lnTo>
                  <a:pt x="2670632" y="15240"/>
                </a:lnTo>
                <a:lnTo>
                  <a:pt x="2681274" y="6350"/>
                </a:lnTo>
                <a:lnTo>
                  <a:pt x="2689364" y="0"/>
                </a:lnTo>
                <a:close/>
              </a:path>
              <a:path w="7689850" h="10292080">
                <a:moveTo>
                  <a:pt x="5438483" y="10286987"/>
                </a:moveTo>
                <a:lnTo>
                  <a:pt x="5438279" y="10286987"/>
                </a:lnTo>
                <a:lnTo>
                  <a:pt x="5438483" y="10286987"/>
                </a:lnTo>
                <a:close/>
              </a:path>
              <a:path w="7689850" h="10292080">
                <a:moveTo>
                  <a:pt x="6985355" y="10290124"/>
                </a:moveTo>
                <a:lnTo>
                  <a:pt x="5456237" y="10287025"/>
                </a:lnTo>
                <a:lnTo>
                  <a:pt x="5453583" y="10288384"/>
                </a:lnTo>
                <a:lnTo>
                  <a:pt x="6985355" y="10290124"/>
                </a:lnTo>
                <a:close/>
              </a:path>
              <a:path w="7689850" h="10292080">
                <a:moveTo>
                  <a:pt x="7421588" y="9777578"/>
                </a:moveTo>
                <a:lnTo>
                  <a:pt x="7390295" y="9721228"/>
                </a:lnTo>
                <a:lnTo>
                  <a:pt x="7373785" y="9717659"/>
                </a:lnTo>
                <a:lnTo>
                  <a:pt x="7364450" y="9700831"/>
                </a:lnTo>
                <a:lnTo>
                  <a:pt x="7350226" y="9701390"/>
                </a:lnTo>
                <a:lnTo>
                  <a:pt x="7311415" y="9683826"/>
                </a:lnTo>
                <a:lnTo>
                  <a:pt x="7309129" y="9679686"/>
                </a:lnTo>
                <a:lnTo>
                  <a:pt x="7295464" y="9681261"/>
                </a:lnTo>
                <a:lnTo>
                  <a:pt x="7290625" y="9672536"/>
                </a:lnTo>
                <a:lnTo>
                  <a:pt x="7261504" y="9672409"/>
                </a:lnTo>
                <a:lnTo>
                  <a:pt x="7246023" y="9670707"/>
                </a:lnTo>
                <a:lnTo>
                  <a:pt x="7214565" y="9666376"/>
                </a:lnTo>
                <a:lnTo>
                  <a:pt x="7199096" y="9664675"/>
                </a:lnTo>
                <a:lnTo>
                  <a:pt x="7183856" y="9663405"/>
                </a:lnTo>
                <a:lnTo>
                  <a:pt x="7168756" y="9662363"/>
                </a:lnTo>
                <a:lnTo>
                  <a:pt x="7165022" y="9655632"/>
                </a:lnTo>
                <a:lnTo>
                  <a:pt x="7150557" y="9655759"/>
                </a:lnTo>
                <a:lnTo>
                  <a:pt x="7135330" y="9654489"/>
                </a:lnTo>
                <a:lnTo>
                  <a:pt x="7120229" y="9653448"/>
                </a:lnTo>
                <a:lnTo>
                  <a:pt x="7105383" y="9652876"/>
                </a:lnTo>
                <a:lnTo>
                  <a:pt x="7090931" y="9653003"/>
                </a:lnTo>
                <a:lnTo>
                  <a:pt x="7062508" y="9654159"/>
                </a:lnTo>
                <a:lnTo>
                  <a:pt x="7034225" y="9655556"/>
                </a:lnTo>
                <a:lnTo>
                  <a:pt x="7006209" y="9657410"/>
                </a:lnTo>
                <a:lnTo>
                  <a:pt x="6978574" y="9659963"/>
                </a:lnTo>
                <a:lnTo>
                  <a:pt x="6965175" y="9662008"/>
                </a:lnTo>
                <a:lnTo>
                  <a:pt x="6937870" y="9665144"/>
                </a:lnTo>
                <a:lnTo>
                  <a:pt x="6911086" y="9669221"/>
                </a:lnTo>
                <a:lnTo>
                  <a:pt x="6883768" y="9672358"/>
                </a:lnTo>
                <a:lnTo>
                  <a:pt x="6870370" y="9674403"/>
                </a:lnTo>
                <a:lnTo>
                  <a:pt x="6831876" y="9683547"/>
                </a:lnTo>
                <a:lnTo>
                  <a:pt x="6749694" y="9692513"/>
                </a:lnTo>
                <a:lnTo>
                  <a:pt x="6725412" y="9701098"/>
                </a:lnTo>
                <a:lnTo>
                  <a:pt x="6685877" y="9708388"/>
                </a:lnTo>
                <a:lnTo>
                  <a:pt x="6672910" y="9711207"/>
                </a:lnTo>
                <a:lnTo>
                  <a:pt x="6647497" y="9717773"/>
                </a:lnTo>
                <a:lnTo>
                  <a:pt x="6634543" y="9720593"/>
                </a:lnTo>
                <a:lnTo>
                  <a:pt x="6597548" y="9732467"/>
                </a:lnTo>
                <a:lnTo>
                  <a:pt x="6572453" y="9739579"/>
                </a:lnTo>
                <a:lnTo>
                  <a:pt x="6536766" y="9753790"/>
                </a:lnTo>
                <a:lnTo>
                  <a:pt x="6477533" y="9777920"/>
                </a:lnTo>
                <a:lnTo>
                  <a:pt x="6431991" y="9800565"/>
                </a:lnTo>
                <a:lnTo>
                  <a:pt x="6398641" y="9818980"/>
                </a:lnTo>
                <a:lnTo>
                  <a:pt x="6376225" y="9830930"/>
                </a:lnTo>
                <a:lnTo>
                  <a:pt x="6319761" y="9860039"/>
                </a:lnTo>
                <a:lnTo>
                  <a:pt x="6286233" y="9878149"/>
                </a:lnTo>
                <a:lnTo>
                  <a:pt x="6240754" y="9900907"/>
                </a:lnTo>
                <a:lnTo>
                  <a:pt x="6195161" y="9923424"/>
                </a:lnTo>
                <a:lnTo>
                  <a:pt x="6149302" y="9945484"/>
                </a:lnTo>
                <a:lnTo>
                  <a:pt x="6056782" y="9988156"/>
                </a:lnTo>
                <a:lnTo>
                  <a:pt x="5964758" y="10031717"/>
                </a:lnTo>
                <a:lnTo>
                  <a:pt x="5918492" y="10053028"/>
                </a:lnTo>
                <a:lnTo>
                  <a:pt x="5871603" y="10073246"/>
                </a:lnTo>
                <a:lnTo>
                  <a:pt x="5824855" y="10093706"/>
                </a:lnTo>
                <a:lnTo>
                  <a:pt x="5767273" y="10120808"/>
                </a:lnTo>
                <a:lnTo>
                  <a:pt x="5721185" y="10142461"/>
                </a:lnTo>
                <a:lnTo>
                  <a:pt x="5675642" y="10165067"/>
                </a:lnTo>
                <a:lnTo>
                  <a:pt x="5652414" y="10175570"/>
                </a:lnTo>
                <a:lnTo>
                  <a:pt x="5618226" y="10192474"/>
                </a:lnTo>
                <a:lnTo>
                  <a:pt x="5595391" y="10203675"/>
                </a:lnTo>
                <a:lnTo>
                  <a:pt x="5561838" y="10221747"/>
                </a:lnTo>
                <a:lnTo>
                  <a:pt x="5539422" y="10233685"/>
                </a:lnTo>
                <a:lnTo>
                  <a:pt x="5482958" y="10262806"/>
                </a:lnTo>
                <a:lnTo>
                  <a:pt x="5452046" y="10279494"/>
                </a:lnTo>
                <a:lnTo>
                  <a:pt x="5438483" y="10286987"/>
                </a:lnTo>
                <a:lnTo>
                  <a:pt x="5456237" y="10287025"/>
                </a:lnTo>
                <a:lnTo>
                  <a:pt x="5498820" y="10265207"/>
                </a:lnTo>
                <a:lnTo>
                  <a:pt x="5599862" y="10211740"/>
                </a:lnTo>
                <a:lnTo>
                  <a:pt x="5645099" y="10188550"/>
                </a:lnTo>
                <a:lnTo>
                  <a:pt x="5668124" y="10177704"/>
                </a:lnTo>
                <a:lnTo>
                  <a:pt x="5713666" y="10155060"/>
                </a:lnTo>
                <a:lnTo>
                  <a:pt x="5736691" y="10144201"/>
                </a:lnTo>
                <a:lnTo>
                  <a:pt x="5829668" y="10102355"/>
                </a:lnTo>
                <a:lnTo>
                  <a:pt x="5842000" y="10098405"/>
                </a:lnTo>
                <a:lnTo>
                  <a:pt x="5865571" y="10088537"/>
                </a:lnTo>
                <a:lnTo>
                  <a:pt x="5888875" y="10078187"/>
                </a:lnTo>
                <a:lnTo>
                  <a:pt x="5911532" y="10066668"/>
                </a:lnTo>
                <a:lnTo>
                  <a:pt x="5933973" y="10054768"/>
                </a:lnTo>
                <a:lnTo>
                  <a:pt x="5956808" y="10043566"/>
                </a:lnTo>
                <a:lnTo>
                  <a:pt x="5979909" y="10032835"/>
                </a:lnTo>
                <a:lnTo>
                  <a:pt x="6003125" y="10022332"/>
                </a:lnTo>
                <a:lnTo>
                  <a:pt x="6026366" y="10011867"/>
                </a:lnTo>
                <a:lnTo>
                  <a:pt x="6083960" y="9984778"/>
                </a:lnTo>
                <a:lnTo>
                  <a:pt x="6107201" y="9974313"/>
                </a:lnTo>
                <a:lnTo>
                  <a:pt x="6141339" y="9957295"/>
                </a:lnTo>
                <a:lnTo>
                  <a:pt x="6197968" y="9928492"/>
                </a:lnTo>
                <a:lnTo>
                  <a:pt x="6220993" y="9917633"/>
                </a:lnTo>
                <a:lnTo>
                  <a:pt x="6255321" y="9900971"/>
                </a:lnTo>
                <a:lnTo>
                  <a:pt x="6278410" y="9890239"/>
                </a:lnTo>
                <a:lnTo>
                  <a:pt x="6312357" y="9872866"/>
                </a:lnTo>
                <a:lnTo>
                  <a:pt x="6334798" y="9860966"/>
                </a:lnTo>
                <a:lnTo>
                  <a:pt x="6368313" y="9842856"/>
                </a:lnTo>
                <a:lnTo>
                  <a:pt x="6413678" y="9819907"/>
                </a:lnTo>
                <a:lnTo>
                  <a:pt x="6447206" y="9801796"/>
                </a:lnTo>
                <a:lnTo>
                  <a:pt x="6459131" y="9797110"/>
                </a:lnTo>
                <a:lnTo>
                  <a:pt x="6493561" y="9780638"/>
                </a:lnTo>
                <a:lnTo>
                  <a:pt x="6505486" y="9775952"/>
                </a:lnTo>
                <a:lnTo>
                  <a:pt x="6517627" y="9771659"/>
                </a:lnTo>
                <a:lnTo>
                  <a:pt x="6553009" y="9756889"/>
                </a:lnTo>
                <a:lnTo>
                  <a:pt x="6565151" y="9752597"/>
                </a:lnTo>
                <a:lnTo>
                  <a:pt x="6588633" y="9742564"/>
                </a:lnTo>
                <a:lnTo>
                  <a:pt x="6601409" y="9739401"/>
                </a:lnTo>
                <a:lnTo>
                  <a:pt x="6614427" y="9736696"/>
                </a:lnTo>
                <a:lnTo>
                  <a:pt x="6638696" y="9728060"/>
                </a:lnTo>
                <a:lnTo>
                  <a:pt x="6676149" y="9717049"/>
                </a:lnTo>
                <a:lnTo>
                  <a:pt x="6677406" y="9719297"/>
                </a:lnTo>
                <a:lnTo>
                  <a:pt x="6702641" y="9712427"/>
                </a:lnTo>
                <a:lnTo>
                  <a:pt x="6703898" y="9714674"/>
                </a:lnTo>
                <a:lnTo>
                  <a:pt x="6729425" y="9708350"/>
                </a:lnTo>
                <a:lnTo>
                  <a:pt x="6755231" y="9702482"/>
                </a:lnTo>
                <a:lnTo>
                  <a:pt x="6769913" y="9702775"/>
                </a:lnTo>
                <a:lnTo>
                  <a:pt x="6795452" y="9696437"/>
                </a:lnTo>
                <a:lnTo>
                  <a:pt x="6809892" y="9696272"/>
                </a:lnTo>
                <a:lnTo>
                  <a:pt x="6850380" y="9690710"/>
                </a:lnTo>
                <a:lnTo>
                  <a:pt x="6875907" y="9684372"/>
                </a:lnTo>
                <a:lnTo>
                  <a:pt x="6890347" y="9684194"/>
                </a:lnTo>
                <a:lnTo>
                  <a:pt x="6916140" y="9678327"/>
                </a:lnTo>
                <a:lnTo>
                  <a:pt x="6930834" y="9678632"/>
                </a:lnTo>
                <a:lnTo>
                  <a:pt x="6945262" y="9678467"/>
                </a:lnTo>
                <a:lnTo>
                  <a:pt x="6970827" y="9672168"/>
                </a:lnTo>
                <a:lnTo>
                  <a:pt x="6985673" y="9672739"/>
                </a:lnTo>
                <a:lnTo>
                  <a:pt x="7011873" y="9667608"/>
                </a:lnTo>
                <a:lnTo>
                  <a:pt x="7027113" y="9668878"/>
                </a:lnTo>
                <a:lnTo>
                  <a:pt x="7042594" y="9670618"/>
                </a:lnTo>
                <a:lnTo>
                  <a:pt x="7069582" y="9666897"/>
                </a:lnTo>
                <a:lnTo>
                  <a:pt x="7085724" y="9669805"/>
                </a:lnTo>
                <a:lnTo>
                  <a:pt x="7113105" y="9666783"/>
                </a:lnTo>
                <a:lnTo>
                  <a:pt x="7102005" y="9672942"/>
                </a:lnTo>
                <a:lnTo>
                  <a:pt x="7116432" y="9672777"/>
                </a:lnTo>
                <a:lnTo>
                  <a:pt x="7145820" y="9673374"/>
                </a:lnTo>
                <a:lnTo>
                  <a:pt x="7160247" y="9673209"/>
                </a:lnTo>
                <a:lnTo>
                  <a:pt x="7194918" y="9683305"/>
                </a:lnTo>
                <a:lnTo>
                  <a:pt x="7211212" y="9686480"/>
                </a:lnTo>
                <a:lnTo>
                  <a:pt x="7238606" y="9683496"/>
                </a:lnTo>
                <a:lnTo>
                  <a:pt x="7271194" y="9689859"/>
                </a:lnTo>
                <a:lnTo>
                  <a:pt x="7289216" y="9696145"/>
                </a:lnTo>
                <a:lnTo>
                  <a:pt x="7291502" y="9700285"/>
                </a:lnTo>
                <a:lnTo>
                  <a:pt x="7307707" y="9703308"/>
                </a:lnTo>
                <a:lnTo>
                  <a:pt x="7310006" y="9707435"/>
                </a:lnTo>
                <a:lnTo>
                  <a:pt x="7326071" y="9710217"/>
                </a:lnTo>
                <a:lnTo>
                  <a:pt x="7330795" y="9718713"/>
                </a:lnTo>
                <a:lnTo>
                  <a:pt x="7346607" y="9721037"/>
                </a:lnTo>
                <a:lnTo>
                  <a:pt x="7354354" y="9734982"/>
                </a:lnTo>
                <a:lnTo>
                  <a:pt x="7380681" y="9756229"/>
                </a:lnTo>
                <a:lnTo>
                  <a:pt x="7404240" y="9772485"/>
                </a:lnTo>
                <a:lnTo>
                  <a:pt x="7421588" y="9777578"/>
                </a:lnTo>
                <a:close/>
              </a:path>
              <a:path w="7689850" h="10292080">
                <a:moveTo>
                  <a:pt x="7545565" y="9896183"/>
                </a:moveTo>
                <a:lnTo>
                  <a:pt x="7492974" y="9801479"/>
                </a:lnTo>
                <a:lnTo>
                  <a:pt x="7450010" y="9776422"/>
                </a:lnTo>
                <a:lnTo>
                  <a:pt x="7418146" y="9745205"/>
                </a:lnTo>
                <a:lnTo>
                  <a:pt x="7418908" y="9746602"/>
                </a:lnTo>
                <a:lnTo>
                  <a:pt x="7412736" y="9735464"/>
                </a:lnTo>
                <a:lnTo>
                  <a:pt x="7395972" y="9731426"/>
                </a:lnTo>
                <a:lnTo>
                  <a:pt x="7421588" y="9777578"/>
                </a:lnTo>
                <a:lnTo>
                  <a:pt x="7427976" y="9789071"/>
                </a:lnTo>
                <a:lnTo>
                  <a:pt x="7445705" y="9794850"/>
                </a:lnTo>
                <a:lnTo>
                  <a:pt x="7452741" y="9807511"/>
                </a:lnTo>
                <a:lnTo>
                  <a:pt x="7472388" y="9816732"/>
                </a:lnTo>
                <a:lnTo>
                  <a:pt x="7481316" y="9832810"/>
                </a:lnTo>
                <a:lnTo>
                  <a:pt x="7501610" y="9843198"/>
                </a:lnTo>
                <a:lnTo>
                  <a:pt x="7530097" y="9894481"/>
                </a:lnTo>
                <a:lnTo>
                  <a:pt x="7545565" y="9896183"/>
                </a:lnTo>
                <a:close/>
              </a:path>
              <a:path w="7689850" h="10292080">
                <a:moveTo>
                  <a:pt x="7676464" y="10236505"/>
                </a:moveTo>
                <a:lnTo>
                  <a:pt x="7654785" y="10197490"/>
                </a:lnTo>
                <a:lnTo>
                  <a:pt x="7646429" y="10234739"/>
                </a:lnTo>
                <a:lnTo>
                  <a:pt x="7638631" y="10246868"/>
                </a:lnTo>
                <a:lnTo>
                  <a:pt x="7630973" y="10259225"/>
                </a:lnTo>
                <a:lnTo>
                  <a:pt x="7634148" y="10264953"/>
                </a:lnTo>
                <a:lnTo>
                  <a:pt x="7625575" y="10275672"/>
                </a:lnTo>
                <a:lnTo>
                  <a:pt x="7627887" y="10279837"/>
                </a:lnTo>
                <a:lnTo>
                  <a:pt x="7619479" y="10290848"/>
                </a:lnTo>
                <a:lnTo>
                  <a:pt x="6985355" y="10290124"/>
                </a:lnTo>
                <a:lnTo>
                  <a:pt x="7648880" y="10291470"/>
                </a:lnTo>
                <a:lnTo>
                  <a:pt x="7661656" y="10262159"/>
                </a:lnTo>
                <a:lnTo>
                  <a:pt x="7670457" y="10251859"/>
                </a:lnTo>
                <a:lnTo>
                  <a:pt x="7667904" y="10247262"/>
                </a:lnTo>
                <a:lnTo>
                  <a:pt x="7676464" y="10236505"/>
                </a:lnTo>
                <a:close/>
              </a:path>
              <a:path w="7689850" h="10292080">
                <a:moveTo>
                  <a:pt x="7683919" y="10197617"/>
                </a:moveTo>
                <a:lnTo>
                  <a:pt x="7664539" y="10162730"/>
                </a:lnTo>
                <a:lnTo>
                  <a:pt x="7657592" y="10176370"/>
                </a:lnTo>
                <a:lnTo>
                  <a:pt x="7652017" y="10192499"/>
                </a:lnTo>
                <a:lnTo>
                  <a:pt x="7654785" y="10197490"/>
                </a:lnTo>
                <a:lnTo>
                  <a:pt x="7671879" y="10228250"/>
                </a:lnTo>
                <a:lnTo>
                  <a:pt x="7680426" y="10217493"/>
                </a:lnTo>
                <a:lnTo>
                  <a:pt x="7675588" y="10208768"/>
                </a:lnTo>
                <a:lnTo>
                  <a:pt x="7683919" y="10197617"/>
                </a:lnTo>
                <a:close/>
              </a:path>
              <a:path w="7689850" h="10292080">
                <a:moveTo>
                  <a:pt x="7687843" y="10100056"/>
                </a:moveTo>
                <a:lnTo>
                  <a:pt x="7678496" y="10083228"/>
                </a:lnTo>
                <a:lnTo>
                  <a:pt x="7671473" y="10018255"/>
                </a:lnTo>
                <a:lnTo>
                  <a:pt x="7656525" y="9991344"/>
                </a:lnTo>
                <a:lnTo>
                  <a:pt x="7652296" y="9957562"/>
                </a:lnTo>
                <a:lnTo>
                  <a:pt x="7606614" y="9875317"/>
                </a:lnTo>
                <a:lnTo>
                  <a:pt x="7591933" y="9875037"/>
                </a:lnTo>
                <a:lnTo>
                  <a:pt x="7578090" y="9850095"/>
                </a:lnTo>
                <a:lnTo>
                  <a:pt x="7563650" y="9850272"/>
                </a:lnTo>
                <a:lnTo>
                  <a:pt x="7552576" y="9830333"/>
                </a:lnTo>
                <a:lnTo>
                  <a:pt x="7538707" y="9831514"/>
                </a:lnTo>
                <a:lnTo>
                  <a:pt x="7535939" y="9826523"/>
                </a:lnTo>
                <a:lnTo>
                  <a:pt x="7524839" y="9832696"/>
                </a:lnTo>
                <a:lnTo>
                  <a:pt x="7503350" y="9820161"/>
                </a:lnTo>
                <a:lnTo>
                  <a:pt x="7545565" y="9896183"/>
                </a:lnTo>
                <a:lnTo>
                  <a:pt x="7584313" y="9965982"/>
                </a:lnTo>
                <a:lnTo>
                  <a:pt x="7581519" y="9987089"/>
                </a:lnTo>
                <a:lnTo>
                  <a:pt x="7601928" y="10023856"/>
                </a:lnTo>
                <a:lnTo>
                  <a:pt x="7593952" y="10035616"/>
                </a:lnTo>
                <a:lnTo>
                  <a:pt x="7598105" y="10043096"/>
                </a:lnTo>
                <a:lnTo>
                  <a:pt x="7611973" y="10041915"/>
                </a:lnTo>
                <a:lnTo>
                  <a:pt x="7613358" y="10044405"/>
                </a:lnTo>
                <a:lnTo>
                  <a:pt x="7624458" y="10038245"/>
                </a:lnTo>
                <a:lnTo>
                  <a:pt x="7590358" y="9976853"/>
                </a:lnTo>
                <a:lnTo>
                  <a:pt x="7623073" y="10035743"/>
                </a:lnTo>
                <a:lnTo>
                  <a:pt x="7630033" y="10022103"/>
                </a:lnTo>
                <a:lnTo>
                  <a:pt x="7618958" y="10002164"/>
                </a:lnTo>
                <a:lnTo>
                  <a:pt x="7620368" y="9978555"/>
                </a:lnTo>
                <a:lnTo>
                  <a:pt x="7566393" y="9881362"/>
                </a:lnTo>
                <a:lnTo>
                  <a:pt x="7538682" y="9857613"/>
                </a:lnTo>
                <a:lnTo>
                  <a:pt x="7562228" y="9873882"/>
                </a:lnTo>
                <a:lnTo>
                  <a:pt x="7566393" y="9881362"/>
                </a:lnTo>
                <a:lnTo>
                  <a:pt x="7573315" y="9893821"/>
                </a:lnTo>
                <a:lnTo>
                  <a:pt x="7589939" y="9897618"/>
                </a:lnTo>
                <a:lnTo>
                  <a:pt x="7618209" y="9948520"/>
                </a:lnTo>
                <a:lnTo>
                  <a:pt x="7610856" y="9961423"/>
                </a:lnTo>
                <a:lnTo>
                  <a:pt x="7620368" y="9978555"/>
                </a:lnTo>
                <a:lnTo>
                  <a:pt x="7638567" y="10011359"/>
                </a:lnTo>
                <a:lnTo>
                  <a:pt x="7636726" y="10034181"/>
                </a:lnTo>
                <a:lnTo>
                  <a:pt x="7641095" y="10042055"/>
                </a:lnTo>
                <a:lnTo>
                  <a:pt x="7645222" y="10075621"/>
                </a:lnTo>
                <a:lnTo>
                  <a:pt x="7660449" y="10103040"/>
                </a:lnTo>
                <a:lnTo>
                  <a:pt x="7682598" y="10142918"/>
                </a:lnTo>
                <a:lnTo>
                  <a:pt x="7686776" y="10124288"/>
                </a:lnTo>
                <a:lnTo>
                  <a:pt x="7679855" y="10111829"/>
                </a:lnTo>
                <a:lnTo>
                  <a:pt x="7687843" y="10100056"/>
                </a:lnTo>
                <a:close/>
              </a:path>
              <a:path w="7689850" h="10292080">
                <a:moveTo>
                  <a:pt x="7689507" y="10155377"/>
                </a:moveTo>
                <a:lnTo>
                  <a:pt x="7660449" y="10103040"/>
                </a:lnTo>
                <a:lnTo>
                  <a:pt x="7652118" y="10114191"/>
                </a:lnTo>
                <a:lnTo>
                  <a:pt x="7656271" y="10121671"/>
                </a:lnTo>
                <a:lnTo>
                  <a:pt x="7654849" y="10145281"/>
                </a:lnTo>
                <a:lnTo>
                  <a:pt x="7664539" y="10162730"/>
                </a:lnTo>
                <a:lnTo>
                  <a:pt x="7679766" y="10190137"/>
                </a:lnTo>
                <a:lnTo>
                  <a:pt x="7685329" y="10174008"/>
                </a:lnTo>
                <a:lnTo>
                  <a:pt x="7689507" y="10155377"/>
                </a:lnTo>
                <a:close/>
              </a:path>
            </a:pathLst>
          </a:custGeom>
          <a:solidFill>
            <a:srgbClr val="C2A575"/>
          </a:solidFill>
        </p:spPr>
        <p:txBody>
          <a:bodyPr wrap="square" lIns="0" tIns="0" rIns="0" bIns="0" rtlCol="0"/>
          <a:lstStyle/>
          <a:p>
            <a:pPr defTabSz="609630"/>
            <a:endParaRPr sz="1200">
              <a:solidFill>
                <a:prstClr val="black"/>
              </a:solidFill>
              <a:latin typeface="Calibri"/>
            </a:endParaRPr>
          </a:p>
        </p:txBody>
      </p:sp>
      <p:sp>
        <p:nvSpPr>
          <p:cNvPr id="16" name="object 16"/>
          <p:cNvSpPr txBox="1">
            <a:spLocks noGrp="1"/>
          </p:cNvSpPr>
          <p:nvPr>
            <p:ph type="title"/>
          </p:nvPr>
        </p:nvSpPr>
        <p:spPr>
          <a:xfrm>
            <a:off x="1011768" y="2068374"/>
            <a:ext cx="3179233" cy="1673962"/>
          </a:xfrm>
          <a:prstGeom prst="rect">
            <a:avLst/>
          </a:prstGeom>
        </p:spPr>
        <p:txBody>
          <a:bodyPr vert="horz" wrap="square" lIns="0" tIns="70273" rIns="0" bIns="0" rtlCol="0">
            <a:spAutoFit/>
          </a:bodyPr>
          <a:lstStyle/>
          <a:p>
            <a:pPr marL="8467" marR="3387" algn="ctr">
              <a:lnSpc>
                <a:spcPts val="6500"/>
              </a:lnSpc>
              <a:spcBef>
                <a:spcPts val="553"/>
              </a:spcBef>
            </a:pPr>
            <a:r>
              <a:rPr lang="en-US" sz="4800" dirty="0">
                <a:solidFill>
                  <a:srgbClr val="EFE8CD"/>
                </a:solidFill>
                <a:latin typeface="Times New Roman" panose="02020603050405020304" pitchFamily="18" charset="0"/>
                <a:cs typeface="Times New Roman" panose="02020603050405020304" pitchFamily="18" charset="0"/>
              </a:rPr>
              <a:t>MỤC TIÊU BÀI HỌC</a:t>
            </a:r>
            <a:endParaRPr sz="4800" dirty="0">
              <a:latin typeface="Times New Roman" panose="02020603050405020304" pitchFamily="18" charset="0"/>
              <a:cs typeface="Times New Roman" panose="02020603050405020304" pitchFamily="18" charset="0"/>
            </a:endParaRPr>
          </a:p>
        </p:txBody>
      </p:sp>
      <p:sp>
        <p:nvSpPr>
          <p:cNvPr id="18" name="object 18"/>
          <p:cNvSpPr/>
          <p:nvPr/>
        </p:nvSpPr>
        <p:spPr>
          <a:xfrm>
            <a:off x="998736" y="4799725"/>
            <a:ext cx="2081530" cy="183727"/>
          </a:xfrm>
          <a:custGeom>
            <a:avLst/>
            <a:gdLst/>
            <a:ahLst/>
            <a:cxnLst/>
            <a:rect l="l" t="t" r="r" b="b"/>
            <a:pathLst>
              <a:path w="3122295" h="275590">
                <a:moveTo>
                  <a:pt x="3036281" y="95786"/>
                </a:moveTo>
                <a:lnTo>
                  <a:pt x="3031496" y="77881"/>
                </a:lnTo>
                <a:lnTo>
                  <a:pt x="3045015" y="79278"/>
                </a:lnTo>
                <a:lnTo>
                  <a:pt x="3046341" y="84239"/>
                </a:lnTo>
                <a:lnTo>
                  <a:pt x="3073531" y="87601"/>
                </a:lnTo>
                <a:lnTo>
                  <a:pt x="3074857" y="92562"/>
                </a:lnTo>
                <a:lnTo>
                  <a:pt x="3117410" y="104219"/>
                </a:lnTo>
                <a:lnTo>
                  <a:pt x="3121826" y="120739"/>
                </a:lnTo>
                <a:lnTo>
                  <a:pt x="3108676" y="120726"/>
                </a:lnTo>
                <a:lnTo>
                  <a:pt x="3093500" y="113129"/>
                </a:lnTo>
                <a:lnTo>
                  <a:pt x="3078448" y="105996"/>
                </a:lnTo>
                <a:lnTo>
                  <a:pt x="3063478" y="99174"/>
                </a:lnTo>
                <a:lnTo>
                  <a:pt x="3036281" y="95786"/>
                </a:lnTo>
                <a:close/>
              </a:path>
              <a:path w="3122295" h="275590">
                <a:moveTo>
                  <a:pt x="2966207" y="79526"/>
                </a:moveTo>
                <a:lnTo>
                  <a:pt x="2961753" y="62862"/>
                </a:lnTo>
                <a:lnTo>
                  <a:pt x="2975272" y="64259"/>
                </a:lnTo>
                <a:lnTo>
                  <a:pt x="2988536" y="64700"/>
                </a:lnTo>
                <a:lnTo>
                  <a:pt x="2989530" y="68420"/>
                </a:lnTo>
                <a:lnTo>
                  <a:pt x="3002794" y="68861"/>
                </a:lnTo>
                <a:lnTo>
                  <a:pt x="3017058" y="73048"/>
                </a:lnTo>
                <a:lnTo>
                  <a:pt x="3030370" y="73670"/>
                </a:lnTo>
                <a:lnTo>
                  <a:pt x="3034956" y="90825"/>
                </a:lnTo>
                <a:lnTo>
                  <a:pt x="3021623" y="90126"/>
                </a:lnTo>
                <a:lnTo>
                  <a:pt x="3007061" y="84828"/>
                </a:lnTo>
                <a:lnTo>
                  <a:pt x="2993728" y="84128"/>
                </a:lnTo>
                <a:lnTo>
                  <a:pt x="2980465" y="83687"/>
                </a:lnTo>
                <a:lnTo>
                  <a:pt x="2979470" y="79967"/>
                </a:lnTo>
                <a:lnTo>
                  <a:pt x="2966207" y="79526"/>
                </a:lnTo>
                <a:close/>
              </a:path>
              <a:path w="3122295" h="275590">
                <a:moveTo>
                  <a:pt x="2925159" y="73500"/>
                </a:moveTo>
                <a:lnTo>
                  <a:pt x="2920891" y="57534"/>
                </a:lnTo>
                <a:lnTo>
                  <a:pt x="2934045" y="57562"/>
                </a:lnTo>
                <a:lnTo>
                  <a:pt x="2947315" y="58029"/>
                </a:lnTo>
                <a:lnTo>
                  <a:pt x="2960627" y="58651"/>
                </a:lnTo>
                <a:lnTo>
                  <a:pt x="2965212" y="75805"/>
                </a:lnTo>
                <a:lnTo>
                  <a:pt x="2952094" y="75907"/>
                </a:lnTo>
                <a:lnTo>
                  <a:pt x="2939182" y="76783"/>
                </a:lnTo>
                <a:lnTo>
                  <a:pt x="2938022" y="72443"/>
                </a:lnTo>
                <a:lnTo>
                  <a:pt x="2925159" y="73500"/>
                </a:lnTo>
                <a:close/>
              </a:path>
              <a:path w="3122295" h="275590">
                <a:moveTo>
                  <a:pt x="2812422" y="94359"/>
                </a:moveTo>
                <a:lnTo>
                  <a:pt x="2807374" y="75473"/>
                </a:lnTo>
                <a:lnTo>
                  <a:pt x="2819643" y="72194"/>
                </a:lnTo>
                <a:lnTo>
                  <a:pt x="2819201" y="70540"/>
                </a:lnTo>
                <a:lnTo>
                  <a:pt x="2880548" y="54144"/>
                </a:lnTo>
                <a:lnTo>
                  <a:pt x="2880990" y="55798"/>
                </a:lnTo>
                <a:lnTo>
                  <a:pt x="2893701" y="54172"/>
                </a:lnTo>
                <a:lnTo>
                  <a:pt x="2894143" y="55825"/>
                </a:lnTo>
                <a:lnTo>
                  <a:pt x="2906412" y="52546"/>
                </a:lnTo>
                <a:lnTo>
                  <a:pt x="2920449" y="55881"/>
                </a:lnTo>
                <a:lnTo>
                  <a:pt x="2924648" y="71589"/>
                </a:lnTo>
                <a:lnTo>
                  <a:pt x="2911867" y="72956"/>
                </a:lnTo>
                <a:lnTo>
                  <a:pt x="2911274" y="70734"/>
                </a:lnTo>
                <a:lnTo>
                  <a:pt x="2898562" y="72360"/>
                </a:lnTo>
                <a:lnTo>
                  <a:pt x="2885409" y="72332"/>
                </a:lnTo>
                <a:lnTo>
                  <a:pt x="2873582" y="77265"/>
                </a:lnTo>
                <a:lnTo>
                  <a:pt x="2836781" y="87129"/>
                </a:lnTo>
                <a:lnTo>
                  <a:pt x="2824560" y="90589"/>
                </a:lnTo>
                <a:lnTo>
                  <a:pt x="2812422" y="94359"/>
                </a:lnTo>
                <a:close/>
              </a:path>
              <a:path w="3122295" h="275590">
                <a:moveTo>
                  <a:pt x="2789022" y="105181"/>
                </a:moveTo>
                <a:lnTo>
                  <a:pt x="2783719" y="85339"/>
                </a:lnTo>
                <a:lnTo>
                  <a:pt x="2795988" y="82059"/>
                </a:lnTo>
                <a:lnTo>
                  <a:pt x="2795547" y="80406"/>
                </a:lnTo>
                <a:lnTo>
                  <a:pt x="2807816" y="77127"/>
                </a:lnTo>
                <a:lnTo>
                  <a:pt x="2812677" y="95315"/>
                </a:lnTo>
                <a:lnTo>
                  <a:pt x="2789022" y="105181"/>
                </a:lnTo>
                <a:close/>
              </a:path>
              <a:path w="3122295" h="275590">
                <a:moveTo>
                  <a:pt x="2777637" y="111767"/>
                </a:moveTo>
                <a:lnTo>
                  <a:pt x="2772334" y="91925"/>
                </a:lnTo>
                <a:lnTo>
                  <a:pt x="2784161" y="86992"/>
                </a:lnTo>
                <a:lnTo>
                  <a:pt x="2789906" y="108487"/>
                </a:lnTo>
                <a:lnTo>
                  <a:pt x="2777637" y="111767"/>
                </a:lnTo>
                <a:close/>
              </a:path>
              <a:path w="3122295" h="275590">
                <a:moveTo>
                  <a:pt x="2683123" y="200806"/>
                </a:moveTo>
                <a:lnTo>
                  <a:pt x="2677819" y="180964"/>
                </a:lnTo>
                <a:lnTo>
                  <a:pt x="2689647" y="176031"/>
                </a:lnTo>
                <a:lnTo>
                  <a:pt x="2698940" y="161617"/>
                </a:lnTo>
                <a:lnTo>
                  <a:pt x="2708275" y="147357"/>
                </a:lnTo>
                <a:lnTo>
                  <a:pt x="2729961" y="130129"/>
                </a:lnTo>
                <a:lnTo>
                  <a:pt x="2739503" y="116644"/>
                </a:lnTo>
                <a:lnTo>
                  <a:pt x="2750529" y="108714"/>
                </a:lnTo>
                <a:lnTo>
                  <a:pt x="2761722" y="101405"/>
                </a:lnTo>
                <a:lnTo>
                  <a:pt x="2773079" y="94715"/>
                </a:lnTo>
                <a:lnTo>
                  <a:pt x="2778521" y="115074"/>
                </a:lnTo>
                <a:lnTo>
                  <a:pt x="2766693" y="120006"/>
                </a:lnTo>
                <a:lnTo>
                  <a:pt x="2755494" y="127290"/>
                </a:lnTo>
                <a:lnTo>
                  <a:pt x="2756689" y="131760"/>
                </a:lnTo>
                <a:lnTo>
                  <a:pt x="2745697" y="139819"/>
                </a:lnTo>
                <a:lnTo>
                  <a:pt x="2734747" y="148033"/>
                </a:lnTo>
                <a:lnTo>
                  <a:pt x="2723872" y="156531"/>
                </a:lnTo>
                <a:lnTo>
                  <a:pt x="2714558" y="170868"/>
                </a:lnTo>
                <a:lnTo>
                  <a:pt x="2703684" y="179366"/>
                </a:lnTo>
                <a:lnTo>
                  <a:pt x="2705010" y="184326"/>
                </a:lnTo>
                <a:lnTo>
                  <a:pt x="2683123" y="200806"/>
                </a:lnTo>
                <a:close/>
              </a:path>
              <a:path w="3122295" h="275590">
                <a:moveTo>
                  <a:pt x="2465705" y="223484"/>
                </a:moveTo>
                <a:lnTo>
                  <a:pt x="2458358" y="195995"/>
                </a:lnTo>
                <a:lnTo>
                  <a:pt x="2473659" y="204057"/>
                </a:lnTo>
                <a:lnTo>
                  <a:pt x="2488918" y="211965"/>
                </a:lnTo>
                <a:lnTo>
                  <a:pt x="2505165" y="223567"/>
                </a:lnTo>
                <a:lnTo>
                  <a:pt x="2506049" y="226874"/>
                </a:lnTo>
                <a:lnTo>
                  <a:pt x="2518760" y="225248"/>
                </a:lnTo>
                <a:lnTo>
                  <a:pt x="2533239" y="230236"/>
                </a:lnTo>
                <a:lnTo>
                  <a:pt x="2546392" y="230264"/>
                </a:lnTo>
                <a:lnTo>
                  <a:pt x="2547276" y="233571"/>
                </a:lnTo>
                <a:lnTo>
                  <a:pt x="2559987" y="231945"/>
                </a:lnTo>
                <a:lnTo>
                  <a:pt x="2572257" y="228666"/>
                </a:lnTo>
                <a:lnTo>
                  <a:pt x="2585852" y="230347"/>
                </a:lnTo>
                <a:lnTo>
                  <a:pt x="2622660" y="220509"/>
                </a:lnTo>
                <a:lnTo>
                  <a:pt x="2622218" y="218856"/>
                </a:lnTo>
                <a:lnTo>
                  <a:pt x="2634487" y="215576"/>
                </a:lnTo>
                <a:lnTo>
                  <a:pt x="2634045" y="213923"/>
                </a:lnTo>
                <a:lnTo>
                  <a:pt x="2645873" y="208990"/>
                </a:lnTo>
                <a:lnTo>
                  <a:pt x="2656374" y="199097"/>
                </a:lnTo>
                <a:lnTo>
                  <a:pt x="2668644" y="195818"/>
                </a:lnTo>
                <a:lnTo>
                  <a:pt x="2667760" y="192511"/>
                </a:lnTo>
                <a:lnTo>
                  <a:pt x="2678261" y="182617"/>
                </a:lnTo>
                <a:lnTo>
                  <a:pt x="2684448" y="205766"/>
                </a:lnTo>
                <a:lnTo>
                  <a:pt x="2673166" y="212740"/>
                </a:lnTo>
                <a:lnTo>
                  <a:pt x="2661843" y="219559"/>
                </a:lnTo>
                <a:lnTo>
                  <a:pt x="2662706" y="222788"/>
                </a:lnTo>
                <a:lnTo>
                  <a:pt x="2651176" y="228832"/>
                </a:lnTo>
                <a:lnTo>
                  <a:pt x="2639480" y="234255"/>
                </a:lnTo>
                <a:lnTo>
                  <a:pt x="2627576" y="238904"/>
                </a:lnTo>
                <a:lnTo>
                  <a:pt x="2615424" y="242622"/>
                </a:lnTo>
                <a:lnTo>
                  <a:pt x="2615252" y="241977"/>
                </a:lnTo>
                <a:lnTo>
                  <a:pt x="2602906" y="244972"/>
                </a:lnTo>
                <a:lnTo>
                  <a:pt x="2590437" y="247502"/>
                </a:lnTo>
                <a:lnTo>
                  <a:pt x="2577884" y="249722"/>
                </a:lnTo>
                <a:lnTo>
                  <a:pt x="2565291" y="251787"/>
                </a:lnTo>
                <a:lnTo>
                  <a:pt x="2538984" y="251731"/>
                </a:lnTo>
                <a:lnTo>
                  <a:pt x="2538100" y="248424"/>
                </a:lnTo>
                <a:lnTo>
                  <a:pt x="2525389" y="250050"/>
                </a:lnTo>
                <a:lnTo>
                  <a:pt x="2524947" y="248397"/>
                </a:lnTo>
                <a:lnTo>
                  <a:pt x="2510910" y="245062"/>
                </a:lnTo>
                <a:lnTo>
                  <a:pt x="2497757" y="245034"/>
                </a:lnTo>
                <a:lnTo>
                  <a:pt x="2495989" y="238420"/>
                </a:lnTo>
                <a:lnTo>
                  <a:pt x="2482836" y="238393"/>
                </a:lnTo>
                <a:lnTo>
                  <a:pt x="2479300" y="225165"/>
                </a:lnTo>
                <a:lnTo>
                  <a:pt x="2465705" y="223484"/>
                </a:lnTo>
                <a:close/>
              </a:path>
              <a:path w="3122295" h="275590">
                <a:moveTo>
                  <a:pt x="2378727" y="143978"/>
                </a:moveTo>
                <a:lnTo>
                  <a:pt x="2370606" y="113595"/>
                </a:lnTo>
                <a:lnTo>
                  <a:pt x="2386653" y="124448"/>
                </a:lnTo>
                <a:lnTo>
                  <a:pt x="2402823" y="135766"/>
                </a:lnTo>
                <a:lnTo>
                  <a:pt x="2405875" y="147186"/>
                </a:lnTo>
                <a:lnTo>
                  <a:pt x="2421280" y="155636"/>
                </a:lnTo>
                <a:lnTo>
                  <a:pt x="2424415" y="167365"/>
                </a:lnTo>
                <a:lnTo>
                  <a:pt x="2439736" y="175505"/>
                </a:lnTo>
                <a:lnTo>
                  <a:pt x="2455244" y="184343"/>
                </a:lnTo>
                <a:lnTo>
                  <a:pt x="2463938" y="216870"/>
                </a:lnTo>
                <a:lnTo>
                  <a:pt x="2449901" y="213535"/>
                </a:lnTo>
                <a:lnTo>
                  <a:pt x="2432252" y="196689"/>
                </a:lnTo>
                <a:lnTo>
                  <a:pt x="2378727" y="143978"/>
                </a:lnTo>
                <a:close/>
              </a:path>
              <a:path w="3122295" h="275590">
                <a:moveTo>
                  <a:pt x="2362266" y="131575"/>
                </a:moveTo>
                <a:lnTo>
                  <a:pt x="2350990" y="89386"/>
                </a:lnTo>
                <a:lnTo>
                  <a:pt x="2366912" y="99773"/>
                </a:lnTo>
                <a:lnTo>
                  <a:pt x="2379169" y="145632"/>
                </a:lnTo>
                <a:lnTo>
                  <a:pt x="2362266" y="131575"/>
                </a:lnTo>
                <a:close/>
              </a:path>
              <a:path w="3122295" h="275590">
                <a:moveTo>
                  <a:pt x="2012255" y="199187"/>
                </a:moveTo>
                <a:lnTo>
                  <a:pt x="2006123" y="176245"/>
                </a:lnTo>
                <a:lnTo>
                  <a:pt x="2027126" y="156459"/>
                </a:lnTo>
                <a:lnTo>
                  <a:pt x="2026242" y="153152"/>
                </a:lnTo>
                <a:lnTo>
                  <a:pt x="2036861" y="143698"/>
                </a:lnTo>
                <a:lnTo>
                  <a:pt x="2047522" y="134399"/>
                </a:lnTo>
                <a:lnTo>
                  <a:pt x="2058265" y="125410"/>
                </a:lnTo>
                <a:lnTo>
                  <a:pt x="2056863" y="120165"/>
                </a:lnTo>
                <a:lnTo>
                  <a:pt x="2067551" y="110969"/>
                </a:lnTo>
                <a:lnTo>
                  <a:pt x="2078363" y="102239"/>
                </a:lnTo>
                <a:lnTo>
                  <a:pt x="2076989" y="97098"/>
                </a:lnTo>
                <a:lnTo>
                  <a:pt x="2087926" y="88832"/>
                </a:lnTo>
                <a:lnTo>
                  <a:pt x="2099028" y="81186"/>
                </a:lnTo>
                <a:lnTo>
                  <a:pt x="2110421" y="74626"/>
                </a:lnTo>
                <a:lnTo>
                  <a:pt x="2122062" y="68996"/>
                </a:lnTo>
                <a:lnTo>
                  <a:pt x="2121640" y="67420"/>
                </a:lnTo>
                <a:lnTo>
                  <a:pt x="2157640" y="54559"/>
                </a:lnTo>
                <a:lnTo>
                  <a:pt x="2194649" y="45471"/>
                </a:lnTo>
                <a:lnTo>
                  <a:pt x="2207201" y="43251"/>
                </a:lnTo>
                <a:lnTo>
                  <a:pt x="2207526" y="44465"/>
                </a:lnTo>
                <a:lnTo>
                  <a:pt x="2220278" y="42994"/>
                </a:lnTo>
                <a:lnTo>
                  <a:pt x="2233280" y="42453"/>
                </a:lnTo>
                <a:lnTo>
                  <a:pt x="2246447" y="42533"/>
                </a:lnTo>
                <a:lnTo>
                  <a:pt x="2259696" y="42922"/>
                </a:lnTo>
                <a:lnTo>
                  <a:pt x="2260138" y="44576"/>
                </a:lnTo>
                <a:lnTo>
                  <a:pt x="2273292" y="44603"/>
                </a:lnTo>
                <a:lnTo>
                  <a:pt x="2288212" y="51245"/>
                </a:lnTo>
                <a:lnTo>
                  <a:pt x="2302691" y="56233"/>
                </a:lnTo>
                <a:lnTo>
                  <a:pt x="2303575" y="59540"/>
                </a:lnTo>
                <a:lnTo>
                  <a:pt x="2332975" y="71170"/>
                </a:lnTo>
                <a:lnTo>
                  <a:pt x="2334301" y="76130"/>
                </a:lnTo>
                <a:lnTo>
                  <a:pt x="2348338" y="79465"/>
                </a:lnTo>
                <a:lnTo>
                  <a:pt x="2357674" y="114395"/>
                </a:lnTo>
                <a:lnTo>
                  <a:pt x="2340895" y="100803"/>
                </a:lnTo>
                <a:lnTo>
                  <a:pt x="2324241" y="87677"/>
                </a:lnTo>
                <a:lnTo>
                  <a:pt x="2294400" y="74394"/>
                </a:lnTo>
                <a:lnTo>
                  <a:pt x="2293516" y="71087"/>
                </a:lnTo>
                <a:lnTo>
                  <a:pt x="2280362" y="71059"/>
                </a:lnTo>
                <a:lnTo>
                  <a:pt x="2279479" y="67752"/>
                </a:lnTo>
                <a:lnTo>
                  <a:pt x="2265442" y="64417"/>
                </a:lnTo>
                <a:lnTo>
                  <a:pt x="2251846" y="62736"/>
                </a:lnTo>
                <a:lnTo>
                  <a:pt x="2239577" y="66015"/>
                </a:lnTo>
                <a:lnTo>
                  <a:pt x="2238251" y="61055"/>
                </a:lnTo>
                <a:lnTo>
                  <a:pt x="2225982" y="64334"/>
                </a:lnTo>
                <a:lnTo>
                  <a:pt x="2212829" y="64307"/>
                </a:lnTo>
                <a:lnTo>
                  <a:pt x="2200559" y="67586"/>
                </a:lnTo>
                <a:lnTo>
                  <a:pt x="2151040" y="79049"/>
                </a:lnTo>
                <a:lnTo>
                  <a:pt x="2115558" y="93848"/>
                </a:lnTo>
                <a:lnTo>
                  <a:pt x="2082727" y="118567"/>
                </a:lnTo>
                <a:lnTo>
                  <a:pt x="2064376" y="148274"/>
                </a:lnTo>
                <a:lnTo>
                  <a:pt x="2042972" y="166562"/>
                </a:lnTo>
                <a:lnTo>
                  <a:pt x="2033755" y="181261"/>
                </a:lnTo>
                <a:lnTo>
                  <a:pt x="2023067" y="190457"/>
                </a:lnTo>
                <a:lnTo>
                  <a:pt x="2012255" y="199187"/>
                </a:lnTo>
                <a:close/>
              </a:path>
              <a:path w="3122295" h="275590">
                <a:moveTo>
                  <a:pt x="2002692" y="212594"/>
                </a:moveTo>
                <a:lnTo>
                  <a:pt x="1996505" y="189445"/>
                </a:lnTo>
                <a:lnTo>
                  <a:pt x="2007891" y="182859"/>
                </a:lnTo>
                <a:lnTo>
                  <a:pt x="2013629" y="204328"/>
                </a:lnTo>
                <a:lnTo>
                  <a:pt x="2002692" y="212594"/>
                </a:lnTo>
                <a:close/>
              </a:path>
              <a:path w="3122295" h="275590">
                <a:moveTo>
                  <a:pt x="1883976" y="260268"/>
                </a:moveTo>
                <a:lnTo>
                  <a:pt x="1877789" y="237119"/>
                </a:lnTo>
                <a:lnTo>
                  <a:pt x="1890059" y="233840"/>
                </a:lnTo>
                <a:lnTo>
                  <a:pt x="1903654" y="235521"/>
                </a:lnTo>
                <a:lnTo>
                  <a:pt x="1904096" y="237175"/>
                </a:lnTo>
                <a:lnTo>
                  <a:pt x="1916807" y="235549"/>
                </a:lnTo>
                <a:lnTo>
                  <a:pt x="1941346" y="228990"/>
                </a:lnTo>
                <a:lnTo>
                  <a:pt x="1952731" y="222404"/>
                </a:lnTo>
                <a:lnTo>
                  <a:pt x="1952289" y="220751"/>
                </a:lnTo>
                <a:lnTo>
                  <a:pt x="1964558" y="217471"/>
                </a:lnTo>
                <a:lnTo>
                  <a:pt x="1964116" y="215818"/>
                </a:lnTo>
                <a:lnTo>
                  <a:pt x="1975060" y="207578"/>
                </a:lnTo>
                <a:lnTo>
                  <a:pt x="1985562" y="197685"/>
                </a:lnTo>
                <a:lnTo>
                  <a:pt x="1997389" y="192752"/>
                </a:lnTo>
                <a:lnTo>
                  <a:pt x="2003576" y="215901"/>
                </a:lnTo>
                <a:lnTo>
                  <a:pt x="1991749" y="220834"/>
                </a:lnTo>
                <a:lnTo>
                  <a:pt x="1992191" y="222487"/>
                </a:lnTo>
                <a:lnTo>
                  <a:pt x="1980363" y="227420"/>
                </a:lnTo>
                <a:lnTo>
                  <a:pt x="1981247" y="230727"/>
                </a:lnTo>
                <a:lnTo>
                  <a:pt x="1969420" y="235660"/>
                </a:lnTo>
                <a:lnTo>
                  <a:pt x="1958034" y="242246"/>
                </a:lnTo>
                <a:lnTo>
                  <a:pt x="1945765" y="245525"/>
                </a:lnTo>
                <a:lnTo>
                  <a:pt x="1946207" y="247179"/>
                </a:lnTo>
                <a:lnTo>
                  <a:pt x="1897129" y="260296"/>
                </a:lnTo>
                <a:lnTo>
                  <a:pt x="1896246" y="256989"/>
                </a:lnTo>
                <a:lnTo>
                  <a:pt x="1883976" y="260268"/>
                </a:lnTo>
                <a:close/>
              </a:path>
              <a:path w="3122295" h="275590">
                <a:moveTo>
                  <a:pt x="1857228" y="258559"/>
                </a:moveTo>
                <a:lnTo>
                  <a:pt x="1851041" y="235411"/>
                </a:lnTo>
                <a:lnTo>
                  <a:pt x="1864194" y="235438"/>
                </a:lnTo>
                <a:lnTo>
                  <a:pt x="1864636" y="237092"/>
                </a:lnTo>
                <a:lnTo>
                  <a:pt x="1876905" y="233812"/>
                </a:lnTo>
                <a:lnTo>
                  <a:pt x="1883092" y="256961"/>
                </a:lnTo>
                <a:lnTo>
                  <a:pt x="1870381" y="258587"/>
                </a:lnTo>
                <a:lnTo>
                  <a:pt x="1857228" y="258559"/>
                </a:lnTo>
                <a:close/>
              </a:path>
              <a:path w="3122295" h="275590">
                <a:moveTo>
                  <a:pt x="1814778" y="247289"/>
                </a:moveTo>
                <a:lnTo>
                  <a:pt x="1807604" y="220446"/>
                </a:lnTo>
                <a:lnTo>
                  <a:pt x="1822967" y="228741"/>
                </a:lnTo>
                <a:lnTo>
                  <a:pt x="1836120" y="228769"/>
                </a:lnTo>
                <a:lnTo>
                  <a:pt x="1836562" y="230422"/>
                </a:lnTo>
                <a:lnTo>
                  <a:pt x="1850157" y="232104"/>
                </a:lnTo>
                <a:lnTo>
                  <a:pt x="1856344" y="255252"/>
                </a:lnTo>
                <a:lnTo>
                  <a:pt x="1843191" y="255225"/>
                </a:lnTo>
                <a:lnTo>
                  <a:pt x="1829596" y="253543"/>
                </a:lnTo>
                <a:lnTo>
                  <a:pt x="1828712" y="250236"/>
                </a:lnTo>
                <a:lnTo>
                  <a:pt x="1814778" y="247289"/>
                </a:lnTo>
                <a:close/>
              </a:path>
              <a:path w="3122295" h="275590">
                <a:moveTo>
                  <a:pt x="1784833" y="233619"/>
                </a:moveTo>
                <a:lnTo>
                  <a:pt x="1776878" y="203856"/>
                </a:lnTo>
                <a:lnTo>
                  <a:pt x="1806720" y="217139"/>
                </a:lnTo>
                <a:lnTo>
                  <a:pt x="1813073" y="240908"/>
                </a:lnTo>
                <a:lnTo>
                  <a:pt x="1799015" y="237496"/>
                </a:lnTo>
                <a:lnTo>
                  <a:pt x="1784833" y="233619"/>
                </a:lnTo>
                <a:close/>
              </a:path>
              <a:path w="3122295" h="275590">
                <a:moveTo>
                  <a:pt x="1769470" y="225324"/>
                </a:moveTo>
                <a:lnTo>
                  <a:pt x="1761957" y="197214"/>
                </a:lnTo>
                <a:lnTo>
                  <a:pt x="1775552" y="198895"/>
                </a:lnTo>
                <a:lnTo>
                  <a:pt x="1783507" y="228658"/>
                </a:lnTo>
                <a:lnTo>
                  <a:pt x="1769470" y="225324"/>
                </a:lnTo>
                <a:close/>
              </a:path>
              <a:path w="3122295" h="275590">
                <a:moveTo>
                  <a:pt x="1635519" y="117626"/>
                </a:moveTo>
                <a:lnTo>
                  <a:pt x="1628075" y="89775"/>
                </a:lnTo>
                <a:lnTo>
                  <a:pt x="1643300" y="97553"/>
                </a:lnTo>
                <a:lnTo>
                  <a:pt x="1656964" y="99493"/>
                </a:lnTo>
                <a:lnTo>
                  <a:pt x="1693435" y="137578"/>
                </a:lnTo>
                <a:lnTo>
                  <a:pt x="1708756" y="145718"/>
                </a:lnTo>
                <a:lnTo>
                  <a:pt x="1711891" y="157448"/>
                </a:lnTo>
                <a:lnTo>
                  <a:pt x="1727296" y="165898"/>
                </a:lnTo>
                <a:lnTo>
                  <a:pt x="1742617" y="174038"/>
                </a:lnTo>
                <a:lnTo>
                  <a:pt x="1745490" y="184786"/>
                </a:lnTo>
                <a:lnTo>
                  <a:pt x="1759237" y="187035"/>
                </a:lnTo>
                <a:lnTo>
                  <a:pt x="1768144" y="220363"/>
                </a:lnTo>
                <a:lnTo>
                  <a:pt x="1753148" y="213437"/>
                </a:lnTo>
                <a:lnTo>
                  <a:pt x="1738026" y="206046"/>
                </a:lnTo>
                <a:lnTo>
                  <a:pt x="1735092" y="195066"/>
                </a:lnTo>
                <a:lnTo>
                  <a:pt x="1704601" y="179354"/>
                </a:lnTo>
                <a:lnTo>
                  <a:pt x="1701666" y="168374"/>
                </a:lnTo>
                <a:lnTo>
                  <a:pt x="1686545" y="160983"/>
                </a:lnTo>
                <a:lnTo>
                  <a:pt x="1683817" y="150778"/>
                </a:lnTo>
                <a:lnTo>
                  <a:pt x="1653534" y="135842"/>
                </a:lnTo>
                <a:lnTo>
                  <a:pt x="1649121" y="119333"/>
                </a:lnTo>
                <a:lnTo>
                  <a:pt x="1635519" y="117626"/>
                </a:lnTo>
                <a:close/>
              </a:path>
              <a:path w="3122295" h="275590">
                <a:moveTo>
                  <a:pt x="1618388" y="102717"/>
                </a:moveTo>
                <a:lnTo>
                  <a:pt x="1611980" y="78741"/>
                </a:lnTo>
                <a:lnTo>
                  <a:pt x="1625424" y="79854"/>
                </a:lnTo>
                <a:lnTo>
                  <a:pt x="1633309" y="109358"/>
                </a:lnTo>
                <a:lnTo>
                  <a:pt x="1618388" y="102717"/>
                </a:lnTo>
                <a:close/>
              </a:path>
              <a:path w="3122295" h="275590">
                <a:moveTo>
                  <a:pt x="1531956" y="74441"/>
                </a:moveTo>
                <a:lnTo>
                  <a:pt x="1524886" y="47986"/>
                </a:lnTo>
                <a:lnTo>
                  <a:pt x="1538039" y="48013"/>
                </a:lnTo>
                <a:lnTo>
                  <a:pt x="1552076" y="51348"/>
                </a:lnTo>
                <a:lnTo>
                  <a:pt x="1566092" y="54605"/>
                </a:lnTo>
                <a:lnTo>
                  <a:pt x="1580316" y="58637"/>
                </a:lnTo>
                <a:lnTo>
                  <a:pt x="1594788" y="63600"/>
                </a:lnTo>
                <a:lnTo>
                  <a:pt x="1609550" y="69647"/>
                </a:lnTo>
                <a:lnTo>
                  <a:pt x="1617505" y="99410"/>
                </a:lnTo>
                <a:lnTo>
                  <a:pt x="1603909" y="97729"/>
                </a:lnTo>
                <a:lnTo>
                  <a:pt x="1587221" y="84473"/>
                </a:lnTo>
                <a:lnTo>
                  <a:pt x="1586337" y="81166"/>
                </a:lnTo>
                <a:lnTo>
                  <a:pt x="1572742" y="79485"/>
                </a:lnTo>
                <a:lnTo>
                  <a:pt x="1571858" y="76178"/>
                </a:lnTo>
                <a:lnTo>
                  <a:pt x="1558705" y="76150"/>
                </a:lnTo>
                <a:lnTo>
                  <a:pt x="1557821" y="72843"/>
                </a:lnTo>
                <a:lnTo>
                  <a:pt x="1544668" y="72816"/>
                </a:lnTo>
                <a:lnTo>
                  <a:pt x="1544226" y="71162"/>
                </a:lnTo>
                <a:lnTo>
                  <a:pt x="1531956" y="74441"/>
                </a:lnTo>
                <a:close/>
              </a:path>
              <a:path w="3122295" h="275590">
                <a:moveTo>
                  <a:pt x="1309888" y="178085"/>
                </a:moveTo>
                <a:lnTo>
                  <a:pt x="1302817" y="151629"/>
                </a:lnTo>
                <a:lnTo>
                  <a:pt x="1314244" y="145198"/>
                </a:lnTo>
                <a:lnTo>
                  <a:pt x="1313318" y="141736"/>
                </a:lnTo>
                <a:lnTo>
                  <a:pt x="1324262" y="133496"/>
                </a:lnTo>
                <a:lnTo>
                  <a:pt x="1344823" y="112056"/>
                </a:lnTo>
                <a:lnTo>
                  <a:pt x="1356105" y="105082"/>
                </a:lnTo>
                <a:lnTo>
                  <a:pt x="1367428" y="98264"/>
                </a:lnTo>
                <a:lnTo>
                  <a:pt x="1378834" y="91755"/>
                </a:lnTo>
                <a:lnTo>
                  <a:pt x="1378096" y="88991"/>
                </a:lnTo>
                <a:lnTo>
                  <a:pt x="1401750" y="79125"/>
                </a:lnTo>
                <a:lnTo>
                  <a:pt x="1413136" y="72539"/>
                </a:lnTo>
                <a:lnTo>
                  <a:pt x="1424963" y="67606"/>
                </a:lnTo>
                <a:lnTo>
                  <a:pt x="1461336" y="56141"/>
                </a:lnTo>
                <a:lnTo>
                  <a:pt x="1486310" y="51210"/>
                </a:lnTo>
                <a:lnTo>
                  <a:pt x="1498579" y="47930"/>
                </a:lnTo>
                <a:lnTo>
                  <a:pt x="1511732" y="47958"/>
                </a:lnTo>
                <a:lnTo>
                  <a:pt x="1524444" y="46332"/>
                </a:lnTo>
                <a:lnTo>
                  <a:pt x="1531073" y="71134"/>
                </a:lnTo>
                <a:lnTo>
                  <a:pt x="1518803" y="74414"/>
                </a:lnTo>
                <a:lnTo>
                  <a:pt x="1518361" y="72760"/>
                </a:lnTo>
                <a:lnTo>
                  <a:pt x="1505650" y="74386"/>
                </a:lnTo>
                <a:lnTo>
                  <a:pt x="1492497" y="74358"/>
                </a:lnTo>
                <a:lnTo>
                  <a:pt x="1443420" y="87475"/>
                </a:lnTo>
                <a:lnTo>
                  <a:pt x="1419765" y="97341"/>
                </a:lnTo>
                <a:lnTo>
                  <a:pt x="1408379" y="103927"/>
                </a:lnTo>
                <a:lnTo>
                  <a:pt x="1396552" y="108860"/>
                </a:lnTo>
                <a:lnTo>
                  <a:pt x="1373781" y="122032"/>
                </a:lnTo>
                <a:lnTo>
                  <a:pt x="1374665" y="125339"/>
                </a:lnTo>
                <a:lnTo>
                  <a:pt x="1351894" y="138512"/>
                </a:lnTo>
                <a:lnTo>
                  <a:pt x="1341392" y="148405"/>
                </a:lnTo>
                <a:lnTo>
                  <a:pt x="1342276" y="151712"/>
                </a:lnTo>
                <a:lnTo>
                  <a:pt x="1330891" y="158298"/>
                </a:lnTo>
                <a:lnTo>
                  <a:pt x="1309888" y="178085"/>
                </a:lnTo>
                <a:close/>
              </a:path>
              <a:path w="3122295" h="275590">
                <a:moveTo>
                  <a:pt x="1237260" y="250644"/>
                </a:moveTo>
                <a:lnTo>
                  <a:pt x="1231515" y="229149"/>
                </a:lnTo>
                <a:lnTo>
                  <a:pt x="1242459" y="220909"/>
                </a:lnTo>
                <a:lnTo>
                  <a:pt x="1252960" y="211016"/>
                </a:lnTo>
                <a:lnTo>
                  <a:pt x="1252076" y="207709"/>
                </a:lnTo>
                <a:lnTo>
                  <a:pt x="1263462" y="201123"/>
                </a:lnTo>
                <a:lnTo>
                  <a:pt x="1273964" y="191230"/>
                </a:lnTo>
                <a:lnTo>
                  <a:pt x="1283581" y="178029"/>
                </a:lnTo>
                <a:lnTo>
                  <a:pt x="1292315" y="161522"/>
                </a:lnTo>
                <a:lnTo>
                  <a:pt x="1303659" y="154781"/>
                </a:lnTo>
                <a:lnTo>
                  <a:pt x="1311655" y="184699"/>
                </a:lnTo>
                <a:lnTo>
                  <a:pt x="1301154" y="194592"/>
                </a:lnTo>
                <a:lnTo>
                  <a:pt x="1290210" y="202832"/>
                </a:lnTo>
                <a:lnTo>
                  <a:pt x="1279709" y="212725"/>
                </a:lnTo>
                <a:lnTo>
                  <a:pt x="1281034" y="217685"/>
                </a:lnTo>
                <a:lnTo>
                  <a:pt x="1269649" y="224272"/>
                </a:lnTo>
                <a:lnTo>
                  <a:pt x="1270961" y="229180"/>
                </a:lnTo>
                <a:lnTo>
                  <a:pt x="1259921" y="237058"/>
                </a:lnTo>
                <a:lnTo>
                  <a:pt x="1248715" y="244316"/>
                </a:lnTo>
                <a:lnTo>
                  <a:pt x="1237260" y="250644"/>
                </a:lnTo>
                <a:close/>
              </a:path>
              <a:path w="3122295" h="275590">
                <a:moveTo>
                  <a:pt x="1177681" y="273655"/>
                </a:moveTo>
                <a:lnTo>
                  <a:pt x="1172378" y="253813"/>
                </a:lnTo>
                <a:lnTo>
                  <a:pt x="1209186" y="243975"/>
                </a:lnTo>
                <a:lnTo>
                  <a:pt x="1208744" y="242321"/>
                </a:lnTo>
                <a:lnTo>
                  <a:pt x="1221014" y="239042"/>
                </a:lnTo>
                <a:lnTo>
                  <a:pt x="1220572" y="237389"/>
                </a:lnTo>
                <a:lnTo>
                  <a:pt x="1232399" y="232456"/>
                </a:lnTo>
                <a:lnTo>
                  <a:pt x="1237702" y="252298"/>
                </a:lnTo>
                <a:lnTo>
                  <a:pt x="1226317" y="258884"/>
                </a:lnTo>
                <a:lnTo>
                  <a:pt x="1214048" y="262163"/>
                </a:lnTo>
                <a:lnTo>
                  <a:pt x="1202662" y="268749"/>
                </a:lnTo>
                <a:lnTo>
                  <a:pt x="1202220" y="267096"/>
                </a:lnTo>
                <a:lnTo>
                  <a:pt x="1177681" y="273655"/>
                </a:lnTo>
                <a:close/>
              </a:path>
              <a:path w="3122295" h="275590">
                <a:moveTo>
                  <a:pt x="1164970" y="275280"/>
                </a:moveTo>
                <a:lnTo>
                  <a:pt x="1159667" y="255439"/>
                </a:lnTo>
                <a:lnTo>
                  <a:pt x="1171936" y="252159"/>
                </a:lnTo>
                <a:lnTo>
                  <a:pt x="1177240" y="272001"/>
                </a:lnTo>
                <a:lnTo>
                  <a:pt x="1164970" y="275280"/>
                </a:lnTo>
                <a:close/>
              </a:path>
              <a:path w="3122295" h="275590">
                <a:moveTo>
                  <a:pt x="1110590" y="268556"/>
                </a:moveTo>
                <a:lnTo>
                  <a:pt x="1106612" y="253674"/>
                </a:lnTo>
                <a:lnTo>
                  <a:pt x="1118882" y="250395"/>
                </a:lnTo>
                <a:lnTo>
                  <a:pt x="1132919" y="253730"/>
                </a:lnTo>
                <a:lnTo>
                  <a:pt x="1145188" y="250450"/>
                </a:lnTo>
                <a:lnTo>
                  <a:pt x="1146072" y="253757"/>
                </a:lnTo>
                <a:lnTo>
                  <a:pt x="1159225" y="253785"/>
                </a:lnTo>
                <a:lnTo>
                  <a:pt x="1164086" y="271973"/>
                </a:lnTo>
                <a:lnTo>
                  <a:pt x="1150933" y="271946"/>
                </a:lnTo>
                <a:lnTo>
                  <a:pt x="1137338" y="270265"/>
                </a:lnTo>
                <a:lnTo>
                  <a:pt x="1125069" y="273544"/>
                </a:lnTo>
                <a:lnTo>
                  <a:pt x="1123743" y="268583"/>
                </a:lnTo>
                <a:lnTo>
                  <a:pt x="1110590" y="268556"/>
                </a:lnTo>
                <a:close/>
              </a:path>
              <a:path w="3122295" h="275590">
                <a:moveTo>
                  <a:pt x="1082958" y="263540"/>
                </a:moveTo>
                <a:lnTo>
                  <a:pt x="1076771" y="240391"/>
                </a:lnTo>
                <a:lnTo>
                  <a:pt x="1090366" y="242072"/>
                </a:lnTo>
                <a:lnTo>
                  <a:pt x="1092133" y="248686"/>
                </a:lnTo>
                <a:lnTo>
                  <a:pt x="1104845" y="247060"/>
                </a:lnTo>
                <a:lnTo>
                  <a:pt x="1109706" y="265249"/>
                </a:lnTo>
                <a:lnTo>
                  <a:pt x="1096553" y="265221"/>
                </a:lnTo>
                <a:lnTo>
                  <a:pt x="1082958" y="263540"/>
                </a:lnTo>
                <a:close/>
              </a:path>
              <a:path w="3122295" h="275590">
                <a:moveTo>
                  <a:pt x="1053558" y="251910"/>
                </a:moveTo>
                <a:lnTo>
                  <a:pt x="1046487" y="225454"/>
                </a:lnTo>
                <a:lnTo>
                  <a:pt x="1062733" y="237056"/>
                </a:lnTo>
                <a:lnTo>
                  <a:pt x="1075887" y="237084"/>
                </a:lnTo>
                <a:lnTo>
                  <a:pt x="1080748" y="255272"/>
                </a:lnTo>
                <a:lnTo>
                  <a:pt x="1068479" y="258552"/>
                </a:lnTo>
                <a:lnTo>
                  <a:pt x="1066269" y="250284"/>
                </a:lnTo>
                <a:lnTo>
                  <a:pt x="1053558" y="251910"/>
                </a:lnTo>
                <a:close/>
              </a:path>
              <a:path w="3122295" h="275590">
                <a:moveTo>
                  <a:pt x="987618" y="201937"/>
                </a:moveTo>
                <a:lnTo>
                  <a:pt x="981058" y="177393"/>
                </a:lnTo>
                <a:lnTo>
                  <a:pt x="996863" y="187341"/>
                </a:lnTo>
                <a:lnTo>
                  <a:pt x="998189" y="192302"/>
                </a:lnTo>
                <a:lnTo>
                  <a:pt x="1013993" y="202250"/>
                </a:lnTo>
                <a:lnTo>
                  <a:pt x="1030240" y="213852"/>
                </a:lnTo>
                <a:lnTo>
                  <a:pt x="1045161" y="220494"/>
                </a:lnTo>
                <a:lnTo>
                  <a:pt x="1050022" y="238682"/>
                </a:lnTo>
                <a:lnTo>
                  <a:pt x="1021948" y="232013"/>
                </a:lnTo>
                <a:lnTo>
                  <a:pt x="1017529" y="215478"/>
                </a:lnTo>
                <a:lnTo>
                  <a:pt x="1003934" y="213797"/>
                </a:lnTo>
                <a:lnTo>
                  <a:pt x="987618" y="201937"/>
                </a:lnTo>
                <a:close/>
              </a:path>
              <a:path w="3122295" h="275590">
                <a:moveTo>
                  <a:pt x="969597" y="183695"/>
                </a:moveTo>
                <a:lnTo>
                  <a:pt x="961276" y="152563"/>
                </a:lnTo>
                <a:lnTo>
                  <a:pt x="979732" y="172432"/>
                </a:lnTo>
                <a:lnTo>
                  <a:pt x="983268" y="185660"/>
                </a:lnTo>
                <a:lnTo>
                  <a:pt x="969597" y="183695"/>
                </a:lnTo>
                <a:close/>
              </a:path>
              <a:path w="3122295" h="275590">
                <a:moveTo>
                  <a:pt x="949566" y="157935"/>
                </a:moveTo>
                <a:lnTo>
                  <a:pt x="941611" y="128172"/>
                </a:lnTo>
                <a:lnTo>
                  <a:pt x="956249" y="133754"/>
                </a:lnTo>
                <a:lnTo>
                  <a:pt x="964811" y="165791"/>
                </a:lnTo>
                <a:lnTo>
                  <a:pt x="949566" y="157935"/>
                </a:lnTo>
                <a:close/>
              </a:path>
              <a:path w="3122295" h="275590">
                <a:moveTo>
                  <a:pt x="890986" y="86313"/>
                </a:moveTo>
                <a:lnTo>
                  <a:pt x="884357" y="61511"/>
                </a:lnTo>
                <a:lnTo>
                  <a:pt x="901011" y="74637"/>
                </a:lnTo>
                <a:lnTo>
                  <a:pt x="917789" y="88228"/>
                </a:lnTo>
                <a:lnTo>
                  <a:pt x="922381" y="105409"/>
                </a:lnTo>
                <a:lnTo>
                  <a:pt x="939284" y="119465"/>
                </a:lnTo>
                <a:lnTo>
                  <a:pt x="943779" y="136284"/>
                </a:lnTo>
                <a:lnTo>
                  <a:pt x="928782" y="129359"/>
                </a:lnTo>
                <a:lnTo>
                  <a:pt x="910326" y="109489"/>
                </a:lnTo>
                <a:lnTo>
                  <a:pt x="906790" y="96261"/>
                </a:lnTo>
                <a:lnTo>
                  <a:pt x="890986" y="86313"/>
                </a:lnTo>
                <a:close/>
              </a:path>
              <a:path w="3122295" h="275590">
                <a:moveTo>
                  <a:pt x="843129" y="54814"/>
                </a:moveTo>
                <a:lnTo>
                  <a:pt x="837826" y="34972"/>
                </a:lnTo>
                <a:lnTo>
                  <a:pt x="850979" y="34999"/>
                </a:lnTo>
                <a:lnTo>
                  <a:pt x="852305" y="39960"/>
                </a:lnTo>
                <a:lnTo>
                  <a:pt x="866308" y="43165"/>
                </a:lnTo>
                <a:lnTo>
                  <a:pt x="868165" y="50115"/>
                </a:lnTo>
                <a:lnTo>
                  <a:pt x="882375" y="54096"/>
                </a:lnTo>
                <a:lnTo>
                  <a:pt x="889218" y="79699"/>
                </a:lnTo>
                <a:lnTo>
                  <a:pt x="873413" y="69750"/>
                </a:lnTo>
                <a:lnTo>
                  <a:pt x="858050" y="61455"/>
                </a:lnTo>
                <a:lnTo>
                  <a:pt x="843129" y="54814"/>
                </a:lnTo>
                <a:close/>
              </a:path>
              <a:path w="3122295" h="275590">
                <a:moveTo>
                  <a:pt x="730391" y="26483"/>
                </a:moveTo>
                <a:lnTo>
                  <a:pt x="724646" y="4988"/>
                </a:lnTo>
                <a:lnTo>
                  <a:pt x="737357" y="3362"/>
                </a:lnTo>
                <a:lnTo>
                  <a:pt x="737799" y="5015"/>
                </a:lnTo>
                <a:lnTo>
                  <a:pt x="750952" y="5043"/>
                </a:lnTo>
                <a:lnTo>
                  <a:pt x="751836" y="8350"/>
                </a:lnTo>
                <a:lnTo>
                  <a:pt x="764547" y="6724"/>
                </a:lnTo>
                <a:lnTo>
                  <a:pt x="779468" y="13366"/>
                </a:lnTo>
                <a:lnTo>
                  <a:pt x="792994" y="14789"/>
                </a:lnTo>
                <a:lnTo>
                  <a:pt x="806438" y="15901"/>
                </a:lnTo>
                <a:lnTo>
                  <a:pt x="807611" y="20293"/>
                </a:lnTo>
                <a:lnTo>
                  <a:pt x="821138" y="21716"/>
                </a:lnTo>
                <a:lnTo>
                  <a:pt x="835175" y="25051"/>
                </a:lnTo>
                <a:lnTo>
                  <a:pt x="841804" y="49853"/>
                </a:lnTo>
                <a:lnTo>
                  <a:pt x="828650" y="49825"/>
                </a:lnTo>
                <a:lnTo>
                  <a:pt x="799692" y="39849"/>
                </a:lnTo>
                <a:lnTo>
                  <a:pt x="797925" y="33235"/>
                </a:lnTo>
                <a:lnTo>
                  <a:pt x="785213" y="34861"/>
                </a:lnTo>
                <a:lnTo>
                  <a:pt x="783888" y="29901"/>
                </a:lnTo>
                <a:lnTo>
                  <a:pt x="770886" y="30441"/>
                </a:lnTo>
                <a:lnTo>
                  <a:pt x="756987" y="27623"/>
                </a:lnTo>
                <a:lnTo>
                  <a:pt x="743986" y="28164"/>
                </a:lnTo>
                <a:lnTo>
                  <a:pt x="730391" y="26483"/>
                </a:lnTo>
                <a:close/>
              </a:path>
              <a:path w="3122295" h="275590">
                <a:moveTo>
                  <a:pt x="717238" y="26455"/>
                </a:moveTo>
                <a:lnTo>
                  <a:pt x="711051" y="3306"/>
                </a:lnTo>
                <a:lnTo>
                  <a:pt x="723762" y="1681"/>
                </a:lnTo>
                <a:lnTo>
                  <a:pt x="729949" y="24829"/>
                </a:lnTo>
                <a:lnTo>
                  <a:pt x="717238" y="26455"/>
                </a:lnTo>
                <a:close/>
              </a:path>
              <a:path w="3122295" h="275590">
                <a:moveTo>
                  <a:pt x="394468" y="195989"/>
                </a:moveTo>
                <a:lnTo>
                  <a:pt x="387397" y="169533"/>
                </a:lnTo>
                <a:lnTo>
                  <a:pt x="410168" y="156361"/>
                </a:lnTo>
                <a:lnTo>
                  <a:pt x="419785" y="143160"/>
                </a:lnTo>
                <a:lnTo>
                  <a:pt x="431171" y="136574"/>
                </a:lnTo>
                <a:lnTo>
                  <a:pt x="453058" y="120095"/>
                </a:lnTo>
                <a:lnTo>
                  <a:pt x="452174" y="116788"/>
                </a:lnTo>
                <a:lnTo>
                  <a:pt x="463048" y="108290"/>
                </a:lnTo>
                <a:lnTo>
                  <a:pt x="484632" y="90673"/>
                </a:lnTo>
                <a:lnTo>
                  <a:pt x="495506" y="82175"/>
                </a:lnTo>
                <a:lnTo>
                  <a:pt x="494622" y="78868"/>
                </a:lnTo>
                <a:lnTo>
                  <a:pt x="506450" y="73936"/>
                </a:lnTo>
                <a:lnTo>
                  <a:pt x="516951" y="64042"/>
                </a:lnTo>
                <a:lnTo>
                  <a:pt x="528337" y="57456"/>
                </a:lnTo>
                <a:lnTo>
                  <a:pt x="527453" y="54149"/>
                </a:lnTo>
                <a:lnTo>
                  <a:pt x="539280" y="49216"/>
                </a:lnTo>
                <a:lnTo>
                  <a:pt x="550666" y="42630"/>
                </a:lnTo>
                <a:lnTo>
                  <a:pt x="561609" y="34390"/>
                </a:lnTo>
                <a:lnTo>
                  <a:pt x="585264" y="24525"/>
                </a:lnTo>
                <a:lnTo>
                  <a:pt x="597533" y="21246"/>
                </a:lnTo>
                <a:lnTo>
                  <a:pt x="597091" y="19592"/>
                </a:lnTo>
                <a:lnTo>
                  <a:pt x="658438" y="3196"/>
                </a:lnTo>
                <a:lnTo>
                  <a:pt x="658880" y="4849"/>
                </a:lnTo>
                <a:lnTo>
                  <a:pt x="671149" y="1570"/>
                </a:lnTo>
                <a:lnTo>
                  <a:pt x="671591" y="3223"/>
                </a:lnTo>
                <a:lnTo>
                  <a:pt x="684302" y="1598"/>
                </a:lnTo>
                <a:lnTo>
                  <a:pt x="697898" y="3279"/>
                </a:lnTo>
                <a:lnTo>
                  <a:pt x="710167" y="0"/>
                </a:lnTo>
                <a:lnTo>
                  <a:pt x="716796" y="24802"/>
                </a:lnTo>
                <a:lnTo>
                  <a:pt x="704527" y="28081"/>
                </a:lnTo>
                <a:lnTo>
                  <a:pt x="703643" y="24774"/>
                </a:lnTo>
                <a:lnTo>
                  <a:pt x="678220" y="28026"/>
                </a:lnTo>
                <a:lnTo>
                  <a:pt x="629143" y="41143"/>
                </a:lnTo>
                <a:lnTo>
                  <a:pt x="617757" y="47729"/>
                </a:lnTo>
                <a:lnTo>
                  <a:pt x="605488" y="51008"/>
                </a:lnTo>
                <a:lnTo>
                  <a:pt x="581833" y="60874"/>
                </a:lnTo>
                <a:lnTo>
                  <a:pt x="570890" y="69114"/>
                </a:lnTo>
                <a:lnTo>
                  <a:pt x="558620" y="72393"/>
                </a:lnTo>
                <a:lnTo>
                  <a:pt x="547235" y="78979"/>
                </a:lnTo>
                <a:lnTo>
                  <a:pt x="547677" y="80633"/>
                </a:lnTo>
                <a:lnTo>
                  <a:pt x="537175" y="90526"/>
                </a:lnTo>
                <a:lnTo>
                  <a:pt x="525348" y="95459"/>
                </a:lnTo>
                <a:lnTo>
                  <a:pt x="513963" y="102045"/>
                </a:lnTo>
                <a:lnTo>
                  <a:pt x="515288" y="107005"/>
                </a:lnTo>
                <a:lnTo>
                  <a:pt x="451395" y="163058"/>
                </a:lnTo>
                <a:lnTo>
                  <a:pt x="439568" y="167990"/>
                </a:lnTo>
                <a:lnTo>
                  <a:pt x="440451" y="171297"/>
                </a:lnTo>
                <a:lnTo>
                  <a:pt x="429066" y="177883"/>
                </a:lnTo>
                <a:lnTo>
                  <a:pt x="429508" y="179537"/>
                </a:lnTo>
                <a:lnTo>
                  <a:pt x="405853" y="189402"/>
                </a:lnTo>
                <a:lnTo>
                  <a:pt x="406737" y="192709"/>
                </a:lnTo>
                <a:lnTo>
                  <a:pt x="394468" y="195989"/>
                </a:lnTo>
                <a:close/>
              </a:path>
              <a:path w="3122295" h="275590">
                <a:moveTo>
                  <a:pt x="382640" y="200922"/>
                </a:moveTo>
                <a:lnTo>
                  <a:pt x="376011" y="176119"/>
                </a:lnTo>
                <a:lnTo>
                  <a:pt x="387839" y="171187"/>
                </a:lnTo>
                <a:lnTo>
                  <a:pt x="394910" y="197642"/>
                </a:lnTo>
                <a:lnTo>
                  <a:pt x="382640" y="200922"/>
                </a:lnTo>
                <a:close/>
              </a:path>
              <a:path w="3122295" h="275590">
                <a:moveTo>
                  <a:pt x="184459" y="197199"/>
                </a:moveTo>
                <a:lnTo>
                  <a:pt x="180481" y="182318"/>
                </a:lnTo>
                <a:lnTo>
                  <a:pt x="193192" y="180692"/>
                </a:lnTo>
                <a:lnTo>
                  <a:pt x="207671" y="185680"/>
                </a:lnTo>
                <a:lnTo>
                  <a:pt x="208555" y="188987"/>
                </a:lnTo>
                <a:lnTo>
                  <a:pt x="221266" y="187361"/>
                </a:lnTo>
                <a:lnTo>
                  <a:pt x="223034" y="193975"/>
                </a:lnTo>
                <a:lnTo>
                  <a:pt x="236187" y="194003"/>
                </a:lnTo>
                <a:lnTo>
                  <a:pt x="236629" y="195657"/>
                </a:lnTo>
                <a:lnTo>
                  <a:pt x="276089" y="195740"/>
                </a:lnTo>
                <a:lnTo>
                  <a:pt x="276531" y="197393"/>
                </a:lnTo>
                <a:lnTo>
                  <a:pt x="315990" y="197476"/>
                </a:lnTo>
                <a:lnTo>
                  <a:pt x="328260" y="194197"/>
                </a:lnTo>
                <a:lnTo>
                  <a:pt x="328702" y="195850"/>
                </a:lnTo>
                <a:lnTo>
                  <a:pt x="341413" y="194225"/>
                </a:lnTo>
                <a:lnTo>
                  <a:pt x="365952" y="187666"/>
                </a:lnTo>
                <a:lnTo>
                  <a:pt x="364184" y="181052"/>
                </a:lnTo>
                <a:lnTo>
                  <a:pt x="376453" y="177773"/>
                </a:lnTo>
                <a:lnTo>
                  <a:pt x="383082" y="202575"/>
                </a:lnTo>
                <a:lnTo>
                  <a:pt x="346274" y="212413"/>
                </a:lnTo>
                <a:lnTo>
                  <a:pt x="320852" y="215664"/>
                </a:lnTo>
                <a:lnTo>
                  <a:pt x="320410" y="214011"/>
                </a:lnTo>
                <a:lnTo>
                  <a:pt x="307698" y="215637"/>
                </a:lnTo>
                <a:lnTo>
                  <a:pt x="307257" y="213983"/>
                </a:lnTo>
                <a:lnTo>
                  <a:pt x="294545" y="215609"/>
                </a:lnTo>
                <a:lnTo>
                  <a:pt x="280950" y="213928"/>
                </a:lnTo>
                <a:lnTo>
                  <a:pt x="267797" y="213900"/>
                </a:lnTo>
                <a:lnTo>
                  <a:pt x="266913" y="210593"/>
                </a:lnTo>
                <a:lnTo>
                  <a:pt x="253573" y="209868"/>
                </a:lnTo>
                <a:lnTo>
                  <a:pt x="240110" y="208678"/>
                </a:lnTo>
                <a:lnTo>
                  <a:pt x="226563" y="207177"/>
                </a:lnTo>
                <a:lnTo>
                  <a:pt x="211649" y="200562"/>
                </a:lnTo>
                <a:lnTo>
                  <a:pt x="197612" y="197227"/>
                </a:lnTo>
                <a:lnTo>
                  <a:pt x="184459" y="197199"/>
                </a:lnTo>
                <a:close/>
              </a:path>
              <a:path w="3122295" h="275590">
                <a:moveTo>
                  <a:pt x="108086" y="157377"/>
                </a:moveTo>
                <a:lnTo>
                  <a:pt x="101899" y="134229"/>
                </a:lnTo>
                <a:lnTo>
                  <a:pt x="116820" y="140870"/>
                </a:lnTo>
                <a:lnTo>
                  <a:pt x="119914" y="152445"/>
                </a:lnTo>
                <a:lnTo>
                  <a:pt x="150639" y="169035"/>
                </a:lnTo>
                <a:lnTo>
                  <a:pt x="179155" y="177358"/>
                </a:lnTo>
                <a:lnTo>
                  <a:pt x="183133" y="192239"/>
                </a:lnTo>
                <a:lnTo>
                  <a:pt x="169980" y="192211"/>
                </a:lnTo>
                <a:lnTo>
                  <a:pt x="169538" y="190558"/>
                </a:lnTo>
                <a:lnTo>
                  <a:pt x="155501" y="187223"/>
                </a:lnTo>
                <a:lnTo>
                  <a:pt x="153733" y="180609"/>
                </a:lnTo>
                <a:lnTo>
                  <a:pt x="139254" y="175621"/>
                </a:lnTo>
                <a:lnTo>
                  <a:pt x="138370" y="172314"/>
                </a:lnTo>
                <a:lnTo>
                  <a:pt x="108086" y="157377"/>
                </a:lnTo>
                <a:close/>
              </a:path>
              <a:path w="3122295" h="275590">
                <a:moveTo>
                  <a:pt x="91839" y="145775"/>
                </a:moveTo>
                <a:lnTo>
                  <a:pt x="88304" y="132547"/>
                </a:lnTo>
                <a:lnTo>
                  <a:pt x="101015" y="130922"/>
                </a:lnTo>
                <a:lnTo>
                  <a:pt x="107202" y="154070"/>
                </a:lnTo>
                <a:lnTo>
                  <a:pt x="91839" y="145775"/>
                </a:lnTo>
                <a:close/>
              </a:path>
              <a:path w="3122295" h="275590">
                <a:moveTo>
                  <a:pt x="77360" y="140787"/>
                </a:moveTo>
                <a:lnTo>
                  <a:pt x="70290" y="114331"/>
                </a:lnTo>
                <a:lnTo>
                  <a:pt x="84327" y="117666"/>
                </a:lnTo>
                <a:lnTo>
                  <a:pt x="90956" y="142468"/>
                </a:lnTo>
                <a:lnTo>
                  <a:pt x="77360" y="140787"/>
                </a:lnTo>
                <a:close/>
              </a:path>
              <a:path w="3122295" h="275590">
                <a:moveTo>
                  <a:pt x="59346" y="122571"/>
                </a:moveTo>
                <a:lnTo>
                  <a:pt x="53159" y="99422"/>
                </a:lnTo>
                <a:lnTo>
                  <a:pt x="68964" y="109371"/>
                </a:lnTo>
                <a:lnTo>
                  <a:pt x="74267" y="129213"/>
                </a:lnTo>
                <a:lnTo>
                  <a:pt x="59346" y="122571"/>
                </a:lnTo>
                <a:close/>
              </a:path>
              <a:path w="3122295" h="275590">
                <a:moveTo>
                  <a:pt x="43099" y="110969"/>
                </a:moveTo>
                <a:lnTo>
                  <a:pt x="36470" y="86167"/>
                </a:lnTo>
                <a:lnTo>
                  <a:pt x="50065" y="87848"/>
                </a:lnTo>
                <a:lnTo>
                  <a:pt x="56253" y="110997"/>
                </a:lnTo>
                <a:lnTo>
                  <a:pt x="43099" y="110969"/>
                </a:lnTo>
                <a:close/>
              </a:path>
              <a:path w="3122295" h="275590">
                <a:moveTo>
                  <a:pt x="24643" y="91100"/>
                </a:moveTo>
                <a:lnTo>
                  <a:pt x="16246" y="59683"/>
                </a:lnTo>
                <a:lnTo>
                  <a:pt x="31609" y="67979"/>
                </a:lnTo>
                <a:lnTo>
                  <a:pt x="39122" y="96088"/>
                </a:lnTo>
                <a:lnTo>
                  <a:pt x="24643" y="91100"/>
                </a:lnTo>
                <a:close/>
              </a:path>
              <a:path w="3122295" h="275590">
                <a:moveTo>
                  <a:pt x="6628" y="72884"/>
                </a:moveTo>
                <a:lnTo>
                  <a:pt x="0" y="48081"/>
                </a:lnTo>
                <a:lnTo>
                  <a:pt x="12269" y="44802"/>
                </a:lnTo>
                <a:lnTo>
                  <a:pt x="18898" y="69604"/>
                </a:lnTo>
                <a:lnTo>
                  <a:pt x="6628" y="72884"/>
                </a:lnTo>
                <a:close/>
              </a:path>
            </a:pathLst>
          </a:custGeom>
          <a:solidFill>
            <a:srgbClr val="F5AA49"/>
          </a:solidFill>
        </p:spPr>
        <p:txBody>
          <a:bodyPr wrap="square" lIns="0" tIns="0" rIns="0" bIns="0" rtlCol="0"/>
          <a:lstStyle/>
          <a:p>
            <a:pPr algn="ctr" defTabSz="609630"/>
            <a:endParaRPr sz="120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20AFC52-C67C-49C9-AB99-96945FD5AA6F}"/>
              </a:ext>
            </a:extLst>
          </p:cNvPr>
          <p:cNvSpPr/>
          <p:nvPr/>
        </p:nvSpPr>
        <p:spPr>
          <a:xfrm>
            <a:off x="6705600" y="736600"/>
            <a:ext cx="4673600" cy="1866559"/>
          </a:xfrm>
          <a:prstGeom prst="rect">
            <a:avLst/>
          </a:prstGeom>
          <a:solidFill>
            <a:srgbClr val="EFE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32" name="Group 31">
            <a:extLst>
              <a:ext uri="{FF2B5EF4-FFF2-40B4-BE49-F238E27FC236}">
                <a16:creationId xmlns:a16="http://schemas.microsoft.com/office/drawing/2014/main" id="{FDC2A633-64E6-4383-B423-ECEDEA248113}"/>
              </a:ext>
            </a:extLst>
          </p:cNvPr>
          <p:cNvGrpSpPr/>
          <p:nvPr/>
        </p:nvGrpSpPr>
        <p:grpSpPr>
          <a:xfrm>
            <a:off x="4721200" y="2790678"/>
            <a:ext cx="7328480" cy="1511317"/>
            <a:chOff x="7081800" y="4186017"/>
            <a:chExt cx="10992720" cy="2266975"/>
          </a:xfrm>
        </p:grpSpPr>
        <p:grpSp>
          <p:nvGrpSpPr>
            <p:cNvPr id="23" name="Group 22">
              <a:extLst>
                <a:ext uri="{FF2B5EF4-FFF2-40B4-BE49-F238E27FC236}">
                  <a16:creationId xmlns:a16="http://schemas.microsoft.com/office/drawing/2014/main" id="{703AA782-7A52-4A25-8C1F-4E83E54B61E8}"/>
                </a:ext>
              </a:extLst>
            </p:cNvPr>
            <p:cNvGrpSpPr/>
            <p:nvPr/>
          </p:nvGrpSpPr>
          <p:grpSpPr>
            <a:xfrm>
              <a:off x="9144000" y="4194299"/>
              <a:ext cx="8930520" cy="2258693"/>
              <a:chOff x="9144000" y="4194299"/>
              <a:chExt cx="8930520" cy="2258693"/>
            </a:xfrm>
          </p:grpSpPr>
          <p:sp>
            <p:nvSpPr>
              <p:cNvPr id="9" name="object 9"/>
              <p:cNvSpPr/>
              <p:nvPr/>
            </p:nvSpPr>
            <p:spPr>
              <a:xfrm>
                <a:off x="9144000" y="4194299"/>
                <a:ext cx="8930520" cy="2258693"/>
              </a:xfrm>
              <a:custGeom>
                <a:avLst/>
                <a:gdLst/>
                <a:ahLst/>
                <a:cxnLst/>
                <a:rect l="l" t="t" r="r" b="b"/>
                <a:pathLst>
                  <a:path w="6262369" h="900429">
                    <a:moveTo>
                      <a:pt x="6261976" y="119380"/>
                    </a:moveTo>
                    <a:lnTo>
                      <a:pt x="6261684" y="107950"/>
                    </a:lnTo>
                    <a:lnTo>
                      <a:pt x="6259741" y="90170"/>
                    </a:lnTo>
                    <a:lnTo>
                      <a:pt x="6255080" y="67310"/>
                    </a:lnTo>
                    <a:lnTo>
                      <a:pt x="6252819" y="58420"/>
                    </a:lnTo>
                    <a:lnTo>
                      <a:pt x="6251041" y="50800"/>
                    </a:lnTo>
                    <a:lnTo>
                      <a:pt x="6249568" y="41910"/>
                    </a:lnTo>
                    <a:lnTo>
                      <a:pt x="6248260" y="34290"/>
                    </a:lnTo>
                    <a:lnTo>
                      <a:pt x="6247765" y="30480"/>
                    </a:lnTo>
                    <a:lnTo>
                      <a:pt x="6247435" y="27940"/>
                    </a:lnTo>
                    <a:lnTo>
                      <a:pt x="6246774" y="21590"/>
                    </a:lnTo>
                    <a:lnTo>
                      <a:pt x="6245149" y="13970"/>
                    </a:lnTo>
                    <a:lnTo>
                      <a:pt x="6241453" y="8890"/>
                    </a:lnTo>
                    <a:lnTo>
                      <a:pt x="6228956" y="1270"/>
                    </a:lnTo>
                    <a:lnTo>
                      <a:pt x="6211836" y="0"/>
                    </a:lnTo>
                    <a:lnTo>
                      <a:pt x="6018111" y="0"/>
                    </a:lnTo>
                    <a:lnTo>
                      <a:pt x="5964745" y="2540"/>
                    </a:lnTo>
                    <a:lnTo>
                      <a:pt x="5911418" y="3810"/>
                    </a:lnTo>
                    <a:lnTo>
                      <a:pt x="5804789" y="7620"/>
                    </a:lnTo>
                    <a:lnTo>
                      <a:pt x="5596153" y="12700"/>
                    </a:lnTo>
                    <a:lnTo>
                      <a:pt x="5493855" y="12700"/>
                    </a:lnTo>
                    <a:lnTo>
                      <a:pt x="5442636" y="13970"/>
                    </a:lnTo>
                    <a:lnTo>
                      <a:pt x="5186134" y="13970"/>
                    </a:lnTo>
                    <a:lnTo>
                      <a:pt x="5134800" y="12700"/>
                    </a:lnTo>
                    <a:lnTo>
                      <a:pt x="5032172" y="12700"/>
                    </a:lnTo>
                    <a:lnTo>
                      <a:pt x="4980889" y="11430"/>
                    </a:lnTo>
                    <a:lnTo>
                      <a:pt x="4929632" y="11430"/>
                    </a:lnTo>
                    <a:lnTo>
                      <a:pt x="4674070" y="8890"/>
                    </a:lnTo>
                    <a:lnTo>
                      <a:pt x="4623701" y="8890"/>
                    </a:lnTo>
                    <a:lnTo>
                      <a:pt x="4573359" y="7620"/>
                    </a:lnTo>
                    <a:lnTo>
                      <a:pt x="3870591" y="7620"/>
                    </a:lnTo>
                    <a:lnTo>
                      <a:pt x="3820503" y="8890"/>
                    </a:lnTo>
                    <a:lnTo>
                      <a:pt x="3720388" y="8890"/>
                    </a:lnTo>
                    <a:lnTo>
                      <a:pt x="3670338" y="10160"/>
                    </a:lnTo>
                    <a:lnTo>
                      <a:pt x="3570274" y="10160"/>
                    </a:lnTo>
                    <a:lnTo>
                      <a:pt x="3520262" y="11430"/>
                    </a:lnTo>
                    <a:lnTo>
                      <a:pt x="3420249" y="11430"/>
                    </a:lnTo>
                    <a:lnTo>
                      <a:pt x="2870568" y="19050"/>
                    </a:lnTo>
                    <a:lnTo>
                      <a:pt x="2818498" y="19050"/>
                    </a:lnTo>
                    <a:lnTo>
                      <a:pt x="2766504" y="20320"/>
                    </a:lnTo>
                    <a:lnTo>
                      <a:pt x="2455672" y="20320"/>
                    </a:lnTo>
                    <a:lnTo>
                      <a:pt x="2197824" y="19050"/>
                    </a:lnTo>
                    <a:lnTo>
                      <a:pt x="1992045" y="19050"/>
                    </a:lnTo>
                    <a:lnTo>
                      <a:pt x="1940636" y="20320"/>
                    </a:lnTo>
                    <a:lnTo>
                      <a:pt x="1786470" y="20320"/>
                    </a:lnTo>
                    <a:lnTo>
                      <a:pt x="1733791" y="21590"/>
                    </a:lnTo>
                    <a:lnTo>
                      <a:pt x="1411147" y="21590"/>
                    </a:lnTo>
                    <a:lnTo>
                      <a:pt x="1356829" y="20320"/>
                    </a:lnTo>
                    <a:lnTo>
                      <a:pt x="1305864" y="20320"/>
                    </a:lnTo>
                    <a:lnTo>
                      <a:pt x="1254912" y="19050"/>
                    </a:lnTo>
                    <a:lnTo>
                      <a:pt x="1203947" y="20320"/>
                    </a:lnTo>
                    <a:lnTo>
                      <a:pt x="1152994" y="20320"/>
                    </a:lnTo>
                    <a:lnTo>
                      <a:pt x="1102029" y="22860"/>
                    </a:lnTo>
                    <a:lnTo>
                      <a:pt x="1054074" y="24130"/>
                    </a:lnTo>
                    <a:lnTo>
                      <a:pt x="910196" y="31750"/>
                    </a:lnTo>
                    <a:lnTo>
                      <a:pt x="862241" y="33020"/>
                    </a:lnTo>
                    <a:lnTo>
                      <a:pt x="709498" y="33020"/>
                    </a:lnTo>
                    <a:lnTo>
                      <a:pt x="658723" y="31750"/>
                    </a:lnTo>
                    <a:lnTo>
                      <a:pt x="608076" y="31750"/>
                    </a:lnTo>
                    <a:lnTo>
                      <a:pt x="28867" y="17780"/>
                    </a:lnTo>
                    <a:lnTo>
                      <a:pt x="0" y="15240"/>
                    </a:lnTo>
                    <a:lnTo>
                      <a:pt x="876" y="48260"/>
                    </a:lnTo>
                    <a:lnTo>
                      <a:pt x="3200" y="76200"/>
                    </a:lnTo>
                    <a:lnTo>
                      <a:pt x="6477" y="99060"/>
                    </a:lnTo>
                    <a:lnTo>
                      <a:pt x="10223" y="115570"/>
                    </a:lnTo>
                    <a:lnTo>
                      <a:pt x="10490" y="129540"/>
                    </a:lnTo>
                    <a:lnTo>
                      <a:pt x="11671" y="154940"/>
                    </a:lnTo>
                    <a:lnTo>
                      <a:pt x="11938" y="168910"/>
                    </a:lnTo>
                    <a:lnTo>
                      <a:pt x="14478" y="217170"/>
                    </a:lnTo>
                    <a:lnTo>
                      <a:pt x="16383" y="265430"/>
                    </a:lnTo>
                    <a:lnTo>
                      <a:pt x="18148" y="312420"/>
                    </a:lnTo>
                    <a:lnTo>
                      <a:pt x="20497" y="361950"/>
                    </a:lnTo>
                    <a:lnTo>
                      <a:pt x="23863" y="410210"/>
                    </a:lnTo>
                    <a:lnTo>
                      <a:pt x="25539" y="454660"/>
                    </a:lnTo>
                    <a:lnTo>
                      <a:pt x="25615" y="842010"/>
                    </a:lnTo>
                    <a:lnTo>
                      <a:pt x="25806" y="855980"/>
                    </a:lnTo>
                    <a:lnTo>
                      <a:pt x="28765" y="866140"/>
                    </a:lnTo>
                    <a:lnTo>
                      <a:pt x="37795" y="871220"/>
                    </a:lnTo>
                    <a:lnTo>
                      <a:pt x="56248" y="873760"/>
                    </a:lnTo>
                    <a:lnTo>
                      <a:pt x="94272" y="873760"/>
                    </a:lnTo>
                    <a:lnTo>
                      <a:pt x="137020" y="875030"/>
                    </a:lnTo>
                    <a:lnTo>
                      <a:pt x="183667" y="875030"/>
                    </a:lnTo>
                    <a:lnTo>
                      <a:pt x="233375" y="876300"/>
                    </a:lnTo>
                    <a:lnTo>
                      <a:pt x="338709" y="876300"/>
                    </a:lnTo>
                    <a:lnTo>
                      <a:pt x="597903" y="877570"/>
                    </a:lnTo>
                    <a:lnTo>
                      <a:pt x="642416" y="878840"/>
                    </a:lnTo>
                    <a:lnTo>
                      <a:pt x="1141996" y="883920"/>
                    </a:lnTo>
                    <a:lnTo>
                      <a:pt x="1338084" y="883920"/>
                    </a:lnTo>
                    <a:lnTo>
                      <a:pt x="1435519" y="882650"/>
                    </a:lnTo>
                    <a:lnTo>
                      <a:pt x="1484299" y="881380"/>
                    </a:lnTo>
                    <a:lnTo>
                      <a:pt x="1631594" y="881380"/>
                    </a:lnTo>
                    <a:lnTo>
                      <a:pt x="1678686" y="882650"/>
                    </a:lnTo>
                    <a:lnTo>
                      <a:pt x="1817738" y="882650"/>
                    </a:lnTo>
                    <a:lnTo>
                      <a:pt x="1864271" y="883920"/>
                    </a:lnTo>
                    <a:lnTo>
                      <a:pt x="2012708" y="883920"/>
                    </a:lnTo>
                    <a:lnTo>
                      <a:pt x="2367407" y="882650"/>
                    </a:lnTo>
                    <a:lnTo>
                      <a:pt x="2519426" y="882650"/>
                    </a:lnTo>
                    <a:lnTo>
                      <a:pt x="2570099" y="883920"/>
                    </a:lnTo>
                    <a:lnTo>
                      <a:pt x="2874124" y="883920"/>
                    </a:lnTo>
                    <a:lnTo>
                      <a:pt x="2924797" y="885190"/>
                    </a:lnTo>
                    <a:lnTo>
                      <a:pt x="3026054" y="885190"/>
                    </a:lnTo>
                    <a:lnTo>
                      <a:pt x="3076638" y="886460"/>
                    </a:lnTo>
                    <a:lnTo>
                      <a:pt x="3329559" y="886460"/>
                    </a:lnTo>
                    <a:lnTo>
                      <a:pt x="3380143" y="887730"/>
                    </a:lnTo>
                    <a:lnTo>
                      <a:pt x="4695291" y="887730"/>
                    </a:lnTo>
                    <a:lnTo>
                      <a:pt x="4745875" y="889000"/>
                    </a:lnTo>
                    <a:lnTo>
                      <a:pt x="4897628" y="889000"/>
                    </a:lnTo>
                    <a:lnTo>
                      <a:pt x="4948199" y="890270"/>
                    </a:lnTo>
                    <a:lnTo>
                      <a:pt x="5202098" y="892810"/>
                    </a:lnTo>
                    <a:lnTo>
                      <a:pt x="5303456" y="892810"/>
                    </a:lnTo>
                    <a:lnTo>
                      <a:pt x="5354091" y="894080"/>
                    </a:lnTo>
                    <a:lnTo>
                      <a:pt x="5455285" y="894080"/>
                    </a:lnTo>
                    <a:lnTo>
                      <a:pt x="5505869" y="895350"/>
                    </a:lnTo>
                    <a:lnTo>
                      <a:pt x="5911177" y="895350"/>
                    </a:lnTo>
                    <a:lnTo>
                      <a:pt x="5962027" y="894080"/>
                    </a:lnTo>
                    <a:lnTo>
                      <a:pt x="6077458" y="894080"/>
                    </a:lnTo>
                    <a:lnTo>
                      <a:pt x="6133858" y="895350"/>
                    </a:lnTo>
                    <a:lnTo>
                      <a:pt x="6178842" y="897890"/>
                    </a:lnTo>
                    <a:lnTo>
                      <a:pt x="6209055" y="900430"/>
                    </a:lnTo>
                    <a:lnTo>
                      <a:pt x="6222962" y="899160"/>
                    </a:lnTo>
                    <a:lnTo>
                      <a:pt x="6239865" y="864870"/>
                    </a:lnTo>
                    <a:lnTo>
                      <a:pt x="6242088" y="842010"/>
                    </a:lnTo>
                    <a:lnTo>
                      <a:pt x="6242863" y="834390"/>
                    </a:lnTo>
                    <a:lnTo>
                      <a:pt x="6243155" y="828040"/>
                    </a:lnTo>
                    <a:lnTo>
                      <a:pt x="6245606" y="782320"/>
                    </a:lnTo>
                    <a:lnTo>
                      <a:pt x="6246139" y="735330"/>
                    </a:lnTo>
                    <a:lnTo>
                      <a:pt x="6246152" y="679450"/>
                    </a:lnTo>
                    <a:lnTo>
                      <a:pt x="6246558" y="643890"/>
                    </a:lnTo>
                    <a:lnTo>
                      <a:pt x="6246850" y="586740"/>
                    </a:lnTo>
                    <a:lnTo>
                      <a:pt x="6247625" y="529590"/>
                    </a:lnTo>
                    <a:lnTo>
                      <a:pt x="6248717" y="472440"/>
                    </a:lnTo>
                    <a:lnTo>
                      <a:pt x="6250559" y="389890"/>
                    </a:lnTo>
                    <a:lnTo>
                      <a:pt x="6254280" y="337820"/>
                    </a:lnTo>
                    <a:lnTo>
                      <a:pt x="6256794" y="312420"/>
                    </a:lnTo>
                    <a:lnTo>
                      <a:pt x="6259030" y="281940"/>
                    </a:lnTo>
                    <a:lnTo>
                      <a:pt x="6260630" y="251460"/>
                    </a:lnTo>
                    <a:lnTo>
                      <a:pt x="6261582" y="220980"/>
                    </a:lnTo>
                    <a:lnTo>
                      <a:pt x="6261874" y="193040"/>
                    </a:lnTo>
                    <a:lnTo>
                      <a:pt x="6261976" y="119380"/>
                    </a:lnTo>
                    <a:close/>
                  </a:path>
                </a:pathLst>
              </a:custGeom>
              <a:solidFill>
                <a:srgbClr val="F5AA49"/>
              </a:solidFill>
            </p:spPr>
            <p:txBody>
              <a:bodyPr wrap="square" lIns="0" tIns="0" rIns="0" bIns="0" rtlCol="0"/>
              <a:lstStyle/>
              <a:p>
                <a:pPr algn="ctr" defTabSz="609630"/>
                <a:endParaRPr sz="1200">
                  <a:solidFill>
                    <a:prstClr val="black"/>
                  </a:solidFill>
                  <a:latin typeface="Times New Roman" panose="02020603050405020304" pitchFamily="18" charset="0"/>
                  <a:cs typeface="Times New Roman" panose="02020603050405020304" pitchFamily="18" charset="0"/>
                </a:endParaRPr>
              </a:p>
            </p:txBody>
          </p:sp>
          <p:sp>
            <p:nvSpPr>
              <p:cNvPr id="10" name="object 10"/>
              <p:cNvSpPr txBox="1"/>
              <p:nvPr/>
            </p:nvSpPr>
            <p:spPr>
              <a:xfrm>
                <a:off x="9357011" y="4832232"/>
                <a:ext cx="8249348" cy="996874"/>
              </a:xfrm>
              <a:prstGeom prst="rect">
                <a:avLst/>
              </a:prstGeom>
            </p:spPr>
            <p:txBody>
              <a:bodyPr vert="horz" wrap="square" lIns="0" tIns="8043" rIns="0" bIns="0" rtlCol="0">
                <a:spAutoFit/>
              </a:bodyPr>
              <a:lstStyle/>
              <a:p>
                <a:pPr marL="8467" algn="ctr" defTabSz="609630">
                  <a:spcBef>
                    <a:spcPts val="63"/>
                  </a:spcBef>
                </a:pPr>
                <a:r>
                  <a:rPr lang="en-US" sz="2133" dirty="0" err="1">
                    <a:solidFill>
                      <a:srgbClr val="642515"/>
                    </a:solidFill>
                    <a:latin typeface="Times New Roman" panose="02020603050405020304" pitchFamily="18" charset="0"/>
                    <a:cs typeface="Times New Roman" panose="02020603050405020304" pitchFamily="18" charset="0"/>
                  </a:rPr>
                  <a:t>Trình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bày</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được</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quá</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trình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thành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lập</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nhà</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nước</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của</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người</a:t>
                </a:r>
                <a:r>
                  <a:rPr lang="en-US" sz="2133" dirty="0">
                    <a:solidFill>
                      <a:srgbClr val="642515"/>
                    </a:solidFill>
                    <a:latin typeface="Times New Roman" panose="02020603050405020304" pitchFamily="18" charset="0"/>
                    <a:cs typeface="Times New Roman" panose="02020603050405020304" pitchFamily="18" charset="0"/>
                  </a:rPr>
                  <a:t> Ai </a:t>
                </a:r>
                <a:r>
                  <a:rPr lang="en-US" sz="2133" dirty="0" err="1">
                    <a:solidFill>
                      <a:srgbClr val="642515"/>
                    </a:solidFill>
                    <a:latin typeface="Times New Roman" panose="02020603050405020304" pitchFamily="18" charset="0"/>
                    <a:cs typeface="Times New Roman" panose="02020603050405020304" pitchFamily="18" charset="0"/>
                  </a:rPr>
                  <a:t>Cập</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và</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Lưỡng</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Hà</a:t>
                </a:r>
                <a:r>
                  <a:rPr lang="en-US" sz="2133" dirty="0">
                    <a:solidFill>
                      <a:srgbClr val="642515"/>
                    </a:solidFill>
                    <a:latin typeface="Times New Roman" panose="02020603050405020304" pitchFamily="18" charset="0"/>
                    <a:cs typeface="Times New Roman" panose="02020603050405020304" pitchFamily="18" charset="0"/>
                  </a:rPr>
                  <a:t>.</a:t>
                </a:r>
                <a:endParaRPr sz="2133" dirty="0">
                  <a:solidFill>
                    <a:prstClr val="black"/>
                  </a:solidFill>
                  <a:latin typeface="Times New Roman" panose="02020603050405020304" pitchFamily="18" charset="0"/>
                  <a:cs typeface="Times New Roman" panose="02020603050405020304" pitchFamily="18" charset="0"/>
                </a:endParaRPr>
              </a:p>
            </p:txBody>
          </p:sp>
        </p:grpSp>
        <p:pic>
          <p:nvPicPr>
            <p:cNvPr id="26" name="Graphic 25" descr="Connected">
              <a:extLst>
                <a:ext uri="{FF2B5EF4-FFF2-40B4-BE49-F238E27FC236}">
                  <a16:creationId xmlns:a16="http://schemas.microsoft.com/office/drawing/2014/main" id="{A4585B17-4C7D-4B44-B3DB-E6112BD075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81800" y="4186017"/>
              <a:ext cx="2062200" cy="2062200"/>
            </a:xfrm>
            <a:prstGeom prst="rect">
              <a:avLst/>
            </a:prstGeom>
          </p:spPr>
        </p:pic>
      </p:grpSp>
      <p:grpSp>
        <p:nvGrpSpPr>
          <p:cNvPr id="31" name="Group 30">
            <a:extLst>
              <a:ext uri="{FF2B5EF4-FFF2-40B4-BE49-F238E27FC236}">
                <a16:creationId xmlns:a16="http://schemas.microsoft.com/office/drawing/2014/main" id="{CFB549D0-A2F0-409A-A32B-EEC0FDB8F447}"/>
              </a:ext>
            </a:extLst>
          </p:cNvPr>
          <p:cNvGrpSpPr/>
          <p:nvPr/>
        </p:nvGrpSpPr>
        <p:grpSpPr>
          <a:xfrm>
            <a:off x="4721201" y="900254"/>
            <a:ext cx="7248835" cy="1646941"/>
            <a:chOff x="7081800" y="1350381"/>
            <a:chExt cx="10873253" cy="2470411"/>
          </a:xfrm>
        </p:grpSpPr>
        <p:grpSp>
          <p:nvGrpSpPr>
            <p:cNvPr id="22" name="Group 21">
              <a:extLst>
                <a:ext uri="{FF2B5EF4-FFF2-40B4-BE49-F238E27FC236}">
                  <a16:creationId xmlns:a16="http://schemas.microsoft.com/office/drawing/2014/main" id="{63851AD4-1DCE-4545-9E5D-774A6FC37761}"/>
                </a:ext>
              </a:extLst>
            </p:cNvPr>
            <p:cNvGrpSpPr/>
            <p:nvPr/>
          </p:nvGrpSpPr>
          <p:grpSpPr>
            <a:xfrm>
              <a:off x="9024533" y="1562099"/>
              <a:ext cx="8930520" cy="2258693"/>
              <a:chOff x="9024533" y="1562099"/>
              <a:chExt cx="8930520" cy="2258693"/>
            </a:xfrm>
          </p:grpSpPr>
          <p:sp>
            <p:nvSpPr>
              <p:cNvPr id="7" name="object 7"/>
              <p:cNvSpPr/>
              <p:nvPr/>
            </p:nvSpPr>
            <p:spPr>
              <a:xfrm>
                <a:off x="9024533" y="1562099"/>
                <a:ext cx="8930520" cy="2258693"/>
              </a:xfrm>
              <a:custGeom>
                <a:avLst/>
                <a:gdLst/>
                <a:ahLst/>
                <a:cxnLst/>
                <a:rect l="l" t="t" r="r" b="b"/>
                <a:pathLst>
                  <a:path w="6262369" h="900429">
                    <a:moveTo>
                      <a:pt x="6261963" y="885190"/>
                    </a:moveTo>
                    <a:lnTo>
                      <a:pt x="6261087" y="852170"/>
                    </a:lnTo>
                    <a:lnTo>
                      <a:pt x="6258776" y="824230"/>
                    </a:lnTo>
                    <a:lnTo>
                      <a:pt x="6255499" y="801370"/>
                    </a:lnTo>
                    <a:lnTo>
                      <a:pt x="6251740" y="784860"/>
                    </a:lnTo>
                    <a:lnTo>
                      <a:pt x="6251473" y="770890"/>
                    </a:lnTo>
                    <a:lnTo>
                      <a:pt x="6250305" y="745490"/>
                    </a:lnTo>
                    <a:lnTo>
                      <a:pt x="6250038" y="731520"/>
                    </a:lnTo>
                    <a:lnTo>
                      <a:pt x="6247485" y="683260"/>
                    </a:lnTo>
                    <a:lnTo>
                      <a:pt x="6245593" y="635000"/>
                    </a:lnTo>
                    <a:lnTo>
                      <a:pt x="6243828" y="588010"/>
                    </a:lnTo>
                    <a:lnTo>
                      <a:pt x="6241466" y="538480"/>
                    </a:lnTo>
                    <a:lnTo>
                      <a:pt x="6238100" y="490220"/>
                    </a:lnTo>
                    <a:lnTo>
                      <a:pt x="6236424" y="445770"/>
                    </a:lnTo>
                    <a:lnTo>
                      <a:pt x="6236347" y="58420"/>
                    </a:lnTo>
                    <a:lnTo>
                      <a:pt x="6236157" y="44450"/>
                    </a:lnTo>
                    <a:lnTo>
                      <a:pt x="6233198" y="34290"/>
                    </a:lnTo>
                    <a:lnTo>
                      <a:pt x="6224168" y="29210"/>
                    </a:lnTo>
                    <a:lnTo>
                      <a:pt x="6205715" y="26670"/>
                    </a:lnTo>
                    <a:lnTo>
                      <a:pt x="6167691" y="26670"/>
                    </a:lnTo>
                    <a:lnTo>
                      <a:pt x="6124943" y="25400"/>
                    </a:lnTo>
                    <a:lnTo>
                      <a:pt x="6078309" y="25400"/>
                    </a:lnTo>
                    <a:lnTo>
                      <a:pt x="6028588" y="24130"/>
                    </a:lnTo>
                    <a:lnTo>
                      <a:pt x="5923254" y="24130"/>
                    </a:lnTo>
                    <a:lnTo>
                      <a:pt x="5664060" y="22860"/>
                    </a:lnTo>
                    <a:lnTo>
                      <a:pt x="5619547" y="21590"/>
                    </a:lnTo>
                    <a:lnTo>
                      <a:pt x="5119967" y="16510"/>
                    </a:lnTo>
                    <a:lnTo>
                      <a:pt x="4923891" y="16510"/>
                    </a:lnTo>
                    <a:lnTo>
                      <a:pt x="4826457" y="17780"/>
                    </a:lnTo>
                    <a:lnTo>
                      <a:pt x="4777676" y="19050"/>
                    </a:lnTo>
                    <a:lnTo>
                      <a:pt x="4630369" y="19050"/>
                    </a:lnTo>
                    <a:lnTo>
                      <a:pt x="4583277" y="17780"/>
                    </a:lnTo>
                    <a:lnTo>
                      <a:pt x="4444238" y="17780"/>
                    </a:lnTo>
                    <a:lnTo>
                      <a:pt x="4397692" y="16510"/>
                    </a:lnTo>
                    <a:lnTo>
                      <a:pt x="4249267" y="16510"/>
                    </a:lnTo>
                    <a:lnTo>
                      <a:pt x="3894556" y="17780"/>
                    </a:lnTo>
                    <a:lnTo>
                      <a:pt x="3742550" y="17780"/>
                    </a:lnTo>
                    <a:lnTo>
                      <a:pt x="3691877" y="16510"/>
                    </a:lnTo>
                    <a:lnTo>
                      <a:pt x="3387839" y="16510"/>
                    </a:lnTo>
                    <a:lnTo>
                      <a:pt x="3337166" y="15240"/>
                    </a:lnTo>
                    <a:lnTo>
                      <a:pt x="3235909" y="15240"/>
                    </a:lnTo>
                    <a:lnTo>
                      <a:pt x="3185337" y="13970"/>
                    </a:lnTo>
                    <a:lnTo>
                      <a:pt x="2932417" y="13970"/>
                    </a:lnTo>
                    <a:lnTo>
                      <a:pt x="2881833" y="12700"/>
                    </a:lnTo>
                    <a:lnTo>
                      <a:pt x="1566672" y="12700"/>
                    </a:lnTo>
                    <a:lnTo>
                      <a:pt x="1516087" y="11430"/>
                    </a:lnTo>
                    <a:lnTo>
                      <a:pt x="1364348" y="11430"/>
                    </a:lnTo>
                    <a:lnTo>
                      <a:pt x="1313764" y="10160"/>
                    </a:lnTo>
                    <a:lnTo>
                      <a:pt x="1059865" y="7620"/>
                    </a:lnTo>
                    <a:lnTo>
                      <a:pt x="958507" y="7620"/>
                    </a:lnTo>
                    <a:lnTo>
                      <a:pt x="907884" y="6350"/>
                    </a:lnTo>
                    <a:lnTo>
                      <a:pt x="806678" y="6350"/>
                    </a:lnTo>
                    <a:lnTo>
                      <a:pt x="756094" y="5080"/>
                    </a:lnTo>
                    <a:lnTo>
                      <a:pt x="350799" y="5080"/>
                    </a:lnTo>
                    <a:lnTo>
                      <a:pt x="299935" y="6350"/>
                    </a:lnTo>
                    <a:lnTo>
                      <a:pt x="184518" y="6350"/>
                    </a:lnTo>
                    <a:lnTo>
                      <a:pt x="128104" y="5080"/>
                    </a:lnTo>
                    <a:lnTo>
                      <a:pt x="83134" y="2540"/>
                    </a:lnTo>
                    <a:lnTo>
                      <a:pt x="52908" y="0"/>
                    </a:lnTo>
                    <a:lnTo>
                      <a:pt x="39001" y="1270"/>
                    </a:lnTo>
                    <a:lnTo>
                      <a:pt x="22098" y="35560"/>
                    </a:lnTo>
                    <a:lnTo>
                      <a:pt x="19875" y="58420"/>
                    </a:lnTo>
                    <a:lnTo>
                      <a:pt x="19113" y="66040"/>
                    </a:lnTo>
                    <a:lnTo>
                      <a:pt x="18821" y="72390"/>
                    </a:lnTo>
                    <a:lnTo>
                      <a:pt x="16370" y="118110"/>
                    </a:lnTo>
                    <a:lnTo>
                      <a:pt x="15836" y="165100"/>
                    </a:lnTo>
                    <a:lnTo>
                      <a:pt x="15824" y="220980"/>
                    </a:lnTo>
                    <a:lnTo>
                      <a:pt x="15405" y="256540"/>
                    </a:lnTo>
                    <a:lnTo>
                      <a:pt x="15113" y="313690"/>
                    </a:lnTo>
                    <a:lnTo>
                      <a:pt x="14338" y="370840"/>
                    </a:lnTo>
                    <a:lnTo>
                      <a:pt x="13246" y="427990"/>
                    </a:lnTo>
                    <a:lnTo>
                      <a:pt x="11417" y="510540"/>
                    </a:lnTo>
                    <a:lnTo>
                      <a:pt x="7683" y="562610"/>
                    </a:lnTo>
                    <a:lnTo>
                      <a:pt x="5181" y="588010"/>
                    </a:lnTo>
                    <a:lnTo>
                      <a:pt x="2946" y="618490"/>
                    </a:lnTo>
                    <a:lnTo>
                      <a:pt x="1346" y="648970"/>
                    </a:lnTo>
                    <a:lnTo>
                      <a:pt x="381" y="679450"/>
                    </a:lnTo>
                    <a:lnTo>
                      <a:pt x="88" y="707390"/>
                    </a:lnTo>
                    <a:lnTo>
                      <a:pt x="0" y="781050"/>
                    </a:lnTo>
                    <a:lnTo>
                      <a:pt x="279" y="792480"/>
                    </a:lnTo>
                    <a:lnTo>
                      <a:pt x="2222" y="810260"/>
                    </a:lnTo>
                    <a:lnTo>
                      <a:pt x="6883" y="833120"/>
                    </a:lnTo>
                    <a:lnTo>
                      <a:pt x="9144" y="842010"/>
                    </a:lnTo>
                    <a:lnTo>
                      <a:pt x="10934" y="849630"/>
                    </a:lnTo>
                    <a:lnTo>
                      <a:pt x="12395" y="858520"/>
                    </a:lnTo>
                    <a:lnTo>
                      <a:pt x="13703" y="866140"/>
                    </a:lnTo>
                    <a:lnTo>
                      <a:pt x="14198" y="869950"/>
                    </a:lnTo>
                    <a:lnTo>
                      <a:pt x="14528" y="872490"/>
                    </a:lnTo>
                    <a:lnTo>
                      <a:pt x="15189" y="878840"/>
                    </a:lnTo>
                    <a:lnTo>
                      <a:pt x="16814" y="886460"/>
                    </a:lnTo>
                    <a:lnTo>
                      <a:pt x="20523" y="891540"/>
                    </a:lnTo>
                    <a:lnTo>
                      <a:pt x="33007" y="899160"/>
                    </a:lnTo>
                    <a:lnTo>
                      <a:pt x="50139" y="900430"/>
                    </a:lnTo>
                    <a:lnTo>
                      <a:pt x="243852" y="900430"/>
                    </a:lnTo>
                    <a:lnTo>
                      <a:pt x="297218" y="897890"/>
                    </a:lnTo>
                    <a:lnTo>
                      <a:pt x="350558" y="896620"/>
                    </a:lnTo>
                    <a:lnTo>
                      <a:pt x="457174" y="892810"/>
                    </a:lnTo>
                    <a:lnTo>
                      <a:pt x="665822" y="887730"/>
                    </a:lnTo>
                    <a:lnTo>
                      <a:pt x="768121" y="887730"/>
                    </a:lnTo>
                    <a:lnTo>
                      <a:pt x="819340" y="886460"/>
                    </a:lnTo>
                    <a:lnTo>
                      <a:pt x="1075842" y="886460"/>
                    </a:lnTo>
                    <a:lnTo>
                      <a:pt x="1127175" y="887730"/>
                    </a:lnTo>
                    <a:lnTo>
                      <a:pt x="1229804" y="887730"/>
                    </a:lnTo>
                    <a:lnTo>
                      <a:pt x="1281087" y="889000"/>
                    </a:lnTo>
                    <a:lnTo>
                      <a:pt x="1332344" y="889000"/>
                    </a:lnTo>
                    <a:lnTo>
                      <a:pt x="1587906" y="891540"/>
                    </a:lnTo>
                    <a:lnTo>
                      <a:pt x="1638261" y="891540"/>
                    </a:lnTo>
                    <a:lnTo>
                      <a:pt x="1688604" y="892810"/>
                    </a:lnTo>
                    <a:lnTo>
                      <a:pt x="2391384" y="892810"/>
                    </a:lnTo>
                    <a:lnTo>
                      <a:pt x="2441460" y="891540"/>
                    </a:lnTo>
                    <a:lnTo>
                      <a:pt x="2541587" y="891540"/>
                    </a:lnTo>
                    <a:lnTo>
                      <a:pt x="2591625" y="890270"/>
                    </a:lnTo>
                    <a:lnTo>
                      <a:pt x="2691688" y="890270"/>
                    </a:lnTo>
                    <a:lnTo>
                      <a:pt x="2741714" y="889000"/>
                    </a:lnTo>
                    <a:lnTo>
                      <a:pt x="2841714" y="889000"/>
                    </a:lnTo>
                    <a:lnTo>
                      <a:pt x="3391395" y="881380"/>
                    </a:lnTo>
                    <a:lnTo>
                      <a:pt x="3443465" y="881380"/>
                    </a:lnTo>
                    <a:lnTo>
                      <a:pt x="3495471" y="880110"/>
                    </a:lnTo>
                    <a:lnTo>
                      <a:pt x="3806304" y="880110"/>
                    </a:lnTo>
                    <a:lnTo>
                      <a:pt x="4064139" y="881380"/>
                    </a:lnTo>
                    <a:lnTo>
                      <a:pt x="4269918" y="881380"/>
                    </a:lnTo>
                    <a:lnTo>
                      <a:pt x="4321327" y="880110"/>
                    </a:lnTo>
                    <a:lnTo>
                      <a:pt x="4475505" y="880110"/>
                    </a:lnTo>
                    <a:lnTo>
                      <a:pt x="4528185" y="878840"/>
                    </a:lnTo>
                    <a:lnTo>
                      <a:pt x="4850828" y="878840"/>
                    </a:lnTo>
                    <a:lnTo>
                      <a:pt x="4905146" y="880110"/>
                    </a:lnTo>
                    <a:lnTo>
                      <a:pt x="4956099" y="880110"/>
                    </a:lnTo>
                    <a:lnTo>
                      <a:pt x="5007064" y="881380"/>
                    </a:lnTo>
                    <a:lnTo>
                      <a:pt x="5058016" y="880110"/>
                    </a:lnTo>
                    <a:lnTo>
                      <a:pt x="5108981" y="880110"/>
                    </a:lnTo>
                    <a:lnTo>
                      <a:pt x="5159934" y="877570"/>
                    </a:lnTo>
                    <a:lnTo>
                      <a:pt x="5207889" y="876300"/>
                    </a:lnTo>
                    <a:lnTo>
                      <a:pt x="5351767" y="868680"/>
                    </a:lnTo>
                    <a:lnTo>
                      <a:pt x="5399735" y="867410"/>
                    </a:lnTo>
                    <a:lnTo>
                      <a:pt x="5552465" y="867410"/>
                    </a:lnTo>
                    <a:lnTo>
                      <a:pt x="5603240" y="868680"/>
                    </a:lnTo>
                    <a:lnTo>
                      <a:pt x="5653900" y="868680"/>
                    </a:lnTo>
                    <a:lnTo>
                      <a:pt x="6233096" y="882650"/>
                    </a:lnTo>
                    <a:lnTo>
                      <a:pt x="6261963" y="885190"/>
                    </a:lnTo>
                    <a:close/>
                  </a:path>
                </a:pathLst>
              </a:custGeom>
              <a:solidFill>
                <a:srgbClr val="F5AA49"/>
              </a:solidFill>
            </p:spPr>
            <p:txBody>
              <a:bodyPr wrap="square" lIns="0" tIns="0" rIns="0" bIns="0" rtlCol="0"/>
              <a:lstStyle/>
              <a:p>
                <a:pPr algn="ctr" defTabSz="609630"/>
                <a:endParaRPr sz="1200">
                  <a:solidFill>
                    <a:prstClr val="black"/>
                  </a:solidFill>
                  <a:latin typeface="Times New Roman" panose="02020603050405020304" pitchFamily="18" charset="0"/>
                  <a:cs typeface="Times New Roman" panose="02020603050405020304" pitchFamily="18" charset="0"/>
                </a:endParaRPr>
              </a:p>
            </p:txBody>
          </p:sp>
          <p:sp>
            <p:nvSpPr>
              <p:cNvPr id="8" name="object 8"/>
              <p:cNvSpPr txBox="1"/>
              <p:nvPr/>
            </p:nvSpPr>
            <p:spPr>
              <a:xfrm>
                <a:off x="9242179" y="2089032"/>
                <a:ext cx="8267237" cy="996874"/>
              </a:xfrm>
              <a:prstGeom prst="rect">
                <a:avLst/>
              </a:prstGeom>
            </p:spPr>
            <p:txBody>
              <a:bodyPr vert="horz" wrap="square" lIns="0" tIns="8043" rIns="0" bIns="0" rtlCol="0">
                <a:spAutoFit/>
              </a:bodyPr>
              <a:lstStyle/>
              <a:p>
                <a:pPr marL="8467" algn="ctr" defTabSz="609630">
                  <a:spcBef>
                    <a:spcPts val="63"/>
                  </a:spcBef>
                </a:pPr>
                <a:r>
                  <a:rPr lang="en-US" sz="2133" dirty="0" err="1">
                    <a:solidFill>
                      <a:srgbClr val="642515"/>
                    </a:solidFill>
                    <a:latin typeface="Times New Roman" panose="02020603050405020304" pitchFamily="18" charset="0"/>
                    <a:cs typeface="Times New Roman" panose="02020603050405020304" pitchFamily="18" charset="0"/>
                  </a:rPr>
                  <a:t>Nêu</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được</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tác</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động</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của</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điều</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kiện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tự</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nhiên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đối</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với</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sự</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hình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thành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nền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văn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minh</a:t>
                </a:r>
                <a:r>
                  <a:rPr lang="en-US" sz="2133" dirty="0">
                    <a:solidFill>
                      <a:srgbClr val="642515"/>
                    </a:solidFill>
                    <a:latin typeface="Times New Roman" panose="02020603050405020304" pitchFamily="18" charset="0"/>
                    <a:cs typeface="Times New Roman" panose="02020603050405020304" pitchFamily="18" charset="0"/>
                  </a:rPr>
                  <a:t> Ai </a:t>
                </a:r>
                <a:r>
                  <a:rPr lang="en-US" sz="2133" dirty="0" err="1">
                    <a:solidFill>
                      <a:srgbClr val="642515"/>
                    </a:solidFill>
                    <a:latin typeface="Times New Roman" panose="02020603050405020304" pitchFamily="18" charset="0"/>
                    <a:cs typeface="Times New Roman" panose="02020603050405020304" pitchFamily="18" charset="0"/>
                  </a:rPr>
                  <a:t>Cập</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và</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Lưỡng</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Hà</a:t>
                </a:r>
                <a:endParaRPr sz="2133" dirty="0">
                  <a:solidFill>
                    <a:prstClr val="black"/>
                  </a:solidFill>
                  <a:latin typeface="Times New Roman" panose="02020603050405020304" pitchFamily="18" charset="0"/>
                  <a:cs typeface="Times New Roman" panose="02020603050405020304" pitchFamily="18" charset="0"/>
                </a:endParaRPr>
              </a:p>
            </p:txBody>
          </p:sp>
        </p:grpSp>
        <p:pic>
          <p:nvPicPr>
            <p:cNvPr id="28" name="Graphic 27" descr="Sunset scene">
              <a:extLst>
                <a:ext uri="{FF2B5EF4-FFF2-40B4-BE49-F238E27FC236}">
                  <a16:creationId xmlns:a16="http://schemas.microsoft.com/office/drawing/2014/main" id="{19BED08B-08C6-4A09-A16A-D96BD7E4F7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081800" y="1350381"/>
              <a:ext cx="2062200" cy="2062200"/>
            </a:xfrm>
            <a:prstGeom prst="rect">
              <a:avLst/>
            </a:prstGeom>
          </p:spPr>
        </p:pic>
      </p:grpSp>
      <p:grpSp>
        <p:nvGrpSpPr>
          <p:cNvPr id="33" name="Group 32">
            <a:extLst>
              <a:ext uri="{FF2B5EF4-FFF2-40B4-BE49-F238E27FC236}">
                <a16:creationId xmlns:a16="http://schemas.microsoft.com/office/drawing/2014/main" id="{0E91999F-40B3-44EF-B648-44EBD925B7CD}"/>
              </a:ext>
            </a:extLst>
          </p:cNvPr>
          <p:cNvGrpSpPr/>
          <p:nvPr/>
        </p:nvGrpSpPr>
        <p:grpSpPr>
          <a:xfrm>
            <a:off x="4721200" y="4615605"/>
            <a:ext cx="7226880" cy="1505795"/>
            <a:chOff x="7081800" y="6923407"/>
            <a:chExt cx="10840320" cy="2258693"/>
          </a:xfrm>
        </p:grpSpPr>
        <p:grpSp>
          <p:nvGrpSpPr>
            <p:cNvPr id="24" name="Group 23">
              <a:extLst>
                <a:ext uri="{FF2B5EF4-FFF2-40B4-BE49-F238E27FC236}">
                  <a16:creationId xmlns:a16="http://schemas.microsoft.com/office/drawing/2014/main" id="{6D96B930-A4E5-4475-A141-8BD65E4118C1}"/>
                </a:ext>
              </a:extLst>
            </p:cNvPr>
            <p:cNvGrpSpPr/>
            <p:nvPr/>
          </p:nvGrpSpPr>
          <p:grpSpPr>
            <a:xfrm>
              <a:off x="8991600" y="6923407"/>
              <a:ext cx="8930520" cy="2258693"/>
              <a:chOff x="8991600" y="6923407"/>
              <a:chExt cx="8930520" cy="2258693"/>
            </a:xfrm>
          </p:grpSpPr>
          <p:sp>
            <p:nvSpPr>
              <p:cNvPr id="19" name="object 7">
                <a:extLst>
                  <a:ext uri="{FF2B5EF4-FFF2-40B4-BE49-F238E27FC236}">
                    <a16:creationId xmlns:a16="http://schemas.microsoft.com/office/drawing/2014/main" id="{C96B360E-A0C6-4FFB-9726-A67ECAD317E9}"/>
                  </a:ext>
                </a:extLst>
              </p:cNvPr>
              <p:cNvSpPr/>
              <p:nvPr/>
            </p:nvSpPr>
            <p:spPr>
              <a:xfrm>
                <a:off x="8991600" y="6923407"/>
                <a:ext cx="8930520" cy="2258693"/>
              </a:xfrm>
              <a:custGeom>
                <a:avLst/>
                <a:gdLst/>
                <a:ahLst/>
                <a:cxnLst/>
                <a:rect l="l" t="t" r="r" b="b"/>
                <a:pathLst>
                  <a:path w="6262369" h="900429">
                    <a:moveTo>
                      <a:pt x="6261963" y="885190"/>
                    </a:moveTo>
                    <a:lnTo>
                      <a:pt x="6261087" y="852170"/>
                    </a:lnTo>
                    <a:lnTo>
                      <a:pt x="6258776" y="824230"/>
                    </a:lnTo>
                    <a:lnTo>
                      <a:pt x="6255499" y="801370"/>
                    </a:lnTo>
                    <a:lnTo>
                      <a:pt x="6251740" y="784860"/>
                    </a:lnTo>
                    <a:lnTo>
                      <a:pt x="6251473" y="770890"/>
                    </a:lnTo>
                    <a:lnTo>
                      <a:pt x="6250305" y="745490"/>
                    </a:lnTo>
                    <a:lnTo>
                      <a:pt x="6250038" y="731520"/>
                    </a:lnTo>
                    <a:lnTo>
                      <a:pt x="6247485" y="683260"/>
                    </a:lnTo>
                    <a:lnTo>
                      <a:pt x="6245593" y="635000"/>
                    </a:lnTo>
                    <a:lnTo>
                      <a:pt x="6243828" y="588010"/>
                    </a:lnTo>
                    <a:lnTo>
                      <a:pt x="6241466" y="538480"/>
                    </a:lnTo>
                    <a:lnTo>
                      <a:pt x="6238100" y="490220"/>
                    </a:lnTo>
                    <a:lnTo>
                      <a:pt x="6236424" y="445770"/>
                    </a:lnTo>
                    <a:lnTo>
                      <a:pt x="6236347" y="58420"/>
                    </a:lnTo>
                    <a:lnTo>
                      <a:pt x="6236157" y="44450"/>
                    </a:lnTo>
                    <a:lnTo>
                      <a:pt x="6233198" y="34290"/>
                    </a:lnTo>
                    <a:lnTo>
                      <a:pt x="6224168" y="29210"/>
                    </a:lnTo>
                    <a:lnTo>
                      <a:pt x="6205715" y="26670"/>
                    </a:lnTo>
                    <a:lnTo>
                      <a:pt x="6167691" y="26670"/>
                    </a:lnTo>
                    <a:lnTo>
                      <a:pt x="6124943" y="25400"/>
                    </a:lnTo>
                    <a:lnTo>
                      <a:pt x="6078309" y="25400"/>
                    </a:lnTo>
                    <a:lnTo>
                      <a:pt x="6028588" y="24130"/>
                    </a:lnTo>
                    <a:lnTo>
                      <a:pt x="5923254" y="24130"/>
                    </a:lnTo>
                    <a:lnTo>
                      <a:pt x="5664060" y="22860"/>
                    </a:lnTo>
                    <a:lnTo>
                      <a:pt x="5619547" y="21590"/>
                    </a:lnTo>
                    <a:lnTo>
                      <a:pt x="5119967" y="16510"/>
                    </a:lnTo>
                    <a:lnTo>
                      <a:pt x="4923891" y="16510"/>
                    </a:lnTo>
                    <a:lnTo>
                      <a:pt x="4826457" y="17780"/>
                    </a:lnTo>
                    <a:lnTo>
                      <a:pt x="4777676" y="19050"/>
                    </a:lnTo>
                    <a:lnTo>
                      <a:pt x="4630369" y="19050"/>
                    </a:lnTo>
                    <a:lnTo>
                      <a:pt x="4583277" y="17780"/>
                    </a:lnTo>
                    <a:lnTo>
                      <a:pt x="4444238" y="17780"/>
                    </a:lnTo>
                    <a:lnTo>
                      <a:pt x="4397692" y="16510"/>
                    </a:lnTo>
                    <a:lnTo>
                      <a:pt x="4249267" y="16510"/>
                    </a:lnTo>
                    <a:lnTo>
                      <a:pt x="3894556" y="17780"/>
                    </a:lnTo>
                    <a:lnTo>
                      <a:pt x="3742550" y="17780"/>
                    </a:lnTo>
                    <a:lnTo>
                      <a:pt x="3691877" y="16510"/>
                    </a:lnTo>
                    <a:lnTo>
                      <a:pt x="3387839" y="16510"/>
                    </a:lnTo>
                    <a:lnTo>
                      <a:pt x="3337166" y="15240"/>
                    </a:lnTo>
                    <a:lnTo>
                      <a:pt x="3235909" y="15240"/>
                    </a:lnTo>
                    <a:lnTo>
                      <a:pt x="3185337" y="13970"/>
                    </a:lnTo>
                    <a:lnTo>
                      <a:pt x="2932417" y="13970"/>
                    </a:lnTo>
                    <a:lnTo>
                      <a:pt x="2881833" y="12700"/>
                    </a:lnTo>
                    <a:lnTo>
                      <a:pt x="1566672" y="12700"/>
                    </a:lnTo>
                    <a:lnTo>
                      <a:pt x="1516087" y="11430"/>
                    </a:lnTo>
                    <a:lnTo>
                      <a:pt x="1364348" y="11430"/>
                    </a:lnTo>
                    <a:lnTo>
                      <a:pt x="1313764" y="10160"/>
                    </a:lnTo>
                    <a:lnTo>
                      <a:pt x="1059865" y="7620"/>
                    </a:lnTo>
                    <a:lnTo>
                      <a:pt x="958507" y="7620"/>
                    </a:lnTo>
                    <a:lnTo>
                      <a:pt x="907884" y="6350"/>
                    </a:lnTo>
                    <a:lnTo>
                      <a:pt x="806678" y="6350"/>
                    </a:lnTo>
                    <a:lnTo>
                      <a:pt x="756094" y="5080"/>
                    </a:lnTo>
                    <a:lnTo>
                      <a:pt x="350799" y="5080"/>
                    </a:lnTo>
                    <a:lnTo>
                      <a:pt x="299935" y="6350"/>
                    </a:lnTo>
                    <a:lnTo>
                      <a:pt x="184518" y="6350"/>
                    </a:lnTo>
                    <a:lnTo>
                      <a:pt x="128104" y="5080"/>
                    </a:lnTo>
                    <a:lnTo>
                      <a:pt x="83134" y="2540"/>
                    </a:lnTo>
                    <a:lnTo>
                      <a:pt x="52908" y="0"/>
                    </a:lnTo>
                    <a:lnTo>
                      <a:pt x="39001" y="1270"/>
                    </a:lnTo>
                    <a:lnTo>
                      <a:pt x="22098" y="35560"/>
                    </a:lnTo>
                    <a:lnTo>
                      <a:pt x="19875" y="58420"/>
                    </a:lnTo>
                    <a:lnTo>
                      <a:pt x="19113" y="66040"/>
                    </a:lnTo>
                    <a:lnTo>
                      <a:pt x="18821" y="72390"/>
                    </a:lnTo>
                    <a:lnTo>
                      <a:pt x="16370" y="118110"/>
                    </a:lnTo>
                    <a:lnTo>
                      <a:pt x="15836" y="165100"/>
                    </a:lnTo>
                    <a:lnTo>
                      <a:pt x="15824" y="220980"/>
                    </a:lnTo>
                    <a:lnTo>
                      <a:pt x="15405" y="256540"/>
                    </a:lnTo>
                    <a:lnTo>
                      <a:pt x="15113" y="313690"/>
                    </a:lnTo>
                    <a:lnTo>
                      <a:pt x="14338" y="370840"/>
                    </a:lnTo>
                    <a:lnTo>
                      <a:pt x="13246" y="427990"/>
                    </a:lnTo>
                    <a:lnTo>
                      <a:pt x="11417" y="510540"/>
                    </a:lnTo>
                    <a:lnTo>
                      <a:pt x="7683" y="562610"/>
                    </a:lnTo>
                    <a:lnTo>
                      <a:pt x="5181" y="588010"/>
                    </a:lnTo>
                    <a:lnTo>
                      <a:pt x="2946" y="618490"/>
                    </a:lnTo>
                    <a:lnTo>
                      <a:pt x="1346" y="648970"/>
                    </a:lnTo>
                    <a:lnTo>
                      <a:pt x="381" y="679450"/>
                    </a:lnTo>
                    <a:lnTo>
                      <a:pt x="88" y="707390"/>
                    </a:lnTo>
                    <a:lnTo>
                      <a:pt x="0" y="781050"/>
                    </a:lnTo>
                    <a:lnTo>
                      <a:pt x="279" y="792480"/>
                    </a:lnTo>
                    <a:lnTo>
                      <a:pt x="2222" y="810260"/>
                    </a:lnTo>
                    <a:lnTo>
                      <a:pt x="6883" y="833120"/>
                    </a:lnTo>
                    <a:lnTo>
                      <a:pt x="9144" y="842010"/>
                    </a:lnTo>
                    <a:lnTo>
                      <a:pt x="10934" y="849630"/>
                    </a:lnTo>
                    <a:lnTo>
                      <a:pt x="12395" y="858520"/>
                    </a:lnTo>
                    <a:lnTo>
                      <a:pt x="13703" y="866140"/>
                    </a:lnTo>
                    <a:lnTo>
                      <a:pt x="14198" y="869950"/>
                    </a:lnTo>
                    <a:lnTo>
                      <a:pt x="14528" y="872490"/>
                    </a:lnTo>
                    <a:lnTo>
                      <a:pt x="15189" y="878840"/>
                    </a:lnTo>
                    <a:lnTo>
                      <a:pt x="16814" y="886460"/>
                    </a:lnTo>
                    <a:lnTo>
                      <a:pt x="20523" y="891540"/>
                    </a:lnTo>
                    <a:lnTo>
                      <a:pt x="33007" y="899160"/>
                    </a:lnTo>
                    <a:lnTo>
                      <a:pt x="50139" y="900430"/>
                    </a:lnTo>
                    <a:lnTo>
                      <a:pt x="243852" y="900430"/>
                    </a:lnTo>
                    <a:lnTo>
                      <a:pt x="297218" y="897890"/>
                    </a:lnTo>
                    <a:lnTo>
                      <a:pt x="350558" y="896620"/>
                    </a:lnTo>
                    <a:lnTo>
                      <a:pt x="457174" y="892810"/>
                    </a:lnTo>
                    <a:lnTo>
                      <a:pt x="665822" y="887730"/>
                    </a:lnTo>
                    <a:lnTo>
                      <a:pt x="768121" y="887730"/>
                    </a:lnTo>
                    <a:lnTo>
                      <a:pt x="819340" y="886460"/>
                    </a:lnTo>
                    <a:lnTo>
                      <a:pt x="1075842" y="886460"/>
                    </a:lnTo>
                    <a:lnTo>
                      <a:pt x="1127175" y="887730"/>
                    </a:lnTo>
                    <a:lnTo>
                      <a:pt x="1229804" y="887730"/>
                    </a:lnTo>
                    <a:lnTo>
                      <a:pt x="1281087" y="889000"/>
                    </a:lnTo>
                    <a:lnTo>
                      <a:pt x="1332344" y="889000"/>
                    </a:lnTo>
                    <a:lnTo>
                      <a:pt x="1587906" y="891540"/>
                    </a:lnTo>
                    <a:lnTo>
                      <a:pt x="1638261" y="891540"/>
                    </a:lnTo>
                    <a:lnTo>
                      <a:pt x="1688604" y="892810"/>
                    </a:lnTo>
                    <a:lnTo>
                      <a:pt x="2391384" y="892810"/>
                    </a:lnTo>
                    <a:lnTo>
                      <a:pt x="2441460" y="891540"/>
                    </a:lnTo>
                    <a:lnTo>
                      <a:pt x="2541587" y="891540"/>
                    </a:lnTo>
                    <a:lnTo>
                      <a:pt x="2591625" y="890270"/>
                    </a:lnTo>
                    <a:lnTo>
                      <a:pt x="2691688" y="890270"/>
                    </a:lnTo>
                    <a:lnTo>
                      <a:pt x="2741714" y="889000"/>
                    </a:lnTo>
                    <a:lnTo>
                      <a:pt x="2841714" y="889000"/>
                    </a:lnTo>
                    <a:lnTo>
                      <a:pt x="3391395" y="881380"/>
                    </a:lnTo>
                    <a:lnTo>
                      <a:pt x="3443465" y="881380"/>
                    </a:lnTo>
                    <a:lnTo>
                      <a:pt x="3495471" y="880110"/>
                    </a:lnTo>
                    <a:lnTo>
                      <a:pt x="3806304" y="880110"/>
                    </a:lnTo>
                    <a:lnTo>
                      <a:pt x="4064139" y="881380"/>
                    </a:lnTo>
                    <a:lnTo>
                      <a:pt x="4269918" y="881380"/>
                    </a:lnTo>
                    <a:lnTo>
                      <a:pt x="4321327" y="880110"/>
                    </a:lnTo>
                    <a:lnTo>
                      <a:pt x="4475505" y="880110"/>
                    </a:lnTo>
                    <a:lnTo>
                      <a:pt x="4528185" y="878840"/>
                    </a:lnTo>
                    <a:lnTo>
                      <a:pt x="4850828" y="878840"/>
                    </a:lnTo>
                    <a:lnTo>
                      <a:pt x="4905146" y="880110"/>
                    </a:lnTo>
                    <a:lnTo>
                      <a:pt x="4956099" y="880110"/>
                    </a:lnTo>
                    <a:lnTo>
                      <a:pt x="5007064" y="881380"/>
                    </a:lnTo>
                    <a:lnTo>
                      <a:pt x="5058016" y="880110"/>
                    </a:lnTo>
                    <a:lnTo>
                      <a:pt x="5108981" y="880110"/>
                    </a:lnTo>
                    <a:lnTo>
                      <a:pt x="5159934" y="877570"/>
                    </a:lnTo>
                    <a:lnTo>
                      <a:pt x="5207889" y="876300"/>
                    </a:lnTo>
                    <a:lnTo>
                      <a:pt x="5351767" y="868680"/>
                    </a:lnTo>
                    <a:lnTo>
                      <a:pt x="5399735" y="867410"/>
                    </a:lnTo>
                    <a:lnTo>
                      <a:pt x="5552465" y="867410"/>
                    </a:lnTo>
                    <a:lnTo>
                      <a:pt x="5603240" y="868680"/>
                    </a:lnTo>
                    <a:lnTo>
                      <a:pt x="5653900" y="868680"/>
                    </a:lnTo>
                    <a:lnTo>
                      <a:pt x="6233096" y="882650"/>
                    </a:lnTo>
                    <a:lnTo>
                      <a:pt x="6261963" y="885190"/>
                    </a:lnTo>
                    <a:close/>
                  </a:path>
                </a:pathLst>
              </a:custGeom>
              <a:solidFill>
                <a:srgbClr val="F5AA49"/>
              </a:solidFill>
            </p:spPr>
            <p:txBody>
              <a:bodyPr wrap="square" lIns="0" tIns="0" rIns="0" bIns="0" rtlCol="0"/>
              <a:lstStyle/>
              <a:p>
                <a:pPr algn="ctr" defTabSz="609630"/>
                <a:endParaRPr sz="1200">
                  <a:solidFill>
                    <a:prstClr val="black"/>
                  </a:solidFill>
                  <a:latin typeface="Times New Roman" panose="02020603050405020304" pitchFamily="18" charset="0"/>
                  <a:cs typeface="Times New Roman" panose="02020603050405020304" pitchFamily="18" charset="0"/>
                </a:endParaRPr>
              </a:p>
            </p:txBody>
          </p:sp>
          <p:sp>
            <p:nvSpPr>
              <p:cNvPr id="20" name="object 8">
                <a:extLst>
                  <a:ext uri="{FF2B5EF4-FFF2-40B4-BE49-F238E27FC236}">
                    <a16:creationId xmlns:a16="http://schemas.microsoft.com/office/drawing/2014/main" id="{718C305B-3384-4E53-8AD6-B64488D0DDA1}"/>
                  </a:ext>
                </a:extLst>
              </p:cNvPr>
              <p:cNvSpPr txBox="1"/>
              <p:nvPr/>
            </p:nvSpPr>
            <p:spPr>
              <a:xfrm>
                <a:off x="9369290" y="7686876"/>
                <a:ext cx="8004311" cy="504530"/>
              </a:xfrm>
              <a:prstGeom prst="rect">
                <a:avLst/>
              </a:prstGeom>
            </p:spPr>
            <p:txBody>
              <a:bodyPr vert="horz" wrap="square" lIns="0" tIns="8043" rIns="0" bIns="0" rtlCol="0">
                <a:spAutoFit/>
              </a:bodyPr>
              <a:lstStyle/>
              <a:p>
                <a:pPr marL="8467" algn="ctr" defTabSz="609630">
                  <a:spcBef>
                    <a:spcPts val="63"/>
                  </a:spcBef>
                </a:pPr>
                <a:r>
                  <a:rPr lang="en-US" sz="2133" dirty="0" err="1">
                    <a:solidFill>
                      <a:srgbClr val="642515"/>
                    </a:solidFill>
                    <a:latin typeface="Times New Roman" panose="02020603050405020304" pitchFamily="18" charset="0"/>
                    <a:cs typeface="Times New Roman" panose="02020603050405020304" pitchFamily="18" charset="0"/>
                  </a:rPr>
                  <a:t>Kể</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tên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và</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nêu</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được</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những</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thành</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tựu</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văn</a:t>
                </a:r>
                <a:r>
                  <a:rPr lang="en-US" sz="2133" dirty="0">
                    <a:solidFill>
                      <a:srgbClr val="642515"/>
                    </a:solidFill>
                    <a:latin typeface="Times New Roman" panose="02020603050405020304" pitchFamily="18" charset="0"/>
                    <a:cs typeface="Times New Roman" panose="02020603050405020304" pitchFamily="18" charset="0"/>
                  </a:rPr>
                  <a:t> </a:t>
                </a:r>
                <a:r>
                  <a:rPr lang="en-US" sz="2133" dirty="0" err="1">
                    <a:solidFill>
                      <a:srgbClr val="642515"/>
                    </a:solidFill>
                    <a:latin typeface="Times New Roman" panose="02020603050405020304" pitchFamily="18" charset="0"/>
                    <a:cs typeface="Times New Roman" panose="02020603050405020304" pitchFamily="18" charset="0"/>
                  </a:rPr>
                  <a:t>hóa</a:t>
                </a:r>
                <a:endParaRPr sz="2133" dirty="0">
                  <a:solidFill>
                    <a:prstClr val="black"/>
                  </a:solidFill>
                  <a:latin typeface="Times New Roman" panose="02020603050405020304" pitchFamily="18" charset="0"/>
                  <a:cs typeface="Times New Roman" panose="02020603050405020304" pitchFamily="18" charset="0"/>
                </a:endParaRPr>
              </a:p>
            </p:txBody>
          </p:sp>
        </p:grpSp>
        <p:pic>
          <p:nvPicPr>
            <p:cNvPr id="30" name="Graphic 29" descr="Palette">
              <a:extLst>
                <a:ext uri="{FF2B5EF4-FFF2-40B4-BE49-F238E27FC236}">
                  <a16:creationId xmlns:a16="http://schemas.microsoft.com/office/drawing/2014/main" id="{FD29C3D4-B798-4AD8-A8E7-C6A8C684C6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081800" y="7021653"/>
              <a:ext cx="2062200" cy="2062200"/>
            </a:xfrm>
            <a:prstGeom prst="rect">
              <a:avLst/>
            </a:prstGeom>
          </p:spPr>
        </p:pic>
      </p:grpSp>
      <p:pic>
        <p:nvPicPr>
          <p:cNvPr id="27" name="Picture 2" descr="Nile River GIFs - Get the best GIF on GIPHY">
            <a:extLst>
              <a:ext uri="{FF2B5EF4-FFF2-40B4-BE49-F238E27FC236}">
                <a16:creationId xmlns:a16="http://schemas.microsoft.com/office/drawing/2014/main" id="{4D81E02C-6D85-49F2-A019-9DCA6648F46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45364" y="3987800"/>
            <a:ext cx="4343509" cy="2443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77DBD-C496-424E-9B4B-43C972E85322}"/>
              </a:ext>
            </a:extLst>
          </p:cNvPr>
          <p:cNvSpPr txBox="1"/>
          <p:nvPr/>
        </p:nvSpPr>
        <p:spPr>
          <a:xfrm>
            <a:off x="3361431" y="526143"/>
            <a:ext cx="5478551" cy="678647"/>
          </a:xfrm>
          <a:prstGeom prst="rect">
            <a:avLst/>
          </a:prstGeom>
          <a:noFill/>
        </p:spPr>
        <p:txBody>
          <a:bodyPr wrap="none" rtlCol="0">
            <a:spAutoFit/>
          </a:bodyPr>
          <a:lstStyle/>
          <a:p>
            <a:pPr defTabSz="870918"/>
            <a:r>
              <a:rPr lang="en-US" sz="3810" dirty="0">
                <a:solidFill>
                  <a:srgbClr val="7030A0"/>
                </a:solidFill>
                <a:latin typeface="Times New Roman" panose="02020603050405020304" pitchFamily="18" charset="0"/>
                <a:cs typeface="Times New Roman" panose="02020603050405020304" pitchFamily="18" charset="0"/>
              </a:rPr>
              <a:t>I. ĐIỀU KIỆN TỰ NHIÊN</a:t>
            </a:r>
          </a:p>
        </p:txBody>
      </p:sp>
      <p:sp>
        <p:nvSpPr>
          <p:cNvPr id="11" name="Circle: Hollow 10">
            <a:extLst>
              <a:ext uri="{FF2B5EF4-FFF2-40B4-BE49-F238E27FC236}">
                <a16:creationId xmlns:a16="http://schemas.microsoft.com/office/drawing/2014/main" id="{4D6D6726-5959-4A40-B49C-7B419615E664}"/>
              </a:ext>
            </a:extLst>
          </p:cNvPr>
          <p:cNvSpPr/>
          <p:nvPr/>
        </p:nvSpPr>
        <p:spPr>
          <a:xfrm>
            <a:off x="10377714" y="308429"/>
            <a:ext cx="1016000" cy="1016000"/>
          </a:xfrm>
          <a:prstGeom prst="donut">
            <a:avLst>
              <a:gd name="adj" fmla="val 15476"/>
            </a:avLst>
          </a:prstGeom>
          <a:solidFill>
            <a:srgbClr val="FF7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918"/>
            <a:endParaRPr lang="en-US" sz="1714">
              <a:solidFill>
                <a:prstClr val="black"/>
              </a:solidFill>
              <a:latin typeface="Calibri" panose="020F0502020204030204"/>
            </a:endParaRPr>
          </a:p>
        </p:txBody>
      </p:sp>
      <p:sp>
        <p:nvSpPr>
          <p:cNvPr id="12" name="TextBox 11">
            <a:extLst>
              <a:ext uri="{FF2B5EF4-FFF2-40B4-BE49-F238E27FC236}">
                <a16:creationId xmlns:a16="http://schemas.microsoft.com/office/drawing/2014/main" id="{5C487771-094F-4756-B99C-4C340D0DD06D}"/>
              </a:ext>
            </a:extLst>
          </p:cNvPr>
          <p:cNvSpPr txBox="1"/>
          <p:nvPr/>
        </p:nvSpPr>
        <p:spPr>
          <a:xfrm>
            <a:off x="10548757" y="598715"/>
            <a:ext cx="623889" cy="619913"/>
          </a:xfrm>
          <a:prstGeom prst="rect">
            <a:avLst/>
          </a:prstGeom>
          <a:noFill/>
        </p:spPr>
        <p:txBody>
          <a:bodyPr wrap="none" rtlCol="0">
            <a:spAutoFit/>
          </a:bodyPr>
          <a:lstStyle/>
          <a:p>
            <a:pPr algn="ctr" defTabSz="870918"/>
            <a:r>
              <a:rPr lang="en-US" sz="1714" b="1" dirty="0">
                <a:solidFill>
                  <a:prstClr val="black"/>
                </a:solidFill>
                <a:latin typeface="Times New Roman" panose="02020603050405020304" pitchFamily="18" charset="0"/>
                <a:cs typeface="Times New Roman" panose="02020603050405020304" pitchFamily="18" charset="0"/>
              </a:rPr>
              <a:t>5 </a:t>
            </a:r>
          </a:p>
          <a:p>
            <a:pPr algn="ctr" defTabSz="870918"/>
            <a:r>
              <a:rPr lang="en-US" sz="1714" b="1" dirty="0" err="1">
                <a:solidFill>
                  <a:prstClr val="black"/>
                </a:solidFill>
                <a:latin typeface="Times New Roman" panose="02020603050405020304" pitchFamily="18" charset="0"/>
                <a:cs typeface="Times New Roman" panose="02020603050405020304" pitchFamily="18" charset="0"/>
              </a:rPr>
              <a:t>phút</a:t>
            </a:r>
            <a:endParaRPr lang="en-US" sz="1714" b="1" dirty="0">
              <a:solidFill>
                <a:prstClr val="black"/>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74B07E3F-5103-44D0-AD54-0A23C4D93538}"/>
              </a:ext>
            </a:extLst>
          </p:cNvPr>
          <p:cNvGrpSpPr/>
          <p:nvPr/>
        </p:nvGrpSpPr>
        <p:grpSpPr>
          <a:xfrm>
            <a:off x="508000" y="1815596"/>
            <a:ext cx="3696857" cy="3459009"/>
            <a:chOff x="8418288" y="1847850"/>
            <a:chExt cx="2877674" cy="2473466"/>
          </a:xfrm>
        </p:grpSpPr>
        <p:sp>
          <p:nvSpPr>
            <p:cNvPr id="14" name="Speech Bubble: Rectangle with Corners Rounded 13">
              <a:extLst>
                <a:ext uri="{FF2B5EF4-FFF2-40B4-BE49-F238E27FC236}">
                  <a16:creationId xmlns:a16="http://schemas.microsoft.com/office/drawing/2014/main" id="{575E157C-5EEE-4661-8023-FA0BF3789345}"/>
                </a:ext>
              </a:extLst>
            </p:cNvPr>
            <p:cNvSpPr/>
            <p:nvPr/>
          </p:nvSpPr>
          <p:spPr>
            <a:xfrm>
              <a:off x="8418288" y="1847850"/>
              <a:ext cx="2837762" cy="2473466"/>
            </a:xfrm>
            <a:prstGeom prst="wedgeRoundRectCallout">
              <a:avLst>
                <a:gd name="adj1" fmla="val 62675"/>
                <a:gd name="adj2" fmla="val -29169"/>
                <a:gd name="adj3" fmla="val 16667"/>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918"/>
              <a:endParaRPr lang="en-US" sz="3048"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B575923-5A8D-4BFB-9770-92E6C4A42E63}"/>
                </a:ext>
              </a:extLst>
            </p:cNvPr>
            <p:cNvSpPr txBox="1"/>
            <p:nvPr/>
          </p:nvSpPr>
          <p:spPr>
            <a:xfrm>
              <a:off x="8458200" y="1932134"/>
              <a:ext cx="2837762" cy="2306029"/>
            </a:xfrm>
            <a:prstGeom prst="rect">
              <a:avLst/>
            </a:prstGeom>
            <a:noFill/>
          </p:spPr>
          <p:txBody>
            <a:bodyPr wrap="square" rtlCol="0">
              <a:spAutoFit/>
            </a:bodyPr>
            <a:lstStyle/>
            <a:p>
              <a:pPr algn="just" defTabSz="870918">
                <a:lnSpc>
                  <a:spcPct val="150000"/>
                </a:lnSpc>
                <a:spcAft>
                  <a:spcPts val="571"/>
                </a:spcAft>
              </a:pP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đôi</a:t>
              </a:r>
              <a:endPar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870918">
                <a:lnSpc>
                  <a:spcPct val="150000"/>
                </a:lnSpc>
                <a:spcAft>
                  <a:spcPts val="571"/>
                </a:spcAft>
              </a:pP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3 SGK,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dõi</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2 video.</a:t>
              </a:r>
            </a:p>
            <a:p>
              <a:pPr algn="just" defTabSz="870918">
                <a:lnSpc>
                  <a:spcPct val="150000"/>
                </a:lnSpc>
                <a:spcAft>
                  <a:spcPts val="571"/>
                </a:spcAft>
              </a:pP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870918">
                <a:lnSpc>
                  <a:spcPct val="150000"/>
                </a:lnSpc>
                <a:spcAft>
                  <a:spcPts val="571"/>
                </a:spcAft>
              </a:pP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133"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33"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8CC2BE8E-223B-4286-B08E-8C9517729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1" y="1614714"/>
            <a:ext cx="7519003" cy="4934857"/>
          </a:xfrm>
          <a:prstGeom prst="rect">
            <a:avLst/>
          </a:prstGeom>
        </p:spPr>
      </p:pic>
      <p:pic>
        <p:nvPicPr>
          <p:cNvPr id="2050" name="Picture 2" descr="Pin on Health">
            <a:extLst>
              <a:ext uri="{FF2B5EF4-FFF2-40B4-BE49-F238E27FC236}">
                <a16:creationId xmlns:a16="http://schemas.microsoft.com/office/drawing/2014/main" id="{AF18B1D9-9232-4454-98F7-F9C2C6817A4E}"/>
              </a:ext>
            </a:extLst>
          </p:cNvPr>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99933" y="5407435"/>
            <a:ext cx="2172383" cy="122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1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EC6D-2561-4722-8DAE-AFBC7260F21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4EBA96FB-9160-4E3F-9C18-AAC227F6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4" y="0"/>
            <a:ext cx="11759372" cy="6832600"/>
          </a:xfrm>
          <a:prstGeom prst="rect">
            <a:avLst/>
          </a:prstGeom>
        </p:spPr>
      </p:pic>
      <p:pic>
        <p:nvPicPr>
          <p:cNvPr id="4098" name="Picture 2" descr="Pin on Health">
            <a:extLst>
              <a:ext uri="{FF2B5EF4-FFF2-40B4-BE49-F238E27FC236}">
                <a16:creationId xmlns:a16="http://schemas.microsoft.com/office/drawing/2014/main" id="{D85720CB-9A76-49D6-90A6-59DBEE4323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47639"/>
            <a:ext cx="27432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5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A718E9-229A-4D75-8175-6FF7D3ED08C8}"/>
              </a:ext>
            </a:extLst>
          </p:cNvPr>
          <p:cNvSpPr txBox="1"/>
          <p:nvPr/>
        </p:nvSpPr>
        <p:spPr>
          <a:xfrm rot="10800000" flipV="1">
            <a:off x="254000" y="1403255"/>
            <a:ext cx="11684000" cy="1734064"/>
          </a:xfrm>
          <a:prstGeom prst="rect">
            <a:avLst/>
          </a:prstGeom>
          <a:solidFill>
            <a:schemeClr val="tx1">
              <a:alpha val="35000"/>
            </a:schemeClr>
          </a:solidFill>
        </p:spPr>
        <p:txBody>
          <a:bodyPr wrap="square" rtlCol="0">
            <a:spAutoFit/>
          </a:bodyPr>
          <a:lstStyle/>
          <a:p>
            <a:pPr defTabSz="870918"/>
            <a:r>
              <a:rPr lang="vi-VN" sz="2667" dirty="0">
                <a:solidFill>
                  <a:prstClr val="white"/>
                </a:solidFill>
                <a:latin typeface="Times New Roman" panose="02020603050405020304" pitchFamily="18" charset="0"/>
                <a:cs typeface="Times New Roman" panose="02020603050405020304" pitchFamily="18" charset="0"/>
              </a:rPr>
              <a:t>Sông Nile là sông dài nhất và trong số những con sông nổi tiếng nhất thế giới. Nó đóng một vai trò quan trọng trong văn hóa Ai Cập thời tiền sử. Vào thời cổ đại, con sông được gọi là "Hapi", theo tên của vị thần sinh sản và tái sinh. Tên sông Nile bắt nguồn từ tiếng Hy Lạp "Neilos", có nghĩa là "Thung lũng sông"</a:t>
            </a:r>
            <a:endParaRPr lang="en-US" sz="2667" dirty="0">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57B4020-E975-48C2-BAB2-79021387C1C0}"/>
              </a:ext>
            </a:extLst>
          </p:cNvPr>
          <p:cNvSpPr txBox="1"/>
          <p:nvPr/>
        </p:nvSpPr>
        <p:spPr>
          <a:xfrm rot="10800000" flipV="1">
            <a:off x="254000" y="1330684"/>
            <a:ext cx="11684000" cy="1734064"/>
          </a:xfrm>
          <a:prstGeom prst="rect">
            <a:avLst/>
          </a:prstGeom>
          <a:solidFill>
            <a:schemeClr val="tx1">
              <a:alpha val="35000"/>
            </a:schemeClr>
          </a:solidFill>
        </p:spPr>
        <p:txBody>
          <a:bodyPr wrap="square" rtlCol="0">
            <a:spAutoFit/>
          </a:bodyPr>
          <a:lstStyle/>
          <a:p>
            <a:pPr defTabSz="870918"/>
            <a:r>
              <a:rPr lang="vi-VN" sz="2667" dirty="0">
                <a:solidFill>
                  <a:prstClr val="white"/>
                </a:solidFill>
                <a:latin typeface="Times New Roman" panose="02020603050405020304" pitchFamily="18" charset="0"/>
              </a:rPr>
              <a:t>Ai Cập thường được gọi là "món quà sông Nile", vì cuộc sống của người Ai Cập phụ thuộc vào dòng sông. Nó ngập lụt hàng năm, vào khoảng ngày 19 tháng 7, để lại những lớp bùn màu mỡ trên vùng đất xung quanh. Sự kiện này nghiêm trọng đến nỗi ngày lũ lụt trở thành ngày đầu tiên trong lịch Ai Cập.</a:t>
            </a:r>
            <a:endParaRPr lang="en-US" sz="2667" dirty="0">
              <a:solidFill>
                <a:prstClr val="white"/>
              </a:solidFill>
              <a:latin typeface="Calibri Light" panose="020F0302020204030204"/>
              <a:cs typeface="Times New Roman" panose="02020603050405020304" pitchFamily="18" charset="0"/>
            </a:endParaRPr>
          </a:p>
        </p:txBody>
      </p:sp>
      <p:sp>
        <p:nvSpPr>
          <p:cNvPr id="10" name="TextBox 9">
            <a:extLst>
              <a:ext uri="{FF2B5EF4-FFF2-40B4-BE49-F238E27FC236}">
                <a16:creationId xmlns:a16="http://schemas.microsoft.com/office/drawing/2014/main" id="{D520F500-92A6-412A-A17A-9A35DD6EA8B8}"/>
              </a:ext>
            </a:extLst>
          </p:cNvPr>
          <p:cNvSpPr txBox="1"/>
          <p:nvPr/>
        </p:nvSpPr>
        <p:spPr>
          <a:xfrm rot="10800000" flipV="1">
            <a:off x="254000" y="1330652"/>
            <a:ext cx="11684000" cy="2144498"/>
          </a:xfrm>
          <a:prstGeom prst="rect">
            <a:avLst/>
          </a:prstGeom>
          <a:solidFill>
            <a:schemeClr val="tx1">
              <a:alpha val="35000"/>
            </a:schemeClr>
          </a:solidFill>
        </p:spPr>
        <p:txBody>
          <a:bodyPr wrap="square" rtlCol="0">
            <a:spAutoFit/>
          </a:bodyPr>
          <a:lstStyle/>
          <a:p>
            <a:pPr defTabSz="870918"/>
            <a:r>
              <a:rPr lang="vi-VN" sz="2667" dirty="0">
                <a:solidFill>
                  <a:prstClr val="white"/>
                </a:solidFill>
                <a:latin typeface="Times New Roman" panose="02020603050405020304" pitchFamily="18" charset="0"/>
              </a:rPr>
              <a:t>Tên của đất nước Ai Cập cổ đại là Kemet, khai phá vùng đất đen từ bùn đen giàu có. Khi con sông bị ngập lụt, người Ai Cập đã cố gắng giữ nước trên các vùng đất bằng cách đắp các con đập và kênh đào để bùn có thể được lắng đọng một cách hài hòa. Sử dụng hệ thống tưới tiêu tiên tiến, họ làm cho các khu vực rộng lớn dọc theo sông Nile trở nên phì nhiêu.</a:t>
            </a:r>
            <a:endParaRPr lang="en-US" sz="2667" dirty="0">
              <a:solidFill>
                <a:prstClr val="white"/>
              </a:solidFill>
              <a:latin typeface="Calibri Light" panose="020F0302020204030204"/>
              <a:cs typeface="Times New Roman" panose="02020603050405020304" pitchFamily="18" charset="0"/>
            </a:endParaRPr>
          </a:p>
        </p:txBody>
      </p:sp>
      <p:sp>
        <p:nvSpPr>
          <p:cNvPr id="11" name="TextBox 10">
            <a:extLst>
              <a:ext uri="{FF2B5EF4-FFF2-40B4-BE49-F238E27FC236}">
                <a16:creationId xmlns:a16="http://schemas.microsoft.com/office/drawing/2014/main" id="{E107EA58-02CC-4780-9F89-4338A6C5E88B}"/>
              </a:ext>
            </a:extLst>
          </p:cNvPr>
          <p:cNvSpPr txBox="1"/>
          <p:nvPr/>
        </p:nvSpPr>
        <p:spPr>
          <a:xfrm rot="10800000" flipV="1">
            <a:off x="508000" y="3740175"/>
            <a:ext cx="11684000" cy="1734064"/>
          </a:xfrm>
          <a:prstGeom prst="rect">
            <a:avLst/>
          </a:prstGeom>
          <a:solidFill>
            <a:schemeClr val="tx1">
              <a:alpha val="35000"/>
            </a:schemeClr>
          </a:solidFill>
        </p:spPr>
        <p:txBody>
          <a:bodyPr wrap="square" rtlCol="0">
            <a:spAutoFit/>
          </a:bodyPr>
          <a:lstStyle/>
          <a:p>
            <a:pPr defTabSz="870918"/>
            <a:r>
              <a:rPr lang="vi-VN" sz="2667" dirty="0">
                <a:solidFill>
                  <a:prstClr val="white"/>
                </a:solidFill>
                <a:latin typeface="Times New Roman" panose="02020603050405020304" pitchFamily="18" charset="0"/>
              </a:rPr>
              <a:t>Đất đai được chia thành các lô đất bằng các con mương, những mảnh đất này được tưới nước từ các con kênh với các thiết bị nâng nước. Việc xây dựng các hệ thống thủy lợi đòi hỏi sự hợp tác và một đòn bẩy cao của tổ chức trong khu định cư và do đó đóng một vai trò lớn trong việc tạo ra nhà nước Ai Cập cổ đại</a:t>
            </a:r>
            <a:endParaRPr lang="en-US" sz="2667" dirty="0">
              <a:solidFill>
                <a:prstClr val="white"/>
              </a:solidFill>
              <a:latin typeface="Calibri Light" panose="020F0302020204030204"/>
              <a:cs typeface="Times New Roman" panose="02020603050405020304" pitchFamily="18" charset="0"/>
            </a:endParaRPr>
          </a:p>
        </p:txBody>
      </p:sp>
      <p:sp>
        <p:nvSpPr>
          <p:cNvPr id="7" name="TextBox 6">
            <a:extLst>
              <a:ext uri="{FF2B5EF4-FFF2-40B4-BE49-F238E27FC236}">
                <a16:creationId xmlns:a16="http://schemas.microsoft.com/office/drawing/2014/main" id="{1848C5D8-C200-476B-A1F8-9990A689BC80}"/>
              </a:ext>
            </a:extLst>
          </p:cNvPr>
          <p:cNvSpPr txBox="1"/>
          <p:nvPr/>
        </p:nvSpPr>
        <p:spPr>
          <a:xfrm>
            <a:off x="9506858" y="5892176"/>
            <a:ext cx="2394857" cy="444096"/>
          </a:xfrm>
          <a:prstGeom prst="rect">
            <a:avLst/>
          </a:prstGeom>
          <a:noFill/>
        </p:spPr>
        <p:txBody>
          <a:bodyPr wrap="square" rtlCol="0">
            <a:spAutoFit/>
          </a:bodyPr>
          <a:lstStyle/>
          <a:p>
            <a:pPr defTabSz="870918"/>
            <a:r>
              <a:rPr lang="en-US" sz="2286" dirty="0" err="1">
                <a:solidFill>
                  <a:prstClr val="white"/>
                </a:solidFill>
                <a:latin typeface="Times New Roman" panose="02020603050405020304" pitchFamily="18" charset="0"/>
                <a:cs typeface="Times New Roman" panose="02020603050405020304" pitchFamily="18" charset="0"/>
              </a:rPr>
              <a:t>Nguồn</a:t>
            </a:r>
            <a:r>
              <a:rPr lang="en-US" sz="2286" dirty="0">
                <a:solidFill>
                  <a:prstClr val="white"/>
                </a:solidFill>
                <a:latin typeface="Times New Roman" panose="02020603050405020304" pitchFamily="18" charset="0"/>
                <a:cs typeface="Times New Roman" panose="02020603050405020304" pitchFamily="18" charset="0"/>
              </a:rPr>
              <a:t> </a:t>
            </a:r>
            <a:r>
              <a:rPr lang="en-US" sz="2286" dirty="0" err="1">
                <a:solidFill>
                  <a:prstClr val="white"/>
                </a:solidFill>
                <a:latin typeface="Times New Roman" panose="02020603050405020304" pitchFamily="18" charset="0"/>
                <a:cs typeface="Times New Roman" panose="02020603050405020304" pitchFamily="18" charset="0"/>
              </a:rPr>
              <a:t>mozaik</a:t>
            </a:r>
            <a:r>
              <a:rPr lang="en-US" sz="2286" dirty="0">
                <a:solidFill>
                  <a:prstClr val="white"/>
                </a:solidFill>
                <a:latin typeface="Times New Roman" panose="02020603050405020304" pitchFamily="18" charset="0"/>
                <a:cs typeface="Times New Roman" panose="02020603050405020304" pitchFamily="18" charset="0"/>
              </a:rPr>
              <a:t> 3D</a:t>
            </a:r>
          </a:p>
        </p:txBody>
      </p:sp>
      <p:sp>
        <p:nvSpPr>
          <p:cNvPr id="13" name="TextBox 12">
            <a:extLst>
              <a:ext uri="{FF2B5EF4-FFF2-40B4-BE49-F238E27FC236}">
                <a16:creationId xmlns:a16="http://schemas.microsoft.com/office/drawing/2014/main" id="{0EC635B7-1EBC-4F91-BEA8-97A6C6F087B4}"/>
              </a:ext>
            </a:extLst>
          </p:cNvPr>
          <p:cNvSpPr txBox="1"/>
          <p:nvPr/>
        </p:nvSpPr>
        <p:spPr>
          <a:xfrm>
            <a:off x="3361431" y="279401"/>
            <a:ext cx="5478551" cy="678647"/>
          </a:xfrm>
          <a:prstGeom prst="rect">
            <a:avLst/>
          </a:prstGeom>
          <a:noFill/>
        </p:spPr>
        <p:txBody>
          <a:bodyPr wrap="none" rtlCol="0">
            <a:spAutoFit/>
          </a:bodyPr>
          <a:lstStyle/>
          <a:p>
            <a:pPr defTabSz="870918"/>
            <a:r>
              <a:rPr lang="en-US" sz="3810" dirty="0">
                <a:solidFill>
                  <a:srgbClr val="7030A0"/>
                </a:solidFill>
                <a:latin typeface="Times New Roman" panose="02020603050405020304" pitchFamily="18" charset="0"/>
                <a:cs typeface="Times New Roman" panose="02020603050405020304" pitchFamily="18" charset="0"/>
              </a:rPr>
              <a:t>I. ĐIỀU KIỆN TỰ NHIÊN</a:t>
            </a:r>
          </a:p>
        </p:txBody>
      </p:sp>
    </p:spTree>
    <p:extLst>
      <p:ext uri="{BB962C8B-B14F-4D97-AF65-F5344CB8AC3E}">
        <p14:creationId xmlns:p14="http://schemas.microsoft.com/office/powerpoint/2010/main" val="8602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6"/>
                                        </p:tgtEl>
                                        <p:attrNameLst>
                                          <p:attrName>ppt_y</p:attrName>
                                        </p:attrNameLst>
                                      </p:cBhvr>
                                      <p:tavLst>
                                        <p:tav tm="0">
                                          <p:val>
                                            <p:strVal val="#ppt_y"/>
                                          </p:val>
                                        </p:tav>
                                        <p:tav tm="100000">
                                          <p:val>
                                            <p:strVal val="#ppt_y"/>
                                          </p:val>
                                        </p:tav>
                                      </p:tavLst>
                                    </p:anim>
                                    <p:anim calcmode="lin" valueType="num">
                                      <p:cBhvr>
                                        <p:cTn id="9"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1" nodeType="clickEffect">
                                  <p:stCondLst>
                                    <p:cond delay="0"/>
                                  </p:stCondLst>
                                  <p:iterate type="lt">
                                    <p:tmPct val="0"/>
                                  </p:iterate>
                                  <p:childTnLst>
                                    <p:animEffect transition="out" filter="randombar(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9"/>
                                        </p:tgtEl>
                                        <p:attrNameLst>
                                          <p:attrName>ppt_y</p:attrName>
                                        </p:attrNameLst>
                                      </p:cBhvr>
                                      <p:tavLst>
                                        <p:tav tm="0">
                                          <p:val>
                                            <p:strVal val="#ppt_y"/>
                                          </p:val>
                                        </p:tav>
                                        <p:tav tm="100000">
                                          <p:val>
                                            <p:strVal val="#ppt_y"/>
                                          </p:val>
                                        </p:tav>
                                      </p:tavLst>
                                    </p:anim>
                                    <p:anim calcmode="lin" valueType="num">
                                      <p:cBhvr>
                                        <p:cTn id="23"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1" nodeType="clickEffect">
                                  <p:stCondLst>
                                    <p:cond delay="0"/>
                                  </p:stCondLst>
                                  <p:iterate type="lt">
                                    <p:tmPct val="0"/>
                                  </p:iterate>
                                  <p:childTnLst>
                                    <p:animEffect transition="out" filter="randombar(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0"/>
                                        </p:tgtEl>
                                        <p:attrNameLst>
                                          <p:attrName>ppt_y</p:attrName>
                                        </p:attrNameLst>
                                      </p:cBhvr>
                                      <p:tavLst>
                                        <p:tav tm="0">
                                          <p:val>
                                            <p:strVal val="#ppt_y"/>
                                          </p:val>
                                        </p:tav>
                                        <p:tav tm="100000">
                                          <p:val>
                                            <p:strVal val="#ppt_y"/>
                                          </p:val>
                                        </p:tav>
                                      </p:tavLst>
                                    </p:anim>
                                    <p:anim calcmode="lin" valueType="num">
                                      <p:cBhvr>
                                        <p:cTn id="37"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iterate type="lt">
                                    <p:tmPct val="0"/>
                                  </p:iterate>
                                  <p:childTnLst>
                                    <p:animEffect transition="out" filter="randombar(horizontal)">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11"/>
                                        </p:tgtEl>
                                        <p:attrNameLst>
                                          <p:attrName>ppt_y</p:attrName>
                                        </p:attrNameLst>
                                      </p:cBhvr>
                                      <p:tavLst>
                                        <p:tav tm="0">
                                          <p:val>
                                            <p:strVal val="#ppt_y"/>
                                          </p:val>
                                        </p:tav>
                                        <p:tav tm="100000">
                                          <p:val>
                                            <p:strVal val="#ppt_y"/>
                                          </p:val>
                                        </p:tav>
                                      </p:tavLst>
                                    </p:anim>
                                    <p:anim calcmode="lin" valueType="num">
                                      <p:cBhvr>
                                        <p:cTn id="5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xit" presetSubtype="10" fill="hold" grpId="1" nodeType="clickEffect">
                                  <p:stCondLst>
                                    <p:cond delay="0"/>
                                  </p:stCondLst>
                                  <p:iterate type="lt">
                                    <p:tmPct val="0"/>
                                  </p:iterate>
                                  <p:childTnLst>
                                    <p:animEffect transition="out" filter="randombar(horizontal)">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EC635B7-1EBC-4F91-BEA8-97A6C6F087B4}"/>
              </a:ext>
            </a:extLst>
          </p:cNvPr>
          <p:cNvSpPr txBox="1"/>
          <p:nvPr/>
        </p:nvSpPr>
        <p:spPr>
          <a:xfrm>
            <a:off x="3361431" y="279401"/>
            <a:ext cx="5478551" cy="678647"/>
          </a:xfrm>
          <a:prstGeom prst="rect">
            <a:avLst/>
          </a:prstGeom>
          <a:noFill/>
        </p:spPr>
        <p:txBody>
          <a:bodyPr wrap="none" rtlCol="0">
            <a:spAutoFit/>
          </a:bodyPr>
          <a:lstStyle/>
          <a:p>
            <a:pPr defTabSz="870918"/>
            <a:r>
              <a:rPr lang="en-US" sz="3810" dirty="0">
                <a:solidFill>
                  <a:srgbClr val="7030A0"/>
                </a:solidFill>
                <a:latin typeface="Times New Roman" panose="02020603050405020304" pitchFamily="18" charset="0"/>
                <a:cs typeface="Times New Roman" panose="02020603050405020304" pitchFamily="18" charset="0"/>
              </a:rPr>
              <a:t>I. ĐIỀU KIỆN TỰ NHIÊN</a:t>
            </a:r>
          </a:p>
        </p:txBody>
      </p:sp>
    </p:spTree>
    <p:extLst>
      <p:ext uri="{BB962C8B-B14F-4D97-AF65-F5344CB8AC3E}">
        <p14:creationId xmlns:p14="http://schemas.microsoft.com/office/powerpoint/2010/main" val="264525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BC3A68-9447-4984-BDE6-360190979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45" y="10885"/>
            <a:ext cx="8854555" cy="6847115"/>
          </a:xfrm>
          <a:prstGeom prst="rect">
            <a:avLst/>
          </a:prstGeom>
        </p:spPr>
      </p:pic>
      <p:grpSp>
        <p:nvGrpSpPr>
          <p:cNvPr id="5" name="Group 4">
            <a:extLst>
              <a:ext uri="{FF2B5EF4-FFF2-40B4-BE49-F238E27FC236}">
                <a16:creationId xmlns:a16="http://schemas.microsoft.com/office/drawing/2014/main" id="{EEB36EAE-F8C8-41E4-994A-11F74017CBEB}"/>
              </a:ext>
            </a:extLst>
          </p:cNvPr>
          <p:cNvGrpSpPr/>
          <p:nvPr/>
        </p:nvGrpSpPr>
        <p:grpSpPr>
          <a:xfrm>
            <a:off x="152401" y="584200"/>
            <a:ext cx="5186583" cy="2062244"/>
            <a:chOff x="7823660" y="1847850"/>
            <a:chExt cx="7231490" cy="2473466"/>
          </a:xfrm>
        </p:grpSpPr>
        <p:sp>
          <p:nvSpPr>
            <p:cNvPr id="6" name="Speech Bubble: Rectangle with Corners Rounded 5">
              <a:extLst>
                <a:ext uri="{FF2B5EF4-FFF2-40B4-BE49-F238E27FC236}">
                  <a16:creationId xmlns:a16="http://schemas.microsoft.com/office/drawing/2014/main" id="{F0A6F2FB-6FB7-4AD4-8211-A06FA87A5589}"/>
                </a:ext>
              </a:extLst>
            </p:cNvPr>
            <p:cNvSpPr/>
            <p:nvPr/>
          </p:nvSpPr>
          <p:spPr>
            <a:xfrm>
              <a:off x="7823660" y="1847850"/>
              <a:ext cx="7231490" cy="2473466"/>
            </a:xfrm>
            <a:prstGeom prst="wedgeRoundRectCallout">
              <a:avLst>
                <a:gd name="adj1" fmla="val -479"/>
                <a:gd name="adj2" fmla="val 78917"/>
                <a:gd name="adj3" fmla="val 16667"/>
              </a:avLst>
            </a:prstGeom>
            <a:solidFill>
              <a:schemeClr val="bg1">
                <a:lumMod val="8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7F160A2-64A0-4ACF-9CD3-BAF896A737B6}"/>
                </a:ext>
              </a:extLst>
            </p:cNvPr>
            <p:cNvSpPr txBox="1"/>
            <p:nvPr/>
          </p:nvSpPr>
          <p:spPr>
            <a:xfrm>
              <a:off x="7974162" y="2075308"/>
              <a:ext cx="6890572" cy="1880890"/>
            </a:xfrm>
            <a:prstGeom prst="rect">
              <a:avLst/>
            </a:prstGeom>
            <a:noFill/>
          </p:spPr>
          <p:txBody>
            <a:bodyPr wrap="square" rtlCol="0">
              <a:spAutoFit/>
            </a:bodyPr>
            <a:lstStyle/>
            <a:p>
              <a:pPr algn="just" defTabSz="609630">
                <a:lnSpc>
                  <a:spcPct val="150000"/>
                </a:lnSpc>
                <a:spcAft>
                  <a:spcPts val="400"/>
                </a:spcAft>
              </a:pP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Mời</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09630">
                <a:lnSpc>
                  <a:spcPct val="150000"/>
                </a:lnSpc>
                <a:spcAft>
                  <a:spcPts val="400"/>
                </a:spcAft>
              </a:pP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133"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33" b="1" dirty="0">
                <a:solidFill>
                  <a:srgbClr val="7030A0"/>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9" name="Circle: Hollow 8">
            <a:extLst>
              <a:ext uri="{FF2B5EF4-FFF2-40B4-BE49-F238E27FC236}">
                <a16:creationId xmlns:a16="http://schemas.microsoft.com/office/drawing/2014/main" id="{40B4070C-4866-4E30-9F1F-A5ACC685431D}"/>
              </a:ext>
            </a:extLst>
          </p:cNvPr>
          <p:cNvSpPr/>
          <p:nvPr/>
        </p:nvSpPr>
        <p:spPr>
          <a:xfrm>
            <a:off x="10377714" y="308429"/>
            <a:ext cx="1016000" cy="1016000"/>
          </a:xfrm>
          <a:prstGeom prst="donut">
            <a:avLst>
              <a:gd name="adj" fmla="val 15476"/>
            </a:avLst>
          </a:prstGeom>
          <a:solidFill>
            <a:srgbClr val="FF71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918"/>
            <a:endParaRPr lang="en-US" sz="1714">
              <a:solidFill>
                <a:prstClr val="black"/>
              </a:solidFill>
              <a:latin typeface="Calibri" panose="020F0502020204030204"/>
            </a:endParaRPr>
          </a:p>
        </p:txBody>
      </p:sp>
      <p:sp>
        <p:nvSpPr>
          <p:cNvPr id="10" name="TextBox 9">
            <a:extLst>
              <a:ext uri="{FF2B5EF4-FFF2-40B4-BE49-F238E27FC236}">
                <a16:creationId xmlns:a16="http://schemas.microsoft.com/office/drawing/2014/main" id="{7706B647-7E0D-4673-BF6C-1CCB9B8BE2E0}"/>
              </a:ext>
            </a:extLst>
          </p:cNvPr>
          <p:cNvSpPr txBox="1"/>
          <p:nvPr/>
        </p:nvSpPr>
        <p:spPr>
          <a:xfrm>
            <a:off x="10548757" y="598715"/>
            <a:ext cx="623889" cy="619913"/>
          </a:xfrm>
          <a:prstGeom prst="rect">
            <a:avLst/>
          </a:prstGeom>
          <a:noFill/>
        </p:spPr>
        <p:txBody>
          <a:bodyPr wrap="none" rtlCol="0">
            <a:spAutoFit/>
          </a:bodyPr>
          <a:lstStyle/>
          <a:p>
            <a:pPr algn="ctr" defTabSz="870918"/>
            <a:r>
              <a:rPr lang="en-US" sz="1714" b="1" dirty="0">
                <a:solidFill>
                  <a:prstClr val="black"/>
                </a:solidFill>
                <a:latin typeface="Times New Roman" panose="02020603050405020304" pitchFamily="18" charset="0"/>
                <a:cs typeface="Times New Roman" panose="02020603050405020304" pitchFamily="18" charset="0"/>
              </a:rPr>
              <a:t>5 </a:t>
            </a:r>
          </a:p>
          <a:p>
            <a:pPr algn="ctr" defTabSz="870918"/>
            <a:r>
              <a:rPr lang="en-US" sz="1714" b="1" dirty="0" err="1">
                <a:solidFill>
                  <a:prstClr val="black"/>
                </a:solidFill>
                <a:latin typeface="Times New Roman" panose="02020603050405020304" pitchFamily="18" charset="0"/>
                <a:cs typeface="Times New Roman" panose="02020603050405020304" pitchFamily="18" charset="0"/>
              </a:rPr>
              <a:t>phút</a:t>
            </a:r>
            <a:endParaRPr lang="en-US" sz="1714" b="1" dirty="0">
              <a:solidFill>
                <a:prstClr val="black"/>
              </a:solidFill>
              <a:latin typeface="Times New Roman" panose="02020603050405020304" pitchFamily="18" charset="0"/>
              <a:cs typeface="Times New Roman" panose="02020603050405020304" pitchFamily="18" charset="0"/>
            </a:endParaRPr>
          </a:p>
        </p:txBody>
      </p:sp>
      <p:pic>
        <p:nvPicPr>
          <p:cNvPr id="11" name="Picture 2" descr="Pin on Health">
            <a:extLst>
              <a:ext uri="{FF2B5EF4-FFF2-40B4-BE49-F238E27FC236}">
                <a16:creationId xmlns:a16="http://schemas.microsoft.com/office/drawing/2014/main" id="{7E17B2A3-EE41-4193-9EF6-37F4CEE385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23" y="3784600"/>
            <a:ext cx="27432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1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F6B38-86AD-4B80-A3B2-BAE0AE64C2A3}"/>
              </a:ext>
            </a:extLst>
          </p:cNvPr>
          <p:cNvPicPr/>
          <p:nvPr/>
        </p:nvPicPr>
        <p:blipFill>
          <a:blip r:embed="rId3"/>
          <a:stretch>
            <a:fillRect/>
          </a:stretch>
        </p:blipFill>
        <p:spPr>
          <a:xfrm>
            <a:off x="508000" y="76200"/>
            <a:ext cx="11430000" cy="6400800"/>
          </a:xfrm>
          <a:prstGeom prst="rect">
            <a:avLst/>
          </a:prstGeom>
        </p:spPr>
      </p:pic>
      <p:grpSp>
        <p:nvGrpSpPr>
          <p:cNvPr id="9" name="Group 8">
            <a:extLst>
              <a:ext uri="{FF2B5EF4-FFF2-40B4-BE49-F238E27FC236}">
                <a16:creationId xmlns:a16="http://schemas.microsoft.com/office/drawing/2014/main" id="{02485E00-E8FA-4AF3-8CE4-B93B7C8FD2CC}"/>
              </a:ext>
            </a:extLst>
          </p:cNvPr>
          <p:cNvGrpSpPr/>
          <p:nvPr/>
        </p:nvGrpSpPr>
        <p:grpSpPr>
          <a:xfrm>
            <a:off x="254000" y="381000"/>
            <a:ext cx="3302000" cy="1828800"/>
            <a:chOff x="8418286" y="1847850"/>
            <a:chExt cx="2877676" cy="1766964"/>
          </a:xfrm>
          <a:solidFill>
            <a:srgbClr val="FFFF00"/>
          </a:solidFill>
        </p:grpSpPr>
        <p:sp>
          <p:nvSpPr>
            <p:cNvPr id="10" name="Speech Bubble: Rectangle with Corners Rounded 9">
              <a:extLst>
                <a:ext uri="{FF2B5EF4-FFF2-40B4-BE49-F238E27FC236}">
                  <a16:creationId xmlns:a16="http://schemas.microsoft.com/office/drawing/2014/main" id="{703164C3-3A25-4C3A-98A5-9121619D91E9}"/>
                </a:ext>
              </a:extLst>
            </p:cNvPr>
            <p:cNvSpPr/>
            <p:nvPr/>
          </p:nvSpPr>
          <p:spPr>
            <a:xfrm>
              <a:off x="8418286" y="1847850"/>
              <a:ext cx="2837762" cy="1766964"/>
            </a:xfrm>
            <a:prstGeom prst="wedgeRoundRectCallout">
              <a:avLst>
                <a:gd name="adj1" fmla="val 82360"/>
                <a:gd name="adj2" fmla="val 28037"/>
                <a:gd name="adj3" fmla="val 16667"/>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133"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9527C28-8D99-48EB-B0CE-8A0372294F2C}"/>
                </a:ext>
              </a:extLst>
            </p:cNvPr>
            <p:cNvSpPr txBox="1"/>
            <p:nvPr/>
          </p:nvSpPr>
          <p:spPr>
            <a:xfrm>
              <a:off x="8458200" y="1932134"/>
              <a:ext cx="2837762" cy="1159743"/>
            </a:xfrm>
            <a:prstGeom prst="rect">
              <a:avLst/>
            </a:prstGeom>
            <a:grpFill/>
          </p:spPr>
          <p:txBody>
            <a:bodyPr wrap="square" rtlCol="0">
              <a:spAutoFit/>
            </a:bodyPr>
            <a:lstStyle/>
            <a:p>
              <a:pPr algn="just" defTabSz="609630">
                <a:spcAft>
                  <a:spcPts val="400"/>
                </a:spcAft>
              </a:pP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FEBDF090-2D68-4EEB-99AB-970EEE6EC067}"/>
              </a:ext>
            </a:extLst>
          </p:cNvPr>
          <p:cNvSpPr txBox="1"/>
          <p:nvPr/>
        </p:nvSpPr>
        <p:spPr>
          <a:xfrm>
            <a:off x="7449202" y="144342"/>
            <a:ext cx="3886257" cy="502766"/>
          </a:xfrm>
          <a:prstGeom prst="rect">
            <a:avLst/>
          </a:prstGeom>
          <a:noFill/>
        </p:spPr>
        <p:txBody>
          <a:bodyPr wrap="none" rtlCol="0">
            <a:spAutoFit/>
          </a:bodyPr>
          <a:lstStyle/>
          <a:p>
            <a:pPr defTabSz="870918"/>
            <a:r>
              <a:rPr lang="en-US" sz="2667" dirty="0">
                <a:solidFill>
                  <a:srgbClr val="7030A0"/>
                </a:solidFill>
                <a:latin typeface="Times New Roman" panose="02020603050405020304" pitchFamily="18" charset="0"/>
                <a:cs typeface="Times New Roman" panose="02020603050405020304" pitchFamily="18" charset="0"/>
              </a:rPr>
              <a:t>I. ĐIỀU KIỆN TỰ NHIÊN</a:t>
            </a:r>
          </a:p>
        </p:txBody>
      </p:sp>
      <p:pic>
        <p:nvPicPr>
          <p:cNvPr id="5122" name="Picture 2" descr="Education School Animated Clipart: girl-at-desk-writing-animated">
            <a:extLst>
              <a:ext uri="{FF2B5EF4-FFF2-40B4-BE49-F238E27FC236}">
                <a16:creationId xmlns:a16="http://schemas.microsoft.com/office/drawing/2014/main" id="{3C4C1DFD-9ECB-4BAF-A7AE-6724E4CCFB2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78600" y="616265"/>
            <a:ext cx="2267601" cy="198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132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969</Words>
  <Application>Microsoft Office PowerPoint</Application>
  <PresentationFormat>Widescreen</PresentationFormat>
  <Paragraphs>83</Paragraphs>
  <Slides>25</Slides>
  <Notes>5</Notes>
  <HiddenSlides>0</HiddenSlides>
  <MMClips>21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Calibri Light</vt:lpstr>
      <vt:lpstr>Tahoma</vt:lpstr>
      <vt:lpstr>Times New Roman</vt:lpstr>
      <vt:lpstr>Office Theme</vt:lpstr>
      <vt:lpstr>1_Office Theme</vt:lpstr>
      <vt:lpstr>2_Office Theme</vt:lpstr>
      <vt:lpstr>TIẾT 10 - BÀI 7</vt:lpstr>
      <vt:lpstr>TẶNG PHẨM CỦA NHỮNG DÒNG SÔNG</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TRẦN</dc:creator>
  <cp:lastModifiedBy>ismail - [2010]</cp:lastModifiedBy>
  <cp:revision>9</cp:revision>
  <dcterms:created xsi:type="dcterms:W3CDTF">2021-08-10T14:24:20Z</dcterms:created>
  <dcterms:modified xsi:type="dcterms:W3CDTF">2024-01-16T13:55:17Z</dcterms:modified>
</cp:coreProperties>
</file>