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7"/>
  </p:notesMasterIdLst>
  <p:sldIdLst>
    <p:sldId id="256" r:id="rId2"/>
    <p:sldId id="275" r:id="rId3"/>
    <p:sldId id="265" r:id="rId4"/>
    <p:sldId id="266" r:id="rId5"/>
    <p:sldId id="257" r:id="rId6"/>
    <p:sldId id="295" r:id="rId7"/>
    <p:sldId id="267" r:id="rId8"/>
    <p:sldId id="268" r:id="rId9"/>
    <p:sldId id="269" r:id="rId10"/>
    <p:sldId id="271" r:id="rId11"/>
    <p:sldId id="272" r:id="rId12"/>
    <p:sldId id="276" r:id="rId13"/>
    <p:sldId id="277" r:id="rId14"/>
    <p:sldId id="278" r:id="rId15"/>
    <p:sldId id="279" r:id="rId16"/>
    <p:sldId id="280" r:id="rId17"/>
    <p:sldId id="296" r:id="rId18"/>
    <p:sldId id="281" r:id="rId19"/>
    <p:sldId id="283" r:id="rId20"/>
    <p:sldId id="297" r:id="rId21"/>
    <p:sldId id="284" r:id="rId22"/>
    <p:sldId id="286" r:id="rId23"/>
    <p:sldId id="282" r:id="rId24"/>
    <p:sldId id="287" r:id="rId25"/>
    <p:sldId id="288" r:id="rId26"/>
    <p:sldId id="285" r:id="rId27"/>
    <p:sldId id="289" r:id="rId28"/>
    <p:sldId id="290" r:id="rId29"/>
    <p:sldId id="298" r:id="rId30"/>
    <p:sldId id="299" r:id="rId31"/>
    <p:sldId id="291" r:id="rId32"/>
    <p:sldId id="292" r:id="rId33"/>
    <p:sldId id="293" r:id="rId34"/>
    <p:sldId id="294" r:id="rId35"/>
    <p:sldId id="259" r:id="rId36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38"/>
      <p:italic r:id="rId39"/>
    </p:embeddedFont>
    <p:embeddedFont>
      <p:font typeface=".VnTime" panose="020B7200000000000000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맑은 고딕" panose="020B0503020000020004" pitchFamily="34" charset="-127"/>
      <p:regular r:id="rId48"/>
      <p:bold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56D1F3"/>
    <a:srgbClr val="40404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89" autoAdjust="0"/>
    <p:restoredTop sz="99846" autoAdjust="0"/>
  </p:normalViewPr>
  <p:slideViewPr>
    <p:cSldViewPr snapToGrid="0">
      <p:cViewPr varScale="1">
        <p:scale>
          <a:sx n="74" d="100"/>
          <a:sy n="74" d="100"/>
        </p:scale>
        <p:origin x="-10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33AF8-D144-4A8C-8DBF-125C3E08B6A4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1BF25-DF51-483A-A41E-49520418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13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47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7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806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46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29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802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72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2510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04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106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298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4F585-8D2B-4AB7-AE3F-B22F2C56F0A7}" type="datetimeFigureOut">
              <a:rPr lang="vi-VN" smtClean="0"/>
              <a:t>28/09/2023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17D92-9782-4094-9904-92BB2F6A08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872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gif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openxmlformats.org/officeDocument/2006/relationships/image" Target="../media/image24.jpeg"/><Relationship Id="rId4" Type="http://schemas.openxmlformats.org/officeDocument/2006/relationships/image" Target="../media/image10.jpeg"/><Relationship Id="rId9" Type="http://schemas.openxmlformats.org/officeDocument/2006/relationships/image" Target="../media/image23.jpeg"/><Relationship Id="rId1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pages/Ph%C3%B2ng-H%E1%BB%A3p-Quy-Thu%E1%BB%91c-B%E1%BA%A3o-V%E1%BB%87-Th%E1%BB%B1c-V%E1%BA%ADt/213871615422545?hc_location=timeline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www.google.com.vn/search?q=c%C6%A1+s%E1%BB%9F+v%E1%BA%ADt+ch%E1%BA%A5t+k%C4%A9+thu%E1%BA%ADt+trong+n%C3%B4ng+nghi%E1%BB%87p+vi%E1%BB%87t+nam&amp;hl=vi&amp;biw=1024&amp;bih=541&amp;imgrefurl=http://www.vapcf.org.vn/modules.php?name%3DNews%26op%3Dnewsdetail%26catid%3D15%26subcatid%3D14%26id%3D5541&amp;imgurl=http://www.vapcf.org.vn/newsimages/1377224482images915322_tam_nong_1.jpg&amp;w=450&amp;h=291&amp;ndsp=22&amp;tbm=isch&amp;tbs=simg:CAQSEgnyhdLP99IA8iEM5xVHdR6F-A&amp;sa=X&amp;ei=mkArUofnKeXMiAfE-IDACA&amp;ved=0CAUQrBE44w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7"/>
          <p:cNvSpPr>
            <a:spLocks noChangeArrowheads="1" noChangeShapeType="1" noTextEdit="1"/>
          </p:cNvSpPr>
          <p:nvPr/>
        </p:nvSpPr>
        <p:spPr bwMode="auto">
          <a:xfrm>
            <a:off x="733424" y="1803665"/>
            <a:ext cx="8077200" cy="1676400"/>
          </a:xfrm>
          <a:prstGeom prst="rect">
            <a:avLst/>
          </a:prstGeom>
          <a:ln>
            <a:noFill/>
          </a:ln>
          <a:effectLst/>
        </p:spPr>
        <p:txBody>
          <a:bodyPr wrap="none" numCol="1" fromWordArt="1">
            <a:prstTxWarp prst="textChevron">
              <a:avLst>
                <a:gd name="adj" fmla="val 25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4800" b="1" kern="10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</p:txBody>
      </p:sp>
      <p:sp>
        <p:nvSpPr>
          <p:cNvPr id="7" name="WordArt 28"/>
          <p:cNvSpPr>
            <a:spLocks noChangeArrowheads="1" noChangeShapeType="1" noTextEdit="1"/>
          </p:cNvSpPr>
          <p:nvPr/>
        </p:nvSpPr>
        <p:spPr bwMode="auto">
          <a:xfrm>
            <a:off x="868362" y="3998534"/>
            <a:ext cx="7807325" cy="86995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7200" kern="10" dirty="0" smtClean="0">
                <a:ln w="9525" cap="rnd">
                  <a:solidFill>
                    <a:sysClr val="windowText" lastClr="000000"/>
                  </a:solidFill>
                  <a:prstDash val="sysDot"/>
                  <a:round/>
                  <a:headEnd/>
                  <a:tailEnd/>
                </a:ln>
                <a:solidFill>
                  <a:srgbClr val="002060">
                    <a:alpha val="96861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7200" kern="10" dirty="0" smtClean="0">
                <a:ln w="9525" cap="rnd">
                  <a:solidFill>
                    <a:sysClr val="windowText" lastClr="000000"/>
                  </a:solidFill>
                  <a:prstDash val="sysDot"/>
                  <a:round/>
                  <a:headEnd/>
                  <a:tailEnd/>
                </a:ln>
                <a:solidFill>
                  <a:srgbClr val="002060">
                    <a:alpha val="96861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kern="10" dirty="0">
                <a:ln w="9525" cap="rnd">
                  <a:solidFill>
                    <a:sysClr val="windowText" lastClr="000000"/>
                  </a:solidFill>
                  <a:prstDash val="sysDot"/>
                  <a:round/>
                  <a:headEnd/>
                  <a:tailEnd/>
                </a:ln>
                <a:solidFill>
                  <a:srgbClr val="002060">
                    <a:alpha val="96861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 </a:t>
            </a:r>
            <a:r>
              <a:rPr lang="en-US" sz="7200" kern="10" dirty="0" smtClean="0">
                <a:ln w="9525" cap="rnd">
                  <a:solidFill>
                    <a:sysClr val="windowText" lastClr="000000"/>
                  </a:solidFill>
                  <a:prstDash val="sysDot"/>
                  <a:round/>
                  <a:headEnd/>
                  <a:tailEnd/>
                </a:ln>
                <a:solidFill>
                  <a:srgbClr val="002060">
                    <a:alpha val="96861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Địa</a:t>
            </a:r>
            <a:r>
              <a:rPr lang="vi-VN" sz="7200" kern="10" dirty="0" smtClean="0">
                <a:ln w="9525" cap="rnd">
                  <a:solidFill>
                    <a:sysClr val="windowText" lastClr="000000"/>
                  </a:solidFill>
                  <a:prstDash val="sysDot"/>
                  <a:round/>
                  <a:headEnd/>
                  <a:tailEnd/>
                </a:ln>
                <a:solidFill>
                  <a:srgbClr val="002060">
                    <a:alpha val="96861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</a:t>
            </a:r>
            <a:r>
              <a:rPr lang="en-US" sz="7200" kern="10" dirty="0" smtClean="0">
                <a:ln w="9525" cap="rnd">
                  <a:solidFill>
                    <a:sysClr val="windowText" lastClr="000000"/>
                  </a:solidFill>
                  <a:prstDash val="sysDot"/>
                  <a:round/>
                  <a:headEnd/>
                  <a:tailEnd/>
                </a:ln>
                <a:solidFill>
                  <a:srgbClr val="002060">
                    <a:alpha val="96861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lang="vi-VN" sz="7200" kern="10" dirty="0">
              <a:ln w="9525" cap="rnd">
                <a:solidFill>
                  <a:sysClr val="windowText" lastClr="000000"/>
                </a:solidFill>
                <a:prstDash val="sysDot"/>
                <a:round/>
                <a:headEnd/>
                <a:tailEnd/>
              </a:ln>
              <a:solidFill>
                <a:srgbClr val="002060">
                  <a:alpha val="96861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1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3736" y="2601883"/>
            <a:ext cx="1752600" cy="830997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60551" y="3973483"/>
            <a:ext cx="1271585" cy="1384995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Feralit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triệu ha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79601" y="1154083"/>
            <a:ext cx="1100137" cy="1384995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 sa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triệu ha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008376" y="747683"/>
            <a:ext cx="1371600" cy="461665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bố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27426" y="2230408"/>
            <a:ext cx="1660320" cy="461665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trồng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122676" y="3633758"/>
            <a:ext cx="1371600" cy="461665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bố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46475" y="5202208"/>
            <a:ext cx="1641271" cy="461665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trồng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5400000" flipH="1">
            <a:off x="384237" y="1573182"/>
            <a:ext cx="1371600" cy="53340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56D1F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Calibri (Body)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 rot="16200000" flipH="1" flipV="1">
            <a:off x="469097" y="3715442"/>
            <a:ext cx="1197117" cy="53816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rgbClr val="56D1F3"/>
          </a:solidFill>
          <a:ln>
            <a:noFill/>
          </a:ln>
          <a:effectLst/>
        </p:spPr>
        <p:txBody>
          <a:bodyPr wrap="none" anchor="ctr"/>
          <a:lstStyle/>
          <a:p>
            <a:endParaRPr lang="en-US">
              <a:latin typeface="Calibri (Body)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2513076" y="1122667"/>
            <a:ext cx="457200" cy="574341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 (Body)"/>
            </a:endParaRP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2513076" y="1656067"/>
            <a:ext cx="457200" cy="574341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 (Body)"/>
            </a:endParaRPr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 flipV="1">
            <a:off x="2665476" y="4018267"/>
            <a:ext cx="457200" cy="574341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 (Body)"/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2665476" y="4545819"/>
            <a:ext cx="381000" cy="656389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 (Body)"/>
            </a:endParaRPr>
          </a:p>
        </p:txBody>
      </p:sp>
      <p:pic>
        <p:nvPicPr>
          <p:cNvPr id="15" name="Picture 21" descr="20090512_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4"/>
          <a:stretch/>
        </p:blipFill>
        <p:spPr bwMode="auto">
          <a:xfrm>
            <a:off x="4823292" y="203662"/>
            <a:ext cx="4320708" cy="62992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24"/>
          <p:cNvSpPr>
            <a:spLocks/>
          </p:cNvSpPr>
          <p:nvPr/>
        </p:nvSpPr>
        <p:spPr bwMode="auto">
          <a:xfrm>
            <a:off x="5966297" y="1231131"/>
            <a:ext cx="689458" cy="586661"/>
          </a:xfrm>
          <a:custGeom>
            <a:avLst/>
            <a:gdLst>
              <a:gd name="T0" fmla="*/ 328 w 328"/>
              <a:gd name="T1" fmla="*/ 104 h 299"/>
              <a:gd name="T2" fmla="*/ 284 w 328"/>
              <a:gd name="T3" fmla="*/ 124 h 299"/>
              <a:gd name="T4" fmla="*/ 252 w 328"/>
              <a:gd name="T5" fmla="*/ 104 h 299"/>
              <a:gd name="T6" fmla="*/ 244 w 328"/>
              <a:gd name="T7" fmla="*/ 80 h 299"/>
              <a:gd name="T8" fmla="*/ 240 w 328"/>
              <a:gd name="T9" fmla="*/ 48 h 299"/>
              <a:gd name="T10" fmla="*/ 200 w 328"/>
              <a:gd name="T11" fmla="*/ 36 h 299"/>
              <a:gd name="T12" fmla="*/ 124 w 328"/>
              <a:gd name="T13" fmla="*/ 48 h 299"/>
              <a:gd name="T14" fmla="*/ 72 w 328"/>
              <a:gd name="T15" fmla="*/ 56 h 299"/>
              <a:gd name="T16" fmla="*/ 24 w 328"/>
              <a:gd name="T17" fmla="*/ 0 h 299"/>
              <a:gd name="T18" fmla="*/ 28 w 328"/>
              <a:gd name="T19" fmla="*/ 24 h 299"/>
              <a:gd name="T20" fmla="*/ 56 w 328"/>
              <a:gd name="T21" fmla="*/ 68 h 299"/>
              <a:gd name="T22" fmla="*/ 64 w 328"/>
              <a:gd name="T23" fmla="*/ 92 h 299"/>
              <a:gd name="T24" fmla="*/ 88 w 328"/>
              <a:gd name="T25" fmla="*/ 96 h 299"/>
              <a:gd name="T26" fmla="*/ 132 w 328"/>
              <a:gd name="T27" fmla="*/ 132 h 299"/>
              <a:gd name="T28" fmla="*/ 156 w 328"/>
              <a:gd name="T29" fmla="*/ 192 h 299"/>
              <a:gd name="T30" fmla="*/ 164 w 328"/>
              <a:gd name="T31" fmla="*/ 256 h 299"/>
              <a:gd name="T32" fmla="*/ 212 w 328"/>
              <a:gd name="T33" fmla="*/ 256 h 299"/>
              <a:gd name="T34" fmla="*/ 272 w 328"/>
              <a:gd name="T35" fmla="*/ 216 h 299"/>
              <a:gd name="T36" fmla="*/ 276 w 328"/>
              <a:gd name="T37" fmla="*/ 152 h 299"/>
              <a:gd name="T38" fmla="*/ 288 w 328"/>
              <a:gd name="T39" fmla="*/ 160 h 299"/>
              <a:gd name="T40" fmla="*/ 296 w 328"/>
              <a:gd name="T41" fmla="*/ 148 h 299"/>
              <a:gd name="T42" fmla="*/ 308 w 328"/>
              <a:gd name="T43" fmla="*/ 14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8" h="299">
                <a:moveTo>
                  <a:pt x="328" y="104"/>
                </a:moveTo>
                <a:cubicBezTo>
                  <a:pt x="299" y="97"/>
                  <a:pt x="290" y="92"/>
                  <a:pt x="284" y="124"/>
                </a:cubicBezTo>
                <a:cubicBezTo>
                  <a:pt x="260" y="116"/>
                  <a:pt x="280" y="111"/>
                  <a:pt x="252" y="104"/>
                </a:cubicBezTo>
                <a:cubicBezTo>
                  <a:pt x="249" y="96"/>
                  <a:pt x="246" y="88"/>
                  <a:pt x="244" y="80"/>
                </a:cubicBezTo>
                <a:cubicBezTo>
                  <a:pt x="242" y="69"/>
                  <a:pt x="247" y="56"/>
                  <a:pt x="240" y="48"/>
                </a:cubicBezTo>
                <a:cubicBezTo>
                  <a:pt x="231" y="37"/>
                  <a:pt x="213" y="40"/>
                  <a:pt x="200" y="36"/>
                </a:cubicBezTo>
                <a:cubicBezTo>
                  <a:pt x="131" y="48"/>
                  <a:pt x="219" y="56"/>
                  <a:pt x="124" y="48"/>
                </a:cubicBezTo>
                <a:cubicBezTo>
                  <a:pt x="86" y="35"/>
                  <a:pt x="91" y="18"/>
                  <a:pt x="72" y="56"/>
                </a:cubicBezTo>
                <a:cubicBezTo>
                  <a:pt x="54" y="44"/>
                  <a:pt x="37" y="19"/>
                  <a:pt x="24" y="0"/>
                </a:cubicBezTo>
                <a:cubicBezTo>
                  <a:pt x="0" y="8"/>
                  <a:pt x="11" y="18"/>
                  <a:pt x="28" y="24"/>
                </a:cubicBezTo>
                <a:cubicBezTo>
                  <a:pt x="32" y="31"/>
                  <a:pt x="52" y="59"/>
                  <a:pt x="56" y="68"/>
                </a:cubicBezTo>
                <a:cubicBezTo>
                  <a:pt x="59" y="76"/>
                  <a:pt x="58" y="86"/>
                  <a:pt x="64" y="92"/>
                </a:cubicBezTo>
                <a:cubicBezTo>
                  <a:pt x="70" y="97"/>
                  <a:pt x="80" y="95"/>
                  <a:pt x="88" y="96"/>
                </a:cubicBezTo>
                <a:cubicBezTo>
                  <a:pt x="108" y="108"/>
                  <a:pt x="118" y="114"/>
                  <a:pt x="132" y="132"/>
                </a:cubicBezTo>
                <a:cubicBezTo>
                  <a:pt x="123" y="159"/>
                  <a:pt x="128" y="185"/>
                  <a:pt x="156" y="192"/>
                </a:cubicBezTo>
                <a:cubicBezTo>
                  <a:pt x="150" y="222"/>
                  <a:pt x="138" y="239"/>
                  <a:pt x="164" y="256"/>
                </a:cubicBezTo>
                <a:cubicBezTo>
                  <a:pt x="175" y="299"/>
                  <a:pt x="193" y="269"/>
                  <a:pt x="212" y="256"/>
                </a:cubicBezTo>
                <a:cubicBezTo>
                  <a:pt x="228" y="232"/>
                  <a:pt x="245" y="228"/>
                  <a:pt x="272" y="216"/>
                </a:cubicBezTo>
                <a:cubicBezTo>
                  <a:pt x="266" y="188"/>
                  <a:pt x="261" y="177"/>
                  <a:pt x="276" y="152"/>
                </a:cubicBezTo>
                <a:cubicBezTo>
                  <a:pt x="280" y="155"/>
                  <a:pt x="283" y="161"/>
                  <a:pt x="288" y="160"/>
                </a:cubicBezTo>
                <a:cubicBezTo>
                  <a:pt x="293" y="159"/>
                  <a:pt x="293" y="151"/>
                  <a:pt x="296" y="148"/>
                </a:cubicBezTo>
                <a:cubicBezTo>
                  <a:pt x="299" y="145"/>
                  <a:pt x="308" y="140"/>
                  <a:pt x="308" y="140"/>
                </a:cubicBezTo>
              </a:path>
            </a:pathLst>
          </a:custGeom>
          <a:noFill/>
          <a:ln w="9525">
            <a:solidFill>
              <a:schemeClr val="folHlink"/>
            </a:solidFill>
            <a:round/>
            <a:headEnd/>
            <a:tailEnd/>
          </a:ln>
          <a:effectLst>
            <a:prstShdw prst="shdw18" dist="17961" dir="13500000">
              <a:schemeClr val="folHlink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6088132" y="1727662"/>
            <a:ext cx="1198664" cy="2072008"/>
          </a:xfrm>
          <a:custGeom>
            <a:avLst/>
            <a:gdLst>
              <a:gd name="T0" fmla="*/ 2147483647 w 690"/>
              <a:gd name="T1" fmla="*/ 2147483647 h 1121"/>
              <a:gd name="T2" fmla="*/ 2147483647 w 690"/>
              <a:gd name="T3" fmla="*/ 2147483647 h 1121"/>
              <a:gd name="T4" fmla="*/ 2147483647 w 690"/>
              <a:gd name="T5" fmla="*/ 2147483647 h 1121"/>
              <a:gd name="T6" fmla="*/ 2147483647 w 690"/>
              <a:gd name="T7" fmla="*/ 2147483647 h 1121"/>
              <a:gd name="T8" fmla="*/ 2147483647 w 690"/>
              <a:gd name="T9" fmla="*/ 2147483647 h 1121"/>
              <a:gd name="T10" fmla="*/ 2147483647 w 690"/>
              <a:gd name="T11" fmla="*/ 2147483647 h 1121"/>
              <a:gd name="T12" fmla="*/ 2147483647 w 690"/>
              <a:gd name="T13" fmla="*/ 2147483647 h 1121"/>
              <a:gd name="T14" fmla="*/ 2147483647 w 690"/>
              <a:gd name="T15" fmla="*/ 2147483647 h 1121"/>
              <a:gd name="T16" fmla="*/ 2147483647 w 690"/>
              <a:gd name="T17" fmla="*/ 2147483647 h 1121"/>
              <a:gd name="T18" fmla="*/ 2147483647 w 690"/>
              <a:gd name="T19" fmla="*/ 2147483647 h 1121"/>
              <a:gd name="T20" fmla="*/ 2147483647 w 690"/>
              <a:gd name="T21" fmla="*/ 2147483647 h 1121"/>
              <a:gd name="T22" fmla="*/ 2147483647 w 690"/>
              <a:gd name="T23" fmla="*/ 2147483647 h 1121"/>
              <a:gd name="T24" fmla="*/ 2147483647 w 690"/>
              <a:gd name="T25" fmla="*/ 2147483647 h 1121"/>
              <a:gd name="T26" fmla="*/ 2147483647 w 690"/>
              <a:gd name="T27" fmla="*/ 2147483647 h 1121"/>
              <a:gd name="T28" fmla="*/ 2147483647 w 690"/>
              <a:gd name="T29" fmla="*/ 2147483647 h 1121"/>
              <a:gd name="T30" fmla="*/ 2147483647 w 690"/>
              <a:gd name="T31" fmla="*/ 2147483647 h 1121"/>
              <a:gd name="T32" fmla="*/ 2147483647 w 690"/>
              <a:gd name="T33" fmla="*/ 2147483647 h 1121"/>
              <a:gd name="T34" fmla="*/ 2147483647 w 690"/>
              <a:gd name="T35" fmla="*/ 2147483647 h 1121"/>
              <a:gd name="T36" fmla="*/ 2147483647 w 690"/>
              <a:gd name="T37" fmla="*/ 2147483647 h 1121"/>
              <a:gd name="T38" fmla="*/ 2147483647 w 690"/>
              <a:gd name="T39" fmla="*/ 2147483647 h 1121"/>
              <a:gd name="T40" fmla="*/ 2147483647 w 690"/>
              <a:gd name="T41" fmla="*/ 2147483647 h 1121"/>
              <a:gd name="T42" fmla="*/ 2147483647 w 690"/>
              <a:gd name="T43" fmla="*/ 2147483647 h 1121"/>
              <a:gd name="T44" fmla="*/ 2147483647 w 690"/>
              <a:gd name="T45" fmla="*/ 2147483647 h 1121"/>
              <a:gd name="T46" fmla="*/ 2147483647 w 690"/>
              <a:gd name="T47" fmla="*/ 2147483647 h 1121"/>
              <a:gd name="T48" fmla="*/ 2147483647 w 690"/>
              <a:gd name="T49" fmla="*/ 2147483647 h 1121"/>
              <a:gd name="T50" fmla="*/ 2147483647 w 690"/>
              <a:gd name="T51" fmla="*/ 2147483647 h 1121"/>
              <a:gd name="T52" fmla="*/ 2147483647 w 690"/>
              <a:gd name="T53" fmla="*/ 2147483647 h 1121"/>
              <a:gd name="T54" fmla="*/ 2147483647 w 690"/>
              <a:gd name="T55" fmla="*/ 2147483647 h 1121"/>
              <a:gd name="T56" fmla="*/ 2147483647 w 690"/>
              <a:gd name="T57" fmla="*/ 2147483647 h 1121"/>
              <a:gd name="T58" fmla="*/ 2147483647 w 690"/>
              <a:gd name="T59" fmla="*/ 2147483647 h 1121"/>
              <a:gd name="T60" fmla="*/ 2147483647 w 690"/>
              <a:gd name="T61" fmla="*/ 2147483647 h 1121"/>
              <a:gd name="T62" fmla="*/ 2147483647 w 690"/>
              <a:gd name="T63" fmla="*/ 2147483647 h 1121"/>
              <a:gd name="T64" fmla="*/ 2147483647 w 690"/>
              <a:gd name="T65" fmla="*/ 2147483647 h 1121"/>
              <a:gd name="T66" fmla="*/ 2147483647 w 690"/>
              <a:gd name="T67" fmla="*/ 2147483647 h 1121"/>
              <a:gd name="T68" fmla="*/ 2147483647 w 690"/>
              <a:gd name="T69" fmla="*/ 2147483647 h 1121"/>
              <a:gd name="T70" fmla="*/ 2147483647 w 690"/>
              <a:gd name="T71" fmla="*/ 2147483647 h 1121"/>
              <a:gd name="T72" fmla="*/ 2147483647 w 690"/>
              <a:gd name="T73" fmla="*/ 2147483647 h 1121"/>
              <a:gd name="T74" fmla="*/ 2147483647 w 690"/>
              <a:gd name="T75" fmla="*/ 2147483647 h 1121"/>
              <a:gd name="T76" fmla="*/ 2147483647 w 690"/>
              <a:gd name="T77" fmla="*/ 2147483647 h 1121"/>
              <a:gd name="T78" fmla="*/ 2147483647 w 690"/>
              <a:gd name="T79" fmla="*/ 2147483647 h 1121"/>
              <a:gd name="T80" fmla="*/ 2147483647 w 690"/>
              <a:gd name="T81" fmla="*/ 2147483647 h 1121"/>
              <a:gd name="T82" fmla="*/ 2147483647 w 690"/>
              <a:gd name="T83" fmla="*/ 2147483647 h 1121"/>
              <a:gd name="T84" fmla="*/ 2147483647 w 690"/>
              <a:gd name="T85" fmla="*/ 2147483647 h 1121"/>
              <a:gd name="T86" fmla="*/ 2147483647 w 690"/>
              <a:gd name="T87" fmla="*/ 2147483647 h 112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90" h="1121">
                <a:moveTo>
                  <a:pt x="140" y="9"/>
                </a:moveTo>
                <a:cubicBezTo>
                  <a:pt x="124" y="4"/>
                  <a:pt x="115" y="8"/>
                  <a:pt x="100" y="13"/>
                </a:cubicBezTo>
                <a:cubicBezTo>
                  <a:pt x="80" y="0"/>
                  <a:pt x="77" y="1"/>
                  <a:pt x="52" y="5"/>
                </a:cubicBezTo>
                <a:cubicBezTo>
                  <a:pt x="51" y="9"/>
                  <a:pt x="52" y="15"/>
                  <a:pt x="48" y="17"/>
                </a:cubicBezTo>
                <a:cubicBezTo>
                  <a:pt x="33" y="23"/>
                  <a:pt x="0" y="25"/>
                  <a:pt x="0" y="25"/>
                </a:cubicBezTo>
                <a:cubicBezTo>
                  <a:pt x="77" y="32"/>
                  <a:pt x="19" y="30"/>
                  <a:pt x="64" y="45"/>
                </a:cubicBezTo>
                <a:cubicBezTo>
                  <a:pt x="77" y="66"/>
                  <a:pt x="91" y="81"/>
                  <a:pt x="104" y="101"/>
                </a:cubicBezTo>
                <a:cubicBezTo>
                  <a:pt x="101" y="112"/>
                  <a:pt x="101" y="123"/>
                  <a:pt x="96" y="133"/>
                </a:cubicBezTo>
                <a:cubicBezTo>
                  <a:pt x="94" y="137"/>
                  <a:pt x="87" y="134"/>
                  <a:pt x="84" y="137"/>
                </a:cubicBezTo>
                <a:cubicBezTo>
                  <a:pt x="64" y="161"/>
                  <a:pt x="75" y="165"/>
                  <a:pt x="44" y="173"/>
                </a:cubicBezTo>
                <a:cubicBezTo>
                  <a:pt x="38" y="182"/>
                  <a:pt x="24" y="187"/>
                  <a:pt x="24" y="197"/>
                </a:cubicBezTo>
                <a:cubicBezTo>
                  <a:pt x="24" y="243"/>
                  <a:pt x="40" y="245"/>
                  <a:pt x="72" y="261"/>
                </a:cubicBezTo>
                <a:cubicBezTo>
                  <a:pt x="89" y="283"/>
                  <a:pt x="93" y="282"/>
                  <a:pt x="116" y="293"/>
                </a:cubicBezTo>
                <a:cubicBezTo>
                  <a:pt x="167" y="283"/>
                  <a:pt x="126" y="317"/>
                  <a:pt x="164" y="329"/>
                </a:cubicBezTo>
                <a:cubicBezTo>
                  <a:pt x="179" y="334"/>
                  <a:pt x="196" y="334"/>
                  <a:pt x="212" y="337"/>
                </a:cubicBezTo>
                <a:cubicBezTo>
                  <a:pt x="218" y="346"/>
                  <a:pt x="237" y="367"/>
                  <a:pt x="204" y="373"/>
                </a:cubicBezTo>
                <a:cubicBezTo>
                  <a:pt x="193" y="375"/>
                  <a:pt x="186" y="361"/>
                  <a:pt x="176" y="357"/>
                </a:cubicBezTo>
                <a:cubicBezTo>
                  <a:pt x="170" y="354"/>
                  <a:pt x="163" y="354"/>
                  <a:pt x="156" y="353"/>
                </a:cubicBezTo>
                <a:cubicBezTo>
                  <a:pt x="178" y="370"/>
                  <a:pt x="192" y="391"/>
                  <a:pt x="216" y="405"/>
                </a:cubicBezTo>
                <a:cubicBezTo>
                  <a:pt x="225" y="418"/>
                  <a:pt x="233" y="433"/>
                  <a:pt x="244" y="445"/>
                </a:cubicBezTo>
                <a:cubicBezTo>
                  <a:pt x="248" y="450"/>
                  <a:pt x="255" y="452"/>
                  <a:pt x="260" y="457"/>
                </a:cubicBezTo>
                <a:cubicBezTo>
                  <a:pt x="309" y="506"/>
                  <a:pt x="233" y="435"/>
                  <a:pt x="272" y="481"/>
                </a:cubicBezTo>
                <a:cubicBezTo>
                  <a:pt x="288" y="499"/>
                  <a:pt x="332" y="521"/>
                  <a:pt x="332" y="521"/>
                </a:cubicBezTo>
                <a:cubicBezTo>
                  <a:pt x="337" y="548"/>
                  <a:pt x="338" y="555"/>
                  <a:pt x="364" y="565"/>
                </a:cubicBezTo>
                <a:cubicBezTo>
                  <a:pt x="370" y="582"/>
                  <a:pt x="392" y="595"/>
                  <a:pt x="408" y="605"/>
                </a:cubicBezTo>
                <a:cubicBezTo>
                  <a:pt x="411" y="614"/>
                  <a:pt x="410" y="625"/>
                  <a:pt x="416" y="633"/>
                </a:cubicBezTo>
                <a:cubicBezTo>
                  <a:pt x="419" y="637"/>
                  <a:pt x="427" y="635"/>
                  <a:pt x="432" y="637"/>
                </a:cubicBezTo>
                <a:cubicBezTo>
                  <a:pt x="443" y="640"/>
                  <a:pt x="473" y="652"/>
                  <a:pt x="476" y="653"/>
                </a:cubicBezTo>
                <a:cubicBezTo>
                  <a:pt x="496" y="673"/>
                  <a:pt x="495" y="681"/>
                  <a:pt x="472" y="697"/>
                </a:cubicBezTo>
                <a:cubicBezTo>
                  <a:pt x="466" y="696"/>
                  <a:pt x="425" y="688"/>
                  <a:pt x="416" y="697"/>
                </a:cubicBezTo>
                <a:cubicBezTo>
                  <a:pt x="412" y="701"/>
                  <a:pt x="415" y="710"/>
                  <a:pt x="420" y="713"/>
                </a:cubicBezTo>
                <a:cubicBezTo>
                  <a:pt x="432" y="720"/>
                  <a:pt x="447" y="718"/>
                  <a:pt x="460" y="721"/>
                </a:cubicBezTo>
                <a:cubicBezTo>
                  <a:pt x="475" y="717"/>
                  <a:pt x="485" y="710"/>
                  <a:pt x="500" y="705"/>
                </a:cubicBezTo>
                <a:cubicBezTo>
                  <a:pt x="542" y="713"/>
                  <a:pt x="503" y="724"/>
                  <a:pt x="544" y="741"/>
                </a:cubicBezTo>
                <a:cubicBezTo>
                  <a:pt x="543" y="745"/>
                  <a:pt x="543" y="750"/>
                  <a:pt x="540" y="753"/>
                </a:cubicBezTo>
                <a:cubicBezTo>
                  <a:pt x="537" y="756"/>
                  <a:pt x="527" y="753"/>
                  <a:pt x="528" y="757"/>
                </a:cubicBezTo>
                <a:cubicBezTo>
                  <a:pt x="531" y="771"/>
                  <a:pt x="568" y="785"/>
                  <a:pt x="580" y="789"/>
                </a:cubicBezTo>
                <a:cubicBezTo>
                  <a:pt x="581" y="793"/>
                  <a:pt x="586" y="797"/>
                  <a:pt x="584" y="801"/>
                </a:cubicBezTo>
                <a:cubicBezTo>
                  <a:pt x="582" y="805"/>
                  <a:pt x="575" y="802"/>
                  <a:pt x="572" y="805"/>
                </a:cubicBezTo>
                <a:cubicBezTo>
                  <a:pt x="568" y="808"/>
                  <a:pt x="567" y="814"/>
                  <a:pt x="564" y="817"/>
                </a:cubicBezTo>
                <a:cubicBezTo>
                  <a:pt x="561" y="820"/>
                  <a:pt x="556" y="822"/>
                  <a:pt x="552" y="825"/>
                </a:cubicBezTo>
                <a:cubicBezTo>
                  <a:pt x="551" y="832"/>
                  <a:pt x="548" y="852"/>
                  <a:pt x="548" y="845"/>
                </a:cubicBezTo>
                <a:cubicBezTo>
                  <a:pt x="548" y="803"/>
                  <a:pt x="559" y="822"/>
                  <a:pt x="604" y="825"/>
                </a:cubicBezTo>
                <a:cubicBezTo>
                  <a:pt x="628" y="833"/>
                  <a:pt x="612" y="825"/>
                  <a:pt x="600" y="833"/>
                </a:cubicBezTo>
                <a:cubicBezTo>
                  <a:pt x="596" y="836"/>
                  <a:pt x="595" y="841"/>
                  <a:pt x="592" y="845"/>
                </a:cubicBezTo>
                <a:cubicBezTo>
                  <a:pt x="613" y="871"/>
                  <a:pt x="622" y="889"/>
                  <a:pt x="628" y="921"/>
                </a:cubicBezTo>
                <a:cubicBezTo>
                  <a:pt x="623" y="968"/>
                  <a:pt x="604" y="984"/>
                  <a:pt x="656" y="993"/>
                </a:cubicBezTo>
                <a:cubicBezTo>
                  <a:pt x="665" y="1001"/>
                  <a:pt x="690" y="1011"/>
                  <a:pt x="672" y="1029"/>
                </a:cubicBezTo>
                <a:cubicBezTo>
                  <a:pt x="669" y="1032"/>
                  <a:pt x="664" y="1026"/>
                  <a:pt x="660" y="1025"/>
                </a:cubicBezTo>
                <a:cubicBezTo>
                  <a:pt x="644" y="1019"/>
                  <a:pt x="632" y="1010"/>
                  <a:pt x="616" y="1005"/>
                </a:cubicBezTo>
                <a:cubicBezTo>
                  <a:pt x="612" y="1010"/>
                  <a:pt x="602" y="1015"/>
                  <a:pt x="604" y="1021"/>
                </a:cubicBezTo>
                <a:cubicBezTo>
                  <a:pt x="606" y="1028"/>
                  <a:pt x="617" y="1031"/>
                  <a:pt x="624" y="1029"/>
                </a:cubicBezTo>
                <a:cubicBezTo>
                  <a:pt x="629" y="1027"/>
                  <a:pt x="614" y="1013"/>
                  <a:pt x="616" y="1017"/>
                </a:cubicBezTo>
                <a:cubicBezTo>
                  <a:pt x="621" y="1027"/>
                  <a:pt x="627" y="1036"/>
                  <a:pt x="632" y="1045"/>
                </a:cubicBezTo>
                <a:cubicBezTo>
                  <a:pt x="626" y="1064"/>
                  <a:pt x="636" y="1064"/>
                  <a:pt x="652" y="1069"/>
                </a:cubicBezTo>
                <a:cubicBezTo>
                  <a:pt x="664" y="1087"/>
                  <a:pt x="671" y="1104"/>
                  <a:pt x="684" y="1121"/>
                </a:cubicBezTo>
                <a:cubicBezTo>
                  <a:pt x="681" y="1107"/>
                  <a:pt x="662" y="1045"/>
                  <a:pt x="664" y="1037"/>
                </a:cubicBezTo>
                <a:cubicBezTo>
                  <a:pt x="665" y="1032"/>
                  <a:pt x="672" y="1042"/>
                  <a:pt x="676" y="1045"/>
                </a:cubicBezTo>
                <a:cubicBezTo>
                  <a:pt x="679" y="1040"/>
                  <a:pt x="685" y="1035"/>
                  <a:pt x="684" y="1029"/>
                </a:cubicBezTo>
                <a:cubicBezTo>
                  <a:pt x="683" y="1025"/>
                  <a:pt x="674" y="1029"/>
                  <a:pt x="672" y="1025"/>
                </a:cubicBezTo>
                <a:cubicBezTo>
                  <a:pt x="668" y="1017"/>
                  <a:pt x="670" y="1006"/>
                  <a:pt x="668" y="997"/>
                </a:cubicBezTo>
                <a:cubicBezTo>
                  <a:pt x="664" y="981"/>
                  <a:pt x="656" y="971"/>
                  <a:pt x="648" y="957"/>
                </a:cubicBezTo>
                <a:cubicBezTo>
                  <a:pt x="646" y="937"/>
                  <a:pt x="646" y="892"/>
                  <a:pt x="636" y="869"/>
                </a:cubicBezTo>
                <a:cubicBezTo>
                  <a:pt x="632" y="860"/>
                  <a:pt x="620" y="845"/>
                  <a:pt x="620" y="845"/>
                </a:cubicBezTo>
                <a:cubicBezTo>
                  <a:pt x="628" y="787"/>
                  <a:pt x="627" y="844"/>
                  <a:pt x="604" y="809"/>
                </a:cubicBezTo>
                <a:cubicBezTo>
                  <a:pt x="594" y="770"/>
                  <a:pt x="607" y="779"/>
                  <a:pt x="576" y="773"/>
                </a:cubicBezTo>
                <a:cubicBezTo>
                  <a:pt x="555" y="759"/>
                  <a:pt x="558" y="735"/>
                  <a:pt x="540" y="717"/>
                </a:cubicBezTo>
                <a:cubicBezTo>
                  <a:pt x="531" y="708"/>
                  <a:pt x="517" y="702"/>
                  <a:pt x="508" y="693"/>
                </a:cubicBezTo>
                <a:cubicBezTo>
                  <a:pt x="501" y="666"/>
                  <a:pt x="490" y="627"/>
                  <a:pt x="460" y="617"/>
                </a:cubicBezTo>
                <a:cubicBezTo>
                  <a:pt x="445" y="627"/>
                  <a:pt x="429" y="627"/>
                  <a:pt x="436" y="605"/>
                </a:cubicBezTo>
                <a:cubicBezTo>
                  <a:pt x="414" y="579"/>
                  <a:pt x="411" y="575"/>
                  <a:pt x="380" y="565"/>
                </a:cubicBezTo>
                <a:cubicBezTo>
                  <a:pt x="377" y="561"/>
                  <a:pt x="371" y="558"/>
                  <a:pt x="372" y="553"/>
                </a:cubicBezTo>
                <a:cubicBezTo>
                  <a:pt x="374" y="544"/>
                  <a:pt x="384" y="538"/>
                  <a:pt x="388" y="529"/>
                </a:cubicBezTo>
                <a:cubicBezTo>
                  <a:pt x="390" y="524"/>
                  <a:pt x="395" y="508"/>
                  <a:pt x="392" y="513"/>
                </a:cubicBezTo>
                <a:cubicBezTo>
                  <a:pt x="384" y="525"/>
                  <a:pt x="379" y="540"/>
                  <a:pt x="372" y="553"/>
                </a:cubicBezTo>
                <a:cubicBezTo>
                  <a:pt x="338" y="531"/>
                  <a:pt x="328" y="484"/>
                  <a:pt x="284" y="473"/>
                </a:cubicBezTo>
                <a:cubicBezTo>
                  <a:pt x="256" y="417"/>
                  <a:pt x="291" y="476"/>
                  <a:pt x="252" y="437"/>
                </a:cubicBezTo>
                <a:cubicBezTo>
                  <a:pt x="234" y="419"/>
                  <a:pt x="249" y="410"/>
                  <a:pt x="216" y="397"/>
                </a:cubicBezTo>
                <a:cubicBezTo>
                  <a:pt x="215" y="392"/>
                  <a:pt x="217" y="382"/>
                  <a:pt x="212" y="381"/>
                </a:cubicBezTo>
                <a:cubicBezTo>
                  <a:pt x="205" y="380"/>
                  <a:pt x="193" y="387"/>
                  <a:pt x="196" y="393"/>
                </a:cubicBezTo>
                <a:cubicBezTo>
                  <a:pt x="199" y="399"/>
                  <a:pt x="209" y="390"/>
                  <a:pt x="216" y="389"/>
                </a:cubicBezTo>
                <a:cubicBezTo>
                  <a:pt x="213" y="381"/>
                  <a:pt x="206" y="373"/>
                  <a:pt x="208" y="365"/>
                </a:cubicBezTo>
                <a:cubicBezTo>
                  <a:pt x="210" y="360"/>
                  <a:pt x="222" y="366"/>
                  <a:pt x="224" y="361"/>
                </a:cubicBezTo>
                <a:cubicBezTo>
                  <a:pt x="236" y="320"/>
                  <a:pt x="210" y="314"/>
                  <a:pt x="184" y="305"/>
                </a:cubicBezTo>
                <a:cubicBezTo>
                  <a:pt x="167" y="280"/>
                  <a:pt x="148" y="273"/>
                  <a:pt x="124" y="257"/>
                </a:cubicBezTo>
                <a:cubicBezTo>
                  <a:pt x="116" y="224"/>
                  <a:pt x="98" y="204"/>
                  <a:pt x="68" y="189"/>
                </a:cubicBezTo>
                <a:cubicBezTo>
                  <a:pt x="88" y="182"/>
                  <a:pt x="111" y="122"/>
                  <a:pt x="116" y="113"/>
                </a:cubicBezTo>
                <a:cubicBezTo>
                  <a:pt x="117" y="103"/>
                  <a:pt x="120" y="45"/>
                  <a:pt x="132" y="45"/>
                </a:cubicBezTo>
              </a:path>
            </a:pathLst>
          </a:custGeom>
          <a:noFill/>
          <a:ln w="9525">
            <a:solidFill>
              <a:srgbClr val="99CC00"/>
            </a:solidFill>
            <a:round/>
            <a:headEnd/>
            <a:tailEnd/>
          </a:ln>
          <a:effectLst>
            <a:prstShdw prst="shdw17" dist="17961" dir="13500000">
              <a:srgbClr val="5C7A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26"/>
          <p:cNvSpPr>
            <a:spLocks/>
          </p:cNvSpPr>
          <p:nvPr/>
        </p:nvSpPr>
        <p:spPr bwMode="auto">
          <a:xfrm>
            <a:off x="5791066" y="3781842"/>
            <a:ext cx="1495728" cy="1530440"/>
          </a:xfrm>
          <a:custGeom>
            <a:avLst/>
            <a:gdLst>
              <a:gd name="T0" fmla="*/ 2147483647 w 861"/>
              <a:gd name="T1" fmla="*/ 2147483647 h 828"/>
              <a:gd name="T2" fmla="*/ 2147483647 w 861"/>
              <a:gd name="T3" fmla="*/ 2147483647 h 828"/>
              <a:gd name="T4" fmla="*/ 2147483647 w 861"/>
              <a:gd name="T5" fmla="*/ 2147483647 h 828"/>
              <a:gd name="T6" fmla="*/ 2147483647 w 861"/>
              <a:gd name="T7" fmla="*/ 2147483647 h 828"/>
              <a:gd name="T8" fmla="*/ 2147483647 w 861"/>
              <a:gd name="T9" fmla="*/ 2147483647 h 828"/>
              <a:gd name="T10" fmla="*/ 2147483647 w 861"/>
              <a:gd name="T11" fmla="*/ 2147483647 h 828"/>
              <a:gd name="T12" fmla="*/ 2147483647 w 861"/>
              <a:gd name="T13" fmla="*/ 2147483647 h 828"/>
              <a:gd name="T14" fmla="*/ 2147483647 w 861"/>
              <a:gd name="T15" fmla="*/ 2147483647 h 828"/>
              <a:gd name="T16" fmla="*/ 2147483647 w 861"/>
              <a:gd name="T17" fmla="*/ 2147483647 h 828"/>
              <a:gd name="T18" fmla="*/ 2147483647 w 861"/>
              <a:gd name="T19" fmla="*/ 2147483647 h 828"/>
              <a:gd name="T20" fmla="*/ 2147483647 w 861"/>
              <a:gd name="T21" fmla="*/ 2147483647 h 828"/>
              <a:gd name="T22" fmla="*/ 2147483647 w 861"/>
              <a:gd name="T23" fmla="*/ 2147483647 h 828"/>
              <a:gd name="T24" fmla="*/ 2147483647 w 861"/>
              <a:gd name="T25" fmla="*/ 2147483647 h 828"/>
              <a:gd name="T26" fmla="*/ 2147483647 w 861"/>
              <a:gd name="T27" fmla="*/ 2147483647 h 828"/>
              <a:gd name="T28" fmla="*/ 2147483647 w 861"/>
              <a:gd name="T29" fmla="*/ 2147483647 h 828"/>
              <a:gd name="T30" fmla="*/ 2147483647 w 861"/>
              <a:gd name="T31" fmla="*/ 2147483647 h 828"/>
              <a:gd name="T32" fmla="*/ 2147483647 w 861"/>
              <a:gd name="T33" fmla="*/ 2147483647 h 828"/>
              <a:gd name="T34" fmla="*/ 2147483647 w 861"/>
              <a:gd name="T35" fmla="*/ 2147483647 h 828"/>
              <a:gd name="T36" fmla="*/ 2147483647 w 861"/>
              <a:gd name="T37" fmla="*/ 2147483647 h 828"/>
              <a:gd name="T38" fmla="*/ 2147483647 w 861"/>
              <a:gd name="T39" fmla="*/ 2147483647 h 828"/>
              <a:gd name="T40" fmla="*/ 2147483647 w 861"/>
              <a:gd name="T41" fmla="*/ 2147483647 h 828"/>
              <a:gd name="T42" fmla="*/ 2147483647 w 861"/>
              <a:gd name="T43" fmla="*/ 2147483647 h 828"/>
              <a:gd name="T44" fmla="*/ 2147483647 w 861"/>
              <a:gd name="T45" fmla="*/ 2147483647 h 828"/>
              <a:gd name="T46" fmla="*/ 2147483647 w 861"/>
              <a:gd name="T47" fmla="*/ 2147483647 h 828"/>
              <a:gd name="T48" fmla="*/ 2147483647 w 861"/>
              <a:gd name="T49" fmla="*/ 2147483647 h 828"/>
              <a:gd name="T50" fmla="*/ 2147483647 w 861"/>
              <a:gd name="T51" fmla="*/ 2147483647 h 828"/>
              <a:gd name="T52" fmla="*/ 2147483647 w 861"/>
              <a:gd name="T53" fmla="*/ 2147483647 h 828"/>
              <a:gd name="T54" fmla="*/ 2147483647 w 861"/>
              <a:gd name="T55" fmla="*/ 2147483647 h 828"/>
              <a:gd name="T56" fmla="*/ 2147483647 w 861"/>
              <a:gd name="T57" fmla="*/ 2147483647 h 828"/>
              <a:gd name="T58" fmla="*/ 2147483647 w 861"/>
              <a:gd name="T59" fmla="*/ 2147483647 h 828"/>
              <a:gd name="T60" fmla="*/ 2147483647 w 861"/>
              <a:gd name="T61" fmla="*/ 2147483647 h 828"/>
              <a:gd name="T62" fmla="*/ 2147483647 w 861"/>
              <a:gd name="T63" fmla="*/ 2147483647 h 828"/>
              <a:gd name="T64" fmla="*/ 2147483647 w 861"/>
              <a:gd name="T65" fmla="*/ 2147483647 h 828"/>
              <a:gd name="T66" fmla="*/ 2147483647 w 861"/>
              <a:gd name="T67" fmla="*/ 2147483647 h 828"/>
              <a:gd name="T68" fmla="*/ 2147483647 w 861"/>
              <a:gd name="T69" fmla="*/ 2147483647 h 828"/>
              <a:gd name="T70" fmla="*/ 2147483647 w 861"/>
              <a:gd name="T71" fmla="*/ 2147483647 h 828"/>
              <a:gd name="T72" fmla="*/ 2147483647 w 861"/>
              <a:gd name="T73" fmla="*/ 2147483647 h 82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61" h="828">
                <a:moveTo>
                  <a:pt x="825" y="0"/>
                </a:moveTo>
                <a:cubicBezTo>
                  <a:pt x="824" y="17"/>
                  <a:pt x="823" y="35"/>
                  <a:pt x="821" y="52"/>
                </a:cubicBezTo>
                <a:cubicBezTo>
                  <a:pt x="820" y="56"/>
                  <a:pt x="816" y="60"/>
                  <a:pt x="817" y="64"/>
                </a:cubicBezTo>
                <a:cubicBezTo>
                  <a:pt x="819" y="79"/>
                  <a:pt x="833" y="108"/>
                  <a:pt x="833" y="108"/>
                </a:cubicBezTo>
                <a:cubicBezTo>
                  <a:pt x="809" y="124"/>
                  <a:pt x="804" y="153"/>
                  <a:pt x="797" y="180"/>
                </a:cubicBezTo>
                <a:cubicBezTo>
                  <a:pt x="800" y="181"/>
                  <a:pt x="830" y="195"/>
                  <a:pt x="829" y="200"/>
                </a:cubicBezTo>
                <a:cubicBezTo>
                  <a:pt x="828" y="207"/>
                  <a:pt x="816" y="206"/>
                  <a:pt x="809" y="208"/>
                </a:cubicBezTo>
                <a:cubicBezTo>
                  <a:pt x="799" y="210"/>
                  <a:pt x="788" y="211"/>
                  <a:pt x="777" y="212"/>
                </a:cubicBezTo>
                <a:cubicBezTo>
                  <a:pt x="771" y="243"/>
                  <a:pt x="778" y="251"/>
                  <a:pt x="809" y="256"/>
                </a:cubicBezTo>
                <a:cubicBezTo>
                  <a:pt x="808" y="263"/>
                  <a:pt x="809" y="270"/>
                  <a:pt x="805" y="276"/>
                </a:cubicBezTo>
                <a:cubicBezTo>
                  <a:pt x="798" y="287"/>
                  <a:pt x="777" y="304"/>
                  <a:pt x="777" y="304"/>
                </a:cubicBezTo>
                <a:cubicBezTo>
                  <a:pt x="762" y="299"/>
                  <a:pt x="758" y="289"/>
                  <a:pt x="745" y="280"/>
                </a:cubicBezTo>
                <a:cubicBezTo>
                  <a:pt x="744" y="291"/>
                  <a:pt x="740" y="301"/>
                  <a:pt x="741" y="312"/>
                </a:cubicBezTo>
                <a:cubicBezTo>
                  <a:pt x="742" y="328"/>
                  <a:pt x="749" y="360"/>
                  <a:pt x="749" y="360"/>
                </a:cubicBezTo>
                <a:cubicBezTo>
                  <a:pt x="740" y="388"/>
                  <a:pt x="696" y="365"/>
                  <a:pt x="673" y="360"/>
                </a:cubicBezTo>
                <a:cubicBezTo>
                  <a:pt x="666" y="364"/>
                  <a:pt x="658" y="367"/>
                  <a:pt x="653" y="372"/>
                </a:cubicBezTo>
                <a:cubicBezTo>
                  <a:pt x="640" y="385"/>
                  <a:pt x="660" y="395"/>
                  <a:pt x="633" y="404"/>
                </a:cubicBezTo>
                <a:cubicBezTo>
                  <a:pt x="628" y="420"/>
                  <a:pt x="614" y="449"/>
                  <a:pt x="601" y="460"/>
                </a:cubicBezTo>
                <a:cubicBezTo>
                  <a:pt x="594" y="466"/>
                  <a:pt x="582" y="464"/>
                  <a:pt x="573" y="468"/>
                </a:cubicBezTo>
                <a:cubicBezTo>
                  <a:pt x="551" y="479"/>
                  <a:pt x="533" y="490"/>
                  <a:pt x="509" y="496"/>
                </a:cubicBezTo>
                <a:cubicBezTo>
                  <a:pt x="491" y="508"/>
                  <a:pt x="478" y="504"/>
                  <a:pt x="461" y="492"/>
                </a:cubicBezTo>
                <a:cubicBezTo>
                  <a:pt x="455" y="475"/>
                  <a:pt x="460" y="462"/>
                  <a:pt x="441" y="456"/>
                </a:cubicBezTo>
                <a:cubicBezTo>
                  <a:pt x="424" y="435"/>
                  <a:pt x="404" y="409"/>
                  <a:pt x="441" y="400"/>
                </a:cubicBezTo>
                <a:cubicBezTo>
                  <a:pt x="445" y="378"/>
                  <a:pt x="456" y="345"/>
                  <a:pt x="429" y="336"/>
                </a:cubicBezTo>
                <a:cubicBezTo>
                  <a:pt x="428" y="332"/>
                  <a:pt x="428" y="327"/>
                  <a:pt x="425" y="324"/>
                </a:cubicBezTo>
                <a:cubicBezTo>
                  <a:pt x="422" y="321"/>
                  <a:pt x="415" y="324"/>
                  <a:pt x="413" y="320"/>
                </a:cubicBezTo>
                <a:cubicBezTo>
                  <a:pt x="406" y="310"/>
                  <a:pt x="408" y="296"/>
                  <a:pt x="405" y="284"/>
                </a:cubicBezTo>
                <a:cubicBezTo>
                  <a:pt x="390" y="293"/>
                  <a:pt x="359" y="304"/>
                  <a:pt x="377" y="316"/>
                </a:cubicBezTo>
                <a:cubicBezTo>
                  <a:pt x="383" y="320"/>
                  <a:pt x="390" y="320"/>
                  <a:pt x="397" y="320"/>
                </a:cubicBezTo>
                <a:cubicBezTo>
                  <a:pt x="401" y="320"/>
                  <a:pt x="389" y="317"/>
                  <a:pt x="385" y="316"/>
                </a:cubicBezTo>
                <a:cubicBezTo>
                  <a:pt x="377" y="299"/>
                  <a:pt x="376" y="290"/>
                  <a:pt x="361" y="280"/>
                </a:cubicBezTo>
                <a:cubicBezTo>
                  <a:pt x="342" y="308"/>
                  <a:pt x="334" y="311"/>
                  <a:pt x="305" y="292"/>
                </a:cubicBezTo>
                <a:cubicBezTo>
                  <a:pt x="297" y="293"/>
                  <a:pt x="289" y="294"/>
                  <a:pt x="281" y="296"/>
                </a:cubicBezTo>
                <a:cubicBezTo>
                  <a:pt x="273" y="298"/>
                  <a:pt x="257" y="304"/>
                  <a:pt x="257" y="304"/>
                </a:cubicBezTo>
                <a:cubicBezTo>
                  <a:pt x="246" y="359"/>
                  <a:pt x="253" y="294"/>
                  <a:pt x="265" y="336"/>
                </a:cubicBezTo>
                <a:cubicBezTo>
                  <a:pt x="266" y="339"/>
                  <a:pt x="258" y="360"/>
                  <a:pt x="257" y="364"/>
                </a:cubicBezTo>
                <a:cubicBezTo>
                  <a:pt x="263" y="381"/>
                  <a:pt x="273" y="383"/>
                  <a:pt x="289" y="388"/>
                </a:cubicBezTo>
                <a:cubicBezTo>
                  <a:pt x="298" y="401"/>
                  <a:pt x="308" y="409"/>
                  <a:pt x="313" y="424"/>
                </a:cubicBezTo>
                <a:cubicBezTo>
                  <a:pt x="312" y="433"/>
                  <a:pt x="315" y="445"/>
                  <a:pt x="309" y="452"/>
                </a:cubicBezTo>
                <a:cubicBezTo>
                  <a:pt x="306" y="456"/>
                  <a:pt x="301" y="446"/>
                  <a:pt x="297" y="444"/>
                </a:cubicBezTo>
                <a:cubicBezTo>
                  <a:pt x="287" y="439"/>
                  <a:pt x="270" y="438"/>
                  <a:pt x="261" y="436"/>
                </a:cubicBezTo>
                <a:cubicBezTo>
                  <a:pt x="255" y="417"/>
                  <a:pt x="195" y="382"/>
                  <a:pt x="229" y="416"/>
                </a:cubicBezTo>
                <a:cubicBezTo>
                  <a:pt x="213" y="440"/>
                  <a:pt x="207" y="427"/>
                  <a:pt x="185" y="420"/>
                </a:cubicBezTo>
                <a:cubicBezTo>
                  <a:pt x="148" y="432"/>
                  <a:pt x="138" y="397"/>
                  <a:pt x="121" y="440"/>
                </a:cubicBezTo>
                <a:cubicBezTo>
                  <a:pt x="141" y="470"/>
                  <a:pt x="146" y="462"/>
                  <a:pt x="117" y="468"/>
                </a:cubicBezTo>
                <a:cubicBezTo>
                  <a:pt x="85" y="500"/>
                  <a:pt x="126" y="506"/>
                  <a:pt x="69" y="492"/>
                </a:cubicBezTo>
                <a:cubicBezTo>
                  <a:pt x="57" y="493"/>
                  <a:pt x="44" y="492"/>
                  <a:pt x="33" y="496"/>
                </a:cubicBezTo>
                <a:cubicBezTo>
                  <a:pt x="0" y="509"/>
                  <a:pt x="26" y="527"/>
                  <a:pt x="37" y="540"/>
                </a:cubicBezTo>
                <a:cubicBezTo>
                  <a:pt x="61" y="567"/>
                  <a:pt x="91" y="573"/>
                  <a:pt x="125" y="584"/>
                </a:cubicBezTo>
                <a:cubicBezTo>
                  <a:pt x="115" y="598"/>
                  <a:pt x="104" y="606"/>
                  <a:pt x="93" y="620"/>
                </a:cubicBezTo>
                <a:cubicBezTo>
                  <a:pt x="89" y="659"/>
                  <a:pt x="83" y="694"/>
                  <a:pt x="73" y="732"/>
                </a:cubicBezTo>
                <a:cubicBezTo>
                  <a:pt x="74" y="747"/>
                  <a:pt x="71" y="762"/>
                  <a:pt x="77" y="776"/>
                </a:cubicBezTo>
                <a:cubicBezTo>
                  <a:pt x="80" y="783"/>
                  <a:pt x="94" y="781"/>
                  <a:pt x="97" y="788"/>
                </a:cubicBezTo>
                <a:cubicBezTo>
                  <a:pt x="99" y="792"/>
                  <a:pt x="89" y="791"/>
                  <a:pt x="85" y="792"/>
                </a:cubicBezTo>
                <a:cubicBezTo>
                  <a:pt x="70" y="815"/>
                  <a:pt x="47" y="820"/>
                  <a:pt x="85" y="828"/>
                </a:cubicBezTo>
                <a:cubicBezTo>
                  <a:pt x="91" y="809"/>
                  <a:pt x="105" y="815"/>
                  <a:pt x="121" y="804"/>
                </a:cubicBezTo>
                <a:cubicBezTo>
                  <a:pt x="125" y="805"/>
                  <a:pt x="129" y="810"/>
                  <a:pt x="133" y="808"/>
                </a:cubicBezTo>
                <a:cubicBezTo>
                  <a:pt x="137" y="806"/>
                  <a:pt x="134" y="799"/>
                  <a:pt x="137" y="796"/>
                </a:cubicBezTo>
                <a:cubicBezTo>
                  <a:pt x="146" y="787"/>
                  <a:pt x="161" y="790"/>
                  <a:pt x="173" y="788"/>
                </a:cubicBezTo>
                <a:cubicBezTo>
                  <a:pt x="178" y="772"/>
                  <a:pt x="178" y="749"/>
                  <a:pt x="193" y="740"/>
                </a:cubicBezTo>
                <a:cubicBezTo>
                  <a:pt x="222" y="722"/>
                  <a:pt x="260" y="719"/>
                  <a:pt x="293" y="716"/>
                </a:cubicBezTo>
                <a:cubicBezTo>
                  <a:pt x="305" y="699"/>
                  <a:pt x="314" y="676"/>
                  <a:pt x="321" y="656"/>
                </a:cubicBezTo>
                <a:lnTo>
                  <a:pt x="329" y="668"/>
                </a:lnTo>
                <a:cubicBezTo>
                  <a:pt x="348" y="665"/>
                  <a:pt x="377" y="669"/>
                  <a:pt x="369" y="644"/>
                </a:cubicBezTo>
                <a:cubicBezTo>
                  <a:pt x="380" y="616"/>
                  <a:pt x="392" y="609"/>
                  <a:pt x="413" y="588"/>
                </a:cubicBezTo>
                <a:cubicBezTo>
                  <a:pt x="419" y="506"/>
                  <a:pt x="411" y="525"/>
                  <a:pt x="505" y="520"/>
                </a:cubicBezTo>
                <a:cubicBezTo>
                  <a:pt x="536" y="508"/>
                  <a:pt x="561" y="485"/>
                  <a:pt x="593" y="480"/>
                </a:cubicBezTo>
                <a:cubicBezTo>
                  <a:pt x="608" y="470"/>
                  <a:pt x="615" y="449"/>
                  <a:pt x="629" y="440"/>
                </a:cubicBezTo>
                <a:cubicBezTo>
                  <a:pt x="633" y="437"/>
                  <a:pt x="669" y="432"/>
                  <a:pt x="669" y="432"/>
                </a:cubicBezTo>
                <a:cubicBezTo>
                  <a:pt x="679" y="403"/>
                  <a:pt x="695" y="405"/>
                  <a:pt x="721" y="396"/>
                </a:cubicBezTo>
                <a:cubicBezTo>
                  <a:pt x="749" y="368"/>
                  <a:pt x="746" y="376"/>
                  <a:pt x="781" y="364"/>
                </a:cubicBezTo>
                <a:cubicBezTo>
                  <a:pt x="784" y="360"/>
                  <a:pt x="788" y="357"/>
                  <a:pt x="789" y="352"/>
                </a:cubicBezTo>
                <a:cubicBezTo>
                  <a:pt x="790" y="348"/>
                  <a:pt x="785" y="340"/>
                  <a:pt x="785" y="340"/>
                </a:cubicBezTo>
                <a:lnTo>
                  <a:pt x="861" y="524"/>
                </a:lnTo>
                <a:lnTo>
                  <a:pt x="765" y="332"/>
                </a:lnTo>
              </a:path>
            </a:pathLst>
          </a:custGeom>
          <a:noFill/>
          <a:ln w="9525">
            <a:solidFill>
              <a:srgbClr val="99CC00"/>
            </a:solidFill>
            <a:round/>
            <a:headEnd/>
            <a:tailEnd/>
          </a:ln>
          <a:effectLst>
            <a:prstShdw prst="shdw17" dist="17961" dir="13500000">
              <a:srgbClr val="5C7A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83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ngl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0655"/>
            <a:ext cx="3962400" cy="213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56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80655"/>
            <a:ext cx="4038600" cy="213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020620081932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69426"/>
            <a:ext cx="3962400" cy="220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4251325" y="3332768"/>
            <a:ext cx="184150" cy="64135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 sz="3600">
              <a:latin typeface=".VnTime" pitchFamily="34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457200" y="450997"/>
            <a:ext cx="8305800" cy="584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thích hợp trồng các loại cây</a:t>
            </a:r>
          </a:p>
        </p:txBody>
      </p:sp>
      <p:pic>
        <p:nvPicPr>
          <p:cNvPr id="9" name="Picture 15" descr="60 học viên tham gia lớp sản xuất rau hữu cơ - Báo Bà Rịa Vũng Tàu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369427"/>
            <a:ext cx="4038600" cy="220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371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295400" y="76200"/>
            <a:ext cx="6934200" cy="52322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2060"/>
                </a:solidFill>
                <a:latin typeface="Calibri (Body)"/>
              </a:rPr>
              <a:t>Đất feralit thích hợp trồng các loại cây</a:t>
            </a:r>
          </a:p>
        </p:txBody>
      </p:sp>
      <p:pic>
        <p:nvPicPr>
          <p:cNvPr id="11" name="Picture 5" descr="42-158013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3810000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Kì lạ: Vườn xoài vừa có quả to bự nặng cả cân, vừa ra hoa, o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1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ỹ thuật chăm sóc vườn tái canh cà phê một cách hiệu quả, ky thuat cham soc  vuon tai canh ca phe mot cach hieu qu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733677"/>
            <a:ext cx="3810000" cy="183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Xây dựng bộ cây trồng, con nuôi chủ lực trong sản xuất nông nghiệ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14876"/>
            <a:ext cx="3810000" cy="19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Cây ngô đồi ở Pác Nặm - Báo Bắc Kạn điện t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14876"/>
            <a:ext cx="3810000" cy="19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Cây cao su bị &amp;quot;tố&amp;quot; gây lũ quét, Chủ tịch Tập đoàn cao su phân trầ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743202"/>
            <a:ext cx="3810001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501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400" y="1234443"/>
            <a:ext cx="4495800" cy="5238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tố</a:t>
            </a:r>
            <a:r>
              <a:rPr lang="en-US" sz="28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nhiên</a:t>
            </a:r>
            <a:endParaRPr lang="en-US" sz="2800" b="1" dirty="0" smtClean="0">
              <a:solidFill>
                <a:srgbClr val="40404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04407" y="6160317"/>
            <a:ext cx="231775" cy="188913"/>
          </a:xfrm>
          <a:prstGeom prst="rect">
            <a:avLst/>
          </a:prstGeom>
        </p:spPr>
        <p:txBody>
          <a:bodyPr/>
          <a:lstStyle/>
          <a:p>
            <a:fld id="{502AA32E-850A-4F3A-9344-4AB458E1939A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32" name="TextBox 31"/>
          <p:cNvSpPr txBox="1"/>
          <p:nvPr/>
        </p:nvSpPr>
        <p:spPr>
          <a:xfrm>
            <a:off x="5224267" y="2674274"/>
            <a:ext cx="12281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1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Nguyên</a:t>
            </a:r>
            <a:r>
              <a:rPr lang="en-AU" sz="21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AU" sz="21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nhân</a:t>
            </a:r>
            <a:endParaRPr lang="en-US" sz="21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28600" y="1777368"/>
            <a:ext cx="4191000" cy="52322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43101" y="3136946"/>
            <a:ext cx="7620000" cy="83099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3101" y="2294778"/>
            <a:ext cx="7849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tài nguyên vô cùng quý giá, là tư liệu sản xuất không thể thay thế được của nên nông 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343101" y="3942044"/>
            <a:ext cx="7620000" cy="1200329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Feralit: 16 triệu ha. Phân bố ở miền núi và cao nguyên.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 sa: 3 triệu ha. Phân bố ở đồng 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75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25087" y="2160170"/>
            <a:ext cx="1371600" cy="2062103"/>
          </a:xfrm>
          <a:prstGeom prst="rect">
            <a:avLst/>
          </a:prstGeom>
          <a:solidFill>
            <a:srgbClr val="56D1F3"/>
          </a:solidFill>
          <a:ln w="9525">
            <a:solidFill>
              <a:srgbClr val="56D1F3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Khí hậu Việt Nam</a:t>
            </a:r>
            <a:endParaRPr lang="en-US" alt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13590" y="1086197"/>
            <a:ext cx="2288297" cy="954107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Nhiệt </a:t>
            </a:r>
            <a:r>
              <a:rPr lang="en-US" altLang="en-US" sz="28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đới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gió</a:t>
            </a:r>
            <a:r>
              <a:rPr lang="en-US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mùa</a:t>
            </a:r>
            <a:r>
              <a:rPr lang="en-US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ẩm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13590" y="2510422"/>
            <a:ext cx="2384385" cy="2246769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Phân hóa: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B - N, Đ - 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thấp</a:t>
            </a:r>
            <a:r>
              <a:rPr lang="en-US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lên</a:t>
            </a:r>
            <a:r>
              <a:rPr lang="en-US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13590" y="5116993"/>
            <a:ext cx="2220890" cy="523220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Tai </a:t>
            </a:r>
            <a:r>
              <a:rPr lang="en-US" alt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biến</a:t>
            </a:r>
            <a:endParaRPr lang="en-US" alt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201987" y="917922"/>
            <a:ext cx="1828800" cy="523220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Thuận lợi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240087" y="1603722"/>
            <a:ext cx="1828800" cy="523220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316287" y="3778570"/>
            <a:ext cx="1828800" cy="523220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16287" y="5116993"/>
            <a:ext cx="1828800" cy="523220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Khó khăn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316287" y="2929611"/>
            <a:ext cx="1828800" cy="523220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cs typeface="Times New Roman" panose="02020603050405020304" pitchFamily="18" charset="0"/>
              </a:rPr>
              <a:t>Thuận lợi</a:t>
            </a: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1972887" y="1806921"/>
            <a:ext cx="1140703" cy="1489075"/>
          </a:xfrm>
          <a:prstGeom prst="line">
            <a:avLst/>
          </a:prstGeom>
          <a:noFill/>
          <a:ln w="3810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2030037" y="3276946"/>
            <a:ext cx="1083553" cy="149855"/>
          </a:xfrm>
          <a:prstGeom prst="line">
            <a:avLst/>
          </a:prstGeom>
          <a:noFill/>
          <a:ln w="3810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905480" y="3238846"/>
            <a:ext cx="1208110" cy="2078201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5401887" y="1162397"/>
            <a:ext cx="762000" cy="304800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5401887" y="1467197"/>
            <a:ext cx="781050" cy="381000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497975" y="3227161"/>
            <a:ext cx="838200" cy="373390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5497975" y="3600551"/>
            <a:ext cx="914400" cy="414010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5334480" y="5378603"/>
            <a:ext cx="981807" cy="0"/>
          </a:xfrm>
          <a:prstGeom prst="line">
            <a:avLst/>
          </a:prstGeom>
          <a:noFill/>
          <a:ln w="57150">
            <a:solidFill>
              <a:srgbClr val="56D1F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25087" y="327718"/>
            <a:ext cx="4876800" cy="584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13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42-158013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56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0"/>
            <a:ext cx="2057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donglua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020620081932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1905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vuon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53000"/>
            <a:ext cx="1981200" cy="1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457200" y="122237"/>
            <a:ext cx="8229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404040"/>
                </a:solidFill>
                <a:cs typeface="Times New Roman" panose="02020603050405020304" pitchFamily="18" charset="0"/>
              </a:rPr>
              <a:t>Nắng nóng, ẩm, mưa nhiều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3200400" y="2695787"/>
            <a:ext cx="2590800" cy="52322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trồng</a:t>
            </a:r>
          </a:p>
        </p:txBody>
      </p:sp>
      <p:pic>
        <p:nvPicPr>
          <p:cNvPr id="9" name="Picture 14" descr="Xây dựng bộ cây trồng, con nuôi chủ lực trong sản xuất nông nghiệ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1905000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BẢN TIN XU HƯỚNG HÀNG HÓA NGÀY 28.07.2020 - Sàn Hàng Hóa Gia Cát Lợi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232151"/>
            <a:ext cx="1981200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Cách Duy Trì Chuỗi Cung ứng Rau Sạch Suốt 10 Năm Tại Tiền Giang - Mỹ Tho  Đại Phố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953000"/>
            <a:ext cx="1905000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 descr="Cap hay về nắng, những câu nói hay về nắng - QuanTriMa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599"/>
            <a:ext cx="1904999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 descr="Độ ẩm và sức khỏe | Vinme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990599"/>
            <a:ext cx="2057401" cy="160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0" y="1752600"/>
            <a:ext cx="878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Độ ẩm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25" descr="Mưa Qua Thi Ca Việt Nam​ (Dương Viết Điền) | Thanh Thúy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9" y="990599"/>
            <a:ext cx="192881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" descr="67 Gió ý tưởng | hình gif, ảnh động, phong cảnh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40" y="990600"/>
            <a:ext cx="198596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053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utoUpdateAnimBg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66688"/>
            <a:ext cx="9144000" cy="52322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tai biến thiên nhiên ở Việt Nam</a:t>
            </a:r>
          </a:p>
        </p:txBody>
      </p:sp>
      <p:pic>
        <p:nvPicPr>
          <p:cNvPr id="3" name="Picture 3" descr="071113-Lu-lut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65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12075840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33700"/>
            <a:ext cx="365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a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365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20414395_images562257_mua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953000"/>
            <a:ext cx="37338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Lũ quét, sạt lở đất ở miền Trung: Tìm giải pháp giảm thiểu thiệt hại | BÁO  QUẢNG NAM ONLINE - Tin tức mới nhấ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33687"/>
            <a:ext cx="36576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lip: Rạng sáng nay (11/1), hội mê phượt xôn xao tuyết đã rơi tại Sap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76799"/>
            <a:ext cx="36576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808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25087" y="327718"/>
            <a:ext cx="4876800" cy="584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2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2354" y="1365813"/>
            <a:ext cx="7702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Nam,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14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1234443"/>
            <a:ext cx="4495800" cy="584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40404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04407" y="6160317"/>
            <a:ext cx="231775" cy="188913"/>
          </a:xfrm>
          <a:prstGeom prst="rect">
            <a:avLst/>
          </a:prstGeom>
        </p:spPr>
        <p:txBody>
          <a:bodyPr/>
          <a:lstStyle/>
          <a:p>
            <a:fld id="{502AA32E-850A-4F3A-9344-4AB458E1939A}" type="slidenum">
              <a:rPr lang="en-AU" smtClean="0"/>
              <a:pPr/>
              <a:t>18</a:t>
            </a:fld>
            <a:endParaRPr lang="en-AU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2400" y="1803929"/>
            <a:ext cx="4191000" cy="52322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nguyên </a:t>
            </a:r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he thong song "/>
          <p:cNvPicPr>
            <a:picLocks noChangeAspect="1" noChangeArrowheads="1"/>
          </p:cNvPicPr>
          <p:nvPr/>
        </p:nvPicPr>
        <p:blipFill>
          <a:blip r:embed="rId3" cstate="print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90" y="1110242"/>
            <a:ext cx="3956858" cy="574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2047" y="2458259"/>
            <a:ext cx="4760422" cy="378565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nguồn nước phong phú, mạng lười sông ngòi dày đặc, nguồn nước ngầm dồi dào</a:t>
            </a:r>
          </a:p>
          <a:p>
            <a:pPr algn="l">
              <a:defRPr/>
            </a:pPr>
            <a:endParaRPr lang="en-US" sz="2400" b="1" dirty="0" smtClean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</a:t>
            </a: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lợi: 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cấp nước trồng lúa, nước tưới quan trọng.</a:t>
            </a:r>
          </a:p>
          <a:p>
            <a:pPr algn="l">
              <a:defRPr/>
            </a:pP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Khó khăn: 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 lụt vào mùa mưa, hạn hán vào mùa khô.</a:t>
            </a: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399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1234443"/>
            <a:ext cx="4495800" cy="584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cs typeface="Times New Roman" panose="02020603050405020304" pitchFamily="18" charset="0"/>
              </a:rPr>
              <a:t>nhiên</a:t>
            </a:r>
            <a:endParaRPr lang="en-US" sz="3200" b="1" dirty="0" smtClean="0">
              <a:solidFill>
                <a:srgbClr val="40404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04407" y="6160317"/>
            <a:ext cx="231775" cy="188913"/>
          </a:xfrm>
          <a:prstGeom prst="rect">
            <a:avLst/>
          </a:prstGeom>
        </p:spPr>
        <p:txBody>
          <a:bodyPr/>
          <a:lstStyle/>
          <a:p>
            <a:fld id="{502AA32E-850A-4F3A-9344-4AB458E1939A}" type="slidenum">
              <a:rPr lang="en-AU" smtClean="0"/>
              <a:pPr/>
              <a:t>19</a:t>
            </a:fld>
            <a:endParaRPr lang="en-AU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2400" y="1803929"/>
            <a:ext cx="4191000" cy="584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Tài nguyên sinh vật</a:t>
            </a:r>
            <a:endParaRPr lang="en-US" sz="32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225829" y="2405233"/>
            <a:ext cx="8235142" cy="138499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Động, thực vật phong phú là cơ sở thuần dưỡng, lai tạo nên các giống cây trồng, vật nuôi có chất lượng tốt.</a:t>
            </a:r>
            <a:endParaRPr lang="en-US" sz="28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944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0" y="339510"/>
            <a:ext cx="9144000" cy="724247"/>
          </a:xfrm>
          <a:prstGeom prst="rect">
            <a:avLst/>
          </a:prstGeom>
          <a:solidFill>
            <a:srgbClr val="56D1F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D625B90-50C3-46EF-8C79-F65F5C1C3A0C}"/>
              </a:ext>
            </a:extLst>
          </p:cNvPr>
          <p:cNvGrpSpPr/>
          <p:nvPr/>
        </p:nvGrpSpPr>
        <p:grpSpPr>
          <a:xfrm>
            <a:off x="457228" y="1587967"/>
            <a:ext cx="3425964" cy="3426092"/>
            <a:chOff x="6985437" y="1529647"/>
            <a:chExt cx="4988394" cy="4988580"/>
          </a:xfrm>
        </p:grpSpPr>
        <p:sp>
          <p:nvSpPr>
            <p:cNvPr id="28" name="Freeform: Shape 40">
              <a:extLst>
                <a:ext uri="{FF2B5EF4-FFF2-40B4-BE49-F238E27FC236}">
                  <a16:creationId xmlns="" xmlns:a16="http://schemas.microsoft.com/office/drawing/2014/main" id="{62F9E68A-BA7A-4513-A92A-4EC96B18270E}"/>
                </a:ext>
              </a:extLst>
            </p:cNvPr>
            <p:cNvSpPr/>
            <p:nvPr/>
          </p:nvSpPr>
          <p:spPr>
            <a:xfrm>
              <a:off x="6985437" y="1529647"/>
              <a:ext cx="4988394" cy="4988580"/>
            </a:xfrm>
            <a:custGeom>
              <a:avLst/>
              <a:gdLst>
                <a:gd name="connsiteX0" fmla="*/ 3888362 w 3888361"/>
                <a:gd name="connsiteY0" fmla="*/ 3792 h 3888506"/>
                <a:gd name="connsiteX1" fmla="*/ 28324 w 3888361"/>
                <a:gd name="connsiteY1" fmla="*/ 3792 h 3888506"/>
                <a:gd name="connsiteX2" fmla="*/ 13145 w 3888361"/>
                <a:gd name="connsiteY2" fmla="*/ 3753 h 3888506"/>
                <a:gd name="connsiteX3" fmla="*/ 3325 w 3888361"/>
                <a:gd name="connsiteY3" fmla="*/ 13573 h 3888506"/>
                <a:gd name="connsiteX4" fmla="*/ 3364 w 3888361"/>
                <a:gd name="connsiteY4" fmla="*/ 28752 h 3888506"/>
                <a:gd name="connsiteX5" fmla="*/ 3364 w 3888361"/>
                <a:gd name="connsiteY5" fmla="*/ 3888359 h 3888506"/>
                <a:gd name="connsiteX6" fmla="*/ 313 w 3888361"/>
                <a:gd name="connsiteY6" fmla="*/ 3886834 h 3888506"/>
                <a:gd name="connsiteX7" fmla="*/ 352 w 3888361"/>
                <a:gd name="connsiteY7" fmla="*/ 3874706 h 3888506"/>
                <a:gd name="connsiteX8" fmla="*/ 0 w 3888361"/>
                <a:gd name="connsiteY8" fmla="*/ 15177 h 3888506"/>
                <a:gd name="connsiteX9" fmla="*/ 14749 w 3888361"/>
                <a:gd name="connsiteY9" fmla="*/ 428 h 3888506"/>
                <a:gd name="connsiteX10" fmla="*/ 3874708 w 3888361"/>
                <a:gd name="connsiteY10" fmla="*/ 975 h 3888506"/>
                <a:gd name="connsiteX11" fmla="*/ 3888362 w 3888361"/>
                <a:gd name="connsiteY11" fmla="*/ 3792 h 388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8361" h="3888506">
                  <a:moveTo>
                    <a:pt x="3888362" y="3792"/>
                  </a:moveTo>
                  <a:cubicBezTo>
                    <a:pt x="2601683" y="3792"/>
                    <a:pt x="1315004" y="3792"/>
                    <a:pt x="28324" y="3792"/>
                  </a:cubicBezTo>
                  <a:cubicBezTo>
                    <a:pt x="23278" y="3792"/>
                    <a:pt x="18192" y="4027"/>
                    <a:pt x="13145" y="3753"/>
                  </a:cubicBezTo>
                  <a:cubicBezTo>
                    <a:pt x="6025" y="3362"/>
                    <a:pt x="2934" y="6492"/>
                    <a:pt x="3325" y="13573"/>
                  </a:cubicBezTo>
                  <a:cubicBezTo>
                    <a:pt x="3599" y="18619"/>
                    <a:pt x="3364" y="23666"/>
                    <a:pt x="3364" y="28752"/>
                  </a:cubicBezTo>
                  <a:cubicBezTo>
                    <a:pt x="3364" y="1315275"/>
                    <a:pt x="3364" y="2601797"/>
                    <a:pt x="3364" y="3888359"/>
                  </a:cubicBezTo>
                  <a:cubicBezTo>
                    <a:pt x="2426" y="3887694"/>
                    <a:pt x="196" y="3889885"/>
                    <a:pt x="313" y="3886834"/>
                  </a:cubicBezTo>
                  <a:cubicBezTo>
                    <a:pt x="430" y="3882804"/>
                    <a:pt x="352" y="3878735"/>
                    <a:pt x="352" y="3874706"/>
                  </a:cubicBezTo>
                  <a:cubicBezTo>
                    <a:pt x="352" y="2588222"/>
                    <a:pt x="352" y="1301699"/>
                    <a:pt x="0" y="15177"/>
                  </a:cubicBezTo>
                  <a:cubicBezTo>
                    <a:pt x="0" y="2853"/>
                    <a:pt x="2465" y="428"/>
                    <a:pt x="14749" y="428"/>
                  </a:cubicBezTo>
                  <a:cubicBezTo>
                    <a:pt x="1301389" y="780"/>
                    <a:pt x="2588068" y="780"/>
                    <a:pt x="3874708" y="975"/>
                  </a:cubicBezTo>
                  <a:cubicBezTo>
                    <a:pt x="3879168" y="975"/>
                    <a:pt x="3884997" y="-2546"/>
                    <a:pt x="3888362" y="3792"/>
                  </a:cubicBezTo>
                  <a:close/>
                </a:path>
              </a:pathLst>
            </a:custGeom>
            <a:solidFill>
              <a:srgbClr val="FFFFFF"/>
            </a:solidFill>
            <a:ln w="3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="" xmlns:a16="http://schemas.microsoft.com/office/drawing/2014/main" id="{F7D1D061-8011-44A8-991D-D961D3976845}"/>
                </a:ext>
              </a:extLst>
            </p:cNvPr>
            <p:cNvSpPr/>
            <p:nvPr/>
          </p:nvSpPr>
          <p:spPr>
            <a:xfrm>
              <a:off x="7324666" y="1749780"/>
              <a:ext cx="4275973" cy="3557384"/>
            </a:xfrm>
            <a:custGeom>
              <a:avLst/>
              <a:gdLst>
                <a:gd name="connsiteX0" fmla="*/ 363678 w 3333042"/>
                <a:gd name="connsiteY0" fmla="*/ 2703239 h 2772915"/>
                <a:gd name="connsiteX1" fmla="*/ 295488 w 3333042"/>
                <a:gd name="connsiteY1" fmla="*/ 2614941 h 2772915"/>
                <a:gd name="connsiteX2" fmla="*/ 171511 w 3333042"/>
                <a:gd name="connsiteY2" fmla="*/ 2405326 h 2772915"/>
                <a:gd name="connsiteX3" fmla="*/ 56806 w 3333042"/>
                <a:gd name="connsiteY3" fmla="*/ 2099784 h 2772915"/>
                <a:gd name="connsiteX4" fmla="*/ 15963 w 3333042"/>
                <a:gd name="connsiteY4" fmla="*/ 1900341 h 2772915"/>
                <a:gd name="connsiteX5" fmla="*/ 2153 w 3333042"/>
                <a:gd name="connsiteY5" fmla="*/ 1747101 h 2772915"/>
                <a:gd name="connsiteX6" fmla="*/ 353 w 3333042"/>
                <a:gd name="connsiteY6" fmla="*/ 1629070 h 2772915"/>
                <a:gd name="connsiteX7" fmla="*/ 14359 w 3333042"/>
                <a:gd name="connsiteY7" fmla="*/ 1448679 h 2772915"/>
                <a:gd name="connsiteX8" fmla="*/ 45382 w 3333042"/>
                <a:gd name="connsiteY8" fmla="*/ 1276543 h 2772915"/>
                <a:gd name="connsiteX9" fmla="*/ 66234 w 3333042"/>
                <a:gd name="connsiteY9" fmla="*/ 1261324 h 2772915"/>
                <a:gd name="connsiteX10" fmla="*/ 862912 w 3333042"/>
                <a:gd name="connsiteY10" fmla="*/ 1261559 h 2772915"/>
                <a:gd name="connsiteX11" fmla="*/ 941117 w 3333042"/>
                <a:gd name="connsiteY11" fmla="*/ 1202094 h 2772915"/>
                <a:gd name="connsiteX12" fmla="*/ 875509 w 3333042"/>
                <a:gd name="connsiteY12" fmla="*/ 1118960 h 2772915"/>
                <a:gd name="connsiteX13" fmla="*/ 667616 w 3333042"/>
                <a:gd name="connsiteY13" fmla="*/ 1118960 h 2772915"/>
                <a:gd name="connsiteX14" fmla="*/ 112202 w 3333042"/>
                <a:gd name="connsiteY14" fmla="*/ 1118960 h 2772915"/>
                <a:gd name="connsiteX15" fmla="*/ 99058 w 3333042"/>
                <a:gd name="connsiteY15" fmla="*/ 1099829 h 2772915"/>
                <a:gd name="connsiteX16" fmla="*/ 229177 w 3333042"/>
                <a:gd name="connsiteY16" fmla="*/ 823472 h 2772915"/>
                <a:gd name="connsiteX17" fmla="*/ 378466 w 3333042"/>
                <a:gd name="connsiteY17" fmla="*/ 609045 h 2772915"/>
                <a:gd name="connsiteX18" fmla="*/ 505025 w 3333042"/>
                <a:gd name="connsiteY18" fmla="*/ 472549 h 2772915"/>
                <a:gd name="connsiteX19" fmla="*/ 527442 w 3333042"/>
                <a:gd name="connsiteY19" fmla="*/ 466446 h 2772915"/>
                <a:gd name="connsiteX20" fmla="*/ 1107111 w 3333042"/>
                <a:gd name="connsiteY20" fmla="*/ 466407 h 2772915"/>
                <a:gd name="connsiteX21" fmla="*/ 1179995 w 3333042"/>
                <a:gd name="connsiteY21" fmla="*/ 415588 h 2772915"/>
                <a:gd name="connsiteX22" fmla="*/ 1113840 w 3333042"/>
                <a:gd name="connsiteY22" fmla="*/ 323847 h 2772915"/>
                <a:gd name="connsiteX23" fmla="*/ 702591 w 3333042"/>
                <a:gd name="connsiteY23" fmla="*/ 323808 h 2772915"/>
                <a:gd name="connsiteX24" fmla="*/ 686042 w 3333042"/>
                <a:gd name="connsiteY24" fmla="*/ 323808 h 2772915"/>
                <a:gd name="connsiteX25" fmla="*/ 684790 w 3333042"/>
                <a:gd name="connsiteY25" fmla="*/ 319739 h 2772915"/>
                <a:gd name="connsiteX26" fmla="*/ 1479551 w 3333042"/>
                <a:gd name="connsiteY26" fmla="*/ 10950 h 2772915"/>
                <a:gd name="connsiteX27" fmla="*/ 2323332 w 3333042"/>
                <a:gd name="connsiteY27" fmla="*/ 134145 h 2772915"/>
                <a:gd name="connsiteX28" fmla="*/ 2997362 w 3333042"/>
                <a:gd name="connsiteY28" fmla="*/ 661469 h 2772915"/>
                <a:gd name="connsiteX29" fmla="*/ 2979914 w 3333042"/>
                <a:gd name="connsiteY29" fmla="*/ 663699 h 2772915"/>
                <a:gd name="connsiteX30" fmla="*/ 2353182 w 3333042"/>
                <a:gd name="connsiteY30" fmla="*/ 663581 h 2772915"/>
                <a:gd name="connsiteX31" fmla="*/ 2278185 w 3333042"/>
                <a:gd name="connsiteY31" fmla="*/ 721912 h 2772915"/>
                <a:gd name="connsiteX32" fmla="*/ 2344653 w 3333042"/>
                <a:gd name="connsiteY32" fmla="*/ 806337 h 2772915"/>
                <a:gd name="connsiteX33" fmla="*/ 2532829 w 3333042"/>
                <a:gd name="connsiteY33" fmla="*/ 806415 h 2772915"/>
                <a:gd name="connsiteX34" fmla="*/ 3077601 w 3333042"/>
                <a:gd name="connsiteY34" fmla="*/ 806063 h 2772915"/>
                <a:gd name="connsiteX35" fmla="*/ 3105182 w 3333042"/>
                <a:gd name="connsiteY35" fmla="*/ 821829 h 2772915"/>
                <a:gd name="connsiteX36" fmla="*/ 3244026 w 3333042"/>
                <a:gd name="connsiteY36" fmla="*/ 1124007 h 2772915"/>
                <a:gd name="connsiteX37" fmla="*/ 3316792 w 3333042"/>
                <a:gd name="connsiteY37" fmla="*/ 1421333 h 2772915"/>
                <a:gd name="connsiteX38" fmla="*/ 3329937 w 3333042"/>
                <a:gd name="connsiteY38" fmla="*/ 1550318 h 2772915"/>
                <a:gd name="connsiteX39" fmla="*/ 3332715 w 3333042"/>
                <a:gd name="connsiteY39" fmla="*/ 1584862 h 2772915"/>
                <a:gd name="connsiteX40" fmla="*/ 3321878 w 3333042"/>
                <a:gd name="connsiteY40" fmla="*/ 1595503 h 2772915"/>
                <a:gd name="connsiteX41" fmla="*/ 3309750 w 3333042"/>
                <a:gd name="connsiteY41" fmla="*/ 1595464 h 2772915"/>
                <a:gd name="connsiteX42" fmla="*/ 2723979 w 3333042"/>
                <a:gd name="connsiteY42" fmla="*/ 1595464 h 2772915"/>
                <a:gd name="connsiteX43" fmla="*/ 2652972 w 3333042"/>
                <a:gd name="connsiteY43" fmla="*/ 1642136 h 2772915"/>
                <a:gd name="connsiteX44" fmla="*/ 2720223 w 3333042"/>
                <a:gd name="connsiteY44" fmla="*/ 1738220 h 2772915"/>
                <a:gd name="connsiteX45" fmla="*/ 3313584 w 3333042"/>
                <a:gd name="connsiteY45" fmla="*/ 1737711 h 2772915"/>
                <a:gd name="connsiteX46" fmla="*/ 3332793 w 3333042"/>
                <a:gd name="connsiteY46" fmla="*/ 1757077 h 2772915"/>
                <a:gd name="connsiteX47" fmla="*/ 3318631 w 3333042"/>
                <a:gd name="connsiteY47" fmla="*/ 1898033 h 2772915"/>
                <a:gd name="connsiteX48" fmla="*/ 3286825 w 3333042"/>
                <a:gd name="connsiteY48" fmla="*/ 2065435 h 2772915"/>
                <a:gd name="connsiteX49" fmla="*/ 3230411 w 3333042"/>
                <a:gd name="connsiteY49" fmla="*/ 2248917 h 2772915"/>
                <a:gd name="connsiteX50" fmla="*/ 3163865 w 3333042"/>
                <a:gd name="connsiteY50" fmla="*/ 2403135 h 2772915"/>
                <a:gd name="connsiteX51" fmla="*/ 2975689 w 3333042"/>
                <a:gd name="connsiteY51" fmla="*/ 2700501 h 2772915"/>
                <a:gd name="connsiteX52" fmla="*/ 2914267 w 3333042"/>
                <a:gd name="connsiteY52" fmla="*/ 2772915 h 2772915"/>
                <a:gd name="connsiteX53" fmla="*/ 2908282 w 3333042"/>
                <a:gd name="connsiteY53" fmla="*/ 2756484 h 2772915"/>
                <a:gd name="connsiteX54" fmla="*/ 2908047 w 3333042"/>
                <a:gd name="connsiteY54" fmla="*/ 2735241 h 2772915"/>
                <a:gd name="connsiteX55" fmla="*/ 2908047 w 3333042"/>
                <a:gd name="connsiteY55" fmla="*/ 1961684 h 2772915"/>
                <a:gd name="connsiteX56" fmla="*/ 2877884 w 3333042"/>
                <a:gd name="connsiteY56" fmla="*/ 1935864 h 2772915"/>
                <a:gd name="connsiteX57" fmla="*/ 2739862 w 3333042"/>
                <a:gd name="connsiteY57" fmla="*/ 1955738 h 2772915"/>
                <a:gd name="connsiteX58" fmla="*/ 2600823 w 3333042"/>
                <a:gd name="connsiteY58" fmla="*/ 1933438 h 2772915"/>
                <a:gd name="connsiteX59" fmla="*/ 2531577 w 3333042"/>
                <a:gd name="connsiteY59" fmla="*/ 1925418 h 2772915"/>
                <a:gd name="connsiteX60" fmla="*/ 2516946 w 3333042"/>
                <a:gd name="connsiteY60" fmla="*/ 1922210 h 2772915"/>
                <a:gd name="connsiteX61" fmla="*/ 2508378 w 3333042"/>
                <a:gd name="connsiteY61" fmla="*/ 1875538 h 2772915"/>
                <a:gd name="connsiteX62" fmla="*/ 2502705 w 3333042"/>
                <a:gd name="connsiteY62" fmla="*/ 1745457 h 2772915"/>
                <a:gd name="connsiteX63" fmla="*/ 2466361 w 3333042"/>
                <a:gd name="connsiteY63" fmla="*/ 1798507 h 2772915"/>
                <a:gd name="connsiteX64" fmla="*/ 2433773 w 3333042"/>
                <a:gd name="connsiteY64" fmla="*/ 1799759 h 2772915"/>
                <a:gd name="connsiteX65" fmla="*/ 2391912 w 3333042"/>
                <a:gd name="connsiteY65" fmla="*/ 1753243 h 2772915"/>
                <a:gd name="connsiteX66" fmla="*/ 2393008 w 3333042"/>
                <a:gd name="connsiteY66" fmla="*/ 1785244 h 2772915"/>
                <a:gd name="connsiteX67" fmla="*/ 2396529 w 3333042"/>
                <a:gd name="connsiteY67" fmla="*/ 1895607 h 2772915"/>
                <a:gd name="connsiteX68" fmla="*/ 2390386 w 3333042"/>
                <a:gd name="connsiteY68" fmla="*/ 1916498 h 2772915"/>
                <a:gd name="connsiteX69" fmla="*/ 2279945 w 3333042"/>
                <a:gd name="connsiteY69" fmla="*/ 1920450 h 2772915"/>
                <a:gd name="connsiteX70" fmla="*/ 2274429 w 3333042"/>
                <a:gd name="connsiteY70" fmla="*/ 1907696 h 2772915"/>
                <a:gd name="connsiteX71" fmla="*/ 2171695 w 3333042"/>
                <a:gd name="connsiteY71" fmla="*/ 1768852 h 2772915"/>
                <a:gd name="connsiteX72" fmla="*/ 2167548 w 3333042"/>
                <a:gd name="connsiteY72" fmla="*/ 1766974 h 2772915"/>
                <a:gd name="connsiteX73" fmla="*/ 2167314 w 3333042"/>
                <a:gd name="connsiteY73" fmla="*/ 1735012 h 2772915"/>
                <a:gd name="connsiteX74" fmla="*/ 2194347 w 3333042"/>
                <a:gd name="connsiteY74" fmla="*/ 1734660 h 2772915"/>
                <a:gd name="connsiteX75" fmla="*/ 2229243 w 3333042"/>
                <a:gd name="connsiteY75" fmla="*/ 1714199 h 2772915"/>
                <a:gd name="connsiteX76" fmla="*/ 2274116 w 3333042"/>
                <a:gd name="connsiteY76" fmla="*/ 1535216 h 2772915"/>
                <a:gd name="connsiteX77" fmla="*/ 2241567 w 3333042"/>
                <a:gd name="connsiteY77" fmla="*/ 1243680 h 2772915"/>
                <a:gd name="connsiteX78" fmla="*/ 2067357 w 3333042"/>
                <a:gd name="connsiteY78" fmla="*/ 973466 h 2772915"/>
                <a:gd name="connsiteX79" fmla="*/ 1693548 w 3333042"/>
                <a:gd name="connsiteY79" fmla="*/ 796791 h 2772915"/>
                <a:gd name="connsiteX80" fmla="*/ 1648284 w 3333042"/>
                <a:gd name="connsiteY80" fmla="*/ 792879 h 2772915"/>
                <a:gd name="connsiteX81" fmla="*/ 1485732 w 3333042"/>
                <a:gd name="connsiteY81" fmla="*/ 818973 h 2772915"/>
                <a:gd name="connsiteX82" fmla="*/ 1203194 w 3333042"/>
                <a:gd name="connsiteY82" fmla="*/ 986806 h 2772915"/>
                <a:gd name="connsiteX83" fmla="*/ 1012827 w 3333042"/>
                <a:gd name="connsiteY83" fmla="*/ 1369653 h 2772915"/>
                <a:gd name="connsiteX84" fmla="*/ 1056370 w 3333042"/>
                <a:gd name="connsiteY84" fmla="*/ 1716077 h 2772915"/>
                <a:gd name="connsiteX85" fmla="*/ 1089545 w 3333042"/>
                <a:gd name="connsiteY85" fmla="*/ 1735521 h 2772915"/>
                <a:gd name="connsiteX86" fmla="*/ 1119630 w 3333042"/>
                <a:gd name="connsiteY86" fmla="*/ 1734855 h 2772915"/>
                <a:gd name="connsiteX87" fmla="*/ 1125655 w 3333042"/>
                <a:gd name="connsiteY87" fmla="*/ 1760676 h 2772915"/>
                <a:gd name="connsiteX88" fmla="*/ 1109732 w 3333042"/>
                <a:gd name="connsiteY88" fmla="*/ 1767757 h 2772915"/>
                <a:gd name="connsiteX89" fmla="*/ 1001325 w 3333042"/>
                <a:gd name="connsiteY89" fmla="*/ 1908478 h 2772915"/>
                <a:gd name="connsiteX90" fmla="*/ 996200 w 3333042"/>
                <a:gd name="connsiteY90" fmla="*/ 1923031 h 2772915"/>
                <a:gd name="connsiteX91" fmla="*/ 973783 w 3333042"/>
                <a:gd name="connsiteY91" fmla="*/ 1924909 h 2772915"/>
                <a:gd name="connsiteX92" fmla="*/ 863499 w 3333042"/>
                <a:gd name="connsiteY92" fmla="*/ 1919550 h 2772915"/>
                <a:gd name="connsiteX93" fmla="*/ 750202 w 3333042"/>
                <a:gd name="connsiteY93" fmla="*/ 1918924 h 2772915"/>
                <a:gd name="connsiteX94" fmla="*/ 489063 w 3333042"/>
                <a:gd name="connsiteY94" fmla="*/ 1935551 h 2772915"/>
                <a:gd name="connsiteX95" fmla="*/ 439535 w 3333042"/>
                <a:gd name="connsiteY95" fmla="*/ 1940558 h 2772915"/>
                <a:gd name="connsiteX96" fmla="*/ 388442 w 3333042"/>
                <a:gd name="connsiteY96" fmla="*/ 1934299 h 2772915"/>
                <a:gd name="connsiteX97" fmla="*/ 370133 w 3333042"/>
                <a:gd name="connsiteY97" fmla="*/ 1950808 h 2772915"/>
                <a:gd name="connsiteX98" fmla="*/ 370055 w 3333042"/>
                <a:gd name="connsiteY98" fmla="*/ 1969000 h 2772915"/>
                <a:gd name="connsiteX99" fmla="*/ 369898 w 3333042"/>
                <a:gd name="connsiteY99" fmla="*/ 2672998 h 2772915"/>
                <a:gd name="connsiteX100" fmla="*/ 363678 w 3333042"/>
                <a:gd name="connsiteY100" fmla="*/ 2703239 h 277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333042" h="2772915">
                  <a:moveTo>
                    <a:pt x="363678" y="2703239"/>
                  </a:moveTo>
                  <a:cubicBezTo>
                    <a:pt x="336997" y="2676832"/>
                    <a:pt x="316888" y="2645378"/>
                    <a:pt x="295488" y="2614941"/>
                  </a:cubicBezTo>
                  <a:cubicBezTo>
                    <a:pt x="248699" y="2548316"/>
                    <a:pt x="207347" y="2478367"/>
                    <a:pt x="171511" y="2405326"/>
                  </a:cubicBezTo>
                  <a:cubicBezTo>
                    <a:pt x="123391" y="2307248"/>
                    <a:pt x="84856" y="2205570"/>
                    <a:pt x="56806" y="2099784"/>
                  </a:cubicBezTo>
                  <a:cubicBezTo>
                    <a:pt x="39358" y="2033981"/>
                    <a:pt x="25235" y="1967591"/>
                    <a:pt x="15963" y="1900341"/>
                  </a:cubicBezTo>
                  <a:cubicBezTo>
                    <a:pt x="8960" y="1849600"/>
                    <a:pt x="4500" y="1798507"/>
                    <a:pt x="2153" y="1747101"/>
                  </a:cubicBezTo>
                  <a:cubicBezTo>
                    <a:pt x="353" y="1707705"/>
                    <a:pt x="-547" y="1668348"/>
                    <a:pt x="353" y="1629070"/>
                  </a:cubicBezTo>
                  <a:cubicBezTo>
                    <a:pt x="1761" y="1568744"/>
                    <a:pt x="6339" y="1508614"/>
                    <a:pt x="14359" y="1448679"/>
                  </a:cubicBezTo>
                  <a:cubicBezTo>
                    <a:pt x="22105" y="1390778"/>
                    <a:pt x="33528" y="1333661"/>
                    <a:pt x="45382" y="1276543"/>
                  </a:cubicBezTo>
                  <a:cubicBezTo>
                    <a:pt x="48043" y="1263672"/>
                    <a:pt x="54302" y="1261324"/>
                    <a:pt x="66234" y="1261324"/>
                  </a:cubicBezTo>
                  <a:cubicBezTo>
                    <a:pt x="331793" y="1261637"/>
                    <a:pt x="597353" y="1261598"/>
                    <a:pt x="862912" y="1261559"/>
                  </a:cubicBezTo>
                  <a:cubicBezTo>
                    <a:pt x="904616" y="1261559"/>
                    <a:pt x="932040" y="1240746"/>
                    <a:pt x="941117" y="1202094"/>
                  </a:cubicBezTo>
                  <a:cubicBezTo>
                    <a:pt x="950662" y="1161485"/>
                    <a:pt x="916705" y="1118960"/>
                    <a:pt x="875509" y="1118960"/>
                  </a:cubicBezTo>
                  <a:cubicBezTo>
                    <a:pt x="806225" y="1118960"/>
                    <a:pt x="736900" y="1118960"/>
                    <a:pt x="667616" y="1118960"/>
                  </a:cubicBezTo>
                  <a:cubicBezTo>
                    <a:pt x="482491" y="1118960"/>
                    <a:pt x="297327" y="1118960"/>
                    <a:pt x="112202" y="1118960"/>
                  </a:cubicBezTo>
                  <a:cubicBezTo>
                    <a:pt x="92524" y="1118960"/>
                    <a:pt x="92172" y="1118803"/>
                    <a:pt x="99058" y="1099829"/>
                  </a:cubicBezTo>
                  <a:cubicBezTo>
                    <a:pt x="133915" y="1003707"/>
                    <a:pt x="177614" y="911809"/>
                    <a:pt x="229177" y="823472"/>
                  </a:cubicBezTo>
                  <a:cubicBezTo>
                    <a:pt x="273267" y="747928"/>
                    <a:pt x="323734" y="677039"/>
                    <a:pt x="378466" y="609045"/>
                  </a:cubicBezTo>
                  <a:cubicBezTo>
                    <a:pt x="417431" y="560652"/>
                    <a:pt x="460583" y="515974"/>
                    <a:pt x="505025" y="472549"/>
                  </a:cubicBezTo>
                  <a:cubicBezTo>
                    <a:pt x="511911" y="465820"/>
                    <a:pt x="519461" y="466446"/>
                    <a:pt x="527442" y="466446"/>
                  </a:cubicBezTo>
                  <a:cubicBezTo>
                    <a:pt x="720665" y="466446"/>
                    <a:pt x="913888" y="466446"/>
                    <a:pt x="1107111" y="466407"/>
                  </a:cubicBezTo>
                  <a:cubicBezTo>
                    <a:pt x="1141812" y="466407"/>
                    <a:pt x="1169667" y="446846"/>
                    <a:pt x="1179995" y="415588"/>
                  </a:cubicBezTo>
                  <a:cubicBezTo>
                    <a:pt x="1194705" y="371145"/>
                    <a:pt x="1160786" y="323886"/>
                    <a:pt x="1113840" y="323847"/>
                  </a:cubicBezTo>
                  <a:cubicBezTo>
                    <a:pt x="976757" y="323729"/>
                    <a:pt x="839674" y="323808"/>
                    <a:pt x="702591" y="323808"/>
                  </a:cubicBezTo>
                  <a:cubicBezTo>
                    <a:pt x="697074" y="323808"/>
                    <a:pt x="691558" y="323808"/>
                    <a:pt x="686042" y="323808"/>
                  </a:cubicBezTo>
                  <a:cubicBezTo>
                    <a:pt x="685612" y="322438"/>
                    <a:pt x="685221" y="321069"/>
                    <a:pt x="684790" y="319739"/>
                  </a:cubicBezTo>
                  <a:cubicBezTo>
                    <a:pt x="922729" y="148190"/>
                    <a:pt x="1186841" y="43773"/>
                    <a:pt x="1479551" y="10950"/>
                  </a:cubicBezTo>
                  <a:cubicBezTo>
                    <a:pt x="1771791" y="-21834"/>
                    <a:pt x="2053391" y="18931"/>
                    <a:pt x="2323332" y="134145"/>
                  </a:cubicBezTo>
                  <a:cubicBezTo>
                    <a:pt x="2594251" y="249750"/>
                    <a:pt x="2817989" y="426972"/>
                    <a:pt x="2997362" y="661469"/>
                  </a:cubicBezTo>
                  <a:cubicBezTo>
                    <a:pt x="2990790" y="665303"/>
                    <a:pt x="2985195" y="663699"/>
                    <a:pt x="2979914" y="663699"/>
                  </a:cubicBezTo>
                  <a:cubicBezTo>
                    <a:pt x="2771003" y="663816"/>
                    <a:pt x="2562092" y="664011"/>
                    <a:pt x="2353182" y="663581"/>
                  </a:cubicBezTo>
                  <a:cubicBezTo>
                    <a:pt x="2317502" y="663503"/>
                    <a:pt x="2284053" y="691162"/>
                    <a:pt x="2278185" y="721912"/>
                  </a:cubicBezTo>
                  <a:cubicBezTo>
                    <a:pt x="2270204" y="763694"/>
                    <a:pt x="2301815" y="806141"/>
                    <a:pt x="2344653" y="806337"/>
                  </a:cubicBezTo>
                  <a:cubicBezTo>
                    <a:pt x="2407365" y="806611"/>
                    <a:pt x="2470117" y="806415"/>
                    <a:pt x="2532829" y="806415"/>
                  </a:cubicBezTo>
                  <a:cubicBezTo>
                    <a:pt x="2714433" y="806415"/>
                    <a:pt x="2896037" y="806572"/>
                    <a:pt x="3077601" y="806063"/>
                  </a:cubicBezTo>
                  <a:cubicBezTo>
                    <a:pt x="3091216" y="806024"/>
                    <a:pt x="3098688" y="810562"/>
                    <a:pt x="3105182" y="821829"/>
                  </a:cubicBezTo>
                  <a:cubicBezTo>
                    <a:pt x="3160853" y="918264"/>
                    <a:pt x="3207564" y="1018690"/>
                    <a:pt x="3244026" y="1124007"/>
                  </a:cubicBezTo>
                  <a:cubicBezTo>
                    <a:pt x="3277553" y="1220911"/>
                    <a:pt x="3301339" y="1320124"/>
                    <a:pt x="3316792" y="1421333"/>
                  </a:cubicBezTo>
                  <a:cubicBezTo>
                    <a:pt x="3323326" y="1464015"/>
                    <a:pt x="3328920" y="1506931"/>
                    <a:pt x="3329937" y="1550318"/>
                  </a:cubicBezTo>
                  <a:cubicBezTo>
                    <a:pt x="3330211" y="1561741"/>
                    <a:pt x="3332832" y="1573204"/>
                    <a:pt x="3332715" y="1584862"/>
                  </a:cubicBezTo>
                  <a:cubicBezTo>
                    <a:pt x="3332637" y="1592687"/>
                    <a:pt x="3329663" y="1596051"/>
                    <a:pt x="3321878" y="1595503"/>
                  </a:cubicBezTo>
                  <a:cubicBezTo>
                    <a:pt x="3317849" y="1595229"/>
                    <a:pt x="3313780" y="1595464"/>
                    <a:pt x="3309750" y="1595464"/>
                  </a:cubicBezTo>
                  <a:cubicBezTo>
                    <a:pt x="3114493" y="1595464"/>
                    <a:pt x="2919236" y="1595464"/>
                    <a:pt x="2723979" y="1595464"/>
                  </a:cubicBezTo>
                  <a:cubicBezTo>
                    <a:pt x="2690725" y="1595464"/>
                    <a:pt x="2662010" y="1613617"/>
                    <a:pt x="2652972" y="1642136"/>
                  </a:cubicBezTo>
                  <a:cubicBezTo>
                    <a:pt x="2635954" y="1695577"/>
                    <a:pt x="2674529" y="1738298"/>
                    <a:pt x="2720223" y="1738220"/>
                  </a:cubicBezTo>
                  <a:cubicBezTo>
                    <a:pt x="2918023" y="1737868"/>
                    <a:pt x="3115784" y="1738259"/>
                    <a:pt x="3313584" y="1737711"/>
                  </a:cubicBezTo>
                  <a:cubicBezTo>
                    <a:pt x="3328959" y="1737672"/>
                    <a:pt x="3334319" y="1741506"/>
                    <a:pt x="3332793" y="1757077"/>
                  </a:cubicBezTo>
                  <a:cubicBezTo>
                    <a:pt x="3328216" y="1804062"/>
                    <a:pt x="3325086" y="1851165"/>
                    <a:pt x="3318631" y="1898033"/>
                  </a:cubicBezTo>
                  <a:cubicBezTo>
                    <a:pt x="3310846" y="1954407"/>
                    <a:pt x="3299931" y="2010156"/>
                    <a:pt x="3286825" y="2065435"/>
                  </a:cubicBezTo>
                  <a:cubicBezTo>
                    <a:pt x="3272037" y="2127796"/>
                    <a:pt x="3252750" y="2188826"/>
                    <a:pt x="3230411" y="2248917"/>
                  </a:cubicBezTo>
                  <a:cubicBezTo>
                    <a:pt x="3210850" y="2301458"/>
                    <a:pt x="3188707" y="2352903"/>
                    <a:pt x="3163865" y="2403135"/>
                  </a:cubicBezTo>
                  <a:cubicBezTo>
                    <a:pt x="3111598" y="2508843"/>
                    <a:pt x="3049160" y="2608173"/>
                    <a:pt x="2975689" y="2700501"/>
                  </a:cubicBezTo>
                  <a:cubicBezTo>
                    <a:pt x="2955971" y="2725304"/>
                    <a:pt x="2936450" y="2750264"/>
                    <a:pt x="2914267" y="2772915"/>
                  </a:cubicBezTo>
                  <a:cubicBezTo>
                    <a:pt x="2908595" y="2768768"/>
                    <a:pt x="2908673" y="2762509"/>
                    <a:pt x="2908282" y="2756484"/>
                  </a:cubicBezTo>
                  <a:cubicBezTo>
                    <a:pt x="2907812" y="2749403"/>
                    <a:pt x="2908047" y="2742322"/>
                    <a:pt x="2908047" y="2735241"/>
                  </a:cubicBezTo>
                  <a:cubicBezTo>
                    <a:pt x="2908047" y="2477389"/>
                    <a:pt x="2908047" y="2219536"/>
                    <a:pt x="2908047" y="1961684"/>
                  </a:cubicBezTo>
                  <a:cubicBezTo>
                    <a:pt x="2908047" y="1931130"/>
                    <a:pt x="2908008" y="1931169"/>
                    <a:pt x="2877884" y="1935864"/>
                  </a:cubicBezTo>
                  <a:cubicBezTo>
                    <a:pt x="2831955" y="1942984"/>
                    <a:pt x="2786183" y="1951121"/>
                    <a:pt x="2739862" y="1955738"/>
                  </a:cubicBezTo>
                  <a:cubicBezTo>
                    <a:pt x="2693072" y="1951238"/>
                    <a:pt x="2647495" y="1938876"/>
                    <a:pt x="2600823" y="1933438"/>
                  </a:cubicBezTo>
                  <a:cubicBezTo>
                    <a:pt x="2577741" y="1930739"/>
                    <a:pt x="2554698" y="1927765"/>
                    <a:pt x="2531577" y="1925418"/>
                  </a:cubicBezTo>
                  <a:cubicBezTo>
                    <a:pt x="2526570" y="1924909"/>
                    <a:pt x="2521445" y="1924909"/>
                    <a:pt x="2516946" y="1922210"/>
                  </a:cubicBezTo>
                  <a:cubicBezTo>
                    <a:pt x="2507400" y="1907931"/>
                    <a:pt x="2509004" y="1891382"/>
                    <a:pt x="2508378" y="1875538"/>
                  </a:cubicBezTo>
                  <a:cubicBezTo>
                    <a:pt x="2506774" y="1832816"/>
                    <a:pt x="2504896" y="1790135"/>
                    <a:pt x="2502705" y="1745457"/>
                  </a:cubicBezTo>
                  <a:cubicBezTo>
                    <a:pt x="2490382" y="1764940"/>
                    <a:pt x="2477941" y="1781410"/>
                    <a:pt x="2466361" y="1798507"/>
                  </a:cubicBezTo>
                  <a:cubicBezTo>
                    <a:pt x="2454625" y="1815799"/>
                    <a:pt x="2447504" y="1816111"/>
                    <a:pt x="2433773" y="1799759"/>
                  </a:cubicBezTo>
                  <a:cubicBezTo>
                    <a:pt x="2420862" y="1784345"/>
                    <a:pt x="2406113" y="1770730"/>
                    <a:pt x="2391912" y="1753243"/>
                  </a:cubicBezTo>
                  <a:cubicBezTo>
                    <a:pt x="2389291" y="1765723"/>
                    <a:pt x="2393164" y="1775503"/>
                    <a:pt x="2393008" y="1785244"/>
                  </a:cubicBezTo>
                  <a:cubicBezTo>
                    <a:pt x="2392342" y="1822097"/>
                    <a:pt x="2396529" y="1858793"/>
                    <a:pt x="2396529" y="1895607"/>
                  </a:cubicBezTo>
                  <a:cubicBezTo>
                    <a:pt x="2396529" y="1903001"/>
                    <a:pt x="2397507" y="1911021"/>
                    <a:pt x="2390386" y="1916498"/>
                  </a:cubicBezTo>
                  <a:cubicBezTo>
                    <a:pt x="2353651" y="1919902"/>
                    <a:pt x="2316955" y="1925144"/>
                    <a:pt x="2279945" y="1920450"/>
                  </a:cubicBezTo>
                  <a:cubicBezTo>
                    <a:pt x="2273960" y="1918024"/>
                    <a:pt x="2274547" y="1912743"/>
                    <a:pt x="2274429" y="1907696"/>
                  </a:cubicBezTo>
                  <a:cubicBezTo>
                    <a:pt x="2272551" y="1829452"/>
                    <a:pt x="2245205" y="1792521"/>
                    <a:pt x="2171695" y="1768852"/>
                  </a:cubicBezTo>
                  <a:cubicBezTo>
                    <a:pt x="2170248" y="1768383"/>
                    <a:pt x="2168918" y="1767679"/>
                    <a:pt x="2167548" y="1766974"/>
                  </a:cubicBezTo>
                  <a:cubicBezTo>
                    <a:pt x="2156516" y="1754416"/>
                    <a:pt x="2156477" y="1746357"/>
                    <a:pt x="2167314" y="1735012"/>
                  </a:cubicBezTo>
                  <a:cubicBezTo>
                    <a:pt x="2176272" y="1732156"/>
                    <a:pt x="2185310" y="1733447"/>
                    <a:pt x="2194347" y="1734660"/>
                  </a:cubicBezTo>
                  <a:cubicBezTo>
                    <a:pt x="2218368" y="1737907"/>
                    <a:pt x="2220089" y="1737125"/>
                    <a:pt x="2229243" y="1714199"/>
                  </a:cubicBezTo>
                  <a:cubicBezTo>
                    <a:pt x="2252247" y="1656572"/>
                    <a:pt x="2267387" y="1596873"/>
                    <a:pt x="2274116" y="1535216"/>
                  </a:cubicBezTo>
                  <a:cubicBezTo>
                    <a:pt x="2284953" y="1435690"/>
                    <a:pt x="2274116" y="1338394"/>
                    <a:pt x="2241567" y="1243680"/>
                  </a:cubicBezTo>
                  <a:cubicBezTo>
                    <a:pt x="2205692" y="1139381"/>
                    <a:pt x="2147753" y="1048658"/>
                    <a:pt x="2067357" y="973466"/>
                  </a:cubicBezTo>
                  <a:cubicBezTo>
                    <a:pt x="1961963" y="874878"/>
                    <a:pt x="1836734" y="816196"/>
                    <a:pt x="1693548" y="796791"/>
                  </a:cubicBezTo>
                  <a:cubicBezTo>
                    <a:pt x="1678603" y="794757"/>
                    <a:pt x="1663502" y="792331"/>
                    <a:pt x="1648284" y="792879"/>
                  </a:cubicBezTo>
                  <a:cubicBezTo>
                    <a:pt x="1592496" y="791627"/>
                    <a:pt x="1538625" y="803324"/>
                    <a:pt x="1485732" y="818973"/>
                  </a:cubicBezTo>
                  <a:cubicBezTo>
                    <a:pt x="1377560" y="851053"/>
                    <a:pt x="1282416" y="906293"/>
                    <a:pt x="1203194" y="986806"/>
                  </a:cubicBezTo>
                  <a:cubicBezTo>
                    <a:pt x="1098230" y="1093452"/>
                    <a:pt x="1033522" y="1220716"/>
                    <a:pt x="1012827" y="1369653"/>
                  </a:cubicBezTo>
                  <a:cubicBezTo>
                    <a:pt x="996239" y="1489131"/>
                    <a:pt x="1012162" y="1604345"/>
                    <a:pt x="1056370" y="1716077"/>
                  </a:cubicBezTo>
                  <a:cubicBezTo>
                    <a:pt x="1064272" y="1736107"/>
                    <a:pt x="1067754" y="1738024"/>
                    <a:pt x="1089545" y="1735521"/>
                  </a:cubicBezTo>
                  <a:cubicBezTo>
                    <a:pt x="1099560" y="1734386"/>
                    <a:pt x="1109497" y="1731765"/>
                    <a:pt x="1119630" y="1734855"/>
                  </a:cubicBezTo>
                  <a:cubicBezTo>
                    <a:pt x="1130349" y="1741467"/>
                    <a:pt x="1128667" y="1750935"/>
                    <a:pt x="1125655" y="1760676"/>
                  </a:cubicBezTo>
                  <a:cubicBezTo>
                    <a:pt x="1121977" y="1766661"/>
                    <a:pt x="1115561" y="1766818"/>
                    <a:pt x="1109732" y="1767757"/>
                  </a:cubicBezTo>
                  <a:cubicBezTo>
                    <a:pt x="1040799" y="1778750"/>
                    <a:pt x="994166" y="1839663"/>
                    <a:pt x="1001325" y="1908478"/>
                  </a:cubicBezTo>
                  <a:cubicBezTo>
                    <a:pt x="1001912" y="1914034"/>
                    <a:pt x="1002342" y="1919745"/>
                    <a:pt x="996200" y="1923031"/>
                  </a:cubicBezTo>
                  <a:cubicBezTo>
                    <a:pt x="988924" y="1926083"/>
                    <a:pt x="981334" y="1925457"/>
                    <a:pt x="973783" y="1924909"/>
                  </a:cubicBezTo>
                  <a:cubicBezTo>
                    <a:pt x="937087" y="1922210"/>
                    <a:pt x="900391" y="1919315"/>
                    <a:pt x="863499" y="1919550"/>
                  </a:cubicBezTo>
                  <a:cubicBezTo>
                    <a:pt x="825746" y="1919824"/>
                    <a:pt x="787994" y="1918533"/>
                    <a:pt x="750202" y="1918924"/>
                  </a:cubicBezTo>
                  <a:cubicBezTo>
                    <a:pt x="662804" y="1919902"/>
                    <a:pt x="575875" y="1926200"/>
                    <a:pt x="489063" y="1935551"/>
                  </a:cubicBezTo>
                  <a:cubicBezTo>
                    <a:pt x="472593" y="1937311"/>
                    <a:pt x="456084" y="1939385"/>
                    <a:pt x="439535" y="1940558"/>
                  </a:cubicBezTo>
                  <a:cubicBezTo>
                    <a:pt x="422165" y="1941223"/>
                    <a:pt x="405538" y="1935981"/>
                    <a:pt x="388442" y="1934299"/>
                  </a:cubicBezTo>
                  <a:cubicBezTo>
                    <a:pt x="371541" y="1932656"/>
                    <a:pt x="370563" y="1933399"/>
                    <a:pt x="370133" y="1950808"/>
                  </a:cubicBezTo>
                  <a:cubicBezTo>
                    <a:pt x="369976" y="1956872"/>
                    <a:pt x="370055" y="1962936"/>
                    <a:pt x="370055" y="1969000"/>
                  </a:cubicBezTo>
                  <a:cubicBezTo>
                    <a:pt x="370055" y="2203653"/>
                    <a:pt x="370094" y="2438345"/>
                    <a:pt x="369898" y="2672998"/>
                  </a:cubicBezTo>
                  <a:cubicBezTo>
                    <a:pt x="369781" y="2683404"/>
                    <a:pt x="372754" y="2694672"/>
                    <a:pt x="363678" y="270323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0" name="Freeform: Shape 48">
              <a:extLst>
                <a:ext uri="{FF2B5EF4-FFF2-40B4-BE49-F238E27FC236}">
                  <a16:creationId xmlns="" xmlns:a16="http://schemas.microsoft.com/office/drawing/2014/main" id="{1C3B8A6D-0E64-410A-995C-FCA7CF2D5D91}"/>
                </a:ext>
              </a:extLst>
            </p:cNvPr>
            <p:cNvSpPr/>
            <p:nvPr/>
          </p:nvSpPr>
          <p:spPr>
            <a:xfrm>
              <a:off x="9158122" y="1875641"/>
              <a:ext cx="537434" cy="472868"/>
            </a:xfrm>
            <a:custGeom>
              <a:avLst/>
              <a:gdLst>
                <a:gd name="connsiteX0" fmla="*/ 208028 w 418920"/>
                <a:gd name="connsiteY0" fmla="*/ 368223 h 368592"/>
                <a:gd name="connsiteX1" fmla="*/ 141325 w 418920"/>
                <a:gd name="connsiteY1" fmla="*/ 368536 h 368592"/>
                <a:gd name="connsiteX2" fmla="*/ 127906 w 418920"/>
                <a:gd name="connsiteY2" fmla="*/ 353865 h 368592"/>
                <a:gd name="connsiteX3" fmla="*/ 167067 w 418920"/>
                <a:gd name="connsiteY3" fmla="*/ 261029 h 368592"/>
                <a:gd name="connsiteX4" fmla="*/ 206072 w 418920"/>
                <a:gd name="connsiteY4" fmla="*/ 218660 h 368592"/>
                <a:gd name="connsiteX5" fmla="*/ 211823 w 418920"/>
                <a:gd name="connsiteY5" fmla="*/ 165259 h 368592"/>
                <a:gd name="connsiteX6" fmla="*/ 159008 w 418920"/>
                <a:gd name="connsiteY6" fmla="*/ 167488 h 368592"/>
                <a:gd name="connsiteX7" fmla="*/ 147115 w 418920"/>
                <a:gd name="connsiteY7" fmla="*/ 186502 h 368592"/>
                <a:gd name="connsiteX8" fmla="*/ 129784 w 418920"/>
                <a:gd name="connsiteY8" fmla="*/ 195069 h 368592"/>
                <a:gd name="connsiteX9" fmla="*/ 9797 w 418920"/>
                <a:gd name="connsiteY9" fmla="*/ 150588 h 368592"/>
                <a:gd name="connsiteX10" fmla="*/ 2208 w 418920"/>
                <a:gd name="connsiteY10" fmla="*/ 132592 h 368592"/>
                <a:gd name="connsiteX11" fmla="*/ 161277 w 418920"/>
                <a:gd name="connsiteY11" fmla="*/ 4820 h 368592"/>
                <a:gd name="connsiteX12" fmla="*/ 321051 w 418920"/>
                <a:gd name="connsiteY12" fmla="*/ 22816 h 368592"/>
                <a:gd name="connsiteX13" fmla="*/ 418895 w 418920"/>
                <a:gd name="connsiteY13" fmla="*/ 163224 h 368592"/>
                <a:gd name="connsiteX14" fmla="*/ 380086 w 418920"/>
                <a:gd name="connsiteY14" fmla="*/ 247454 h 368592"/>
                <a:gd name="connsiteX15" fmla="*/ 322225 w 418920"/>
                <a:gd name="connsiteY15" fmla="*/ 303124 h 368592"/>
                <a:gd name="connsiteX16" fmla="*/ 288893 w 418920"/>
                <a:gd name="connsiteY16" fmla="*/ 362433 h 368592"/>
                <a:gd name="connsiteX17" fmla="*/ 279269 w 418920"/>
                <a:gd name="connsiteY17" fmla="*/ 368184 h 368592"/>
                <a:gd name="connsiteX18" fmla="*/ 208028 w 418920"/>
                <a:gd name="connsiteY18" fmla="*/ 368223 h 3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8920" h="368592">
                  <a:moveTo>
                    <a:pt x="208028" y="368223"/>
                  </a:moveTo>
                  <a:cubicBezTo>
                    <a:pt x="185768" y="368223"/>
                    <a:pt x="163507" y="367401"/>
                    <a:pt x="141325" y="368536"/>
                  </a:cubicBezTo>
                  <a:cubicBezTo>
                    <a:pt x="129002" y="369162"/>
                    <a:pt x="127202" y="364584"/>
                    <a:pt x="127906" y="353865"/>
                  </a:cubicBezTo>
                  <a:cubicBezTo>
                    <a:pt x="130215" y="318225"/>
                    <a:pt x="144103" y="287671"/>
                    <a:pt x="167067" y="261029"/>
                  </a:cubicBezTo>
                  <a:cubicBezTo>
                    <a:pt x="179586" y="246515"/>
                    <a:pt x="193240" y="232939"/>
                    <a:pt x="206072" y="218660"/>
                  </a:cubicBezTo>
                  <a:cubicBezTo>
                    <a:pt x="221682" y="201290"/>
                    <a:pt x="223951" y="178873"/>
                    <a:pt x="211823" y="165259"/>
                  </a:cubicBezTo>
                  <a:cubicBezTo>
                    <a:pt x="197230" y="148788"/>
                    <a:pt x="175792" y="149688"/>
                    <a:pt x="159008" y="167488"/>
                  </a:cubicBezTo>
                  <a:cubicBezTo>
                    <a:pt x="153766" y="173044"/>
                    <a:pt x="148328" y="179264"/>
                    <a:pt x="147115" y="186502"/>
                  </a:cubicBezTo>
                  <a:cubicBezTo>
                    <a:pt x="145042" y="198825"/>
                    <a:pt x="139682" y="198864"/>
                    <a:pt x="129784" y="195069"/>
                  </a:cubicBezTo>
                  <a:cubicBezTo>
                    <a:pt x="89958" y="179812"/>
                    <a:pt x="50093" y="164633"/>
                    <a:pt x="9797" y="150588"/>
                  </a:cubicBezTo>
                  <a:cubicBezTo>
                    <a:pt x="-1548" y="146637"/>
                    <a:pt x="-1470" y="142137"/>
                    <a:pt x="2208" y="132592"/>
                  </a:cubicBezTo>
                  <a:cubicBezTo>
                    <a:pt x="30415" y="58925"/>
                    <a:pt x="85264" y="17652"/>
                    <a:pt x="161277" y="4820"/>
                  </a:cubicBezTo>
                  <a:cubicBezTo>
                    <a:pt x="215696" y="-4374"/>
                    <a:pt x="270036" y="-1479"/>
                    <a:pt x="321051" y="22816"/>
                  </a:cubicBezTo>
                  <a:cubicBezTo>
                    <a:pt x="380047" y="50944"/>
                    <a:pt x="417330" y="95152"/>
                    <a:pt x="418895" y="163224"/>
                  </a:cubicBezTo>
                  <a:cubicBezTo>
                    <a:pt x="419677" y="197143"/>
                    <a:pt x="402542" y="224059"/>
                    <a:pt x="380086" y="247454"/>
                  </a:cubicBezTo>
                  <a:cubicBezTo>
                    <a:pt x="361542" y="266741"/>
                    <a:pt x="341160" y="284228"/>
                    <a:pt x="322225" y="303124"/>
                  </a:cubicBezTo>
                  <a:cubicBezTo>
                    <a:pt x="305637" y="319633"/>
                    <a:pt x="290966" y="337747"/>
                    <a:pt x="288893" y="362433"/>
                  </a:cubicBezTo>
                  <a:cubicBezTo>
                    <a:pt x="288267" y="370140"/>
                    <a:pt x="283338" y="368145"/>
                    <a:pt x="279269" y="368184"/>
                  </a:cubicBezTo>
                  <a:cubicBezTo>
                    <a:pt x="255561" y="368301"/>
                    <a:pt x="231814" y="368223"/>
                    <a:pt x="208028" y="368223"/>
                  </a:cubicBezTo>
                  <a:close/>
                </a:path>
              </a:pathLst>
            </a:custGeom>
            <a:solidFill>
              <a:schemeClr val="accent2"/>
            </a:solidFill>
            <a:ln w="3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31" name="Freeform: Shape 49">
              <a:extLst>
                <a:ext uri="{FF2B5EF4-FFF2-40B4-BE49-F238E27FC236}">
                  <a16:creationId xmlns="" xmlns:a16="http://schemas.microsoft.com/office/drawing/2014/main" id="{FDF5D38B-B85C-4068-9421-33E6EC80F999}"/>
                </a:ext>
              </a:extLst>
            </p:cNvPr>
            <p:cNvSpPr/>
            <p:nvPr/>
          </p:nvSpPr>
          <p:spPr>
            <a:xfrm>
              <a:off x="9309567" y="2391146"/>
              <a:ext cx="252105" cy="253008"/>
            </a:xfrm>
            <a:custGeom>
              <a:avLst/>
              <a:gdLst>
                <a:gd name="connsiteX0" fmla="*/ 0 w 196511"/>
                <a:gd name="connsiteY0" fmla="*/ 98432 h 197215"/>
                <a:gd name="connsiteX1" fmla="*/ 97648 w 196511"/>
                <a:gd name="connsiteY1" fmla="*/ 1 h 197215"/>
                <a:gd name="connsiteX2" fmla="*/ 196509 w 196511"/>
                <a:gd name="connsiteY2" fmla="*/ 99175 h 197215"/>
                <a:gd name="connsiteX3" fmla="*/ 96905 w 196511"/>
                <a:gd name="connsiteY3" fmla="*/ 197215 h 197215"/>
                <a:gd name="connsiteX4" fmla="*/ 0 w 196511"/>
                <a:gd name="connsiteY4" fmla="*/ 98432 h 19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511" h="197215">
                  <a:moveTo>
                    <a:pt x="0" y="98432"/>
                  </a:moveTo>
                  <a:cubicBezTo>
                    <a:pt x="118" y="44092"/>
                    <a:pt x="43621" y="275"/>
                    <a:pt x="97648" y="1"/>
                  </a:cubicBezTo>
                  <a:cubicBezTo>
                    <a:pt x="151832" y="-273"/>
                    <a:pt x="196901" y="44952"/>
                    <a:pt x="196509" y="99175"/>
                  </a:cubicBezTo>
                  <a:cubicBezTo>
                    <a:pt x="196118" y="153985"/>
                    <a:pt x="152028" y="197371"/>
                    <a:pt x="96905" y="197215"/>
                  </a:cubicBezTo>
                  <a:cubicBezTo>
                    <a:pt x="42995" y="197058"/>
                    <a:pt x="-117" y="153124"/>
                    <a:pt x="0" y="98432"/>
                  </a:cubicBezTo>
                  <a:close/>
                </a:path>
              </a:pathLst>
            </a:custGeom>
            <a:solidFill>
              <a:schemeClr val="accent2"/>
            </a:solidFill>
            <a:ln w="3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D066BEC3-46C1-4905-A309-70CAEC266DE4}"/>
                </a:ext>
              </a:extLst>
            </p:cNvPr>
            <p:cNvGrpSpPr/>
            <p:nvPr/>
          </p:nvGrpSpPr>
          <p:grpSpPr>
            <a:xfrm>
              <a:off x="7791230" y="3971619"/>
              <a:ext cx="3272111" cy="2378437"/>
              <a:chOff x="7791230" y="3971619"/>
              <a:chExt cx="3272111" cy="2378437"/>
            </a:xfrm>
          </p:grpSpPr>
          <p:sp>
            <p:nvSpPr>
              <p:cNvPr id="44" name="Freeform: Shape 39">
                <a:extLst>
                  <a:ext uri="{FF2B5EF4-FFF2-40B4-BE49-F238E27FC236}">
                    <a16:creationId xmlns="" xmlns:a16="http://schemas.microsoft.com/office/drawing/2014/main" id="{A793E33A-47D8-42D9-9B63-E6F5AE23A6EC}"/>
                  </a:ext>
                </a:extLst>
              </p:cNvPr>
              <p:cNvSpPr/>
              <p:nvPr/>
            </p:nvSpPr>
            <p:spPr>
              <a:xfrm>
                <a:off x="9184092" y="4445409"/>
                <a:ext cx="479130" cy="1904647"/>
              </a:xfrm>
              <a:custGeom>
                <a:avLst/>
                <a:gdLst>
                  <a:gd name="connsiteX0" fmla="*/ 373144 w 373473"/>
                  <a:gd name="connsiteY0" fmla="*/ 15844 h 1484637"/>
                  <a:gd name="connsiteX1" fmla="*/ 370328 w 373473"/>
                  <a:gd name="connsiteY1" fmla="*/ 0 h 1484637"/>
                  <a:gd name="connsiteX2" fmla="*/ 312075 w 373473"/>
                  <a:gd name="connsiteY2" fmla="*/ 32941 h 1484637"/>
                  <a:gd name="connsiteX3" fmla="*/ 99291 w 373473"/>
                  <a:gd name="connsiteY3" fmla="*/ 40452 h 1484637"/>
                  <a:gd name="connsiteX4" fmla="*/ 8568 w 373473"/>
                  <a:gd name="connsiteY4" fmla="*/ 117 h 1484637"/>
                  <a:gd name="connsiteX5" fmla="*/ 5986 w 373473"/>
                  <a:gd name="connsiteY5" fmla="*/ 10054 h 1484637"/>
                  <a:gd name="connsiteX6" fmla="*/ 0 w 373473"/>
                  <a:gd name="connsiteY6" fmla="*/ 1399037 h 1484637"/>
                  <a:gd name="connsiteX7" fmla="*/ 5673 w 373473"/>
                  <a:gd name="connsiteY7" fmla="*/ 1417268 h 1484637"/>
                  <a:gd name="connsiteX8" fmla="*/ 27424 w 373473"/>
                  <a:gd name="connsiteY8" fmla="*/ 1454786 h 1484637"/>
                  <a:gd name="connsiteX9" fmla="*/ 52149 w 373473"/>
                  <a:gd name="connsiteY9" fmla="*/ 1465662 h 1484637"/>
                  <a:gd name="connsiteX10" fmla="*/ 134579 w 373473"/>
                  <a:gd name="connsiteY10" fmla="*/ 1481976 h 1484637"/>
                  <a:gd name="connsiteX11" fmla="*/ 325650 w 373473"/>
                  <a:gd name="connsiteY11" fmla="*/ 1466053 h 1484637"/>
                  <a:gd name="connsiteX12" fmla="*/ 373340 w 373473"/>
                  <a:gd name="connsiteY12" fmla="*/ 1402363 h 1484637"/>
                  <a:gd name="connsiteX13" fmla="*/ 373144 w 373473"/>
                  <a:gd name="connsiteY13" fmla="*/ 15844 h 1484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3473" h="1484637">
                    <a:moveTo>
                      <a:pt x="373144" y="15844"/>
                    </a:moveTo>
                    <a:cubicBezTo>
                      <a:pt x="373105" y="10485"/>
                      <a:pt x="374944" y="4616"/>
                      <a:pt x="370328" y="0"/>
                    </a:cubicBezTo>
                    <a:cubicBezTo>
                      <a:pt x="355383" y="18857"/>
                      <a:pt x="333983" y="26877"/>
                      <a:pt x="312075" y="32941"/>
                    </a:cubicBezTo>
                    <a:cubicBezTo>
                      <a:pt x="241851" y="52384"/>
                      <a:pt x="170689" y="53519"/>
                      <a:pt x="99291" y="40452"/>
                    </a:cubicBezTo>
                    <a:cubicBezTo>
                      <a:pt x="65999" y="34349"/>
                      <a:pt x="33019" y="26564"/>
                      <a:pt x="8568" y="117"/>
                    </a:cubicBezTo>
                    <a:cubicBezTo>
                      <a:pt x="5751" y="2934"/>
                      <a:pt x="5986" y="6533"/>
                      <a:pt x="5986" y="10054"/>
                    </a:cubicBezTo>
                    <a:cubicBezTo>
                      <a:pt x="6142" y="43386"/>
                      <a:pt x="6885" y="1394186"/>
                      <a:pt x="0" y="1399037"/>
                    </a:cubicBezTo>
                    <a:cubicBezTo>
                      <a:pt x="9467" y="1402676"/>
                      <a:pt x="6377" y="1411087"/>
                      <a:pt x="5673" y="1417268"/>
                    </a:cubicBezTo>
                    <a:cubicBezTo>
                      <a:pt x="3521" y="1435616"/>
                      <a:pt x="12206" y="1447040"/>
                      <a:pt x="27424" y="1454786"/>
                    </a:cubicBezTo>
                    <a:cubicBezTo>
                      <a:pt x="35444" y="1458854"/>
                      <a:pt x="43660" y="1462728"/>
                      <a:pt x="52149" y="1465662"/>
                    </a:cubicBezTo>
                    <a:cubicBezTo>
                      <a:pt x="78870" y="1474816"/>
                      <a:pt x="106451" y="1479707"/>
                      <a:pt x="134579" y="1481976"/>
                    </a:cubicBezTo>
                    <a:cubicBezTo>
                      <a:pt x="199169" y="1487140"/>
                      <a:pt x="263251" y="1486240"/>
                      <a:pt x="325650" y="1466053"/>
                    </a:cubicBezTo>
                    <a:cubicBezTo>
                      <a:pt x="367746" y="1452439"/>
                      <a:pt x="372988" y="1445201"/>
                      <a:pt x="373340" y="1402363"/>
                    </a:cubicBezTo>
                    <a:cubicBezTo>
                      <a:pt x="373301" y="1338516"/>
                      <a:pt x="373379" y="45186"/>
                      <a:pt x="373144" y="1584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5" name="Freeform: Shape 42">
                <a:extLst>
                  <a:ext uri="{FF2B5EF4-FFF2-40B4-BE49-F238E27FC236}">
                    <a16:creationId xmlns="" xmlns:a16="http://schemas.microsoft.com/office/drawing/2014/main" id="{4C302A09-BD23-4997-9C08-F592BF808176}"/>
                  </a:ext>
                </a:extLst>
              </p:cNvPr>
              <p:cNvSpPr/>
              <p:nvPr/>
            </p:nvSpPr>
            <p:spPr>
              <a:xfrm>
                <a:off x="9653340" y="4220991"/>
                <a:ext cx="1410001" cy="2017090"/>
              </a:xfrm>
              <a:custGeom>
                <a:avLst/>
                <a:gdLst>
                  <a:gd name="connsiteX0" fmla="*/ 922083 w 1099070"/>
                  <a:gd name="connsiteY0" fmla="*/ 24858 h 1572284"/>
                  <a:gd name="connsiteX1" fmla="*/ 1080722 w 1099070"/>
                  <a:gd name="connsiteY1" fmla="*/ 1424 h 1572284"/>
                  <a:gd name="connsiteX2" fmla="*/ 1098562 w 1099070"/>
                  <a:gd name="connsiteY2" fmla="*/ 16721 h 1572284"/>
                  <a:gd name="connsiteX3" fmla="*/ 1098601 w 1099070"/>
                  <a:gd name="connsiteY3" fmla="*/ 828500 h 1572284"/>
                  <a:gd name="connsiteX4" fmla="*/ 1099071 w 1099070"/>
                  <a:gd name="connsiteY4" fmla="*/ 846691 h 1572284"/>
                  <a:gd name="connsiteX5" fmla="*/ 1098601 w 1099070"/>
                  <a:gd name="connsiteY5" fmla="*/ 864844 h 1572284"/>
                  <a:gd name="connsiteX6" fmla="*/ 1098758 w 1099070"/>
                  <a:gd name="connsiteY6" fmla="*/ 1391033 h 1572284"/>
                  <a:gd name="connsiteX7" fmla="*/ 1084439 w 1099070"/>
                  <a:gd name="connsiteY7" fmla="*/ 1409029 h 1572284"/>
                  <a:gd name="connsiteX8" fmla="*/ 752842 w 1099070"/>
                  <a:gd name="connsiteY8" fmla="*/ 1459222 h 1572284"/>
                  <a:gd name="connsiteX9" fmla="*/ 379267 w 1099070"/>
                  <a:gd name="connsiteY9" fmla="*/ 1514893 h 1572284"/>
                  <a:gd name="connsiteX10" fmla="*/ 17781 w 1099070"/>
                  <a:gd name="connsiteY10" fmla="*/ 1569468 h 1572284"/>
                  <a:gd name="connsiteX11" fmla="*/ 6005 w 1099070"/>
                  <a:gd name="connsiteY11" fmla="*/ 1572285 h 1572284"/>
                  <a:gd name="connsiteX12" fmla="*/ 215 w 1099070"/>
                  <a:gd name="connsiteY12" fmla="*/ 1546581 h 1572284"/>
                  <a:gd name="connsiteX13" fmla="*/ 763 w 1099070"/>
                  <a:gd name="connsiteY13" fmla="*/ 1381761 h 1572284"/>
                  <a:gd name="connsiteX14" fmla="*/ 802 w 1099070"/>
                  <a:gd name="connsiteY14" fmla="*/ 1317718 h 1572284"/>
                  <a:gd name="connsiteX15" fmla="*/ 1389 w 1099070"/>
                  <a:gd name="connsiteY15" fmla="*/ 1272024 h 1572284"/>
                  <a:gd name="connsiteX16" fmla="*/ 1467 w 1099070"/>
                  <a:gd name="connsiteY16" fmla="*/ 1202818 h 1572284"/>
                  <a:gd name="connsiteX17" fmla="*/ 98 w 1099070"/>
                  <a:gd name="connsiteY17" fmla="*/ 1174063 h 1572284"/>
                  <a:gd name="connsiteX18" fmla="*/ 20 w 1099070"/>
                  <a:gd name="connsiteY18" fmla="*/ 481293 h 1572284"/>
                  <a:gd name="connsiteX19" fmla="*/ 1389 w 1099070"/>
                  <a:gd name="connsiteY19" fmla="*/ 454103 h 1572284"/>
                  <a:gd name="connsiteX20" fmla="*/ 1858 w 1099070"/>
                  <a:gd name="connsiteY20" fmla="*/ 385131 h 1572284"/>
                  <a:gd name="connsiteX21" fmla="*/ 1350 w 1099070"/>
                  <a:gd name="connsiteY21" fmla="*/ 343114 h 1572284"/>
                  <a:gd name="connsiteX22" fmla="*/ 1702 w 1099070"/>
                  <a:gd name="connsiteY22" fmla="*/ 272304 h 1572284"/>
                  <a:gd name="connsiteX23" fmla="*/ 763 w 1099070"/>
                  <a:gd name="connsiteY23" fmla="*/ 170626 h 1572284"/>
                  <a:gd name="connsiteX24" fmla="*/ 24197 w 1099070"/>
                  <a:gd name="connsiteY24" fmla="*/ 155447 h 1572284"/>
                  <a:gd name="connsiteX25" fmla="*/ 262488 w 1099070"/>
                  <a:gd name="connsiteY25" fmla="*/ 119494 h 1572284"/>
                  <a:gd name="connsiteX26" fmla="*/ 827487 w 1099070"/>
                  <a:gd name="connsiteY26" fmla="*/ 34169 h 1572284"/>
                  <a:gd name="connsiteX27" fmla="*/ 922083 w 1099070"/>
                  <a:gd name="connsiteY27" fmla="*/ 24858 h 1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99070" h="1572284">
                    <a:moveTo>
                      <a:pt x="922083" y="24858"/>
                    </a:moveTo>
                    <a:cubicBezTo>
                      <a:pt x="974976" y="17073"/>
                      <a:pt x="1027869" y="9522"/>
                      <a:pt x="1080722" y="1424"/>
                    </a:cubicBezTo>
                    <a:cubicBezTo>
                      <a:pt x="1098640" y="-1314"/>
                      <a:pt x="1098562" y="-1901"/>
                      <a:pt x="1098562" y="16721"/>
                    </a:cubicBezTo>
                    <a:cubicBezTo>
                      <a:pt x="1098562" y="287327"/>
                      <a:pt x="1098562" y="557894"/>
                      <a:pt x="1098601" y="828500"/>
                    </a:cubicBezTo>
                    <a:cubicBezTo>
                      <a:pt x="1098601" y="834563"/>
                      <a:pt x="1098914" y="840627"/>
                      <a:pt x="1099071" y="846691"/>
                    </a:cubicBezTo>
                    <a:cubicBezTo>
                      <a:pt x="1098914" y="852755"/>
                      <a:pt x="1098601" y="858819"/>
                      <a:pt x="1098601" y="864844"/>
                    </a:cubicBezTo>
                    <a:cubicBezTo>
                      <a:pt x="1098562" y="1040266"/>
                      <a:pt x="1098523" y="1215649"/>
                      <a:pt x="1098758" y="1391033"/>
                    </a:cubicBezTo>
                    <a:cubicBezTo>
                      <a:pt x="1098758" y="1401791"/>
                      <a:pt x="1098210" y="1407034"/>
                      <a:pt x="1084439" y="1409029"/>
                    </a:cubicBezTo>
                    <a:cubicBezTo>
                      <a:pt x="973802" y="1424991"/>
                      <a:pt x="863400" y="1442556"/>
                      <a:pt x="752842" y="1459222"/>
                    </a:cubicBezTo>
                    <a:cubicBezTo>
                      <a:pt x="628356" y="1478001"/>
                      <a:pt x="503792" y="1496232"/>
                      <a:pt x="379267" y="1514893"/>
                    </a:cubicBezTo>
                    <a:cubicBezTo>
                      <a:pt x="258733" y="1532928"/>
                      <a:pt x="138276" y="1551237"/>
                      <a:pt x="17781" y="1569468"/>
                    </a:cubicBezTo>
                    <a:cubicBezTo>
                      <a:pt x="13791" y="1570055"/>
                      <a:pt x="9917" y="1571346"/>
                      <a:pt x="6005" y="1572285"/>
                    </a:cubicBezTo>
                    <a:cubicBezTo>
                      <a:pt x="-1545" y="1565008"/>
                      <a:pt x="215" y="1555462"/>
                      <a:pt x="215" y="1546581"/>
                    </a:cubicBezTo>
                    <a:cubicBezTo>
                      <a:pt x="255" y="1491654"/>
                      <a:pt x="-567" y="1436688"/>
                      <a:pt x="763" y="1381761"/>
                    </a:cubicBezTo>
                    <a:cubicBezTo>
                      <a:pt x="-1232" y="1360400"/>
                      <a:pt x="1937" y="1339079"/>
                      <a:pt x="802" y="1317718"/>
                    </a:cubicBezTo>
                    <a:cubicBezTo>
                      <a:pt x="-332" y="1302461"/>
                      <a:pt x="568" y="1287243"/>
                      <a:pt x="1389" y="1272024"/>
                    </a:cubicBezTo>
                    <a:cubicBezTo>
                      <a:pt x="3071" y="1248942"/>
                      <a:pt x="6514" y="1225900"/>
                      <a:pt x="1467" y="1202818"/>
                    </a:cubicBezTo>
                    <a:cubicBezTo>
                      <a:pt x="-254" y="1193311"/>
                      <a:pt x="98" y="1183687"/>
                      <a:pt x="98" y="1174063"/>
                    </a:cubicBezTo>
                    <a:cubicBezTo>
                      <a:pt x="59" y="943127"/>
                      <a:pt x="98" y="712190"/>
                      <a:pt x="20" y="481293"/>
                    </a:cubicBezTo>
                    <a:cubicBezTo>
                      <a:pt x="20" y="472177"/>
                      <a:pt x="959" y="463140"/>
                      <a:pt x="1389" y="454103"/>
                    </a:cubicBezTo>
                    <a:cubicBezTo>
                      <a:pt x="2915" y="431139"/>
                      <a:pt x="6201" y="408174"/>
                      <a:pt x="1858" y="385131"/>
                    </a:cubicBezTo>
                    <a:cubicBezTo>
                      <a:pt x="-684" y="371165"/>
                      <a:pt x="841" y="357120"/>
                      <a:pt x="1350" y="343114"/>
                    </a:cubicBezTo>
                    <a:cubicBezTo>
                      <a:pt x="3580" y="319524"/>
                      <a:pt x="5849" y="295933"/>
                      <a:pt x="1702" y="272304"/>
                    </a:cubicBezTo>
                    <a:cubicBezTo>
                      <a:pt x="-997" y="238424"/>
                      <a:pt x="646" y="204506"/>
                      <a:pt x="763" y="170626"/>
                    </a:cubicBezTo>
                    <a:cubicBezTo>
                      <a:pt x="3580" y="157872"/>
                      <a:pt x="14221" y="156933"/>
                      <a:pt x="24197" y="155447"/>
                    </a:cubicBezTo>
                    <a:cubicBezTo>
                      <a:pt x="103654" y="143593"/>
                      <a:pt x="183071" y="131426"/>
                      <a:pt x="262488" y="119494"/>
                    </a:cubicBezTo>
                    <a:cubicBezTo>
                      <a:pt x="450821" y="91131"/>
                      <a:pt x="639154" y="62689"/>
                      <a:pt x="827487" y="34169"/>
                    </a:cubicBezTo>
                    <a:cubicBezTo>
                      <a:pt x="858901" y="29396"/>
                      <a:pt x="890199" y="24310"/>
                      <a:pt x="922083" y="24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6" name="Freeform: Shape 43">
                <a:extLst>
                  <a:ext uri="{FF2B5EF4-FFF2-40B4-BE49-F238E27FC236}">
                    <a16:creationId xmlns="" xmlns:a16="http://schemas.microsoft.com/office/drawing/2014/main" id="{F126467F-B981-479F-BEF4-3C231C76E24B}"/>
                  </a:ext>
                </a:extLst>
              </p:cNvPr>
              <p:cNvSpPr/>
              <p:nvPr/>
            </p:nvSpPr>
            <p:spPr>
              <a:xfrm>
                <a:off x="7791230" y="4221216"/>
                <a:ext cx="1406213" cy="2012598"/>
              </a:xfrm>
              <a:custGeom>
                <a:avLst/>
                <a:gdLst>
                  <a:gd name="connsiteX0" fmla="*/ 0 w 1096117"/>
                  <a:gd name="connsiteY0" fmla="*/ 776800 h 1568783"/>
                  <a:gd name="connsiteX1" fmla="*/ 469 w 1096117"/>
                  <a:gd name="connsiteY1" fmla="*/ 758608 h 1568783"/>
                  <a:gd name="connsiteX2" fmla="*/ 509 w 1096117"/>
                  <a:gd name="connsiteY2" fmla="*/ 18148 h 1568783"/>
                  <a:gd name="connsiteX3" fmla="*/ 19757 w 1096117"/>
                  <a:gd name="connsiteY3" fmla="*/ 1600 h 1568783"/>
                  <a:gd name="connsiteX4" fmla="*/ 76718 w 1096117"/>
                  <a:gd name="connsiteY4" fmla="*/ 9464 h 1568783"/>
                  <a:gd name="connsiteX5" fmla="*/ 397948 w 1096117"/>
                  <a:gd name="connsiteY5" fmla="*/ 53476 h 1568783"/>
                  <a:gd name="connsiteX6" fmla="*/ 1071431 w 1096117"/>
                  <a:gd name="connsiteY6" fmla="*/ 155114 h 1568783"/>
                  <a:gd name="connsiteX7" fmla="*/ 1095804 w 1096117"/>
                  <a:gd name="connsiteY7" fmla="*/ 170450 h 1568783"/>
                  <a:gd name="connsiteX8" fmla="*/ 1095491 w 1096117"/>
                  <a:gd name="connsiteY8" fmla="*/ 278857 h 1568783"/>
                  <a:gd name="connsiteX9" fmla="*/ 1095491 w 1096117"/>
                  <a:gd name="connsiteY9" fmla="*/ 333588 h 1568783"/>
                  <a:gd name="connsiteX10" fmla="*/ 1095491 w 1096117"/>
                  <a:gd name="connsiteY10" fmla="*/ 394305 h 1568783"/>
                  <a:gd name="connsiteX11" fmla="*/ 1095373 w 1096117"/>
                  <a:gd name="connsiteY11" fmla="*/ 449819 h 1568783"/>
                  <a:gd name="connsiteX12" fmla="*/ 1096117 w 1096117"/>
                  <a:gd name="connsiteY12" fmla="*/ 477009 h 1568783"/>
                  <a:gd name="connsiteX13" fmla="*/ 1095999 w 1096117"/>
                  <a:gd name="connsiteY13" fmla="*/ 1201937 h 1568783"/>
                  <a:gd name="connsiteX14" fmla="*/ 1095686 w 1096117"/>
                  <a:gd name="connsiteY14" fmla="*/ 1212539 h 1568783"/>
                  <a:gd name="connsiteX15" fmla="*/ 1095530 w 1096117"/>
                  <a:gd name="connsiteY15" fmla="*/ 1267623 h 1568783"/>
                  <a:gd name="connsiteX16" fmla="*/ 1092869 w 1096117"/>
                  <a:gd name="connsiteY16" fmla="*/ 1323998 h 1568783"/>
                  <a:gd name="connsiteX17" fmla="*/ 1094787 w 1096117"/>
                  <a:gd name="connsiteY17" fmla="*/ 1384871 h 1568783"/>
                  <a:gd name="connsiteX18" fmla="*/ 1095686 w 1096117"/>
                  <a:gd name="connsiteY18" fmla="*/ 1546953 h 1568783"/>
                  <a:gd name="connsiteX19" fmla="*/ 1084224 w 1096117"/>
                  <a:gd name="connsiteY19" fmla="*/ 1568783 h 1568783"/>
                  <a:gd name="connsiteX20" fmla="*/ 966154 w 1096117"/>
                  <a:gd name="connsiteY20" fmla="*/ 1552117 h 1568783"/>
                  <a:gd name="connsiteX21" fmla="*/ 752509 w 1096117"/>
                  <a:gd name="connsiteY21" fmla="*/ 1520154 h 1568783"/>
                  <a:gd name="connsiteX22" fmla="*/ 564333 w 1096117"/>
                  <a:gd name="connsiteY22" fmla="*/ 1491596 h 1568783"/>
                  <a:gd name="connsiteX23" fmla="*/ 373184 w 1096117"/>
                  <a:gd name="connsiteY23" fmla="*/ 1462606 h 1568783"/>
                  <a:gd name="connsiteX24" fmla="*/ 159617 w 1096117"/>
                  <a:gd name="connsiteY24" fmla="*/ 1430174 h 1568783"/>
                  <a:gd name="connsiteX25" fmla="*/ 13145 w 1096117"/>
                  <a:gd name="connsiteY25" fmla="*/ 1408540 h 1568783"/>
                  <a:gd name="connsiteX26" fmla="*/ 352 w 1096117"/>
                  <a:gd name="connsiteY26" fmla="*/ 1393869 h 1568783"/>
                  <a:gd name="connsiteX27" fmla="*/ 509 w 1096117"/>
                  <a:gd name="connsiteY27" fmla="*/ 1122442 h 1568783"/>
                  <a:gd name="connsiteX28" fmla="*/ 0 w 1096117"/>
                  <a:gd name="connsiteY28" fmla="*/ 776800 h 156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96117" h="1568783">
                    <a:moveTo>
                      <a:pt x="0" y="776800"/>
                    </a:moveTo>
                    <a:cubicBezTo>
                      <a:pt x="156" y="770736"/>
                      <a:pt x="469" y="764672"/>
                      <a:pt x="469" y="758608"/>
                    </a:cubicBezTo>
                    <a:cubicBezTo>
                      <a:pt x="509" y="511788"/>
                      <a:pt x="509" y="264968"/>
                      <a:pt x="509" y="18148"/>
                    </a:cubicBezTo>
                    <a:cubicBezTo>
                      <a:pt x="509" y="-1921"/>
                      <a:pt x="469" y="-1530"/>
                      <a:pt x="19757" y="1600"/>
                    </a:cubicBezTo>
                    <a:cubicBezTo>
                      <a:pt x="38692" y="4651"/>
                      <a:pt x="57744" y="6881"/>
                      <a:pt x="76718" y="9464"/>
                    </a:cubicBezTo>
                    <a:cubicBezTo>
                      <a:pt x="185007" y="15253"/>
                      <a:pt x="291028" y="37827"/>
                      <a:pt x="397948" y="53476"/>
                    </a:cubicBezTo>
                    <a:cubicBezTo>
                      <a:pt x="622585" y="86416"/>
                      <a:pt x="847067" y="120413"/>
                      <a:pt x="1071431" y="155114"/>
                    </a:cubicBezTo>
                    <a:cubicBezTo>
                      <a:pt x="1081407" y="156679"/>
                      <a:pt x="1093769" y="155662"/>
                      <a:pt x="1095804" y="170450"/>
                    </a:cubicBezTo>
                    <a:cubicBezTo>
                      <a:pt x="1095295" y="206599"/>
                      <a:pt x="1096312" y="242708"/>
                      <a:pt x="1095491" y="278857"/>
                    </a:cubicBezTo>
                    <a:cubicBezTo>
                      <a:pt x="1094434" y="297087"/>
                      <a:pt x="1096938" y="315318"/>
                      <a:pt x="1095491" y="333588"/>
                    </a:cubicBezTo>
                    <a:cubicBezTo>
                      <a:pt x="1094669" y="353814"/>
                      <a:pt x="1096899" y="374079"/>
                      <a:pt x="1095491" y="394305"/>
                    </a:cubicBezTo>
                    <a:cubicBezTo>
                      <a:pt x="1094904" y="412810"/>
                      <a:pt x="1096938" y="431315"/>
                      <a:pt x="1095373" y="449819"/>
                    </a:cubicBezTo>
                    <a:cubicBezTo>
                      <a:pt x="1093535" y="458935"/>
                      <a:pt x="1096156" y="467933"/>
                      <a:pt x="1096117" y="477009"/>
                    </a:cubicBezTo>
                    <a:cubicBezTo>
                      <a:pt x="1095999" y="718665"/>
                      <a:pt x="1095999" y="960281"/>
                      <a:pt x="1095999" y="1201937"/>
                    </a:cubicBezTo>
                    <a:cubicBezTo>
                      <a:pt x="1095999" y="1205458"/>
                      <a:pt x="1096117" y="1209018"/>
                      <a:pt x="1095686" y="1212539"/>
                    </a:cubicBezTo>
                    <a:cubicBezTo>
                      <a:pt x="1094630" y="1230887"/>
                      <a:pt x="1096743" y="1249275"/>
                      <a:pt x="1095530" y="1267623"/>
                    </a:cubicBezTo>
                    <a:cubicBezTo>
                      <a:pt x="1093574" y="1286362"/>
                      <a:pt x="1098503" y="1305415"/>
                      <a:pt x="1092869" y="1323998"/>
                    </a:cubicBezTo>
                    <a:cubicBezTo>
                      <a:pt x="1090835" y="1344380"/>
                      <a:pt x="1093378" y="1364606"/>
                      <a:pt x="1094787" y="1384871"/>
                    </a:cubicBezTo>
                    <a:cubicBezTo>
                      <a:pt x="1097095" y="1438899"/>
                      <a:pt x="1095530" y="1492926"/>
                      <a:pt x="1095686" y="1546953"/>
                    </a:cubicBezTo>
                    <a:cubicBezTo>
                      <a:pt x="1095725" y="1555834"/>
                      <a:pt x="1096312" y="1565888"/>
                      <a:pt x="1084224" y="1568783"/>
                    </a:cubicBezTo>
                    <a:cubicBezTo>
                      <a:pt x="1044515" y="1565692"/>
                      <a:pt x="1005471" y="1557829"/>
                      <a:pt x="966154" y="1552117"/>
                    </a:cubicBezTo>
                    <a:cubicBezTo>
                      <a:pt x="894913" y="1541789"/>
                      <a:pt x="823711" y="1530913"/>
                      <a:pt x="752509" y="1520154"/>
                    </a:cubicBezTo>
                    <a:cubicBezTo>
                      <a:pt x="689797" y="1510687"/>
                      <a:pt x="627045" y="1501141"/>
                      <a:pt x="564333" y="1491596"/>
                    </a:cubicBezTo>
                    <a:cubicBezTo>
                      <a:pt x="500604" y="1481933"/>
                      <a:pt x="436874" y="1472269"/>
                      <a:pt x="373184" y="1462606"/>
                    </a:cubicBezTo>
                    <a:cubicBezTo>
                      <a:pt x="301982" y="1451809"/>
                      <a:pt x="230819" y="1440972"/>
                      <a:pt x="159617" y="1430174"/>
                    </a:cubicBezTo>
                    <a:cubicBezTo>
                      <a:pt x="110832" y="1422780"/>
                      <a:pt x="62086" y="1414878"/>
                      <a:pt x="13145" y="1408540"/>
                    </a:cubicBezTo>
                    <a:cubicBezTo>
                      <a:pt x="2191" y="1407132"/>
                      <a:pt x="313" y="1403650"/>
                      <a:pt x="352" y="1393869"/>
                    </a:cubicBezTo>
                    <a:cubicBezTo>
                      <a:pt x="665" y="1303380"/>
                      <a:pt x="587" y="1212931"/>
                      <a:pt x="509" y="1122442"/>
                    </a:cubicBezTo>
                    <a:cubicBezTo>
                      <a:pt x="391" y="1007228"/>
                      <a:pt x="156" y="892014"/>
                      <a:pt x="0" y="7768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7" name="Freeform: Shape 47">
                <a:extLst>
                  <a:ext uri="{FF2B5EF4-FFF2-40B4-BE49-F238E27FC236}">
                    <a16:creationId xmlns="" xmlns:a16="http://schemas.microsoft.com/office/drawing/2014/main" id="{5699D5E9-27D8-4894-99C9-09F627FB7CEE}"/>
                  </a:ext>
                </a:extLst>
              </p:cNvPr>
              <p:cNvSpPr/>
              <p:nvPr/>
            </p:nvSpPr>
            <p:spPr>
              <a:xfrm>
                <a:off x="7889552" y="4202734"/>
                <a:ext cx="2946732" cy="305490"/>
              </a:xfrm>
              <a:custGeom>
                <a:avLst/>
                <a:gdLst>
                  <a:gd name="connsiteX0" fmla="*/ 670784 w 2296923"/>
                  <a:gd name="connsiteY0" fmla="*/ 18316 h 238124"/>
                  <a:gd name="connsiteX1" fmla="*/ 1033326 w 2296923"/>
                  <a:gd name="connsiteY1" fmla="*/ 107240 h 238124"/>
                  <a:gd name="connsiteX2" fmla="*/ 1136177 w 2296923"/>
                  <a:gd name="connsiteY2" fmla="*/ 143819 h 238124"/>
                  <a:gd name="connsiteX3" fmla="*/ 1227957 w 2296923"/>
                  <a:gd name="connsiteY3" fmla="*/ 157120 h 238124"/>
                  <a:gd name="connsiteX4" fmla="*/ 1436047 w 2296923"/>
                  <a:gd name="connsiteY4" fmla="*/ 82554 h 238124"/>
                  <a:gd name="connsiteX5" fmla="*/ 1606696 w 2296923"/>
                  <a:gd name="connsiteY5" fmla="*/ 38307 h 238124"/>
                  <a:gd name="connsiteX6" fmla="*/ 1769404 w 2296923"/>
                  <a:gd name="connsiteY6" fmla="*/ 7831 h 238124"/>
                  <a:gd name="connsiteX7" fmla="*/ 1931329 w 2296923"/>
                  <a:gd name="connsiteY7" fmla="*/ 7 h 238124"/>
                  <a:gd name="connsiteX8" fmla="*/ 2084766 w 2296923"/>
                  <a:gd name="connsiteY8" fmla="*/ 8183 h 238124"/>
                  <a:gd name="connsiteX9" fmla="*/ 2264218 w 2296923"/>
                  <a:gd name="connsiteY9" fmla="*/ 33926 h 238124"/>
                  <a:gd name="connsiteX10" fmla="*/ 2296923 w 2296923"/>
                  <a:gd name="connsiteY10" fmla="*/ 39090 h 238124"/>
                  <a:gd name="connsiteX11" fmla="*/ 2165670 w 2296923"/>
                  <a:gd name="connsiteY11" fmla="*/ 59472 h 238124"/>
                  <a:gd name="connsiteX12" fmla="*/ 1891895 w 2296923"/>
                  <a:gd name="connsiteY12" fmla="*/ 100707 h 238124"/>
                  <a:gd name="connsiteX13" fmla="*/ 1598676 w 2296923"/>
                  <a:gd name="connsiteY13" fmla="*/ 144836 h 238124"/>
                  <a:gd name="connsiteX14" fmla="*/ 1390704 w 2296923"/>
                  <a:gd name="connsiteY14" fmla="*/ 176133 h 238124"/>
                  <a:gd name="connsiteX15" fmla="*/ 1377794 w 2296923"/>
                  <a:gd name="connsiteY15" fmla="*/ 184153 h 238124"/>
                  <a:gd name="connsiteX16" fmla="*/ 1360659 w 2296923"/>
                  <a:gd name="connsiteY16" fmla="*/ 205084 h 238124"/>
                  <a:gd name="connsiteX17" fmla="*/ 1268683 w 2296923"/>
                  <a:gd name="connsiteY17" fmla="*/ 233095 h 238124"/>
                  <a:gd name="connsiteX18" fmla="*/ 1094278 w 2296923"/>
                  <a:gd name="connsiteY18" fmla="*/ 227461 h 238124"/>
                  <a:gd name="connsiteX19" fmla="*/ 1029649 w 2296923"/>
                  <a:gd name="connsiteY19" fmla="*/ 202775 h 238124"/>
                  <a:gd name="connsiteX20" fmla="*/ 1015995 w 2296923"/>
                  <a:gd name="connsiteY20" fmla="*/ 184271 h 238124"/>
                  <a:gd name="connsiteX21" fmla="*/ 1002381 w 2296923"/>
                  <a:gd name="connsiteY21" fmla="*/ 175586 h 238124"/>
                  <a:gd name="connsiteX22" fmla="*/ 490510 w 2296923"/>
                  <a:gd name="connsiteY22" fmla="*/ 98711 h 238124"/>
                  <a:gd name="connsiteX23" fmla="*/ 38652 w 2296923"/>
                  <a:gd name="connsiteY23" fmla="*/ 29935 h 238124"/>
                  <a:gd name="connsiteX24" fmla="*/ 0 w 2296923"/>
                  <a:gd name="connsiteY24" fmla="*/ 23910 h 238124"/>
                  <a:gd name="connsiteX25" fmla="*/ 142521 w 2296923"/>
                  <a:gd name="connsiteY25" fmla="*/ 8614 h 238124"/>
                  <a:gd name="connsiteX26" fmla="*/ 316300 w 2296923"/>
                  <a:gd name="connsiteY26" fmla="*/ 1141 h 238124"/>
                  <a:gd name="connsiteX27" fmla="*/ 517309 w 2296923"/>
                  <a:gd name="connsiteY27" fmla="*/ 5562 h 238124"/>
                  <a:gd name="connsiteX28" fmla="*/ 670784 w 2296923"/>
                  <a:gd name="connsiteY28" fmla="*/ 18316 h 238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96923" h="238124">
                    <a:moveTo>
                      <a:pt x="670784" y="18316"/>
                    </a:moveTo>
                    <a:cubicBezTo>
                      <a:pt x="794409" y="34278"/>
                      <a:pt x="916039" y="64010"/>
                      <a:pt x="1033326" y="107240"/>
                    </a:cubicBezTo>
                    <a:cubicBezTo>
                      <a:pt x="1067479" y="119837"/>
                      <a:pt x="1102376" y="130322"/>
                      <a:pt x="1136177" y="143819"/>
                    </a:cubicBezTo>
                    <a:cubicBezTo>
                      <a:pt x="1166262" y="155829"/>
                      <a:pt x="1195995" y="176016"/>
                      <a:pt x="1227957" y="157120"/>
                    </a:cubicBezTo>
                    <a:cubicBezTo>
                      <a:pt x="1289613" y="120659"/>
                      <a:pt x="1368014" y="103876"/>
                      <a:pt x="1436047" y="82554"/>
                    </a:cubicBezTo>
                    <a:cubicBezTo>
                      <a:pt x="1492147" y="64988"/>
                      <a:pt x="1549109" y="50083"/>
                      <a:pt x="1606696" y="38307"/>
                    </a:cubicBezTo>
                    <a:cubicBezTo>
                      <a:pt x="1660724" y="27275"/>
                      <a:pt x="1714555" y="14169"/>
                      <a:pt x="1769404" y="7831"/>
                    </a:cubicBezTo>
                    <a:cubicBezTo>
                      <a:pt x="1822805" y="1650"/>
                      <a:pt x="1877576" y="2237"/>
                      <a:pt x="1931329" y="7"/>
                    </a:cubicBezTo>
                    <a:cubicBezTo>
                      <a:pt x="1937432" y="-267"/>
                      <a:pt x="2080971" y="7870"/>
                      <a:pt x="2084766" y="8183"/>
                    </a:cubicBezTo>
                    <a:cubicBezTo>
                      <a:pt x="2144583" y="13426"/>
                      <a:pt x="2205808" y="19333"/>
                      <a:pt x="2264218" y="33926"/>
                    </a:cubicBezTo>
                    <a:cubicBezTo>
                      <a:pt x="2275054" y="36077"/>
                      <a:pt x="2286008" y="37407"/>
                      <a:pt x="2296923" y="39090"/>
                    </a:cubicBezTo>
                    <a:cubicBezTo>
                      <a:pt x="2253185" y="45897"/>
                      <a:pt x="2209447" y="52860"/>
                      <a:pt x="2165670" y="59472"/>
                    </a:cubicBezTo>
                    <a:cubicBezTo>
                      <a:pt x="2074437" y="73282"/>
                      <a:pt x="1983166" y="86936"/>
                      <a:pt x="1891895" y="100707"/>
                    </a:cubicBezTo>
                    <a:cubicBezTo>
                      <a:pt x="1794168" y="115416"/>
                      <a:pt x="1696403" y="130165"/>
                      <a:pt x="1598676" y="144836"/>
                    </a:cubicBezTo>
                    <a:cubicBezTo>
                      <a:pt x="1529352" y="155243"/>
                      <a:pt x="1460028" y="165531"/>
                      <a:pt x="1390704" y="176133"/>
                    </a:cubicBezTo>
                    <a:cubicBezTo>
                      <a:pt x="1385697" y="176916"/>
                      <a:pt x="1378929" y="176486"/>
                      <a:pt x="1377794" y="184153"/>
                    </a:cubicBezTo>
                    <a:cubicBezTo>
                      <a:pt x="1378185" y="196086"/>
                      <a:pt x="1368679" y="200350"/>
                      <a:pt x="1360659" y="205084"/>
                    </a:cubicBezTo>
                    <a:cubicBezTo>
                      <a:pt x="1332295" y="221789"/>
                      <a:pt x="1300763" y="228792"/>
                      <a:pt x="1268683" y="233095"/>
                    </a:cubicBezTo>
                    <a:cubicBezTo>
                      <a:pt x="1210313" y="240958"/>
                      <a:pt x="1152022" y="239980"/>
                      <a:pt x="1094278" y="227461"/>
                    </a:cubicBezTo>
                    <a:cubicBezTo>
                      <a:pt x="1071548" y="222532"/>
                      <a:pt x="1049366" y="215725"/>
                      <a:pt x="1029649" y="202775"/>
                    </a:cubicBezTo>
                    <a:cubicBezTo>
                      <a:pt x="1022920" y="198355"/>
                      <a:pt x="1015917" y="193817"/>
                      <a:pt x="1015995" y="184271"/>
                    </a:cubicBezTo>
                    <a:cubicBezTo>
                      <a:pt x="1015369" y="175312"/>
                      <a:pt x="1007779" y="176368"/>
                      <a:pt x="1002381" y="175586"/>
                    </a:cubicBezTo>
                    <a:cubicBezTo>
                      <a:pt x="831770" y="149844"/>
                      <a:pt x="661121" y="124453"/>
                      <a:pt x="490510" y="98711"/>
                    </a:cubicBezTo>
                    <a:cubicBezTo>
                      <a:pt x="339852" y="75982"/>
                      <a:pt x="189272" y="52860"/>
                      <a:pt x="38652" y="29935"/>
                    </a:cubicBezTo>
                    <a:cubicBezTo>
                      <a:pt x="25742" y="27979"/>
                      <a:pt x="12871" y="25905"/>
                      <a:pt x="0" y="23910"/>
                    </a:cubicBezTo>
                    <a:cubicBezTo>
                      <a:pt x="47494" y="18707"/>
                      <a:pt x="94910" y="12291"/>
                      <a:pt x="142521" y="8614"/>
                    </a:cubicBezTo>
                    <a:cubicBezTo>
                      <a:pt x="200304" y="4154"/>
                      <a:pt x="258283" y="2354"/>
                      <a:pt x="316300" y="1141"/>
                    </a:cubicBezTo>
                    <a:cubicBezTo>
                      <a:pt x="383433" y="-228"/>
                      <a:pt x="450332" y="3098"/>
                      <a:pt x="517309" y="5562"/>
                    </a:cubicBezTo>
                    <a:cubicBezTo>
                      <a:pt x="568715" y="7479"/>
                      <a:pt x="619925" y="11704"/>
                      <a:pt x="670784" y="18316"/>
                    </a:cubicBezTo>
                    <a:close/>
                  </a:path>
                </a:pathLst>
              </a:custGeom>
              <a:solidFill>
                <a:srgbClr val="FFEF96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8" name="Freeform: Shape 50">
                <a:extLst>
                  <a:ext uri="{FF2B5EF4-FFF2-40B4-BE49-F238E27FC236}">
                    <a16:creationId xmlns="" xmlns:a16="http://schemas.microsoft.com/office/drawing/2014/main" id="{2AB845C3-776E-4AFA-B8C8-26AE90E58697}"/>
                  </a:ext>
                </a:extLst>
              </p:cNvPr>
              <p:cNvSpPr/>
              <p:nvPr/>
            </p:nvSpPr>
            <p:spPr>
              <a:xfrm>
                <a:off x="10389348" y="3971619"/>
                <a:ext cx="165283" cy="303525"/>
              </a:xfrm>
              <a:custGeom>
                <a:avLst/>
                <a:gdLst>
                  <a:gd name="connsiteX0" fmla="*/ 127653 w 128835"/>
                  <a:gd name="connsiteY0" fmla="*/ 188176 h 236592"/>
                  <a:gd name="connsiteX1" fmla="*/ 125266 w 128835"/>
                  <a:gd name="connsiteY1" fmla="*/ 220139 h 236592"/>
                  <a:gd name="connsiteX2" fmla="*/ 93304 w 128835"/>
                  <a:gd name="connsiteY2" fmla="*/ 226085 h 236592"/>
                  <a:gd name="connsiteX3" fmla="*/ 13808 w 128835"/>
                  <a:gd name="connsiteY3" fmla="*/ 236413 h 236592"/>
                  <a:gd name="connsiteX4" fmla="*/ 5475 w 128835"/>
                  <a:gd name="connsiteY4" fmla="*/ 227768 h 236592"/>
                  <a:gd name="connsiteX5" fmla="*/ 2580 w 128835"/>
                  <a:gd name="connsiteY5" fmla="*/ 182425 h 236592"/>
                  <a:gd name="connsiteX6" fmla="*/ 116 w 128835"/>
                  <a:gd name="connsiteY6" fmla="*/ 96122 h 236592"/>
                  <a:gd name="connsiteX7" fmla="*/ 76 w 128835"/>
                  <a:gd name="connsiteY7" fmla="*/ 11502 h 236592"/>
                  <a:gd name="connsiteX8" fmla="*/ 62476 w 128835"/>
                  <a:gd name="connsiteY8" fmla="*/ 79652 h 236592"/>
                  <a:gd name="connsiteX9" fmla="*/ 117677 w 128835"/>
                  <a:gd name="connsiteY9" fmla="*/ 0 h 236592"/>
                  <a:gd name="connsiteX10" fmla="*/ 127653 w 128835"/>
                  <a:gd name="connsiteY10" fmla="*/ 188176 h 23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8835" h="236592">
                    <a:moveTo>
                      <a:pt x="127653" y="188176"/>
                    </a:moveTo>
                    <a:cubicBezTo>
                      <a:pt x="125736" y="199091"/>
                      <a:pt x="132817" y="213527"/>
                      <a:pt x="125266" y="220139"/>
                    </a:cubicBezTo>
                    <a:cubicBezTo>
                      <a:pt x="118224" y="226281"/>
                      <a:pt x="104258" y="224599"/>
                      <a:pt x="93304" y="226085"/>
                    </a:cubicBezTo>
                    <a:cubicBezTo>
                      <a:pt x="66818" y="229606"/>
                      <a:pt x="40294" y="232736"/>
                      <a:pt x="13808" y="236413"/>
                    </a:cubicBezTo>
                    <a:cubicBezTo>
                      <a:pt x="6062" y="237509"/>
                      <a:pt x="5788" y="233440"/>
                      <a:pt x="5475" y="227768"/>
                    </a:cubicBezTo>
                    <a:cubicBezTo>
                      <a:pt x="4732" y="212628"/>
                      <a:pt x="3558" y="197526"/>
                      <a:pt x="2580" y="182425"/>
                    </a:cubicBezTo>
                    <a:cubicBezTo>
                      <a:pt x="4262" y="153593"/>
                      <a:pt x="350" y="124916"/>
                      <a:pt x="116" y="96122"/>
                    </a:cubicBezTo>
                    <a:cubicBezTo>
                      <a:pt x="-119" y="67955"/>
                      <a:pt x="76" y="39826"/>
                      <a:pt x="76" y="11502"/>
                    </a:cubicBezTo>
                    <a:cubicBezTo>
                      <a:pt x="19872" y="33097"/>
                      <a:pt x="40763" y="55905"/>
                      <a:pt x="62476" y="79652"/>
                    </a:cubicBezTo>
                    <a:cubicBezTo>
                      <a:pt x="80511" y="53636"/>
                      <a:pt x="98155" y="28168"/>
                      <a:pt x="117677" y="0"/>
                    </a:cubicBezTo>
                    <a:cubicBezTo>
                      <a:pt x="121080" y="64747"/>
                      <a:pt x="124367" y="126442"/>
                      <a:pt x="127653" y="188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9" name="Freeform: Shape 67">
                <a:extLst>
                  <a:ext uri="{FF2B5EF4-FFF2-40B4-BE49-F238E27FC236}">
                    <a16:creationId xmlns="" xmlns:a16="http://schemas.microsoft.com/office/drawing/2014/main" id="{E7F4916F-5D47-4594-A875-959A51D6E0F7}"/>
                  </a:ext>
                </a:extLst>
              </p:cNvPr>
              <p:cNvSpPr/>
              <p:nvPr/>
            </p:nvSpPr>
            <p:spPr>
              <a:xfrm>
                <a:off x="9932823" y="4603340"/>
                <a:ext cx="790945" cy="467540"/>
              </a:xfrm>
              <a:custGeom>
                <a:avLst/>
                <a:gdLst>
                  <a:gd name="connsiteX0" fmla="*/ 776381 w 790945"/>
                  <a:gd name="connsiteY0" fmla="*/ 266923 h 467540"/>
                  <a:gd name="connsiteX1" fmla="*/ 790836 w 790945"/>
                  <a:gd name="connsiteY1" fmla="*/ 278918 h 467540"/>
                  <a:gd name="connsiteX2" fmla="*/ 790686 w 790945"/>
                  <a:gd name="connsiteY2" fmla="*/ 308129 h 467540"/>
                  <a:gd name="connsiteX3" fmla="*/ 747473 w 790945"/>
                  <a:gd name="connsiteY3" fmla="*/ 357365 h 467540"/>
                  <a:gd name="connsiteX4" fmla="*/ 471881 w 790945"/>
                  <a:gd name="connsiteY4" fmla="*/ 399173 h 467540"/>
                  <a:gd name="connsiteX5" fmla="*/ 199903 w 790945"/>
                  <a:gd name="connsiteY5" fmla="*/ 439325 h 467540"/>
                  <a:gd name="connsiteX6" fmla="*/ 18117 w 790945"/>
                  <a:gd name="connsiteY6" fmla="*/ 467030 h 467540"/>
                  <a:gd name="connsiteX7" fmla="*/ 4716 w 790945"/>
                  <a:gd name="connsiteY7" fmla="*/ 455838 h 467540"/>
                  <a:gd name="connsiteX8" fmla="*/ 4816 w 790945"/>
                  <a:gd name="connsiteY8" fmla="*/ 395509 h 467540"/>
                  <a:gd name="connsiteX9" fmla="*/ 18267 w 790945"/>
                  <a:gd name="connsiteY9" fmla="*/ 380453 h 467540"/>
                  <a:gd name="connsiteX10" fmla="*/ 251849 w 790945"/>
                  <a:gd name="connsiteY10" fmla="*/ 345520 h 467540"/>
                  <a:gd name="connsiteX11" fmla="*/ 441265 w 790945"/>
                  <a:gd name="connsiteY11" fmla="*/ 316460 h 467540"/>
                  <a:gd name="connsiteX12" fmla="*/ 663354 w 790945"/>
                  <a:gd name="connsiteY12" fmla="*/ 283335 h 467540"/>
                  <a:gd name="connsiteX13" fmla="*/ 776381 w 790945"/>
                  <a:gd name="connsiteY13" fmla="*/ 266923 h 467540"/>
                  <a:gd name="connsiteX14" fmla="*/ 769655 w 790945"/>
                  <a:gd name="connsiteY14" fmla="*/ 128251 h 467540"/>
                  <a:gd name="connsiteX15" fmla="*/ 783858 w 790945"/>
                  <a:gd name="connsiteY15" fmla="*/ 140598 h 467540"/>
                  <a:gd name="connsiteX16" fmla="*/ 783708 w 790945"/>
                  <a:gd name="connsiteY16" fmla="*/ 171765 h 467540"/>
                  <a:gd name="connsiteX17" fmla="*/ 741198 w 790945"/>
                  <a:gd name="connsiteY17" fmla="*/ 220198 h 467540"/>
                  <a:gd name="connsiteX18" fmla="*/ 379682 w 790945"/>
                  <a:gd name="connsiteY18" fmla="*/ 275207 h 467540"/>
                  <a:gd name="connsiteX19" fmla="*/ 19922 w 790945"/>
                  <a:gd name="connsiteY19" fmla="*/ 329461 h 467540"/>
                  <a:gd name="connsiteX20" fmla="*/ 549 w 790945"/>
                  <a:gd name="connsiteY20" fmla="*/ 312547 h 467540"/>
                  <a:gd name="connsiteX21" fmla="*/ 449 w 790945"/>
                  <a:gd name="connsiteY21" fmla="*/ 269835 h 467540"/>
                  <a:gd name="connsiteX22" fmla="*/ 23436 w 790945"/>
                  <a:gd name="connsiteY22" fmla="*/ 241178 h 467540"/>
                  <a:gd name="connsiteX23" fmla="*/ 268562 w 790945"/>
                  <a:gd name="connsiteY23" fmla="*/ 205242 h 467540"/>
                  <a:gd name="connsiteX24" fmla="*/ 509472 w 790945"/>
                  <a:gd name="connsiteY24" fmla="*/ 167850 h 467540"/>
                  <a:gd name="connsiteX25" fmla="*/ 769655 w 790945"/>
                  <a:gd name="connsiteY25" fmla="*/ 128251 h 467540"/>
                  <a:gd name="connsiteX26" fmla="*/ 763031 w 790945"/>
                  <a:gd name="connsiteY26" fmla="*/ 970 h 467540"/>
                  <a:gd name="connsiteX27" fmla="*/ 783809 w 790945"/>
                  <a:gd name="connsiteY27" fmla="*/ 17081 h 467540"/>
                  <a:gd name="connsiteX28" fmla="*/ 783709 w 790945"/>
                  <a:gd name="connsiteY28" fmla="*/ 42326 h 467540"/>
                  <a:gd name="connsiteX29" fmla="*/ 743407 w 790945"/>
                  <a:gd name="connsiteY29" fmla="*/ 89655 h 467540"/>
                  <a:gd name="connsiteX30" fmla="*/ 471830 w 790945"/>
                  <a:gd name="connsiteY30" fmla="*/ 131513 h 467540"/>
                  <a:gd name="connsiteX31" fmla="*/ 200205 w 790945"/>
                  <a:gd name="connsiteY31" fmla="*/ 173171 h 467540"/>
                  <a:gd name="connsiteX32" fmla="*/ 14553 w 790945"/>
                  <a:gd name="connsiteY32" fmla="*/ 201126 h 467540"/>
                  <a:gd name="connsiteX33" fmla="*/ 650 w 790945"/>
                  <a:gd name="connsiteY33" fmla="*/ 188478 h 467540"/>
                  <a:gd name="connsiteX34" fmla="*/ 450 w 790945"/>
                  <a:gd name="connsiteY34" fmla="*/ 132115 h 467540"/>
                  <a:gd name="connsiteX35" fmla="*/ 16661 w 790945"/>
                  <a:gd name="connsiteY35" fmla="*/ 112993 h 467540"/>
                  <a:gd name="connsiteX36" fmla="*/ 179375 w 790945"/>
                  <a:gd name="connsiteY36" fmla="*/ 88852 h 467540"/>
                  <a:gd name="connsiteX37" fmla="*/ 374563 w 790945"/>
                  <a:gd name="connsiteY37" fmla="*/ 59591 h 467540"/>
                  <a:gd name="connsiteX38" fmla="*/ 596601 w 790945"/>
                  <a:gd name="connsiteY38" fmla="*/ 26417 h 467540"/>
                  <a:gd name="connsiteX39" fmla="*/ 763031 w 790945"/>
                  <a:gd name="connsiteY39" fmla="*/ 970 h 46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0945" h="467540">
                    <a:moveTo>
                      <a:pt x="776381" y="266923"/>
                    </a:moveTo>
                    <a:cubicBezTo>
                      <a:pt x="788126" y="264965"/>
                      <a:pt x="791639" y="267525"/>
                      <a:pt x="790836" y="278918"/>
                    </a:cubicBezTo>
                    <a:cubicBezTo>
                      <a:pt x="790183" y="288656"/>
                      <a:pt x="790686" y="298443"/>
                      <a:pt x="790686" y="308129"/>
                    </a:cubicBezTo>
                    <a:cubicBezTo>
                      <a:pt x="790686" y="351995"/>
                      <a:pt x="790535" y="351091"/>
                      <a:pt x="747473" y="357365"/>
                    </a:cubicBezTo>
                    <a:cubicBezTo>
                      <a:pt x="655524" y="370765"/>
                      <a:pt x="563729" y="385421"/>
                      <a:pt x="471881" y="399173"/>
                    </a:cubicBezTo>
                    <a:cubicBezTo>
                      <a:pt x="381239" y="412774"/>
                      <a:pt x="290546" y="425874"/>
                      <a:pt x="199903" y="439325"/>
                    </a:cubicBezTo>
                    <a:cubicBezTo>
                      <a:pt x="139274" y="448309"/>
                      <a:pt x="78594" y="457192"/>
                      <a:pt x="18117" y="467030"/>
                    </a:cubicBezTo>
                    <a:cubicBezTo>
                      <a:pt x="6925" y="468836"/>
                      <a:pt x="4466" y="466026"/>
                      <a:pt x="4716" y="455838"/>
                    </a:cubicBezTo>
                    <a:cubicBezTo>
                      <a:pt x="5167" y="435761"/>
                      <a:pt x="5017" y="415635"/>
                      <a:pt x="4816" y="395509"/>
                    </a:cubicBezTo>
                    <a:cubicBezTo>
                      <a:pt x="4716" y="386123"/>
                      <a:pt x="8480" y="381907"/>
                      <a:pt x="18267" y="380453"/>
                    </a:cubicBezTo>
                    <a:cubicBezTo>
                      <a:pt x="96161" y="369109"/>
                      <a:pt x="174005" y="357315"/>
                      <a:pt x="251849" y="345520"/>
                    </a:cubicBezTo>
                    <a:cubicBezTo>
                      <a:pt x="314989" y="335935"/>
                      <a:pt x="378127" y="325997"/>
                      <a:pt x="441265" y="316460"/>
                    </a:cubicBezTo>
                    <a:cubicBezTo>
                      <a:pt x="515295" y="305268"/>
                      <a:pt x="589325" y="294276"/>
                      <a:pt x="663354" y="283335"/>
                    </a:cubicBezTo>
                    <a:cubicBezTo>
                      <a:pt x="700997" y="277764"/>
                      <a:pt x="738840" y="273197"/>
                      <a:pt x="776381" y="266923"/>
                    </a:cubicBezTo>
                    <a:close/>
                    <a:moveTo>
                      <a:pt x="769655" y="128251"/>
                    </a:moveTo>
                    <a:cubicBezTo>
                      <a:pt x="779443" y="126745"/>
                      <a:pt x="784361" y="130007"/>
                      <a:pt x="783858" y="140598"/>
                    </a:cubicBezTo>
                    <a:cubicBezTo>
                      <a:pt x="783307" y="150987"/>
                      <a:pt x="783708" y="161376"/>
                      <a:pt x="783708" y="171765"/>
                    </a:cubicBezTo>
                    <a:cubicBezTo>
                      <a:pt x="783357" y="224915"/>
                      <a:pt x="789882" y="212167"/>
                      <a:pt x="741198" y="220198"/>
                    </a:cubicBezTo>
                    <a:cubicBezTo>
                      <a:pt x="620944" y="239973"/>
                      <a:pt x="500186" y="257088"/>
                      <a:pt x="379682" y="275207"/>
                    </a:cubicBezTo>
                    <a:cubicBezTo>
                      <a:pt x="259779" y="293274"/>
                      <a:pt x="139825" y="311192"/>
                      <a:pt x="19922" y="329461"/>
                    </a:cubicBezTo>
                    <a:cubicBezTo>
                      <a:pt x="5769" y="331619"/>
                      <a:pt x="-656" y="328056"/>
                      <a:pt x="549" y="312547"/>
                    </a:cubicBezTo>
                    <a:cubicBezTo>
                      <a:pt x="1654" y="298394"/>
                      <a:pt x="2205" y="283838"/>
                      <a:pt x="449" y="269835"/>
                    </a:cubicBezTo>
                    <a:cubicBezTo>
                      <a:pt x="-1960" y="251115"/>
                      <a:pt x="5268" y="243687"/>
                      <a:pt x="23436" y="241178"/>
                    </a:cubicBezTo>
                    <a:cubicBezTo>
                      <a:pt x="105196" y="229734"/>
                      <a:pt x="186904" y="217589"/>
                      <a:pt x="268562" y="205242"/>
                    </a:cubicBezTo>
                    <a:cubicBezTo>
                      <a:pt x="348915" y="193095"/>
                      <a:pt x="429169" y="180197"/>
                      <a:pt x="509472" y="167850"/>
                    </a:cubicBezTo>
                    <a:cubicBezTo>
                      <a:pt x="596200" y="154551"/>
                      <a:pt x="682927" y="141501"/>
                      <a:pt x="769655" y="128251"/>
                    </a:cubicBezTo>
                    <a:close/>
                    <a:moveTo>
                      <a:pt x="763031" y="970"/>
                    </a:moveTo>
                    <a:cubicBezTo>
                      <a:pt x="778389" y="-1640"/>
                      <a:pt x="785365" y="167"/>
                      <a:pt x="783809" y="17081"/>
                    </a:cubicBezTo>
                    <a:cubicBezTo>
                      <a:pt x="783056" y="25412"/>
                      <a:pt x="783709" y="33895"/>
                      <a:pt x="783709" y="42326"/>
                    </a:cubicBezTo>
                    <a:cubicBezTo>
                      <a:pt x="783709" y="82227"/>
                      <a:pt x="783859" y="83181"/>
                      <a:pt x="743407" y="89655"/>
                    </a:cubicBezTo>
                    <a:cubicBezTo>
                      <a:pt x="652965" y="104159"/>
                      <a:pt x="562372" y="117661"/>
                      <a:pt x="471830" y="131513"/>
                    </a:cubicBezTo>
                    <a:cubicBezTo>
                      <a:pt x="381288" y="145416"/>
                      <a:pt x="290747" y="159368"/>
                      <a:pt x="200205" y="173171"/>
                    </a:cubicBezTo>
                    <a:cubicBezTo>
                      <a:pt x="138320" y="182606"/>
                      <a:pt x="76436" y="191741"/>
                      <a:pt x="14553" y="201126"/>
                    </a:cubicBezTo>
                    <a:cubicBezTo>
                      <a:pt x="4364" y="202683"/>
                      <a:pt x="400" y="198717"/>
                      <a:pt x="650" y="188478"/>
                    </a:cubicBezTo>
                    <a:cubicBezTo>
                      <a:pt x="1052" y="169708"/>
                      <a:pt x="1655" y="150837"/>
                      <a:pt x="450" y="132115"/>
                    </a:cubicBezTo>
                    <a:cubicBezTo>
                      <a:pt x="-403" y="119217"/>
                      <a:pt x="5920" y="114600"/>
                      <a:pt x="16661" y="112993"/>
                    </a:cubicBezTo>
                    <a:cubicBezTo>
                      <a:pt x="70866" y="104862"/>
                      <a:pt x="125120" y="96933"/>
                      <a:pt x="179375" y="88852"/>
                    </a:cubicBezTo>
                    <a:cubicBezTo>
                      <a:pt x="244421" y="79166"/>
                      <a:pt x="309467" y="69328"/>
                      <a:pt x="374563" y="59591"/>
                    </a:cubicBezTo>
                    <a:cubicBezTo>
                      <a:pt x="448543" y="48499"/>
                      <a:pt x="522573" y="37509"/>
                      <a:pt x="596601" y="26417"/>
                    </a:cubicBezTo>
                    <a:cubicBezTo>
                      <a:pt x="652111" y="18085"/>
                      <a:pt x="707722" y="10356"/>
                      <a:pt x="763031" y="97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0" name="Freeform: Shape 56">
                <a:extLst>
                  <a:ext uri="{FF2B5EF4-FFF2-40B4-BE49-F238E27FC236}">
                    <a16:creationId xmlns="" xmlns:a16="http://schemas.microsoft.com/office/drawing/2014/main" id="{FDA7AA9F-2822-4B01-80A5-BD24821EBF32}"/>
                  </a:ext>
                </a:extLst>
              </p:cNvPr>
              <p:cNvSpPr/>
              <p:nvPr/>
            </p:nvSpPr>
            <p:spPr>
              <a:xfrm>
                <a:off x="9190015" y="4572288"/>
                <a:ext cx="475750" cy="149906"/>
              </a:xfrm>
              <a:custGeom>
                <a:avLst/>
                <a:gdLst>
                  <a:gd name="connsiteX0" fmla="*/ 235 w 370838"/>
                  <a:gd name="connsiteY0" fmla="*/ 6142 h 116849"/>
                  <a:gd name="connsiteX1" fmla="*/ 85364 w 370838"/>
                  <a:gd name="connsiteY1" fmla="*/ 46007 h 116849"/>
                  <a:gd name="connsiteX2" fmla="*/ 322716 w 370838"/>
                  <a:gd name="connsiteY2" fmla="*/ 35757 h 116849"/>
                  <a:gd name="connsiteX3" fmla="*/ 352488 w 370838"/>
                  <a:gd name="connsiteY3" fmla="*/ 21439 h 116849"/>
                  <a:gd name="connsiteX4" fmla="*/ 367276 w 370838"/>
                  <a:gd name="connsiteY4" fmla="*/ 0 h 116849"/>
                  <a:gd name="connsiteX5" fmla="*/ 366533 w 370838"/>
                  <a:gd name="connsiteY5" fmla="*/ 67877 h 116849"/>
                  <a:gd name="connsiteX6" fmla="*/ 346972 w 370838"/>
                  <a:gd name="connsiteY6" fmla="*/ 87516 h 116849"/>
                  <a:gd name="connsiteX7" fmla="*/ 256835 w 370838"/>
                  <a:gd name="connsiteY7" fmla="*/ 111850 h 116849"/>
                  <a:gd name="connsiteX8" fmla="*/ 60169 w 370838"/>
                  <a:gd name="connsiteY8" fmla="*/ 101600 h 116849"/>
                  <a:gd name="connsiteX9" fmla="*/ 23395 w 370838"/>
                  <a:gd name="connsiteY9" fmla="*/ 87868 h 116849"/>
                  <a:gd name="connsiteX10" fmla="*/ 0 w 370838"/>
                  <a:gd name="connsiteY10" fmla="*/ 59974 h 116849"/>
                  <a:gd name="connsiteX11" fmla="*/ 235 w 370838"/>
                  <a:gd name="connsiteY11" fmla="*/ 6142 h 116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0838" h="116849">
                    <a:moveTo>
                      <a:pt x="235" y="6142"/>
                    </a:moveTo>
                    <a:cubicBezTo>
                      <a:pt x="22065" y="33410"/>
                      <a:pt x="53793" y="40452"/>
                      <a:pt x="85364" y="46007"/>
                    </a:cubicBezTo>
                    <a:cubicBezTo>
                      <a:pt x="165094" y="60013"/>
                      <a:pt x="244512" y="60013"/>
                      <a:pt x="322716" y="35757"/>
                    </a:cubicBezTo>
                    <a:cubicBezTo>
                      <a:pt x="333318" y="32471"/>
                      <a:pt x="343412" y="27894"/>
                      <a:pt x="352488" y="21439"/>
                    </a:cubicBezTo>
                    <a:cubicBezTo>
                      <a:pt x="359882" y="16157"/>
                      <a:pt x="367159" y="10446"/>
                      <a:pt x="367276" y="0"/>
                    </a:cubicBezTo>
                    <a:cubicBezTo>
                      <a:pt x="372049" y="22691"/>
                      <a:pt x="372245" y="45303"/>
                      <a:pt x="366533" y="67877"/>
                    </a:cubicBezTo>
                    <a:cubicBezTo>
                      <a:pt x="364146" y="78518"/>
                      <a:pt x="355540" y="83134"/>
                      <a:pt x="346972" y="87516"/>
                    </a:cubicBezTo>
                    <a:cubicBezTo>
                      <a:pt x="318687" y="102030"/>
                      <a:pt x="287937" y="107663"/>
                      <a:pt x="256835" y="111850"/>
                    </a:cubicBezTo>
                    <a:cubicBezTo>
                      <a:pt x="190641" y="120769"/>
                      <a:pt x="125033" y="117992"/>
                      <a:pt x="60169" y="101600"/>
                    </a:cubicBezTo>
                    <a:cubicBezTo>
                      <a:pt x="47416" y="98392"/>
                      <a:pt x="35053" y="94088"/>
                      <a:pt x="23395" y="87868"/>
                    </a:cubicBezTo>
                    <a:cubicBezTo>
                      <a:pt x="11815" y="81726"/>
                      <a:pt x="2739" y="73510"/>
                      <a:pt x="0" y="59974"/>
                    </a:cubicBezTo>
                    <a:cubicBezTo>
                      <a:pt x="117" y="41978"/>
                      <a:pt x="196" y="24060"/>
                      <a:pt x="235" y="614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1" name="Freeform: Shape 57">
                <a:extLst>
                  <a:ext uri="{FF2B5EF4-FFF2-40B4-BE49-F238E27FC236}">
                    <a16:creationId xmlns="" xmlns:a16="http://schemas.microsoft.com/office/drawing/2014/main" id="{658E4E28-5D21-45BB-A091-9D40DFB67CF1}"/>
                  </a:ext>
                </a:extLst>
              </p:cNvPr>
              <p:cNvSpPr/>
              <p:nvPr/>
            </p:nvSpPr>
            <p:spPr>
              <a:xfrm>
                <a:off x="9189814" y="5767353"/>
                <a:ext cx="474902" cy="150004"/>
              </a:xfrm>
              <a:custGeom>
                <a:avLst/>
                <a:gdLst>
                  <a:gd name="connsiteX0" fmla="*/ 0 w 370177"/>
                  <a:gd name="connsiteY0" fmla="*/ 7277 h 116925"/>
                  <a:gd name="connsiteX1" fmla="*/ 43386 w 370177"/>
                  <a:gd name="connsiteY1" fmla="*/ 35679 h 116925"/>
                  <a:gd name="connsiteX2" fmla="*/ 322090 w 370177"/>
                  <a:gd name="connsiteY2" fmla="*/ 35679 h 116925"/>
                  <a:gd name="connsiteX3" fmla="*/ 367433 w 370177"/>
                  <a:gd name="connsiteY3" fmla="*/ 0 h 116925"/>
                  <a:gd name="connsiteX4" fmla="*/ 367002 w 370177"/>
                  <a:gd name="connsiteY4" fmla="*/ 65842 h 116925"/>
                  <a:gd name="connsiteX5" fmla="*/ 338600 w 370177"/>
                  <a:gd name="connsiteY5" fmla="*/ 91389 h 116925"/>
                  <a:gd name="connsiteX6" fmla="*/ 248972 w 370177"/>
                  <a:gd name="connsiteY6" fmla="*/ 113062 h 116925"/>
                  <a:gd name="connsiteX7" fmla="*/ 99330 w 370177"/>
                  <a:gd name="connsiteY7" fmla="*/ 110558 h 116925"/>
                  <a:gd name="connsiteX8" fmla="*/ 29185 w 370177"/>
                  <a:gd name="connsiteY8" fmla="*/ 91584 h 116925"/>
                  <a:gd name="connsiteX9" fmla="*/ 78 w 370177"/>
                  <a:gd name="connsiteY9" fmla="*/ 63338 h 116925"/>
                  <a:gd name="connsiteX10" fmla="*/ 0 w 370177"/>
                  <a:gd name="connsiteY10" fmla="*/ 7277 h 11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0177" h="116925">
                    <a:moveTo>
                      <a:pt x="0" y="7277"/>
                    </a:moveTo>
                    <a:cubicBezTo>
                      <a:pt x="10876" y="22221"/>
                      <a:pt x="26329" y="30671"/>
                      <a:pt x="43386" y="35679"/>
                    </a:cubicBezTo>
                    <a:cubicBezTo>
                      <a:pt x="136222" y="62869"/>
                      <a:pt x="229332" y="62986"/>
                      <a:pt x="322090" y="35679"/>
                    </a:cubicBezTo>
                    <a:cubicBezTo>
                      <a:pt x="341182" y="30046"/>
                      <a:pt x="360743" y="22573"/>
                      <a:pt x="367433" y="0"/>
                    </a:cubicBezTo>
                    <a:cubicBezTo>
                      <a:pt x="371423" y="21986"/>
                      <a:pt x="370875" y="43895"/>
                      <a:pt x="367002" y="65842"/>
                    </a:cubicBezTo>
                    <a:cubicBezTo>
                      <a:pt x="362269" y="79613"/>
                      <a:pt x="350806" y="85951"/>
                      <a:pt x="338600" y="91389"/>
                    </a:cubicBezTo>
                    <a:cubicBezTo>
                      <a:pt x="310080" y="104103"/>
                      <a:pt x="279682" y="109502"/>
                      <a:pt x="248972" y="113062"/>
                    </a:cubicBezTo>
                    <a:cubicBezTo>
                      <a:pt x="199013" y="118852"/>
                      <a:pt x="149094" y="118226"/>
                      <a:pt x="99330" y="110558"/>
                    </a:cubicBezTo>
                    <a:cubicBezTo>
                      <a:pt x="75231" y="106842"/>
                      <a:pt x="51758" y="100895"/>
                      <a:pt x="29185" y="91584"/>
                    </a:cubicBezTo>
                    <a:cubicBezTo>
                      <a:pt x="15805" y="86068"/>
                      <a:pt x="3677" y="79026"/>
                      <a:pt x="78" y="63338"/>
                    </a:cubicBezTo>
                    <a:cubicBezTo>
                      <a:pt x="39" y="44638"/>
                      <a:pt x="39" y="25977"/>
                      <a:pt x="0" y="7277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2" name="Freeform: Shape 58">
                <a:extLst>
                  <a:ext uri="{FF2B5EF4-FFF2-40B4-BE49-F238E27FC236}">
                    <a16:creationId xmlns="" xmlns:a16="http://schemas.microsoft.com/office/drawing/2014/main" id="{A14D3511-1D2A-4F8F-AE99-321DB4BCC4E5}"/>
                  </a:ext>
                </a:extLst>
              </p:cNvPr>
              <p:cNvSpPr/>
              <p:nvPr/>
            </p:nvSpPr>
            <p:spPr>
              <a:xfrm>
                <a:off x="9186651" y="5911045"/>
                <a:ext cx="474241" cy="144001"/>
              </a:xfrm>
              <a:custGeom>
                <a:avLst/>
                <a:gdLst>
                  <a:gd name="connsiteX0" fmla="*/ 369663 w 369662"/>
                  <a:gd name="connsiteY0" fmla="*/ 63612 h 112246"/>
                  <a:gd name="connsiteX1" fmla="*/ 304329 w 369662"/>
                  <a:gd name="connsiteY1" fmla="*/ 97961 h 112246"/>
                  <a:gd name="connsiteX2" fmla="*/ 51836 w 369662"/>
                  <a:gd name="connsiteY2" fmla="*/ 94049 h 112246"/>
                  <a:gd name="connsiteX3" fmla="*/ 2856 w 369662"/>
                  <a:gd name="connsiteY3" fmla="*/ 65881 h 112246"/>
                  <a:gd name="connsiteX4" fmla="*/ 0 w 369662"/>
                  <a:gd name="connsiteY4" fmla="*/ 7003 h 112246"/>
                  <a:gd name="connsiteX5" fmla="*/ 6964 w 369662"/>
                  <a:gd name="connsiteY5" fmla="*/ 7864 h 112246"/>
                  <a:gd name="connsiteX6" fmla="*/ 106020 w 369662"/>
                  <a:gd name="connsiteY6" fmla="*/ 44755 h 112246"/>
                  <a:gd name="connsiteX7" fmla="*/ 293962 w 369662"/>
                  <a:gd name="connsiteY7" fmla="*/ 39044 h 112246"/>
                  <a:gd name="connsiteX8" fmla="*/ 349006 w 369662"/>
                  <a:gd name="connsiteY8" fmla="*/ 18622 h 112246"/>
                  <a:gd name="connsiteX9" fmla="*/ 369467 w 369662"/>
                  <a:gd name="connsiteY9" fmla="*/ 0 h 112246"/>
                  <a:gd name="connsiteX10" fmla="*/ 369663 w 369662"/>
                  <a:gd name="connsiteY10" fmla="*/ 63612 h 11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9662" h="112246">
                    <a:moveTo>
                      <a:pt x="369663" y="63612"/>
                    </a:moveTo>
                    <a:cubicBezTo>
                      <a:pt x="353153" y="85051"/>
                      <a:pt x="328859" y="92289"/>
                      <a:pt x="304329" y="97961"/>
                    </a:cubicBezTo>
                    <a:cubicBezTo>
                      <a:pt x="219904" y="117522"/>
                      <a:pt x="135636" y="117718"/>
                      <a:pt x="51836" y="94049"/>
                    </a:cubicBezTo>
                    <a:cubicBezTo>
                      <a:pt x="33215" y="88807"/>
                      <a:pt x="16040" y="80708"/>
                      <a:pt x="2856" y="65881"/>
                    </a:cubicBezTo>
                    <a:cubicBezTo>
                      <a:pt x="-1800" y="46438"/>
                      <a:pt x="2113" y="26603"/>
                      <a:pt x="0" y="7003"/>
                    </a:cubicBezTo>
                    <a:cubicBezTo>
                      <a:pt x="2543" y="5438"/>
                      <a:pt x="5125" y="6181"/>
                      <a:pt x="6964" y="7864"/>
                    </a:cubicBezTo>
                    <a:cubicBezTo>
                      <a:pt x="34858" y="33919"/>
                      <a:pt x="70732" y="40061"/>
                      <a:pt x="106020" y="44755"/>
                    </a:cubicBezTo>
                    <a:cubicBezTo>
                      <a:pt x="168772" y="53088"/>
                      <a:pt x="231719" y="53323"/>
                      <a:pt x="293962" y="39044"/>
                    </a:cubicBezTo>
                    <a:cubicBezTo>
                      <a:pt x="313132" y="34662"/>
                      <a:pt x="331871" y="29068"/>
                      <a:pt x="349006" y="18622"/>
                    </a:cubicBezTo>
                    <a:cubicBezTo>
                      <a:pt x="357222" y="13615"/>
                      <a:pt x="358865" y="1956"/>
                      <a:pt x="369467" y="0"/>
                    </a:cubicBezTo>
                    <a:cubicBezTo>
                      <a:pt x="369545" y="21243"/>
                      <a:pt x="369584" y="42447"/>
                      <a:pt x="369663" y="6361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3" name="Freeform: Shape 59">
                <a:extLst>
                  <a:ext uri="{FF2B5EF4-FFF2-40B4-BE49-F238E27FC236}">
                    <a16:creationId xmlns="" xmlns:a16="http://schemas.microsoft.com/office/drawing/2014/main" id="{5E4F61E7-7425-4C4D-99F7-078DDAC59F96}"/>
                  </a:ext>
                </a:extLst>
              </p:cNvPr>
              <p:cNvSpPr/>
              <p:nvPr/>
            </p:nvSpPr>
            <p:spPr>
              <a:xfrm>
                <a:off x="9189564" y="4715830"/>
                <a:ext cx="475580" cy="143720"/>
              </a:xfrm>
              <a:custGeom>
                <a:avLst/>
                <a:gdLst>
                  <a:gd name="connsiteX0" fmla="*/ 367237 w 370706"/>
                  <a:gd name="connsiteY0" fmla="*/ 66194 h 112027"/>
                  <a:gd name="connsiteX1" fmla="*/ 287272 w 370706"/>
                  <a:gd name="connsiteY1" fmla="*/ 101717 h 112027"/>
                  <a:gd name="connsiteX2" fmla="*/ 59504 w 370706"/>
                  <a:gd name="connsiteY2" fmla="*/ 96474 h 112027"/>
                  <a:gd name="connsiteX3" fmla="*/ 469 w 370706"/>
                  <a:gd name="connsiteY3" fmla="*/ 62947 h 112027"/>
                  <a:gd name="connsiteX4" fmla="*/ 0 w 370706"/>
                  <a:gd name="connsiteY4" fmla="*/ 7433 h 112027"/>
                  <a:gd name="connsiteX5" fmla="*/ 5829 w 370706"/>
                  <a:gd name="connsiteY5" fmla="*/ 8333 h 112027"/>
                  <a:gd name="connsiteX6" fmla="*/ 131215 w 370706"/>
                  <a:gd name="connsiteY6" fmla="*/ 47690 h 112027"/>
                  <a:gd name="connsiteX7" fmla="*/ 286724 w 370706"/>
                  <a:gd name="connsiteY7" fmla="*/ 40530 h 112027"/>
                  <a:gd name="connsiteX8" fmla="*/ 367550 w 370706"/>
                  <a:gd name="connsiteY8" fmla="*/ 0 h 112027"/>
                  <a:gd name="connsiteX9" fmla="*/ 367237 w 370706"/>
                  <a:gd name="connsiteY9" fmla="*/ 66194 h 11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0706" h="112027">
                    <a:moveTo>
                      <a:pt x="367237" y="66194"/>
                    </a:moveTo>
                    <a:cubicBezTo>
                      <a:pt x="345407" y="88846"/>
                      <a:pt x="316340" y="96161"/>
                      <a:pt x="287272" y="101717"/>
                    </a:cubicBezTo>
                    <a:cubicBezTo>
                      <a:pt x="211102" y="116309"/>
                      <a:pt x="134931" y="116153"/>
                      <a:pt x="59504" y="96474"/>
                    </a:cubicBezTo>
                    <a:cubicBezTo>
                      <a:pt x="37127" y="90645"/>
                      <a:pt x="15023" y="83134"/>
                      <a:pt x="469" y="62947"/>
                    </a:cubicBezTo>
                    <a:cubicBezTo>
                      <a:pt x="313" y="44442"/>
                      <a:pt x="157" y="25938"/>
                      <a:pt x="0" y="7433"/>
                    </a:cubicBezTo>
                    <a:cubicBezTo>
                      <a:pt x="2034" y="7120"/>
                      <a:pt x="4264" y="7042"/>
                      <a:pt x="5829" y="8333"/>
                    </a:cubicBezTo>
                    <a:cubicBezTo>
                      <a:pt x="42408" y="38066"/>
                      <a:pt x="86929" y="44247"/>
                      <a:pt x="131215" y="47690"/>
                    </a:cubicBezTo>
                    <a:cubicBezTo>
                      <a:pt x="183090" y="51719"/>
                      <a:pt x="235240" y="51758"/>
                      <a:pt x="286724" y="40530"/>
                    </a:cubicBezTo>
                    <a:cubicBezTo>
                      <a:pt x="317278" y="33879"/>
                      <a:pt x="346228" y="24725"/>
                      <a:pt x="367550" y="0"/>
                    </a:cubicBezTo>
                    <a:cubicBezTo>
                      <a:pt x="372166" y="22104"/>
                      <a:pt x="371423" y="44169"/>
                      <a:pt x="367237" y="66194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54" name="Freeform: Shape 68">
                <a:extLst>
                  <a:ext uri="{FF2B5EF4-FFF2-40B4-BE49-F238E27FC236}">
                    <a16:creationId xmlns="" xmlns:a16="http://schemas.microsoft.com/office/drawing/2014/main" id="{18F1C3F4-B737-4940-BA73-C7399C23F360}"/>
                  </a:ext>
                </a:extLst>
              </p:cNvPr>
              <p:cNvSpPr/>
              <p:nvPr/>
            </p:nvSpPr>
            <p:spPr>
              <a:xfrm>
                <a:off x="8099153" y="4602664"/>
                <a:ext cx="791282" cy="1160545"/>
              </a:xfrm>
              <a:custGeom>
                <a:avLst/>
                <a:gdLst>
                  <a:gd name="connsiteX0" fmla="*/ 23229 w 791282"/>
                  <a:gd name="connsiteY0" fmla="*/ 961821 h 1160545"/>
                  <a:gd name="connsiteX1" fmla="*/ 135955 w 791282"/>
                  <a:gd name="connsiteY1" fmla="*/ 979941 h 1160545"/>
                  <a:gd name="connsiteX2" fmla="*/ 356187 w 791282"/>
                  <a:gd name="connsiteY2" fmla="*/ 1012312 h 1160545"/>
                  <a:gd name="connsiteX3" fmla="*/ 566682 w 791282"/>
                  <a:gd name="connsiteY3" fmla="*/ 1044484 h 1160545"/>
                  <a:gd name="connsiteX4" fmla="*/ 761919 w 791282"/>
                  <a:gd name="connsiteY4" fmla="*/ 1073694 h 1160545"/>
                  <a:gd name="connsiteX5" fmla="*/ 786613 w 791282"/>
                  <a:gd name="connsiteY5" fmla="*/ 1100747 h 1160545"/>
                  <a:gd name="connsiteX6" fmla="*/ 786463 w 791282"/>
                  <a:gd name="connsiteY6" fmla="*/ 1122078 h 1160545"/>
                  <a:gd name="connsiteX7" fmla="*/ 743651 w 791282"/>
                  <a:gd name="connsiteY7" fmla="*/ 1157210 h 1160545"/>
                  <a:gd name="connsiteX8" fmla="*/ 467858 w 791282"/>
                  <a:gd name="connsiteY8" fmla="*/ 1116807 h 1160545"/>
                  <a:gd name="connsiteX9" fmla="*/ 175253 w 791282"/>
                  <a:gd name="connsiteY9" fmla="*/ 1071386 h 1160545"/>
                  <a:gd name="connsiteX10" fmla="*/ 14396 w 791282"/>
                  <a:gd name="connsiteY10" fmla="*/ 1047646 h 1160545"/>
                  <a:gd name="connsiteX11" fmla="*/ 442 w 791282"/>
                  <a:gd name="connsiteY11" fmla="*/ 1031887 h 1160545"/>
                  <a:gd name="connsiteX12" fmla="*/ 241 w 791282"/>
                  <a:gd name="connsiteY12" fmla="*/ 981345 h 1160545"/>
                  <a:gd name="connsiteX13" fmla="*/ 23229 w 791282"/>
                  <a:gd name="connsiteY13" fmla="*/ 961821 h 1160545"/>
                  <a:gd name="connsiteX14" fmla="*/ 27144 w 791282"/>
                  <a:gd name="connsiteY14" fmla="*/ 592 h 1160545"/>
                  <a:gd name="connsiteX15" fmla="*/ 381181 w 791282"/>
                  <a:gd name="connsiteY15" fmla="*/ 54545 h 1160545"/>
                  <a:gd name="connsiteX16" fmla="*/ 704554 w 791282"/>
                  <a:gd name="connsiteY16" fmla="*/ 104082 h 1160545"/>
                  <a:gd name="connsiteX17" fmla="*/ 767892 w 791282"/>
                  <a:gd name="connsiteY17" fmla="*/ 112565 h 1160545"/>
                  <a:gd name="connsiteX18" fmla="*/ 791281 w 791282"/>
                  <a:gd name="connsiteY18" fmla="*/ 139266 h 1160545"/>
                  <a:gd name="connsiteX19" fmla="*/ 790829 w 791282"/>
                  <a:gd name="connsiteY19" fmla="*/ 549867 h 1160545"/>
                  <a:gd name="connsiteX20" fmla="*/ 790829 w 791282"/>
                  <a:gd name="connsiteY20" fmla="*/ 958510 h 1160545"/>
                  <a:gd name="connsiteX21" fmla="*/ 767190 w 791282"/>
                  <a:gd name="connsiteY21" fmla="*/ 979038 h 1160545"/>
                  <a:gd name="connsiteX22" fmla="*/ 522114 w 791282"/>
                  <a:gd name="connsiteY22" fmla="*/ 941998 h 1160545"/>
                  <a:gd name="connsiteX23" fmla="*/ 303890 w 791282"/>
                  <a:gd name="connsiteY23" fmla="*/ 908872 h 1160545"/>
                  <a:gd name="connsiteX24" fmla="*/ 81750 w 791282"/>
                  <a:gd name="connsiteY24" fmla="*/ 875748 h 1160545"/>
                  <a:gd name="connsiteX25" fmla="*/ 24233 w 791282"/>
                  <a:gd name="connsiteY25" fmla="*/ 867517 h 1160545"/>
                  <a:gd name="connsiteX26" fmla="*/ 7971 w 791282"/>
                  <a:gd name="connsiteY26" fmla="*/ 842522 h 1160545"/>
                  <a:gd name="connsiteX27" fmla="*/ 8123 w 791282"/>
                  <a:gd name="connsiteY27" fmla="*/ 157584 h 1160545"/>
                  <a:gd name="connsiteX28" fmla="*/ 7821 w 791282"/>
                  <a:gd name="connsiteY28" fmla="*/ 17505 h 1160545"/>
                  <a:gd name="connsiteX29" fmla="*/ 27144 w 791282"/>
                  <a:gd name="connsiteY29" fmla="*/ 592 h 1160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1282" h="1160545">
                    <a:moveTo>
                      <a:pt x="23229" y="961821"/>
                    </a:moveTo>
                    <a:cubicBezTo>
                      <a:pt x="60821" y="967894"/>
                      <a:pt x="98313" y="974269"/>
                      <a:pt x="135955" y="979941"/>
                    </a:cubicBezTo>
                    <a:cubicBezTo>
                      <a:pt x="209332" y="990931"/>
                      <a:pt x="282810" y="1001320"/>
                      <a:pt x="356187" y="1012312"/>
                    </a:cubicBezTo>
                    <a:cubicBezTo>
                      <a:pt x="426401" y="1022803"/>
                      <a:pt x="496516" y="1033743"/>
                      <a:pt x="566682" y="1044484"/>
                    </a:cubicBezTo>
                    <a:cubicBezTo>
                      <a:pt x="631728" y="1054421"/>
                      <a:pt x="696622" y="1065413"/>
                      <a:pt x="761919" y="1073694"/>
                    </a:cubicBezTo>
                    <a:cubicBezTo>
                      <a:pt x="780941" y="1076103"/>
                      <a:pt x="789122" y="1081474"/>
                      <a:pt x="786613" y="1100747"/>
                    </a:cubicBezTo>
                    <a:cubicBezTo>
                      <a:pt x="785709" y="1107723"/>
                      <a:pt x="786463" y="1114950"/>
                      <a:pt x="786463" y="1122078"/>
                    </a:cubicBezTo>
                    <a:cubicBezTo>
                      <a:pt x="786463" y="1164638"/>
                      <a:pt x="786613" y="1163735"/>
                      <a:pt x="743651" y="1157210"/>
                    </a:cubicBezTo>
                    <a:cubicBezTo>
                      <a:pt x="651804" y="1143207"/>
                      <a:pt x="559755" y="1130659"/>
                      <a:pt x="467858" y="1116807"/>
                    </a:cubicBezTo>
                    <a:cubicBezTo>
                      <a:pt x="370240" y="1102101"/>
                      <a:pt x="272771" y="1086442"/>
                      <a:pt x="175253" y="1071386"/>
                    </a:cubicBezTo>
                    <a:cubicBezTo>
                      <a:pt x="121700" y="1063104"/>
                      <a:pt x="68098" y="1054874"/>
                      <a:pt x="14396" y="1047646"/>
                    </a:cubicBezTo>
                    <a:cubicBezTo>
                      <a:pt x="3303" y="1046140"/>
                      <a:pt x="141" y="1042226"/>
                      <a:pt x="442" y="1031887"/>
                    </a:cubicBezTo>
                    <a:cubicBezTo>
                      <a:pt x="994" y="1015023"/>
                      <a:pt x="1897" y="998059"/>
                      <a:pt x="241" y="981345"/>
                    </a:cubicBezTo>
                    <a:cubicBezTo>
                      <a:pt x="-1665" y="962022"/>
                      <a:pt x="7871" y="959312"/>
                      <a:pt x="23229" y="961821"/>
                    </a:cubicBezTo>
                    <a:close/>
                    <a:moveTo>
                      <a:pt x="27144" y="592"/>
                    </a:moveTo>
                    <a:cubicBezTo>
                      <a:pt x="145140" y="18810"/>
                      <a:pt x="263186" y="36527"/>
                      <a:pt x="381181" y="54545"/>
                    </a:cubicBezTo>
                    <a:cubicBezTo>
                      <a:pt x="488989" y="71008"/>
                      <a:pt x="596746" y="87670"/>
                      <a:pt x="704554" y="104082"/>
                    </a:cubicBezTo>
                    <a:cubicBezTo>
                      <a:pt x="725633" y="107295"/>
                      <a:pt x="746713" y="110657"/>
                      <a:pt x="767892" y="112565"/>
                    </a:cubicBezTo>
                    <a:cubicBezTo>
                      <a:pt x="785107" y="114121"/>
                      <a:pt x="791381" y="120796"/>
                      <a:pt x="791281" y="139266"/>
                    </a:cubicBezTo>
                    <a:cubicBezTo>
                      <a:pt x="790428" y="276133"/>
                      <a:pt x="790829" y="412999"/>
                      <a:pt x="790829" y="549867"/>
                    </a:cubicBezTo>
                    <a:cubicBezTo>
                      <a:pt x="790829" y="686081"/>
                      <a:pt x="790829" y="822296"/>
                      <a:pt x="790829" y="958510"/>
                    </a:cubicBezTo>
                    <a:cubicBezTo>
                      <a:pt x="790829" y="982952"/>
                      <a:pt x="790277" y="982601"/>
                      <a:pt x="767190" y="979038"/>
                    </a:cubicBezTo>
                    <a:cubicBezTo>
                      <a:pt x="685531" y="966340"/>
                      <a:pt x="603823" y="954345"/>
                      <a:pt x="522114" y="941998"/>
                    </a:cubicBezTo>
                    <a:cubicBezTo>
                      <a:pt x="449389" y="931006"/>
                      <a:pt x="376664" y="919814"/>
                      <a:pt x="303890" y="908872"/>
                    </a:cubicBezTo>
                    <a:cubicBezTo>
                      <a:pt x="229860" y="897730"/>
                      <a:pt x="155830" y="886790"/>
                      <a:pt x="81750" y="875748"/>
                    </a:cubicBezTo>
                    <a:cubicBezTo>
                      <a:pt x="62578" y="872887"/>
                      <a:pt x="43455" y="869624"/>
                      <a:pt x="24233" y="867517"/>
                    </a:cubicBezTo>
                    <a:cubicBezTo>
                      <a:pt x="7821" y="865710"/>
                      <a:pt x="7971" y="855070"/>
                      <a:pt x="7971" y="842522"/>
                    </a:cubicBezTo>
                    <a:cubicBezTo>
                      <a:pt x="8173" y="614210"/>
                      <a:pt x="8123" y="385897"/>
                      <a:pt x="8123" y="157584"/>
                    </a:cubicBezTo>
                    <a:cubicBezTo>
                      <a:pt x="8123" y="110909"/>
                      <a:pt x="8624" y="64181"/>
                      <a:pt x="7821" y="17505"/>
                    </a:cubicBezTo>
                    <a:cubicBezTo>
                      <a:pt x="7569" y="2248"/>
                      <a:pt x="12690" y="-1668"/>
                      <a:pt x="27144" y="59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85D142EB-147E-4B3C-8F6C-A65EA8353A7A}"/>
                </a:ext>
              </a:extLst>
            </p:cNvPr>
            <p:cNvGrpSpPr/>
            <p:nvPr/>
          </p:nvGrpSpPr>
          <p:grpSpPr>
            <a:xfrm>
              <a:off x="8602144" y="2760634"/>
              <a:ext cx="1652749" cy="1664019"/>
              <a:chOff x="8602144" y="2760634"/>
              <a:chExt cx="1652749" cy="1664019"/>
            </a:xfrm>
          </p:grpSpPr>
          <p:sp>
            <p:nvSpPr>
              <p:cNvPr id="34" name="Freeform: Shape 44">
                <a:extLst>
                  <a:ext uri="{FF2B5EF4-FFF2-40B4-BE49-F238E27FC236}">
                    <a16:creationId xmlns="" xmlns:a16="http://schemas.microsoft.com/office/drawing/2014/main" id="{79636C86-7BEF-4223-A92F-E2A34C6E2E01}"/>
                  </a:ext>
                </a:extLst>
              </p:cNvPr>
              <p:cNvSpPr/>
              <p:nvPr/>
            </p:nvSpPr>
            <p:spPr>
              <a:xfrm>
                <a:off x="9346539" y="2761296"/>
                <a:ext cx="908354" cy="1222797"/>
              </a:xfrm>
              <a:custGeom>
                <a:avLst/>
                <a:gdLst>
                  <a:gd name="connsiteX0" fmla="*/ 71959 w 708045"/>
                  <a:gd name="connsiteY0" fmla="*/ 0 h 953148"/>
                  <a:gd name="connsiteX1" fmla="*/ 274885 w 708045"/>
                  <a:gd name="connsiteY1" fmla="*/ 43738 h 953148"/>
                  <a:gd name="connsiteX2" fmla="*/ 696071 w 708045"/>
                  <a:gd name="connsiteY2" fmla="*/ 555296 h 953148"/>
                  <a:gd name="connsiteX3" fmla="*/ 652293 w 708045"/>
                  <a:gd name="connsiteY3" fmla="*/ 940725 h 953148"/>
                  <a:gd name="connsiteX4" fmla="*/ 633632 w 708045"/>
                  <a:gd name="connsiteY4" fmla="*/ 952813 h 953148"/>
                  <a:gd name="connsiteX5" fmla="*/ 592906 w 708045"/>
                  <a:gd name="connsiteY5" fmla="*/ 948901 h 953148"/>
                  <a:gd name="connsiteX6" fmla="*/ 515875 w 708045"/>
                  <a:gd name="connsiteY6" fmla="*/ 938143 h 953148"/>
                  <a:gd name="connsiteX7" fmla="*/ 238267 w 708045"/>
                  <a:gd name="connsiteY7" fmla="*/ 795035 h 953148"/>
                  <a:gd name="connsiteX8" fmla="*/ 78610 w 708045"/>
                  <a:gd name="connsiteY8" fmla="*/ 593244 h 953148"/>
                  <a:gd name="connsiteX9" fmla="*/ 60379 w 708045"/>
                  <a:gd name="connsiteY9" fmla="*/ 560108 h 953148"/>
                  <a:gd name="connsiteX10" fmla="*/ 9912 w 708045"/>
                  <a:gd name="connsiteY10" fmla="*/ 393723 h 953148"/>
                  <a:gd name="connsiteX11" fmla="*/ 21492 w 708045"/>
                  <a:gd name="connsiteY11" fmla="*/ 109815 h 953148"/>
                  <a:gd name="connsiteX12" fmla="*/ 52672 w 708045"/>
                  <a:gd name="connsiteY12" fmla="*/ 16470 h 953148"/>
                  <a:gd name="connsiteX13" fmla="*/ 71959 w 708045"/>
                  <a:gd name="connsiteY13" fmla="*/ 0 h 95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8045" h="953148">
                    <a:moveTo>
                      <a:pt x="71959" y="0"/>
                    </a:moveTo>
                    <a:cubicBezTo>
                      <a:pt x="142261" y="2230"/>
                      <a:pt x="210216" y="17135"/>
                      <a:pt x="274885" y="43738"/>
                    </a:cubicBezTo>
                    <a:cubicBezTo>
                      <a:pt x="506369" y="138844"/>
                      <a:pt x="647481" y="310471"/>
                      <a:pt x="696071" y="555296"/>
                    </a:cubicBezTo>
                    <a:cubicBezTo>
                      <a:pt x="722282" y="687293"/>
                      <a:pt x="704482" y="816434"/>
                      <a:pt x="652293" y="940725"/>
                    </a:cubicBezTo>
                    <a:cubicBezTo>
                      <a:pt x="648381" y="949996"/>
                      <a:pt x="644234" y="954456"/>
                      <a:pt x="633632" y="952813"/>
                    </a:cubicBezTo>
                    <a:cubicBezTo>
                      <a:pt x="620174" y="950740"/>
                      <a:pt x="606521" y="950153"/>
                      <a:pt x="592906" y="948901"/>
                    </a:cubicBezTo>
                    <a:cubicBezTo>
                      <a:pt x="566108" y="953478"/>
                      <a:pt x="540952" y="944441"/>
                      <a:pt x="515875" y="938143"/>
                    </a:cubicBezTo>
                    <a:cubicBezTo>
                      <a:pt x="412281" y="912166"/>
                      <a:pt x="319405" y="864633"/>
                      <a:pt x="238267" y="795035"/>
                    </a:cubicBezTo>
                    <a:cubicBezTo>
                      <a:pt x="172033" y="738191"/>
                      <a:pt x="118514" y="671018"/>
                      <a:pt x="78610" y="593244"/>
                    </a:cubicBezTo>
                    <a:cubicBezTo>
                      <a:pt x="72859" y="582016"/>
                      <a:pt x="67578" y="570553"/>
                      <a:pt x="60379" y="560108"/>
                    </a:cubicBezTo>
                    <a:cubicBezTo>
                      <a:pt x="37884" y="506354"/>
                      <a:pt x="19888" y="451310"/>
                      <a:pt x="9912" y="393723"/>
                    </a:cubicBezTo>
                    <a:cubicBezTo>
                      <a:pt x="-6637" y="298187"/>
                      <a:pt x="-2255" y="203629"/>
                      <a:pt x="21492" y="109815"/>
                    </a:cubicBezTo>
                    <a:cubicBezTo>
                      <a:pt x="29551" y="77931"/>
                      <a:pt x="39840" y="46790"/>
                      <a:pt x="52672" y="16470"/>
                    </a:cubicBezTo>
                    <a:cubicBezTo>
                      <a:pt x="56428" y="7433"/>
                      <a:pt x="61240" y="430"/>
                      <a:pt x="71959" y="0"/>
                    </a:cubicBezTo>
                    <a:close/>
                  </a:path>
                </a:pathLst>
              </a:custGeom>
              <a:solidFill>
                <a:srgbClr val="824435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5" name="Freeform: Shape 45">
                <a:extLst>
                  <a:ext uri="{FF2B5EF4-FFF2-40B4-BE49-F238E27FC236}">
                    <a16:creationId xmlns="" xmlns:a16="http://schemas.microsoft.com/office/drawing/2014/main" id="{65D12CF0-E0E2-4232-9710-ABA3DB5BD8EF}"/>
                  </a:ext>
                </a:extLst>
              </p:cNvPr>
              <p:cNvSpPr/>
              <p:nvPr/>
            </p:nvSpPr>
            <p:spPr>
              <a:xfrm>
                <a:off x="8609518" y="2760634"/>
                <a:ext cx="829337" cy="1223567"/>
              </a:xfrm>
              <a:custGeom>
                <a:avLst/>
                <a:gdLst>
                  <a:gd name="connsiteX0" fmla="*/ 646453 w 646453"/>
                  <a:gd name="connsiteY0" fmla="*/ 516 h 953748"/>
                  <a:gd name="connsiteX1" fmla="*/ 632213 w 646453"/>
                  <a:gd name="connsiteY1" fmla="*/ 16948 h 953748"/>
                  <a:gd name="connsiteX2" fmla="*/ 583389 w 646453"/>
                  <a:gd name="connsiteY2" fmla="*/ 206024 h 953748"/>
                  <a:gd name="connsiteX3" fmla="*/ 585032 w 646453"/>
                  <a:gd name="connsiteY3" fmla="*/ 362394 h 953748"/>
                  <a:gd name="connsiteX4" fmla="*/ 635382 w 646453"/>
                  <a:gd name="connsiteY4" fmla="*/ 547949 h 953748"/>
                  <a:gd name="connsiteX5" fmla="*/ 637807 w 646453"/>
                  <a:gd name="connsiteY5" fmla="*/ 562267 h 953748"/>
                  <a:gd name="connsiteX6" fmla="*/ 635773 w 646453"/>
                  <a:gd name="connsiteY6" fmla="*/ 577877 h 953748"/>
                  <a:gd name="connsiteX7" fmla="*/ 531631 w 646453"/>
                  <a:gd name="connsiteY7" fmla="*/ 733269 h 953748"/>
                  <a:gd name="connsiteX8" fmla="*/ 260164 w 646453"/>
                  <a:gd name="connsiteY8" fmla="*/ 917690 h 953748"/>
                  <a:gd name="connsiteX9" fmla="*/ 139003 w 646453"/>
                  <a:gd name="connsiteY9" fmla="*/ 950474 h 953748"/>
                  <a:gd name="connsiteX10" fmla="*/ 116743 w 646453"/>
                  <a:gd name="connsiteY10" fmla="*/ 949417 h 953748"/>
                  <a:gd name="connsiteX11" fmla="*/ 73005 w 646453"/>
                  <a:gd name="connsiteY11" fmla="*/ 953486 h 953748"/>
                  <a:gd name="connsiteX12" fmla="*/ 55048 w 646453"/>
                  <a:gd name="connsiteY12" fmla="*/ 942297 h 953748"/>
                  <a:gd name="connsiteX13" fmla="*/ 2429 w 646453"/>
                  <a:gd name="connsiteY13" fmla="*/ 729044 h 953748"/>
                  <a:gd name="connsiteX14" fmla="*/ 82277 w 646453"/>
                  <a:gd name="connsiteY14" fmla="*/ 351400 h 953748"/>
                  <a:gd name="connsiteX15" fmla="*/ 540003 w 646453"/>
                  <a:gd name="connsiteY15" fmla="*/ 12175 h 953748"/>
                  <a:gd name="connsiteX16" fmla="*/ 646453 w 646453"/>
                  <a:gd name="connsiteY16" fmla="*/ 516 h 953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6453" h="953748">
                    <a:moveTo>
                      <a:pt x="646453" y="516"/>
                    </a:moveTo>
                    <a:cubicBezTo>
                      <a:pt x="639216" y="3842"/>
                      <a:pt x="635264" y="9710"/>
                      <a:pt x="632213" y="16948"/>
                    </a:cubicBezTo>
                    <a:cubicBezTo>
                      <a:pt x="606705" y="77586"/>
                      <a:pt x="590705" y="140886"/>
                      <a:pt x="583389" y="206024"/>
                    </a:cubicBezTo>
                    <a:cubicBezTo>
                      <a:pt x="577520" y="258017"/>
                      <a:pt x="578342" y="310166"/>
                      <a:pt x="585032" y="362394"/>
                    </a:cubicBezTo>
                    <a:cubicBezTo>
                      <a:pt x="593287" y="426749"/>
                      <a:pt x="610422" y="488327"/>
                      <a:pt x="635382" y="547949"/>
                    </a:cubicBezTo>
                    <a:cubicBezTo>
                      <a:pt x="637338" y="552604"/>
                      <a:pt x="640037" y="556986"/>
                      <a:pt x="637807" y="562267"/>
                    </a:cubicBezTo>
                    <a:cubicBezTo>
                      <a:pt x="641563" y="568018"/>
                      <a:pt x="638081" y="573026"/>
                      <a:pt x="635773" y="577877"/>
                    </a:cubicBezTo>
                    <a:cubicBezTo>
                      <a:pt x="608740" y="634799"/>
                      <a:pt x="573569" y="686245"/>
                      <a:pt x="531631" y="733269"/>
                    </a:cubicBezTo>
                    <a:cubicBezTo>
                      <a:pt x="456517" y="817498"/>
                      <a:pt x="365480" y="878059"/>
                      <a:pt x="260164" y="917690"/>
                    </a:cubicBezTo>
                    <a:cubicBezTo>
                      <a:pt x="220807" y="932517"/>
                      <a:pt x="180160" y="942336"/>
                      <a:pt x="139003" y="950474"/>
                    </a:cubicBezTo>
                    <a:cubicBezTo>
                      <a:pt x="131257" y="951999"/>
                      <a:pt x="124176" y="948948"/>
                      <a:pt x="116743" y="949417"/>
                    </a:cubicBezTo>
                    <a:cubicBezTo>
                      <a:pt x="102151" y="950708"/>
                      <a:pt x="87519" y="951530"/>
                      <a:pt x="73005" y="953486"/>
                    </a:cubicBezTo>
                    <a:cubicBezTo>
                      <a:pt x="63264" y="954816"/>
                      <a:pt x="58686" y="951100"/>
                      <a:pt x="55048" y="942297"/>
                    </a:cubicBezTo>
                    <a:cubicBezTo>
                      <a:pt x="26724" y="873834"/>
                      <a:pt x="8454" y="803102"/>
                      <a:pt x="2429" y="729044"/>
                    </a:cubicBezTo>
                    <a:cubicBezTo>
                      <a:pt x="-8486" y="595091"/>
                      <a:pt x="17256" y="468610"/>
                      <a:pt x="82277" y="351400"/>
                    </a:cubicBezTo>
                    <a:cubicBezTo>
                      <a:pt x="183211" y="169562"/>
                      <a:pt x="336491" y="56382"/>
                      <a:pt x="540003" y="12175"/>
                    </a:cubicBezTo>
                    <a:cubicBezTo>
                      <a:pt x="574978" y="4585"/>
                      <a:pt x="610265" y="-1909"/>
                      <a:pt x="646453" y="516"/>
                    </a:cubicBezTo>
                    <a:close/>
                  </a:path>
                </a:pathLst>
              </a:custGeom>
              <a:solidFill>
                <a:srgbClr val="6A352A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6" name="Freeform: Shape 46">
                <a:extLst>
                  <a:ext uri="{FF2B5EF4-FFF2-40B4-BE49-F238E27FC236}">
                    <a16:creationId xmlns="" xmlns:a16="http://schemas.microsoft.com/office/drawing/2014/main" id="{0B36FFF3-5FA4-4332-B0D0-41EBFFDCB5A1}"/>
                  </a:ext>
                </a:extLst>
              </p:cNvPr>
              <p:cNvSpPr/>
              <p:nvPr/>
            </p:nvSpPr>
            <p:spPr>
              <a:xfrm>
                <a:off x="8750208" y="3481684"/>
                <a:ext cx="1358929" cy="894379"/>
              </a:xfrm>
              <a:custGeom>
                <a:avLst/>
                <a:gdLst>
                  <a:gd name="connsiteX0" fmla="*/ 7039 w 1059260"/>
                  <a:gd name="connsiteY0" fmla="*/ 387372 h 697152"/>
                  <a:gd name="connsiteX1" fmla="*/ 197563 w 1059260"/>
                  <a:gd name="connsiteY1" fmla="*/ 331310 h 697152"/>
                  <a:gd name="connsiteX2" fmla="*/ 524622 w 1059260"/>
                  <a:gd name="connsiteY2" fmla="*/ 10120 h 697152"/>
                  <a:gd name="connsiteX3" fmla="*/ 528103 w 1059260"/>
                  <a:gd name="connsiteY3" fmla="*/ 222 h 697152"/>
                  <a:gd name="connsiteX4" fmla="*/ 536280 w 1059260"/>
                  <a:gd name="connsiteY4" fmla="*/ 8750 h 697152"/>
                  <a:gd name="connsiteX5" fmla="*/ 853245 w 1059260"/>
                  <a:gd name="connsiteY5" fmla="*/ 325833 h 697152"/>
                  <a:gd name="connsiteX6" fmla="*/ 1053627 w 1059260"/>
                  <a:gd name="connsiteY6" fmla="*/ 385729 h 697152"/>
                  <a:gd name="connsiteX7" fmla="*/ 1057735 w 1059260"/>
                  <a:gd name="connsiteY7" fmla="*/ 387333 h 697152"/>
                  <a:gd name="connsiteX8" fmla="*/ 1059261 w 1059260"/>
                  <a:gd name="connsiteY8" fmla="*/ 414953 h 697152"/>
                  <a:gd name="connsiteX9" fmla="*/ 1058439 w 1059260"/>
                  <a:gd name="connsiteY9" fmla="*/ 552857 h 697152"/>
                  <a:gd name="connsiteX10" fmla="*/ 1056092 w 1059260"/>
                  <a:gd name="connsiteY10" fmla="*/ 576839 h 697152"/>
                  <a:gd name="connsiteX11" fmla="*/ 1032580 w 1059260"/>
                  <a:gd name="connsiteY11" fmla="*/ 588067 h 697152"/>
                  <a:gd name="connsiteX12" fmla="*/ 822104 w 1059260"/>
                  <a:gd name="connsiteY12" fmla="*/ 632979 h 697152"/>
                  <a:gd name="connsiteX13" fmla="*/ 647816 w 1059260"/>
                  <a:gd name="connsiteY13" fmla="*/ 690136 h 697152"/>
                  <a:gd name="connsiteX14" fmla="*/ 630250 w 1059260"/>
                  <a:gd name="connsiteY14" fmla="*/ 694009 h 697152"/>
                  <a:gd name="connsiteX15" fmla="*/ 613663 w 1059260"/>
                  <a:gd name="connsiteY15" fmla="*/ 675426 h 697152"/>
                  <a:gd name="connsiteX16" fmla="*/ 556936 w 1059260"/>
                  <a:gd name="connsiteY16" fmla="*/ 577348 h 697152"/>
                  <a:gd name="connsiteX17" fmla="*/ 506234 w 1059260"/>
                  <a:gd name="connsiteY17" fmla="*/ 577348 h 697152"/>
                  <a:gd name="connsiteX18" fmla="*/ 444774 w 1059260"/>
                  <a:gd name="connsiteY18" fmla="*/ 683172 h 697152"/>
                  <a:gd name="connsiteX19" fmla="*/ 431629 w 1059260"/>
                  <a:gd name="connsiteY19" fmla="*/ 696982 h 697152"/>
                  <a:gd name="connsiteX20" fmla="*/ 412616 w 1059260"/>
                  <a:gd name="connsiteY20" fmla="*/ 692640 h 697152"/>
                  <a:gd name="connsiteX21" fmla="*/ 13886 w 1059260"/>
                  <a:gd name="connsiteY21" fmla="*/ 590141 h 697152"/>
                  <a:gd name="connsiteX22" fmla="*/ 271 w 1059260"/>
                  <a:gd name="connsiteY22" fmla="*/ 579734 h 697152"/>
                  <a:gd name="connsiteX23" fmla="*/ 6257 w 1059260"/>
                  <a:gd name="connsiteY23" fmla="*/ 555596 h 697152"/>
                  <a:gd name="connsiteX24" fmla="*/ 6374 w 1059260"/>
                  <a:gd name="connsiteY24" fmla="*/ 435022 h 697152"/>
                  <a:gd name="connsiteX25" fmla="*/ 11773 w 1059260"/>
                  <a:gd name="connsiteY25" fmla="*/ 412136 h 697152"/>
                  <a:gd name="connsiteX26" fmla="*/ 7039 w 1059260"/>
                  <a:gd name="connsiteY26" fmla="*/ 387372 h 69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59260" h="697152">
                    <a:moveTo>
                      <a:pt x="7039" y="387372"/>
                    </a:moveTo>
                    <a:cubicBezTo>
                      <a:pt x="72959" y="376926"/>
                      <a:pt x="136846" y="359595"/>
                      <a:pt x="197563" y="331310"/>
                    </a:cubicBezTo>
                    <a:cubicBezTo>
                      <a:pt x="344504" y="262847"/>
                      <a:pt x="453029" y="155262"/>
                      <a:pt x="524622" y="10120"/>
                    </a:cubicBezTo>
                    <a:cubicBezTo>
                      <a:pt x="526147" y="7029"/>
                      <a:pt x="526930" y="3547"/>
                      <a:pt x="528103" y="222"/>
                    </a:cubicBezTo>
                    <a:cubicBezTo>
                      <a:pt x="535263" y="-1304"/>
                      <a:pt x="534676" y="5425"/>
                      <a:pt x="536280" y="8750"/>
                    </a:cubicBezTo>
                    <a:cubicBezTo>
                      <a:pt x="605799" y="150606"/>
                      <a:pt x="710998" y="256900"/>
                      <a:pt x="853245" y="325833"/>
                    </a:cubicBezTo>
                    <a:cubicBezTo>
                      <a:pt x="916662" y="356583"/>
                      <a:pt x="983325" y="377435"/>
                      <a:pt x="1053627" y="385729"/>
                    </a:cubicBezTo>
                    <a:cubicBezTo>
                      <a:pt x="1055036" y="385885"/>
                      <a:pt x="1056366" y="386785"/>
                      <a:pt x="1057735" y="387333"/>
                    </a:cubicBezTo>
                    <a:cubicBezTo>
                      <a:pt x="1049833" y="396996"/>
                      <a:pt x="1049207" y="406268"/>
                      <a:pt x="1059261" y="414953"/>
                    </a:cubicBezTo>
                    <a:cubicBezTo>
                      <a:pt x="1057618" y="460921"/>
                      <a:pt x="1058831" y="506889"/>
                      <a:pt x="1058439" y="552857"/>
                    </a:cubicBezTo>
                    <a:cubicBezTo>
                      <a:pt x="1058361" y="560916"/>
                      <a:pt x="1059026" y="569054"/>
                      <a:pt x="1056092" y="576839"/>
                    </a:cubicBezTo>
                    <a:cubicBezTo>
                      <a:pt x="1051084" y="586424"/>
                      <a:pt x="1041382" y="586659"/>
                      <a:pt x="1032580" y="588067"/>
                    </a:cubicBezTo>
                    <a:cubicBezTo>
                      <a:pt x="961613" y="599334"/>
                      <a:pt x="891389" y="613848"/>
                      <a:pt x="822104" y="632979"/>
                    </a:cubicBezTo>
                    <a:cubicBezTo>
                      <a:pt x="763069" y="649254"/>
                      <a:pt x="705130" y="668736"/>
                      <a:pt x="647816" y="690136"/>
                    </a:cubicBezTo>
                    <a:cubicBezTo>
                      <a:pt x="642144" y="692249"/>
                      <a:pt x="636549" y="694792"/>
                      <a:pt x="630250" y="694009"/>
                    </a:cubicBezTo>
                    <a:cubicBezTo>
                      <a:pt x="621018" y="691153"/>
                      <a:pt x="617810" y="682742"/>
                      <a:pt x="613663" y="675426"/>
                    </a:cubicBezTo>
                    <a:cubicBezTo>
                      <a:pt x="595041" y="642564"/>
                      <a:pt x="576145" y="609858"/>
                      <a:pt x="556936" y="577348"/>
                    </a:cubicBezTo>
                    <a:cubicBezTo>
                      <a:pt x="539840" y="548515"/>
                      <a:pt x="523017" y="548828"/>
                      <a:pt x="506234" y="577348"/>
                    </a:cubicBezTo>
                    <a:cubicBezTo>
                      <a:pt x="485500" y="612479"/>
                      <a:pt x="466056" y="648354"/>
                      <a:pt x="444774" y="683172"/>
                    </a:cubicBezTo>
                    <a:cubicBezTo>
                      <a:pt x="441409" y="688649"/>
                      <a:pt x="438827" y="695065"/>
                      <a:pt x="431629" y="696982"/>
                    </a:cubicBezTo>
                    <a:cubicBezTo>
                      <a:pt x="424743" y="697882"/>
                      <a:pt x="418719" y="695026"/>
                      <a:pt x="412616" y="692640"/>
                    </a:cubicBezTo>
                    <a:cubicBezTo>
                      <a:pt x="283905" y="642094"/>
                      <a:pt x="150734" y="609036"/>
                      <a:pt x="13886" y="590141"/>
                    </a:cubicBezTo>
                    <a:cubicBezTo>
                      <a:pt x="8135" y="589358"/>
                      <a:pt x="-1763" y="591745"/>
                      <a:pt x="271" y="579734"/>
                    </a:cubicBezTo>
                    <a:cubicBezTo>
                      <a:pt x="6961" y="572849"/>
                      <a:pt x="6218" y="564046"/>
                      <a:pt x="6257" y="555596"/>
                    </a:cubicBezTo>
                    <a:cubicBezTo>
                      <a:pt x="6374" y="515418"/>
                      <a:pt x="6218" y="475200"/>
                      <a:pt x="6374" y="435022"/>
                    </a:cubicBezTo>
                    <a:cubicBezTo>
                      <a:pt x="6413" y="427041"/>
                      <a:pt x="5826" y="418787"/>
                      <a:pt x="11773" y="412136"/>
                    </a:cubicBezTo>
                    <a:cubicBezTo>
                      <a:pt x="10012" y="403881"/>
                      <a:pt x="16037" y="394257"/>
                      <a:pt x="7039" y="387372"/>
                    </a:cubicBezTo>
                    <a:close/>
                  </a:path>
                </a:pathLst>
              </a:custGeom>
              <a:solidFill>
                <a:srgbClr val="FED097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7" name="Freeform: Shape 51">
                <a:extLst>
                  <a:ext uri="{FF2B5EF4-FFF2-40B4-BE49-F238E27FC236}">
                    <a16:creationId xmlns="" xmlns:a16="http://schemas.microsoft.com/office/drawing/2014/main" id="{256D0A46-F1D6-4670-AA76-876001A29446}"/>
                  </a:ext>
                </a:extLst>
              </p:cNvPr>
              <p:cNvSpPr/>
              <p:nvPr/>
            </p:nvSpPr>
            <p:spPr>
              <a:xfrm>
                <a:off x="8602144" y="4010415"/>
                <a:ext cx="163370" cy="218816"/>
              </a:xfrm>
              <a:custGeom>
                <a:avLst/>
                <a:gdLst>
                  <a:gd name="connsiteX0" fmla="*/ 114940 w 127344"/>
                  <a:gd name="connsiteY0" fmla="*/ 170376 h 170563"/>
                  <a:gd name="connsiteX1" fmla="*/ 2622 w 127344"/>
                  <a:gd name="connsiteY1" fmla="*/ 157974 h 170563"/>
                  <a:gd name="connsiteX2" fmla="*/ 110637 w 127344"/>
                  <a:gd name="connsiteY2" fmla="*/ 1565 h 170563"/>
                  <a:gd name="connsiteX3" fmla="*/ 127068 w 127344"/>
                  <a:gd name="connsiteY3" fmla="*/ 0 h 170563"/>
                  <a:gd name="connsiteX4" fmla="*/ 127342 w 127344"/>
                  <a:gd name="connsiteY4" fmla="*/ 156957 h 170563"/>
                  <a:gd name="connsiteX5" fmla="*/ 114940 w 127344"/>
                  <a:gd name="connsiteY5" fmla="*/ 170376 h 170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344" h="170563">
                    <a:moveTo>
                      <a:pt x="114940" y="170376"/>
                    </a:moveTo>
                    <a:cubicBezTo>
                      <a:pt x="77501" y="166229"/>
                      <a:pt x="40061" y="162121"/>
                      <a:pt x="2622" y="157974"/>
                    </a:cubicBezTo>
                    <a:cubicBezTo>
                      <a:pt x="-12284" y="82977"/>
                      <a:pt x="38066" y="13771"/>
                      <a:pt x="110637" y="1565"/>
                    </a:cubicBezTo>
                    <a:cubicBezTo>
                      <a:pt x="116036" y="665"/>
                      <a:pt x="121591" y="509"/>
                      <a:pt x="127068" y="0"/>
                    </a:cubicBezTo>
                    <a:cubicBezTo>
                      <a:pt x="127107" y="52306"/>
                      <a:pt x="126990" y="104612"/>
                      <a:pt x="127342" y="156957"/>
                    </a:cubicBezTo>
                    <a:cubicBezTo>
                      <a:pt x="127420" y="166190"/>
                      <a:pt x="125347" y="171667"/>
                      <a:pt x="114940" y="170376"/>
                    </a:cubicBezTo>
                    <a:close/>
                  </a:path>
                </a:pathLst>
              </a:custGeom>
              <a:solidFill>
                <a:srgbClr val="FAB08B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8" name="Freeform: Shape 52">
                <a:extLst>
                  <a:ext uri="{FF2B5EF4-FFF2-40B4-BE49-F238E27FC236}">
                    <a16:creationId xmlns="" xmlns:a16="http://schemas.microsoft.com/office/drawing/2014/main" id="{8273A765-0FCB-4176-8BF3-2AAF250DD672}"/>
                  </a:ext>
                </a:extLst>
              </p:cNvPr>
              <p:cNvSpPr/>
              <p:nvPr/>
            </p:nvSpPr>
            <p:spPr>
              <a:xfrm>
                <a:off x="10100674" y="4014079"/>
                <a:ext cx="148678" cy="210695"/>
              </a:xfrm>
              <a:custGeom>
                <a:avLst/>
                <a:gdLst>
                  <a:gd name="connsiteX0" fmla="*/ 112852 w 115892"/>
                  <a:gd name="connsiteY0" fmla="*/ 152145 h 164233"/>
                  <a:gd name="connsiteX1" fmla="*/ 76078 w 115892"/>
                  <a:gd name="connsiteY1" fmla="*/ 156292 h 164233"/>
                  <a:gd name="connsiteX2" fmla="*/ 259 w 115892"/>
                  <a:gd name="connsiteY2" fmla="*/ 164234 h 164233"/>
                  <a:gd name="connsiteX3" fmla="*/ 298 w 115892"/>
                  <a:gd name="connsiteY3" fmla="*/ 14749 h 164233"/>
                  <a:gd name="connsiteX4" fmla="*/ 6636 w 115892"/>
                  <a:gd name="connsiteY4" fmla="*/ 0 h 164233"/>
                  <a:gd name="connsiteX5" fmla="*/ 112852 w 115892"/>
                  <a:gd name="connsiteY5" fmla="*/ 152145 h 16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892" h="164233">
                    <a:moveTo>
                      <a:pt x="112852" y="152145"/>
                    </a:moveTo>
                    <a:cubicBezTo>
                      <a:pt x="101233" y="158717"/>
                      <a:pt x="88323" y="154414"/>
                      <a:pt x="76078" y="156292"/>
                    </a:cubicBezTo>
                    <a:cubicBezTo>
                      <a:pt x="50961" y="160087"/>
                      <a:pt x="25532" y="161730"/>
                      <a:pt x="259" y="164234"/>
                    </a:cubicBezTo>
                    <a:cubicBezTo>
                      <a:pt x="259" y="114392"/>
                      <a:pt x="181" y="64590"/>
                      <a:pt x="298" y="14749"/>
                    </a:cubicBezTo>
                    <a:cubicBezTo>
                      <a:pt x="298" y="9155"/>
                      <a:pt x="-2088" y="2034"/>
                      <a:pt x="6636" y="0"/>
                    </a:cubicBezTo>
                    <a:cubicBezTo>
                      <a:pt x="75373" y="7863"/>
                      <a:pt x="129518" y="85403"/>
                      <a:pt x="112852" y="152145"/>
                    </a:cubicBezTo>
                    <a:close/>
                  </a:path>
                </a:pathLst>
              </a:custGeom>
              <a:solidFill>
                <a:srgbClr val="FAB08B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39" name="Freeform: Shape 62">
                <a:extLst>
                  <a:ext uri="{FF2B5EF4-FFF2-40B4-BE49-F238E27FC236}">
                    <a16:creationId xmlns="" xmlns:a16="http://schemas.microsoft.com/office/drawing/2014/main" id="{8E6240D1-95D0-40A7-9F2D-BA0911F1F81B}"/>
                  </a:ext>
                </a:extLst>
              </p:cNvPr>
              <p:cNvSpPr/>
              <p:nvPr/>
            </p:nvSpPr>
            <p:spPr>
              <a:xfrm>
                <a:off x="9306404" y="4188523"/>
                <a:ext cx="249643" cy="236130"/>
              </a:xfrm>
              <a:custGeom>
                <a:avLst/>
                <a:gdLst>
                  <a:gd name="connsiteX0" fmla="*/ 194592 w 194592"/>
                  <a:gd name="connsiteY0" fmla="*/ 140772 h 184059"/>
                  <a:gd name="connsiteX1" fmla="*/ 106920 w 194592"/>
                  <a:gd name="connsiteY1" fmla="*/ 180911 h 184059"/>
                  <a:gd name="connsiteX2" fmla="*/ 80395 w 194592"/>
                  <a:gd name="connsiteY2" fmla="*/ 181576 h 184059"/>
                  <a:gd name="connsiteX3" fmla="*/ 0 w 194592"/>
                  <a:gd name="connsiteY3" fmla="*/ 143785 h 184059"/>
                  <a:gd name="connsiteX4" fmla="*/ 73510 w 194592"/>
                  <a:gd name="connsiteY4" fmla="*/ 15543 h 184059"/>
                  <a:gd name="connsiteX5" fmla="*/ 122882 w 194592"/>
                  <a:gd name="connsiteY5" fmla="*/ 16717 h 184059"/>
                  <a:gd name="connsiteX6" fmla="*/ 194592 w 194592"/>
                  <a:gd name="connsiteY6" fmla="*/ 140772 h 18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592" h="184059">
                    <a:moveTo>
                      <a:pt x="194592" y="140772"/>
                    </a:moveTo>
                    <a:cubicBezTo>
                      <a:pt x="165368" y="154191"/>
                      <a:pt x="136222" y="167688"/>
                      <a:pt x="106920" y="180911"/>
                    </a:cubicBezTo>
                    <a:cubicBezTo>
                      <a:pt x="98313" y="184784"/>
                      <a:pt x="88572" y="185175"/>
                      <a:pt x="80395" y="181576"/>
                    </a:cubicBezTo>
                    <a:cubicBezTo>
                      <a:pt x="53323" y="169605"/>
                      <a:pt x="26759" y="156460"/>
                      <a:pt x="0" y="143785"/>
                    </a:cubicBezTo>
                    <a:cubicBezTo>
                      <a:pt x="24451" y="101024"/>
                      <a:pt x="48628" y="58068"/>
                      <a:pt x="73510" y="15543"/>
                    </a:cubicBezTo>
                    <a:cubicBezTo>
                      <a:pt x="85951" y="-5661"/>
                      <a:pt x="110050" y="-5074"/>
                      <a:pt x="122882" y="16717"/>
                    </a:cubicBezTo>
                    <a:cubicBezTo>
                      <a:pt x="147176" y="57834"/>
                      <a:pt x="170728" y="99381"/>
                      <a:pt x="194592" y="140772"/>
                    </a:cubicBezTo>
                    <a:close/>
                  </a:path>
                </a:pathLst>
              </a:custGeom>
              <a:solidFill>
                <a:srgbClr val="FAB08B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0" name="Freeform: Shape 63">
                <a:extLst>
                  <a:ext uri="{FF2B5EF4-FFF2-40B4-BE49-F238E27FC236}">
                    <a16:creationId xmlns="" xmlns:a16="http://schemas.microsoft.com/office/drawing/2014/main" id="{875049FF-CBA6-46E8-999D-2E45C77A5DC9}"/>
                  </a:ext>
                </a:extLst>
              </p:cNvPr>
              <p:cNvSpPr/>
              <p:nvPr/>
            </p:nvSpPr>
            <p:spPr>
              <a:xfrm>
                <a:off x="9609929" y="3999724"/>
                <a:ext cx="292878" cy="102548"/>
              </a:xfrm>
              <a:custGeom>
                <a:avLst/>
                <a:gdLst>
                  <a:gd name="connsiteX0" fmla="*/ 20674 w 228293"/>
                  <a:gd name="connsiteY0" fmla="*/ 0 h 79934"/>
                  <a:gd name="connsiteX1" fmla="*/ 91602 w 228293"/>
                  <a:gd name="connsiteY1" fmla="*/ 14632 h 79934"/>
                  <a:gd name="connsiteX2" fmla="*/ 206894 w 228293"/>
                  <a:gd name="connsiteY2" fmla="*/ 38770 h 79934"/>
                  <a:gd name="connsiteX3" fmla="*/ 227707 w 228293"/>
                  <a:gd name="connsiteY3" fmla="*/ 64668 h 79934"/>
                  <a:gd name="connsiteX4" fmla="*/ 197662 w 228293"/>
                  <a:gd name="connsiteY4" fmla="*/ 78948 h 79934"/>
                  <a:gd name="connsiteX5" fmla="*/ 18640 w 228293"/>
                  <a:gd name="connsiteY5" fmla="*/ 42095 h 79934"/>
                  <a:gd name="connsiteX6" fmla="*/ 135 w 228293"/>
                  <a:gd name="connsiteY6" fmla="*/ 18779 h 79934"/>
                  <a:gd name="connsiteX7" fmla="*/ 20674 w 228293"/>
                  <a:gd name="connsiteY7" fmla="*/ 0 h 7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293" h="79934">
                    <a:moveTo>
                      <a:pt x="20674" y="0"/>
                    </a:moveTo>
                    <a:cubicBezTo>
                      <a:pt x="44265" y="4890"/>
                      <a:pt x="67972" y="9741"/>
                      <a:pt x="91602" y="14632"/>
                    </a:cubicBezTo>
                    <a:cubicBezTo>
                      <a:pt x="130059" y="22652"/>
                      <a:pt x="168516" y="30593"/>
                      <a:pt x="206894" y="38770"/>
                    </a:cubicBezTo>
                    <a:cubicBezTo>
                      <a:pt x="222895" y="42173"/>
                      <a:pt x="230563" y="51993"/>
                      <a:pt x="227707" y="64668"/>
                    </a:cubicBezTo>
                    <a:cubicBezTo>
                      <a:pt x="224969" y="76953"/>
                      <a:pt x="213975" y="82312"/>
                      <a:pt x="197662" y="78948"/>
                    </a:cubicBezTo>
                    <a:cubicBezTo>
                      <a:pt x="137962" y="66703"/>
                      <a:pt x="78301" y="54379"/>
                      <a:pt x="18640" y="42095"/>
                    </a:cubicBezTo>
                    <a:cubicBezTo>
                      <a:pt x="5925" y="39474"/>
                      <a:pt x="-1077" y="32080"/>
                      <a:pt x="135" y="18779"/>
                    </a:cubicBezTo>
                    <a:cubicBezTo>
                      <a:pt x="1191" y="6690"/>
                      <a:pt x="9759" y="1995"/>
                      <a:pt x="20674" y="0"/>
                    </a:cubicBezTo>
                    <a:close/>
                  </a:path>
                </a:pathLst>
              </a:custGeom>
              <a:solidFill>
                <a:srgbClr val="0F323F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1" name="Freeform: Shape 64">
                <a:extLst>
                  <a:ext uri="{FF2B5EF4-FFF2-40B4-BE49-F238E27FC236}">
                    <a16:creationId xmlns="" xmlns:a16="http://schemas.microsoft.com/office/drawing/2014/main" id="{678C3462-BDAA-48F6-80BE-D2A872458AAA}"/>
                  </a:ext>
                </a:extLst>
              </p:cNvPr>
              <p:cNvSpPr/>
              <p:nvPr/>
            </p:nvSpPr>
            <p:spPr>
              <a:xfrm>
                <a:off x="8959436" y="3886013"/>
                <a:ext cx="289049" cy="118934"/>
              </a:xfrm>
              <a:custGeom>
                <a:avLst/>
                <a:gdLst>
                  <a:gd name="connsiteX0" fmla="*/ 225309 w 225308"/>
                  <a:gd name="connsiteY0" fmla="*/ 20877 h 92707"/>
                  <a:gd name="connsiteX1" fmla="*/ 209817 w 225308"/>
                  <a:gd name="connsiteY1" fmla="*/ 40712 h 92707"/>
                  <a:gd name="connsiteX2" fmla="*/ 26570 w 225308"/>
                  <a:gd name="connsiteY2" fmla="*/ 91844 h 92707"/>
                  <a:gd name="connsiteX3" fmla="*/ 671 w 225308"/>
                  <a:gd name="connsiteY3" fmla="*/ 77330 h 92707"/>
                  <a:gd name="connsiteX4" fmla="*/ 17963 w 225308"/>
                  <a:gd name="connsiteY4" fmla="*/ 51549 h 92707"/>
                  <a:gd name="connsiteX5" fmla="*/ 179341 w 225308"/>
                  <a:gd name="connsiteY5" fmla="*/ 6089 h 92707"/>
                  <a:gd name="connsiteX6" fmla="*/ 199723 w 225308"/>
                  <a:gd name="connsiteY6" fmla="*/ 456 h 92707"/>
                  <a:gd name="connsiteX7" fmla="*/ 225309 w 225308"/>
                  <a:gd name="connsiteY7" fmla="*/ 20877 h 9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5308" h="92707">
                    <a:moveTo>
                      <a:pt x="225309" y="20877"/>
                    </a:moveTo>
                    <a:cubicBezTo>
                      <a:pt x="225113" y="31362"/>
                      <a:pt x="219441" y="38013"/>
                      <a:pt x="209817" y="40712"/>
                    </a:cubicBezTo>
                    <a:cubicBezTo>
                      <a:pt x="148787" y="57926"/>
                      <a:pt x="87717" y="75061"/>
                      <a:pt x="26570" y="91844"/>
                    </a:cubicBezTo>
                    <a:cubicBezTo>
                      <a:pt x="14246" y="95209"/>
                      <a:pt x="3331" y="88402"/>
                      <a:pt x="671" y="77330"/>
                    </a:cubicBezTo>
                    <a:cubicBezTo>
                      <a:pt x="-2146" y="65554"/>
                      <a:pt x="3957" y="55578"/>
                      <a:pt x="17963" y="51549"/>
                    </a:cubicBezTo>
                    <a:cubicBezTo>
                      <a:pt x="71677" y="36174"/>
                      <a:pt x="125509" y="21190"/>
                      <a:pt x="179341" y="6089"/>
                    </a:cubicBezTo>
                    <a:cubicBezTo>
                      <a:pt x="186109" y="4172"/>
                      <a:pt x="192799" y="1747"/>
                      <a:pt x="199723" y="456"/>
                    </a:cubicBezTo>
                    <a:cubicBezTo>
                      <a:pt x="214003" y="-2205"/>
                      <a:pt x="225309" y="7067"/>
                      <a:pt x="225309" y="20877"/>
                    </a:cubicBezTo>
                    <a:close/>
                  </a:path>
                </a:pathLst>
              </a:custGeom>
              <a:solidFill>
                <a:srgbClr val="0F323F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2" name="Freeform: Shape 65">
                <a:extLst>
                  <a:ext uri="{FF2B5EF4-FFF2-40B4-BE49-F238E27FC236}">
                    <a16:creationId xmlns="" xmlns:a16="http://schemas.microsoft.com/office/drawing/2014/main" id="{845C85DC-E4A0-40A0-9DBD-79612F942CCE}"/>
                  </a:ext>
                </a:extLst>
              </p:cNvPr>
              <p:cNvSpPr/>
              <p:nvPr/>
            </p:nvSpPr>
            <p:spPr>
              <a:xfrm>
                <a:off x="9684280" y="4162385"/>
                <a:ext cx="120206" cy="120410"/>
              </a:xfrm>
              <a:custGeom>
                <a:avLst/>
                <a:gdLst>
                  <a:gd name="connsiteX0" fmla="*/ 1 w 93698"/>
                  <a:gd name="connsiteY0" fmla="*/ 46128 h 93857"/>
                  <a:gd name="connsiteX1" fmla="*/ 47495 w 93698"/>
                  <a:gd name="connsiteY1" fmla="*/ 4 h 93857"/>
                  <a:gd name="connsiteX2" fmla="*/ 93698 w 93698"/>
                  <a:gd name="connsiteY2" fmla="*/ 46402 h 93857"/>
                  <a:gd name="connsiteX3" fmla="*/ 46517 w 93698"/>
                  <a:gd name="connsiteY3" fmla="*/ 93857 h 93857"/>
                  <a:gd name="connsiteX4" fmla="*/ 1 w 93698"/>
                  <a:gd name="connsiteY4" fmla="*/ 46128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698" h="93857">
                    <a:moveTo>
                      <a:pt x="1" y="46128"/>
                    </a:moveTo>
                    <a:cubicBezTo>
                      <a:pt x="197" y="19721"/>
                      <a:pt x="20814" y="-309"/>
                      <a:pt x="47495" y="4"/>
                    </a:cubicBezTo>
                    <a:cubicBezTo>
                      <a:pt x="72651" y="278"/>
                      <a:pt x="93620" y="21325"/>
                      <a:pt x="93698" y="46402"/>
                    </a:cubicBezTo>
                    <a:cubicBezTo>
                      <a:pt x="93816" y="71870"/>
                      <a:pt x="71829" y="93974"/>
                      <a:pt x="46517" y="93857"/>
                    </a:cubicBezTo>
                    <a:cubicBezTo>
                      <a:pt x="20893" y="93740"/>
                      <a:pt x="-194" y="72105"/>
                      <a:pt x="1" y="46128"/>
                    </a:cubicBezTo>
                    <a:close/>
                  </a:path>
                </a:pathLst>
              </a:custGeom>
              <a:solidFill>
                <a:srgbClr val="0F323F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43" name="Freeform: Shape 66">
                <a:extLst>
                  <a:ext uri="{FF2B5EF4-FFF2-40B4-BE49-F238E27FC236}">
                    <a16:creationId xmlns="" xmlns:a16="http://schemas.microsoft.com/office/drawing/2014/main" id="{A3DEC7FB-96CF-4505-B337-EC22CB50D58A}"/>
                  </a:ext>
                </a:extLst>
              </p:cNvPr>
              <p:cNvSpPr/>
              <p:nvPr/>
            </p:nvSpPr>
            <p:spPr>
              <a:xfrm>
                <a:off x="9069208" y="4154608"/>
                <a:ext cx="120463" cy="120357"/>
              </a:xfrm>
              <a:custGeom>
                <a:avLst/>
                <a:gdLst>
                  <a:gd name="connsiteX0" fmla="*/ 47612 w 93899"/>
                  <a:gd name="connsiteY0" fmla="*/ 2 h 93816"/>
                  <a:gd name="connsiteX1" fmla="*/ 93893 w 93899"/>
                  <a:gd name="connsiteY1" fmla="*/ 47574 h 93816"/>
                  <a:gd name="connsiteX2" fmla="*/ 47299 w 93899"/>
                  <a:gd name="connsiteY2" fmla="*/ 93816 h 93816"/>
                  <a:gd name="connsiteX3" fmla="*/ 0 w 93899"/>
                  <a:gd name="connsiteY3" fmla="*/ 46518 h 93816"/>
                  <a:gd name="connsiteX4" fmla="*/ 47612 w 93899"/>
                  <a:gd name="connsiteY4" fmla="*/ 2 h 9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99" h="93816">
                    <a:moveTo>
                      <a:pt x="47612" y="2"/>
                    </a:moveTo>
                    <a:cubicBezTo>
                      <a:pt x="73706" y="237"/>
                      <a:pt x="94323" y="21441"/>
                      <a:pt x="93893" y="47574"/>
                    </a:cubicBezTo>
                    <a:cubicBezTo>
                      <a:pt x="93462" y="72651"/>
                      <a:pt x="72297" y="93660"/>
                      <a:pt x="47299" y="93816"/>
                    </a:cubicBezTo>
                    <a:cubicBezTo>
                      <a:pt x="21830" y="93973"/>
                      <a:pt x="-78" y="72025"/>
                      <a:pt x="0" y="46518"/>
                    </a:cubicBezTo>
                    <a:cubicBezTo>
                      <a:pt x="118" y="20736"/>
                      <a:pt x="21556" y="-233"/>
                      <a:pt x="47612" y="2"/>
                    </a:cubicBezTo>
                    <a:close/>
                  </a:path>
                </a:pathLst>
              </a:custGeom>
              <a:solidFill>
                <a:srgbClr val="0F323F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/>
              </a:p>
            </p:txBody>
          </p:sp>
        </p:grpSp>
      </p:grpSp>
      <p:sp>
        <p:nvSpPr>
          <p:cNvPr id="57" name="Oval 6">
            <a:extLst>
              <a:ext uri="{FF2B5EF4-FFF2-40B4-BE49-F238E27FC236}">
                <a16:creationId xmlns="" xmlns:a16="http://schemas.microsoft.com/office/drawing/2014/main" id="{A80DEDC6-D38F-4376-98AE-9B78470A8B0C}"/>
              </a:ext>
            </a:extLst>
          </p:cNvPr>
          <p:cNvSpPr/>
          <p:nvPr/>
        </p:nvSpPr>
        <p:spPr>
          <a:xfrm>
            <a:off x="4096529" y="1385557"/>
            <a:ext cx="1156142" cy="115614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58" name="Oval 7">
            <a:extLst>
              <a:ext uri="{FF2B5EF4-FFF2-40B4-BE49-F238E27FC236}">
                <a16:creationId xmlns="" xmlns:a16="http://schemas.microsoft.com/office/drawing/2014/main" id="{C8FF2EA5-8393-4E57-8EAA-68C543D5BC7A}"/>
              </a:ext>
            </a:extLst>
          </p:cNvPr>
          <p:cNvSpPr/>
          <p:nvPr/>
        </p:nvSpPr>
        <p:spPr>
          <a:xfrm>
            <a:off x="3993930" y="4018985"/>
            <a:ext cx="1156140" cy="1156140"/>
          </a:xfrm>
          <a:prstGeom prst="roundRect">
            <a:avLst/>
          </a:prstGeom>
          <a:solidFill>
            <a:srgbClr val="56D1F3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59" name="Donut 15">
            <a:extLst>
              <a:ext uri="{FF2B5EF4-FFF2-40B4-BE49-F238E27FC236}">
                <a16:creationId xmlns="" xmlns:a16="http://schemas.microsoft.com/office/drawing/2014/main" id="{EB77BB05-8235-4217-9030-0444B5601652}"/>
              </a:ext>
            </a:extLst>
          </p:cNvPr>
          <p:cNvSpPr/>
          <p:nvPr/>
        </p:nvSpPr>
        <p:spPr>
          <a:xfrm>
            <a:off x="4264994" y="1580905"/>
            <a:ext cx="733446" cy="728340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>
              <a:solidFill>
                <a:schemeClr val="tx1"/>
              </a:solidFill>
            </a:endParaRPr>
          </a:p>
        </p:txBody>
      </p:sp>
      <p:sp>
        <p:nvSpPr>
          <p:cNvPr id="60" name="Oval 21">
            <a:extLst>
              <a:ext uri="{FF2B5EF4-FFF2-40B4-BE49-F238E27FC236}">
                <a16:creationId xmlns="" xmlns:a16="http://schemas.microsoft.com/office/drawing/2014/main" id="{3992576B-EBD2-4037-8E8E-EF233C600A2B}"/>
              </a:ext>
            </a:extLst>
          </p:cNvPr>
          <p:cNvSpPr/>
          <p:nvPr/>
        </p:nvSpPr>
        <p:spPr>
          <a:xfrm rot="20700000">
            <a:off x="4090312" y="4048059"/>
            <a:ext cx="900803" cy="1028008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grpSp>
        <p:nvGrpSpPr>
          <p:cNvPr id="61" name="그룹 8">
            <a:extLst>
              <a:ext uri="{FF2B5EF4-FFF2-40B4-BE49-F238E27FC236}">
                <a16:creationId xmlns="" xmlns:a16="http://schemas.microsoft.com/office/drawing/2014/main" id="{81F4910D-9578-427C-9A9F-9964965752F3}"/>
              </a:ext>
            </a:extLst>
          </p:cNvPr>
          <p:cNvGrpSpPr/>
          <p:nvPr/>
        </p:nvGrpSpPr>
        <p:grpSpPr>
          <a:xfrm>
            <a:off x="5421133" y="1264562"/>
            <a:ext cx="3341849" cy="2413052"/>
            <a:chOff x="7948504" y="1577892"/>
            <a:chExt cx="3412382" cy="3217402"/>
          </a:xfrm>
        </p:grpSpPr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4F587399-21B5-4B21-8E75-C6347889B747}"/>
                </a:ext>
              </a:extLst>
            </p:cNvPr>
            <p:cNvSpPr txBox="1"/>
            <p:nvPr/>
          </p:nvSpPr>
          <p:spPr>
            <a:xfrm>
              <a:off x="7948504" y="1577892"/>
              <a:ext cx="3276000" cy="6976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ko-K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1F89744C-0E1A-403E-9706-082EAF4A278D}"/>
                </a:ext>
              </a:extLst>
            </p:cNvPr>
            <p:cNvSpPr txBox="1"/>
            <p:nvPr/>
          </p:nvSpPr>
          <p:spPr>
            <a:xfrm>
              <a:off x="7948504" y="2045824"/>
              <a:ext cx="3412382" cy="2749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32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GB" altLang="en-US" sz="32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altLang="en-US" sz="3200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그룹 11">
            <a:extLst>
              <a:ext uri="{FF2B5EF4-FFF2-40B4-BE49-F238E27FC236}">
                <a16:creationId xmlns="" xmlns:a16="http://schemas.microsoft.com/office/drawing/2014/main" id="{C077B2A6-66DD-4532-8DAE-D20C82FA597D}"/>
              </a:ext>
            </a:extLst>
          </p:cNvPr>
          <p:cNvGrpSpPr/>
          <p:nvPr/>
        </p:nvGrpSpPr>
        <p:grpSpPr>
          <a:xfrm>
            <a:off x="5421134" y="4123286"/>
            <a:ext cx="3275067" cy="1433454"/>
            <a:chOff x="7948505" y="3592838"/>
            <a:chExt cx="3344190" cy="1911270"/>
          </a:xfrm>
        </p:grpSpPr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C31140DF-F82D-4BBB-AA98-BFAFDFDE701D}"/>
                </a:ext>
              </a:extLst>
            </p:cNvPr>
            <p:cNvSpPr txBox="1"/>
            <p:nvPr/>
          </p:nvSpPr>
          <p:spPr>
            <a:xfrm>
              <a:off x="7948505" y="3592838"/>
              <a:ext cx="3276000" cy="69762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 2</a:t>
              </a:r>
              <a:r>
                <a:rPr lang="en-US" altLang="ko-KR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: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CE2F5755-04DE-4AB0-BDF1-CA515C03CD79}"/>
                </a:ext>
              </a:extLst>
            </p:cNvPr>
            <p:cNvSpPr txBox="1"/>
            <p:nvPr/>
          </p:nvSpPr>
          <p:spPr>
            <a:xfrm>
              <a:off x="8016695" y="4231966"/>
              <a:ext cx="3276000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en-US" sz="28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GB" altLang="en-US" sz="28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28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GB" altLang="en-US" sz="28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28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GB" altLang="en-US" sz="28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28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GB" altLang="en-US" sz="28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28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GB" altLang="en-US" sz="28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28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GB" altLang="en-US" sz="2800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altLang="en-US" sz="2800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GB" altLang="en-US" sz="2800" dirty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076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Ã¬nh áº£nh cÃ³ liÃ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4" y="379982"/>
            <a:ext cx="3823092" cy="296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7400" y="331176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thị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29352" r="6630" b="10648"/>
          <a:stretch/>
        </p:blipFill>
        <p:spPr bwMode="auto">
          <a:xfrm>
            <a:off x="4896036" y="723136"/>
            <a:ext cx="3240360" cy="2110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880268" y="0"/>
            <a:ext cx="1655271" cy="149260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35%</a:t>
            </a:r>
            <a:endParaRPr lang="vi-VN" sz="4400" b="1" dirty="0"/>
          </a:p>
        </p:txBody>
      </p:sp>
      <p:sp>
        <p:nvSpPr>
          <p:cNvPr id="6" name="Oval 5"/>
          <p:cNvSpPr/>
          <p:nvPr/>
        </p:nvSpPr>
        <p:spPr>
          <a:xfrm>
            <a:off x="7488324" y="-23166"/>
            <a:ext cx="1728192" cy="14926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65%</a:t>
            </a:r>
            <a:endParaRPr lang="vi-VN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20072" y="3085387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</a:rPr>
              <a:t>Nông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thôn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5539" y="3834984"/>
            <a:ext cx="42033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2800" b="1" dirty="0" err="1" smtClean="0">
                <a:solidFill>
                  <a:srgbClr val="00B050"/>
                </a:solidFill>
              </a:rPr>
              <a:t>Năm</a:t>
            </a:r>
            <a:r>
              <a:rPr lang="en-US" sz="2800" b="1" dirty="0" smtClean="0">
                <a:solidFill>
                  <a:srgbClr val="00B050"/>
                </a:solidFill>
              </a:rPr>
              <a:t> 2003: 74% </a:t>
            </a:r>
            <a:r>
              <a:rPr lang="en-US" sz="2800" b="1" dirty="0" err="1" smtClean="0">
                <a:solidFill>
                  <a:srgbClr val="00B050"/>
                </a:solidFill>
              </a:rPr>
              <a:t>sống</a:t>
            </a:r>
            <a:r>
              <a:rPr lang="en-US" sz="2800" b="1" dirty="0" smtClean="0">
                <a:solidFill>
                  <a:srgbClr val="00B050"/>
                </a:solidFill>
              </a:rPr>
              <a:t> ở </a:t>
            </a:r>
            <a:r>
              <a:rPr lang="en-US" sz="2800" b="1" dirty="0" err="1" smtClean="0">
                <a:solidFill>
                  <a:srgbClr val="00B050"/>
                </a:solidFill>
              </a:rPr>
              <a:t>nông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thôn</a:t>
            </a:r>
            <a:r>
              <a:rPr lang="en-US" sz="2800" b="1" dirty="0" smtClean="0">
                <a:solidFill>
                  <a:srgbClr val="00B050"/>
                </a:solidFill>
              </a:rPr>
              <a:t>, 60% </a:t>
            </a:r>
            <a:r>
              <a:rPr lang="en-US" sz="2800" b="1" dirty="0" err="1" smtClean="0">
                <a:solidFill>
                  <a:srgbClr val="00B050"/>
                </a:solidFill>
              </a:rPr>
              <a:t>lao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động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nông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nghiệp</a:t>
            </a:r>
            <a:r>
              <a:rPr lang="en-US" sz="2800" b="1" dirty="0" smtClean="0">
                <a:solidFill>
                  <a:srgbClr val="00B050"/>
                </a:solidFill>
              </a:rPr>
              <a:t>.</a:t>
            </a:r>
          </a:p>
          <a:p>
            <a:pPr marL="457200" indent="-457200" algn="ctr">
              <a:buFontTx/>
              <a:buChar char="-"/>
            </a:pPr>
            <a:r>
              <a:rPr lang="en-US" sz="2800" b="1" dirty="0" err="1" smtClean="0">
                <a:solidFill>
                  <a:srgbClr val="00B050"/>
                </a:solidFill>
              </a:rPr>
              <a:t>Kinh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nghiệm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sản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xuất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nông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nghiệp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cần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cù</a:t>
            </a:r>
            <a:r>
              <a:rPr lang="en-US" sz="2800" b="1" dirty="0" smtClean="0">
                <a:solidFill>
                  <a:srgbClr val="00B050"/>
                </a:solidFill>
              </a:rPr>
              <a:t>, </a:t>
            </a:r>
            <a:r>
              <a:rPr lang="en-US" sz="2800" b="1" dirty="0" err="1" smtClean="0">
                <a:solidFill>
                  <a:srgbClr val="00B050"/>
                </a:solidFill>
              </a:rPr>
              <a:t>sáng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</a:rPr>
              <a:t>tạo</a:t>
            </a:r>
            <a:r>
              <a:rPr lang="en-US" sz="2800" b="1" dirty="0" smtClean="0">
                <a:solidFill>
                  <a:srgbClr val="00B050"/>
                </a:solidFill>
              </a:rPr>
              <a:t>….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7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1234443"/>
            <a:ext cx="8118764" cy="64633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II. Các nhân tố kinh tế - xã hội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04407" y="6160317"/>
            <a:ext cx="231775" cy="188913"/>
          </a:xfrm>
          <a:prstGeom prst="rect">
            <a:avLst/>
          </a:prstGeom>
        </p:spPr>
        <p:txBody>
          <a:bodyPr/>
          <a:lstStyle/>
          <a:p>
            <a:fld id="{502AA32E-850A-4F3A-9344-4AB458E1939A}" type="slidenum">
              <a:rPr lang="en-AU" smtClean="0"/>
              <a:pPr/>
              <a:t>21</a:t>
            </a:fld>
            <a:endParaRPr lang="en-AU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2399" y="1803929"/>
            <a:ext cx="5317375" cy="52322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Dân cư và lao động nông thôn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52399" y="2458845"/>
            <a:ext cx="8235142" cy="2677656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và lao động nông thôn: vẫn chiếm tỷ lệ cao, 74% sống ở nông thôn và khoảng 60% lao động trong lĩnh vực nông nghiệp</a:t>
            </a:r>
          </a:p>
          <a:p>
            <a:pPr algn="l">
              <a:defRPr/>
            </a:pPr>
            <a:endParaRPr lang="en-US" sz="2800" b="1" dirty="0" smtClean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 Việt Nam giàu kinh nghiệm sản xuất nông nghiệp, cần cù, sáng tạo</a:t>
            </a:r>
            <a:endParaRPr lang="en-US" sz="28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13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3999" cy="10637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sở vật chất – kỹ thuật trong nông nghiệp</a:t>
            </a:r>
            <a:endParaRPr lang="en-US" sz="36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Up Arrow 3">
            <a:extLst>
              <a:ext uri="{FF2B5EF4-FFF2-40B4-BE49-F238E27FC236}">
                <a16:creationId xmlns="" xmlns:a16="http://schemas.microsoft.com/office/drawing/2014/main" id="{78892300-F2AD-4657-87CC-DBD32C69C66F}"/>
              </a:ext>
            </a:extLst>
          </p:cNvPr>
          <p:cNvSpPr/>
          <p:nvPr/>
        </p:nvSpPr>
        <p:spPr>
          <a:xfrm>
            <a:off x="450262" y="1365810"/>
            <a:ext cx="2026874" cy="4091992"/>
          </a:xfrm>
          <a:prstGeom prst="upArrow">
            <a:avLst>
              <a:gd name="adj1" fmla="val 66553"/>
              <a:gd name="adj2" fmla="val 3068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F12392E0-A533-4217-AB5B-0ABFDB1A8B06}"/>
              </a:ext>
            </a:extLst>
          </p:cNvPr>
          <p:cNvSpPr/>
          <p:nvPr/>
        </p:nvSpPr>
        <p:spPr>
          <a:xfrm>
            <a:off x="1191952" y="2128033"/>
            <a:ext cx="4537515" cy="666754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/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1E6929E8-C2E5-46AF-A206-9BEB5B38FFD9}"/>
              </a:ext>
            </a:extLst>
          </p:cNvPr>
          <p:cNvSpPr/>
          <p:nvPr/>
        </p:nvSpPr>
        <p:spPr>
          <a:xfrm>
            <a:off x="1211587" y="2934038"/>
            <a:ext cx="4517879" cy="666754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/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04FCBA7A-83CC-4CB1-B520-54AEDEEBD4CC}"/>
              </a:ext>
            </a:extLst>
          </p:cNvPr>
          <p:cNvSpPr/>
          <p:nvPr/>
        </p:nvSpPr>
        <p:spPr>
          <a:xfrm>
            <a:off x="1314479" y="3737082"/>
            <a:ext cx="4466655" cy="66675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/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85B80694-85B3-43E7-BBA2-D87EF76081FE}"/>
              </a:ext>
            </a:extLst>
          </p:cNvPr>
          <p:cNvSpPr/>
          <p:nvPr/>
        </p:nvSpPr>
        <p:spPr>
          <a:xfrm>
            <a:off x="1211588" y="4537511"/>
            <a:ext cx="4569546" cy="6667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/>
          </a:p>
        </p:txBody>
      </p: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F2829B0A-4755-428E-8B15-113BB81008A3}"/>
              </a:ext>
            </a:extLst>
          </p:cNvPr>
          <p:cNvGrpSpPr/>
          <p:nvPr/>
        </p:nvGrpSpPr>
        <p:grpSpPr>
          <a:xfrm>
            <a:off x="864177" y="2058224"/>
            <a:ext cx="1120132" cy="567122"/>
            <a:chOff x="4333508" y="1848856"/>
            <a:chExt cx="1493509" cy="756162"/>
          </a:xfrm>
        </p:grpSpPr>
        <p:pic>
          <p:nvPicPr>
            <p:cNvPr id="68" name="Picture 2" descr="E:\002-KIMS BUSINESS\007-04-1-FIVERR\01-PPT-TEMPLATE\COVER-PSD\05-cut-01.png">
              <a:extLst>
                <a:ext uri="{FF2B5EF4-FFF2-40B4-BE49-F238E27FC236}">
                  <a16:creationId xmlns="" xmlns:a16="http://schemas.microsoft.com/office/drawing/2014/main" id="{A19827A3-0430-4FA0-B250-DF0A2B01F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4567017" y="2249621"/>
              <a:ext cx="1260000" cy="355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Isosceles Triangle 68">
              <a:extLst>
                <a:ext uri="{FF2B5EF4-FFF2-40B4-BE49-F238E27FC236}">
                  <a16:creationId xmlns="" xmlns:a16="http://schemas.microsoft.com/office/drawing/2014/main" id="{BEDD25BF-3895-45D7-AA3A-406D4E15E499}"/>
                </a:ext>
              </a:extLst>
            </p:cNvPr>
            <p:cNvSpPr/>
            <p:nvPr/>
          </p:nvSpPr>
          <p:spPr>
            <a:xfrm rot="18900000">
              <a:off x="4333508" y="1848856"/>
              <a:ext cx="1272933" cy="633311"/>
            </a:xfrm>
            <a:prstGeom prst="triangle">
              <a:avLst>
                <a:gd name="adj" fmla="val 511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58BB5B87-0DB0-4AA1-8980-8210DABA966F}"/>
              </a:ext>
            </a:extLst>
          </p:cNvPr>
          <p:cNvGrpSpPr/>
          <p:nvPr/>
        </p:nvGrpSpPr>
        <p:grpSpPr>
          <a:xfrm>
            <a:off x="837129" y="2864290"/>
            <a:ext cx="1120132" cy="567122"/>
            <a:chOff x="4333508" y="1848856"/>
            <a:chExt cx="1493509" cy="756162"/>
          </a:xfrm>
        </p:grpSpPr>
        <p:pic>
          <p:nvPicPr>
            <p:cNvPr id="71" name="Picture 2" descr="E:\002-KIMS BUSINESS\007-04-1-FIVERR\01-PPT-TEMPLATE\COVER-PSD\05-cut-01.png">
              <a:extLst>
                <a:ext uri="{FF2B5EF4-FFF2-40B4-BE49-F238E27FC236}">
                  <a16:creationId xmlns="" xmlns:a16="http://schemas.microsoft.com/office/drawing/2014/main" id="{D7264DDF-6704-461C-8281-2882BCF95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4567017" y="2249621"/>
              <a:ext cx="1260000" cy="355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Isosceles Triangle 71">
              <a:extLst>
                <a:ext uri="{FF2B5EF4-FFF2-40B4-BE49-F238E27FC236}">
                  <a16:creationId xmlns="" xmlns:a16="http://schemas.microsoft.com/office/drawing/2014/main" id="{CFE683B4-5FE1-4DC6-8D95-79ADF75AC98E}"/>
                </a:ext>
              </a:extLst>
            </p:cNvPr>
            <p:cNvSpPr/>
            <p:nvPr/>
          </p:nvSpPr>
          <p:spPr>
            <a:xfrm rot="18900000">
              <a:off x="4333508" y="1848856"/>
              <a:ext cx="1272933" cy="633311"/>
            </a:xfrm>
            <a:prstGeom prst="triangle">
              <a:avLst>
                <a:gd name="adj" fmla="val 511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218107B8-706F-479F-813C-ECAD89274A16}"/>
              </a:ext>
            </a:extLst>
          </p:cNvPr>
          <p:cNvGrpSpPr/>
          <p:nvPr/>
        </p:nvGrpSpPr>
        <p:grpSpPr>
          <a:xfrm>
            <a:off x="896407" y="3675100"/>
            <a:ext cx="1120132" cy="567122"/>
            <a:chOff x="4333508" y="1848856"/>
            <a:chExt cx="1493509" cy="756162"/>
          </a:xfrm>
        </p:grpSpPr>
        <p:pic>
          <p:nvPicPr>
            <p:cNvPr id="74" name="Picture 2" descr="E:\002-KIMS BUSINESS\007-04-1-FIVERR\01-PPT-TEMPLATE\COVER-PSD\05-cut-01.png">
              <a:extLst>
                <a:ext uri="{FF2B5EF4-FFF2-40B4-BE49-F238E27FC236}">
                  <a16:creationId xmlns="" xmlns:a16="http://schemas.microsoft.com/office/drawing/2014/main" id="{88614221-0FC6-413C-A927-300CA1106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4567017" y="2249621"/>
              <a:ext cx="1260000" cy="355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Isosceles Triangle 74">
              <a:extLst>
                <a:ext uri="{FF2B5EF4-FFF2-40B4-BE49-F238E27FC236}">
                  <a16:creationId xmlns="" xmlns:a16="http://schemas.microsoft.com/office/drawing/2014/main" id="{FA6A442B-E100-4D3B-A84E-B284875DA677}"/>
                </a:ext>
              </a:extLst>
            </p:cNvPr>
            <p:cNvSpPr/>
            <p:nvPr/>
          </p:nvSpPr>
          <p:spPr>
            <a:xfrm rot="18900000">
              <a:off x="4333508" y="1848856"/>
              <a:ext cx="1272933" cy="633311"/>
            </a:xfrm>
            <a:prstGeom prst="triangle">
              <a:avLst>
                <a:gd name="adj" fmla="val 511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7E8FDD93-21E0-4919-9596-BD8B7B788137}"/>
              </a:ext>
            </a:extLst>
          </p:cNvPr>
          <p:cNvGrpSpPr/>
          <p:nvPr/>
        </p:nvGrpSpPr>
        <p:grpSpPr>
          <a:xfrm>
            <a:off x="891974" y="4472328"/>
            <a:ext cx="1120132" cy="567122"/>
            <a:chOff x="4333508" y="1848856"/>
            <a:chExt cx="1493509" cy="756162"/>
          </a:xfrm>
        </p:grpSpPr>
        <p:pic>
          <p:nvPicPr>
            <p:cNvPr id="77" name="Picture 2" descr="E:\002-KIMS BUSINESS\007-04-1-FIVERR\01-PPT-TEMPLATE\COVER-PSD\05-cut-01.png">
              <a:extLst>
                <a:ext uri="{FF2B5EF4-FFF2-40B4-BE49-F238E27FC236}">
                  <a16:creationId xmlns="" xmlns:a16="http://schemas.microsoft.com/office/drawing/2014/main" id="{BEE2A683-C593-423C-83CF-BEE06EF55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4567017" y="2249621"/>
              <a:ext cx="1260000" cy="355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Isosceles Triangle 77">
              <a:extLst>
                <a:ext uri="{FF2B5EF4-FFF2-40B4-BE49-F238E27FC236}">
                  <a16:creationId xmlns="" xmlns:a16="http://schemas.microsoft.com/office/drawing/2014/main" id="{AE48164B-8642-4B7D-A14C-185220569366}"/>
                </a:ext>
              </a:extLst>
            </p:cNvPr>
            <p:cNvSpPr/>
            <p:nvPr/>
          </p:nvSpPr>
          <p:spPr>
            <a:xfrm rot="18900000">
              <a:off x="4333508" y="1848856"/>
              <a:ext cx="1272933" cy="633311"/>
            </a:xfrm>
            <a:prstGeom prst="triangle">
              <a:avLst>
                <a:gd name="adj" fmla="val 511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25" dirty="0"/>
            </a:p>
          </p:txBody>
        </p:sp>
      </p:grpSp>
      <p:sp>
        <p:nvSpPr>
          <p:cNvPr id="91" name="Text Placeholder 12">
            <a:extLst>
              <a:ext uri="{FF2B5EF4-FFF2-40B4-BE49-F238E27FC236}">
                <a16:creationId xmlns="" xmlns:a16="http://schemas.microsoft.com/office/drawing/2014/main" id="{70198A3C-F26F-4FB8-B5A2-79055434703F}"/>
              </a:ext>
            </a:extLst>
          </p:cNvPr>
          <p:cNvSpPr txBox="1">
            <a:spLocks/>
          </p:cNvSpPr>
          <p:nvPr/>
        </p:nvSpPr>
        <p:spPr>
          <a:xfrm>
            <a:off x="2048647" y="2261835"/>
            <a:ext cx="3054480" cy="3771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thủy lợi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Placeholder 12">
            <a:extLst>
              <a:ext uri="{FF2B5EF4-FFF2-40B4-BE49-F238E27FC236}">
                <a16:creationId xmlns="" xmlns:a16="http://schemas.microsoft.com/office/drawing/2014/main" id="{70198A3C-F26F-4FB8-B5A2-79055434703F}"/>
              </a:ext>
            </a:extLst>
          </p:cNvPr>
          <p:cNvSpPr txBox="1">
            <a:spLocks/>
          </p:cNvSpPr>
          <p:nvPr/>
        </p:nvSpPr>
        <p:spPr>
          <a:xfrm>
            <a:off x="1211588" y="3095405"/>
            <a:ext cx="4413708" cy="5851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dịch vụ trồng trọt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Placeholder 12">
            <a:extLst>
              <a:ext uri="{FF2B5EF4-FFF2-40B4-BE49-F238E27FC236}">
                <a16:creationId xmlns="" xmlns:a16="http://schemas.microsoft.com/office/drawing/2014/main" id="{70198A3C-F26F-4FB8-B5A2-79055434703F}"/>
              </a:ext>
            </a:extLst>
          </p:cNvPr>
          <p:cNvSpPr txBox="1">
            <a:spLocks/>
          </p:cNvSpPr>
          <p:nvPr/>
        </p:nvSpPr>
        <p:spPr>
          <a:xfrm>
            <a:off x="1373758" y="3898757"/>
            <a:ext cx="4407376" cy="579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dịch vụ chăn nuôi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 Placeholder 12">
            <a:extLst>
              <a:ext uri="{FF2B5EF4-FFF2-40B4-BE49-F238E27FC236}">
                <a16:creationId xmlns="" xmlns:a16="http://schemas.microsoft.com/office/drawing/2014/main" id="{70198A3C-F26F-4FB8-B5A2-79055434703F}"/>
              </a:ext>
            </a:extLst>
          </p:cNvPr>
          <p:cNvSpPr txBox="1">
            <a:spLocks/>
          </p:cNvSpPr>
          <p:nvPr/>
        </p:nvSpPr>
        <p:spPr>
          <a:xfrm>
            <a:off x="1484762" y="4692686"/>
            <a:ext cx="4140534" cy="3771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sở vật chất kỹ thuật khác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ounded Rectangle 5">
            <a:extLst>
              <a:ext uri="{FF2B5EF4-FFF2-40B4-BE49-F238E27FC236}">
                <a16:creationId xmlns=""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6867289" y="2373329"/>
            <a:ext cx="773633" cy="65118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56D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ounded Rectangle 6"/>
          <p:cNvSpPr/>
          <p:nvPr/>
        </p:nvSpPr>
        <p:spPr>
          <a:xfrm>
            <a:off x="6202544" y="3084057"/>
            <a:ext cx="3022479" cy="1985729"/>
          </a:xfrm>
          <a:prstGeom prst="roundRect">
            <a:avLst/>
          </a:prstGeom>
          <a:solidFill>
            <a:srgbClr val="56D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1 số cơ sở vật chất – kỹ thuật 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nông nghiệp để minh họa 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7.2/T26.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53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91" grpId="0"/>
      <p:bldP spid="99" grpId="0"/>
      <p:bldP spid="100" grpId="0"/>
      <p:bldP spid="101" grpId="0"/>
      <p:bldP spid="102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b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He%20thong%20thuy%20loi%20do%20Nha%20nuoc%20dau%20tu%20phuc%20vu%20san%20xuat%20cho%20nong%20dan%20lang%20Cham%20Bau%20Truc,%20thi%20tran%20Phuoc%20D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12356"/>
            <a:ext cx="4191000" cy="281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11414_thuyl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6" y="3612356"/>
            <a:ext cx="4083627" cy="281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12_fu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6" y="394162"/>
            <a:ext cx="4083627" cy="314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4162"/>
            <a:ext cx="4191000" cy="314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667000" y="3319548"/>
            <a:ext cx="41148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404040"/>
                </a:solidFill>
                <a:cs typeface="Times New Roman" panose="02020603050405020304" pitchFamily="18" charset="0"/>
              </a:rPr>
              <a:t>HỆ THỐNG THỦY LỢI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76004" y="0"/>
            <a:ext cx="1104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4040"/>
                </a:solidFill>
                <a:cs typeface="Times New Roman" panose="02020603050405020304" pitchFamily="18" charset="0"/>
              </a:rPr>
              <a:t>HỒ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81873" y="0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4040"/>
                </a:solidFill>
                <a:cs typeface="Times New Roman" panose="02020603050405020304" pitchFamily="18" charset="0"/>
              </a:rPr>
              <a:t>ĐẬP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14054" y="6396335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4040"/>
                </a:solidFill>
                <a:cs typeface="Times New Roman" panose="02020603050405020304" pitchFamily="18" charset="0"/>
              </a:rPr>
              <a:t>MƯƠNG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525491" y="6449890"/>
            <a:ext cx="1695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4040"/>
                </a:solidFill>
                <a:cs typeface="Times New Roman" panose="02020603050405020304" pitchFamily="18" charset="0"/>
              </a:rPr>
              <a:t>KÊNH</a:t>
            </a:r>
          </a:p>
        </p:txBody>
      </p:sp>
    </p:spTree>
    <p:extLst>
      <p:ext uri="{BB962C8B-B14F-4D97-AF65-F5344CB8AC3E}">
        <p14:creationId xmlns:p14="http://schemas.microsoft.com/office/powerpoint/2010/main" val="4211915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8" descr="luaheth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3643312"/>
            <a:ext cx="4211782" cy="281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>
            <a:hlinkClick r:id="rId4"/>
          </p:cNvPr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23" descr="pha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2912"/>
            <a:ext cx="440574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437409" y="6470074"/>
            <a:ext cx="1752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404040"/>
                </a:solidFill>
                <a:cs typeface="Times New Roman" panose="02020603050405020304" pitchFamily="18" charset="0"/>
              </a:rPr>
              <a:t>MÁY MÓC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6019800" y="32385"/>
            <a:ext cx="1828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404040"/>
                </a:solidFill>
                <a:cs typeface="Times New Roman" panose="02020603050405020304" pitchFamily="18" charset="0"/>
              </a:rPr>
              <a:t>PHÂN BÓN</a:t>
            </a:r>
          </a:p>
        </p:txBody>
      </p:sp>
      <p:sp>
        <p:nvSpPr>
          <p:cNvPr id="22" name="Rectangle 29">
            <a:hlinkClick r:id="rId6"/>
          </p:cNvPr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31" descr="1017231_258175300992176_1098564416_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442912"/>
            <a:ext cx="4197927" cy="299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304800" y="35848"/>
            <a:ext cx="4267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404040"/>
                </a:solidFill>
                <a:cs typeface="Times New Roman" panose="02020603050405020304" pitchFamily="18" charset="0"/>
              </a:rPr>
              <a:t>THUỐC BẢO VỆ THỰC VẬT</a:t>
            </a:r>
          </a:p>
        </p:txBody>
      </p:sp>
      <p:pic>
        <p:nvPicPr>
          <p:cNvPr id="25" name="Picture 18" descr="http://giacaphe.com/wp-content/uploads/2009/09/vuon-uom-cao-su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05745" cy="304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1219200" y="3124200"/>
            <a:ext cx="6324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HỆ THỐNG DỊCH VỤ TRỒNG TRỌT</a:t>
            </a:r>
            <a:endParaRPr lang="en-US" altLang="en-US" sz="2800" b="1" dirty="0">
              <a:solidFill>
                <a:srgbClr val="40404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920581" y="6468430"/>
            <a:ext cx="2027237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404040"/>
                </a:solidFill>
                <a:cs typeface="Times New Roman" panose="02020603050405020304" pitchFamily="18" charset="0"/>
              </a:rPr>
              <a:t>GIỐNG CÂY</a:t>
            </a:r>
          </a:p>
        </p:txBody>
      </p:sp>
    </p:spTree>
    <p:extLst>
      <p:ext uri="{BB962C8B-B14F-4D97-AF65-F5344CB8AC3E}">
        <p14:creationId xmlns:p14="http://schemas.microsoft.com/office/powerpoint/2010/main" val="2783619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2" name="Picture 2" descr="http://images.danviet.vn/CMSImage/Resources/Uploaded/baogiay2/54_13_TAC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7324"/>
            <a:ext cx="4343400" cy="309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Kiểm tra qui trình nuôi tômg giống tại công ty Việt Úc Bạc Liêu. Ảnh Báo Bạc Liê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4556760" cy="283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2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1"/>
            <a:ext cx="4305300" cy="28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9" descr="http://nongnghiep.vn/Upload/Image/2013/4/11/110420131409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7324"/>
            <a:ext cx="4556760" cy="309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2232" y="3307556"/>
            <a:ext cx="59264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DỊCH VỤ CHĂN NUÔI</a:t>
            </a:r>
            <a:endParaRPr lang="en-US" sz="28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003" y="0"/>
            <a:ext cx="3485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 CHĂN NUÔI</a:t>
            </a: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00195" y="0"/>
            <a:ext cx="2339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 THÚ Y</a:t>
            </a: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99673" y="6418915"/>
            <a:ext cx="2887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 CON GIỐNG</a:t>
            </a: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56044" y="6435541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BIẾN </a:t>
            </a: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58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1234443"/>
            <a:ext cx="8118764" cy="64633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II. Các nhân tố kinh tế - xã hội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04407" y="6160317"/>
            <a:ext cx="231775" cy="188913"/>
          </a:xfrm>
          <a:prstGeom prst="rect">
            <a:avLst/>
          </a:prstGeom>
        </p:spPr>
        <p:txBody>
          <a:bodyPr/>
          <a:lstStyle/>
          <a:p>
            <a:fld id="{502AA32E-850A-4F3A-9344-4AB458E1939A}" type="slidenum">
              <a:rPr lang="en-AU" smtClean="0"/>
              <a:pPr/>
              <a:t>26</a:t>
            </a:fld>
            <a:endParaRPr lang="en-AU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2398" y="1803929"/>
            <a:ext cx="5317375" cy="584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Cơ sở </a:t>
            </a:r>
            <a:r>
              <a:rPr lang="en-US" sz="32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2047" y="2546174"/>
            <a:ext cx="8235142" cy="1815882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sở vật chất, </a:t>
            </a:r>
            <a:r>
              <a:rPr lang="en-US" sz="28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 càng hoàn thiện, góp phần tăng khả năng cạnh tranh, nâng cao hiệu quả sản xuất nông nghiệp, thúc đẩy sự phát triển các vùng chuyên canh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96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1234443"/>
            <a:ext cx="8118764" cy="52322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II. Các nhân tố kinh tế - xã hội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04407" y="6160317"/>
            <a:ext cx="231775" cy="188913"/>
          </a:xfrm>
          <a:prstGeom prst="rect">
            <a:avLst/>
          </a:prstGeom>
        </p:spPr>
        <p:txBody>
          <a:bodyPr/>
          <a:lstStyle/>
          <a:p>
            <a:fld id="{502AA32E-850A-4F3A-9344-4AB458E1939A}" type="slidenum">
              <a:rPr lang="en-AU" smtClean="0"/>
              <a:pPr/>
              <a:t>27</a:t>
            </a:fld>
            <a:endParaRPr lang="en-AU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2399" y="1803929"/>
            <a:ext cx="5733012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Chính sách phát triển nông nghiệp</a:t>
            </a: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52399" y="2363185"/>
            <a:ext cx="8235142" cy="1323439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cơ sở động viên nông dân vươn lên làm giàu, thúc đẩy phát triển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000" b="1" dirty="0" smtClean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endParaRPr lang="en-US" sz="2000" b="1" dirty="0" smtClean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7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990600" y="3124200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76400" y="5486400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76400" y="6324600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8" descr="nuoil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4" y="106402"/>
            <a:ext cx="4153246" cy="332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kh14082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878"/>
            <a:ext cx="4650971" cy="332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z300-con-tom-502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6" y="3490913"/>
            <a:ext cx="414838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huồng nuôi bò sữ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490914"/>
            <a:ext cx="462931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5503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267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 txBox="1">
            <a:spLocks/>
          </p:cNvSpPr>
          <p:nvPr/>
        </p:nvSpPr>
        <p:spPr>
          <a:xfrm>
            <a:off x="0" y="210565"/>
            <a:ext cx="9144000" cy="768085"/>
          </a:xfrm>
          <a:prstGeom prst="rect">
            <a:avLst/>
          </a:prstGeom>
          <a:solidFill>
            <a:srgbClr val="56D1F3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dịch cơ cấu kinh tế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025215"/>
            <a:ext cx="2896962" cy="5974673"/>
            <a:chOff x="1528076" y="1500700"/>
            <a:chExt cx="2150169" cy="6337087"/>
          </a:xfrm>
        </p:grpSpPr>
        <p:sp>
          <p:nvSpPr>
            <p:cNvPr id="10" name="Flowchart: Process 9"/>
            <p:cNvSpPr/>
            <p:nvPr/>
          </p:nvSpPr>
          <p:spPr>
            <a:xfrm>
              <a:off x="1565485" y="1961058"/>
              <a:ext cx="2021247" cy="5754173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1" name="Pentagon 10"/>
            <p:cNvSpPr/>
            <p:nvPr/>
          </p:nvSpPr>
          <p:spPr>
            <a:xfrm rot="5400000">
              <a:off x="1827614" y="1201162"/>
              <a:ext cx="1496987" cy="2096063"/>
            </a:xfrm>
            <a:prstGeom prst="homePlate">
              <a:avLst>
                <a:gd name="adj" fmla="val 8077"/>
              </a:avLst>
            </a:prstGeom>
            <a:solidFill>
              <a:srgbClr val="5C44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26005" y="1646129"/>
              <a:ext cx="1900205" cy="1011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dịch cơ cấu ngành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78040" y="3136968"/>
              <a:ext cx="1900205" cy="470081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257175" indent="-257175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 tỷ trọng khu vực nông lâm, ngư, nghiệp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57175" indent="-257175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tỷ trọng khu vực công nghiệp – xây dưng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57175" indent="-257175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 tới ổn định khu vực dịch vụ.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24064" y="978650"/>
            <a:ext cx="3198364" cy="6021238"/>
            <a:chOff x="1580008" y="1514765"/>
            <a:chExt cx="2096064" cy="6289650"/>
          </a:xfrm>
        </p:grpSpPr>
        <p:sp>
          <p:nvSpPr>
            <p:cNvPr id="15" name="Flowchart: Process 14"/>
            <p:cNvSpPr/>
            <p:nvPr/>
          </p:nvSpPr>
          <p:spPr>
            <a:xfrm>
              <a:off x="1585082" y="1874426"/>
              <a:ext cx="2090990" cy="3926730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6" name="Pentagon 15"/>
            <p:cNvSpPr/>
            <p:nvPr/>
          </p:nvSpPr>
          <p:spPr>
            <a:xfrm rot="5400000">
              <a:off x="1940457" y="1154316"/>
              <a:ext cx="1375166" cy="2096063"/>
            </a:xfrm>
            <a:prstGeom prst="homePlate">
              <a:avLst>
                <a:gd name="adj" fmla="val 8077"/>
              </a:avLst>
            </a:prstGeom>
            <a:solidFill>
              <a:srgbClr val="FEB8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86528" y="1541426"/>
              <a:ext cx="1805054" cy="263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05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33751" y="2941515"/>
              <a:ext cx="1902464" cy="486290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257175" indent="-257175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các vùng chuyên canh nông nghiệp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57175" indent="-257175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các lãnh thổ tập trung công nghiệp, dịch vụ</a:t>
              </a:r>
            </a:p>
            <a:p>
              <a:pPr marL="257175" indent="-257175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 nên các vùng kinh tế trọng điểm 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22427" y="1012578"/>
            <a:ext cx="3131205" cy="6387163"/>
            <a:chOff x="1580008" y="1377146"/>
            <a:chExt cx="2429359" cy="6953840"/>
          </a:xfrm>
        </p:grpSpPr>
        <p:sp>
          <p:nvSpPr>
            <p:cNvPr id="20" name="Flowchart: Process 19"/>
            <p:cNvSpPr/>
            <p:nvPr/>
          </p:nvSpPr>
          <p:spPr>
            <a:xfrm>
              <a:off x="1580008" y="1887184"/>
              <a:ext cx="2122405" cy="4400724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1" name="Pentagon 20"/>
            <p:cNvSpPr/>
            <p:nvPr/>
          </p:nvSpPr>
          <p:spPr>
            <a:xfrm rot="5400000">
              <a:off x="2402453" y="692323"/>
              <a:ext cx="451174" cy="2096063"/>
            </a:xfrm>
            <a:prstGeom prst="homePlate">
              <a:avLst>
                <a:gd name="adj" fmla="val 2722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6963" y="1377146"/>
              <a:ext cx="2122404" cy="160839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86963" y="2902644"/>
              <a:ext cx="2005948" cy="54283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257175" indent="-257175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kinh tế nhà nước, tập thể sang kinh tế nhiều thành phần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57175" indent="-257175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Khuyến khích phát triển kinh tế nhiều thành phần.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551623" y="1140763"/>
            <a:ext cx="21348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Chuyển dịch </a:t>
            </a:r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cơ cấu lãnh thổ</a:t>
            </a:r>
            <a:endParaRPr lang="en-US" sz="2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98750" y="1033280"/>
            <a:ext cx="2102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Chuyển dịch cơ cấu thành phần kinh tế</a:t>
            </a:r>
            <a:endParaRPr lang="en-US" sz="2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371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894"/>
            <a:ext cx="9060873" cy="49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77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1234443"/>
            <a:ext cx="8118764" cy="52322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144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13716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8288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22860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914400" algn="l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smtClean="0">
                <a:solidFill>
                  <a:srgbClr val="404040"/>
                </a:solidFill>
                <a:cs typeface="Times New Roman" panose="02020603050405020304" pitchFamily="18" charset="0"/>
              </a:rPr>
              <a:t>II. Các nhân tố kinh tế - xã hội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04407" y="6160317"/>
            <a:ext cx="231775" cy="188913"/>
          </a:xfrm>
          <a:prstGeom prst="rect">
            <a:avLst/>
          </a:prstGeom>
        </p:spPr>
        <p:txBody>
          <a:bodyPr/>
          <a:lstStyle/>
          <a:p>
            <a:fld id="{502AA32E-850A-4F3A-9344-4AB458E1939A}" type="slidenum">
              <a:rPr lang="en-AU" smtClean="0"/>
              <a:pPr/>
              <a:t>31</a:t>
            </a:fld>
            <a:endParaRPr lang="en-AU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2399" y="1803929"/>
            <a:ext cx="6497783" cy="46166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và ngoài nước</a:t>
            </a:r>
            <a:endParaRPr 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52399" y="2492992"/>
            <a:ext cx="8235142" cy="1323439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mở rộng, thúc đẩy sản xuất phát triển.</a:t>
            </a:r>
          </a:p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endParaRPr lang="en-US" sz="2000" b="1" dirty="0" smtClean="0">
              <a:solidFill>
                <a:srgbClr val="404040"/>
              </a:solidFill>
              <a:latin typeface="Calibri (Body)"/>
            </a:endParaRPr>
          </a:p>
          <a:p>
            <a:pPr marL="457200" indent="-457200" algn="l">
              <a:buFont typeface="Wingdings" panose="05000000000000000000" pitchFamily="2" charset="2"/>
              <a:buChar char="Ø"/>
              <a:defRPr/>
            </a:pPr>
            <a:r>
              <a:rPr lang="en-US" sz="20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trường biến động ảnh hưởng xấu đến một số cây trồng quan trọng.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353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DDECF215-043E-49B0-A62D-F57F291B1431}"/>
              </a:ext>
            </a:extLst>
          </p:cNvPr>
          <p:cNvGrpSpPr/>
          <p:nvPr/>
        </p:nvGrpSpPr>
        <p:grpSpPr>
          <a:xfrm flipH="1">
            <a:off x="2280212" y="1217556"/>
            <a:ext cx="6613728" cy="4801543"/>
            <a:chOff x="1070741" y="2355612"/>
            <a:chExt cx="3613027" cy="2331169"/>
          </a:xfrm>
        </p:grpSpPr>
        <p:sp>
          <p:nvSpPr>
            <p:cNvPr id="44" name="Freeform 2">
              <a:extLst>
                <a:ext uri="{FF2B5EF4-FFF2-40B4-BE49-F238E27FC236}">
                  <a16:creationId xmlns="" xmlns:a16="http://schemas.microsoft.com/office/drawing/2014/main" id="{2FA17869-60DA-46D9-B2A5-9B8EEC30D5A0}"/>
                </a:ext>
              </a:extLst>
            </p:cNvPr>
            <p:cNvSpPr/>
            <p:nvPr/>
          </p:nvSpPr>
          <p:spPr>
            <a:xfrm>
              <a:off x="2216184" y="2716811"/>
              <a:ext cx="2467584" cy="1722768"/>
            </a:xfrm>
            <a:custGeom>
              <a:avLst/>
              <a:gdLst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141514 w 4637314"/>
                <a:gd name="connsiteY4" fmla="*/ 304800 h 2906486"/>
                <a:gd name="connsiteX5" fmla="*/ 0 w 4637314"/>
                <a:gd name="connsiteY5" fmla="*/ 468086 h 2906486"/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0 w 4637314"/>
                <a:gd name="connsiteY0" fmla="*/ 468086 h 2906486"/>
                <a:gd name="connsiteX1" fmla="*/ 13507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13023 w 4650337"/>
                <a:gd name="connsiteY0" fmla="*/ 468086 h 2915120"/>
                <a:gd name="connsiteX1" fmla="*/ 626 w 4650337"/>
                <a:gd name="connsiteY1" fmla="*/ 2915120 h 2915120"/>
                <a:gd name="connsiteX2" fmla="*/ 4650337 w 4650337"/>
                <a:gd name="connsiteY2" fmla="*/ 2862943 h 2915120"/>
                <a:gd name="connsiteX3" fmla="*/ 742366 w 4650337"/>
                <a:gd name="connsiteY3" fmla="*/ 0 h 2915120"/>
                <a:gd name="connsiteX4" fmla="*/ 13023 w 4650337"/>
                <a:gd name="connsiteY4" fmla="*/ 468086 h 2915120"/>
                <a:gd name="connsiteX0" fmla="*/ 13023 w 4417204"/>
                <a:gd name="connsiteY0" fmla="*/ 468086 h 2915120"/>
                <a:gd name="connsiteX1" fmla="*/ 626 w 4417204"/>
                <a:gd name="connsiteY1" fmla="*/ 2915120 h 2915120"/>
                <a:gd name="connsiteX2" fmla="*/ 4417204 w 4417204"/>
                <a:gd name="connsiteY2" fmla="*/ 2871577 h 2915120"/>
                <a:gd name="connsiteX3" fmla="*/ 742366 w 4417204"/>
                <a:gd name="connsiteY3" fmla="*/ 0 h 2915120"/>
                <a:gd name="connsiteX4" fmla="*/ 13023 w 4417204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5437" h="2915120">
                  <a:moveTo>
                    <a:pt x="13023" y="468086"/>
                  </a:moveTo>
                  <a:cubicBezTo>
                    <a:pt x="17525" y="1280886"/>
                    <a:pt x="-3876" y="2102320"/>
                    <a:pt x="626" y="2915120"/>
                  </a:cubicBezTo>
                  <a:lnTo>
                    <a:pt x="4175437" y="2897481"/>
                  </a:lnTo>
                  <a:lnTo>
                    <a:pt x="742366" y="0"/>
                  </a:lnTo>
                  <a:lnTo>
                    <a:pt x="13023" y="468086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0"/>
                    <a:lumOff val="100000"/>
                    <a:alpha val="0"/>
                  </a:schemeClr>
                </a:gs>
                <a:gs pos="0">
                  <a:srgbClr val="56D1F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B42190F7-0A74-42B4-A6C2-FEEF55D4D8FA}"/>
                </a:ext>
              </a:extLst>
            </p:cNvPr>
            <p:cNvGrpSpPr/>
            <p:nvPr/>
          </p:nvGrpSpPr>
          <p:grpSpPr>
            <a:xfrm rot="3660000">
              <a:off x="1772640" y="2273771"/>
              <a:ext cx="112390" cy="1065317"/>
              <a:chOff x="1039691" y="2468855"/>
              <a:chExt cx="190176" cy="1802639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id="{C10D8FA4-272D-49F3-9765-E90D6399AC41}"/>
                  </a:ext>
                </a:extLst>
              </p:cNvPr>
              <p:cNvSpPr/>
              <p:nvPr/>
            </p:nvSpPr>
            <p:spPr>
              <a:xfrm>
                <a:off x="1039691" y="2471295"/>
                <a:ext cx="72008" cy="1800199"/>
              </a:xfrm>
              <a:prstGeom prst="rect">
                <a:avLst/>
              </a:prstGeom>
              <a:solidFill>
                <a:srgbClr val="56D1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="" xmlns:a16="http://schemas.microsoft.com/office/drawing/2014/main" id="{D2F9E7E9-71C9-4EC6-8B53-465D17BBC298}"/>
                  </a:ext>
                </a:extLst>
              </p:cNvPr>
              <p:cNvSpPr/>
              <p:nvPr/>
            </p:nvSpPr>
            <p:spPr>
              <a:xfrm>
                <a:off x="1157859" y="2468855"/>
                <a:ext cx="72008" cy="1800200"/>
              </a:xfrm>
              <a:prstGeom prst="rect">
                <a:avLst/>
              </a:prstGeom>
              <a:solidFill>
                <a:srgbClr val="56D1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06F62843-C0B4-4DBC-92CE-B0060EAD5938}"/>
                </a:ext>
              </a:extLst>
            </p:cNvPr>
            <p:cNvGrpSpPr/>
            <p:nvPr/>
          </p:nvGrpSpPr>
          <p:grpSpPr>
            <a:xfrm>
              <a:off x="1314845" y="3097544"/>
              <a:ext cx="136170" cy="1065354"/>
              <a:chOff x="1093356" y="2490394"/>
              <a:chExt cx="230413" cy="1802702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DCE7A76B-C2C8-4001-B84B-830BE9B189DF}"/>
                  </a:ext>
                </a:extLst>
              </p:cNvPr>
              <p:cNvSpPr/>
              <p:nvPr/>
            </p:nvSpPr>
            <p:spPr>
              <a:xfrm>
                <a:off x="1093356" y="2492897"/>
                <a:ext cx="72008" cy="1800199"/>
              </a:xfrm>
              <a:prstGeom prst="rect">
                <a:avLst/>
              </a:prstGeom>
              <a:solidFill>
                <a:srgbClr val="56D1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04B8D363-BB7B-418B-85FB-0C74A69DDE91}"/>
                  </a:ext>
                </a:extLst>
              </p:cNvPr>
              <p:cNvSpPr/>
              <p:nvPr/>
            </p:nvSpPr>
            <p:spPr>
              <a:xfrm>
                <a:off x="1251762" y="2490394"/>
                <a:ext cx="72007" cy="1800199"/>
              </a:xfrm>
              <a:prstGeom prst="rect">
                <a:avLst/>
              </a:prstGeom>
              <a:solidFill>
                <a:srgbClr val="56D1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="" xmlns:a16="http://schemas.microsoft.com/office/drawing/2014/main" id="{A9E5ABC0-6197-4D80-B998-96914C971697}"/>
                </a:ext>
              </a:extLst>
            </p:cNvPr>
            <p:cNvGrpSpPr/>
            <p:nvPr/>
          </p:nvGrpSpPr>
          <p:grpSpPr>
            <a:xfrm>
              <a:off x="1243434" y="2957732"/>
              <a:ext cx="279625" cy="279625"/>
              <a:chOff x="3275856" y="4077072"/>
              <a:chExt cx="504056" cy="504056"/>
            </a:xfrm>
          </p:grpSpPr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CD4D8D26-18EC-4102-BA2E-82275BF5D526}"/>
                  </a:ext>
                </a:extLst>
              </p:cNvPr>
              <p:cNvSpPr/>
              <p:nvPr/>
            </p:nvSpPr>
            <p:spPr>
              <a:xfrm>
                <a:off x="3275856" y="4077072"/>
                <a:ext cx="504056" cy="504056"/>
              </a:xfrm>
              <a:prstGeom prst="ellipse">
                <a:avLst/>
              </a:prstGeom>
              <a:solidFill>
                <a:srgbClr val="56D1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="" xmlns:a16="http://schemas.microsoft.com/office/drawing/2014/main" id="{1E1830BB-2AE9-4726-BF38-76BAA25D0266}"/>
                  </a:ext>
                </a:extLst>
              </p:cNvPr>
              <p:cNvSpPr/>
              <p:nvPr/>
            </p:nvSpPr>
            <p:spPr>
              <a:xfrm>
                <a:off x="3375484" y="41767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48" name="Rounded Rectangle 14">
              <a:extLst>
                <a:ext uri="{FF2B5EF4-FFF2-40B4-BE49-F238E27FC236}">
                  <a16:creationId xmlns="" xmlns:a16="http://schemas.microsoft.com/office/drawing/2014/main" id="{4BED6356-C244-4537-B8FE-C7514DDA6A14}"/>
                </a:ext>
              </a:extLst>
            </p:cNvPr>
            <p:cNvSpPr/>
            <p:nvPr/>
          </p:nvSpPr>
          <p:spPr>
            <a:xfrm rot="19957432">
              <a:off x="2045380" y="2355612"/>
              <a:ext cx="598917" cy="568478"/>
            </a:xfrm>
            <a:custGeom>
              <a:avLst/>
              <a:gdLst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8917" h="568478">
                  <a:moveTo>
                    <a:pt x="298603" y="2"/>
                  </a:moveTo>
                  <a:cubicBezTo>
                    <a:pt x="324583" y="-145"/>
                    <a:pt x="350602" y="6408"/>
                    <a:pt x="373918" y="19676"/>
                  </a:cubicBezTo>
                  <a:cubicBezTo>
                    <a:pt x="421176" y="46569"/>
                    <a:pt x="449886" y="96804"/>
                    <a:pt x="448829" y="150752"/>
                  </a:cubicBezTo>
                  <a:lnTo>
                    <a:pt x="446328" y="150767"/>
                  </a:lnTo>
                  <a:lnTo>
                    <a:pt x="446328" y="252762"/>
                  </a:lnTo>
                  <a:lnTo>
                    <a:pt x="446478" y="252762"/>
                  </a:lnTo>
                  <a:lnTo>
                    <a:pt x="598917" y="565068"/>
                  </a:lnTo>
                  <a:lnTo>
                    <a:pt x="0" y="568478"/>
                  </a:lnTo>
                  <a:lnTo>
                    <a:pt x="142510" y="252762"/>
                  </a:lnTo>
                  <a:lnTo>
                    <a:pt x="143217" y="252762"/>
                  </a:lnTo>
                  <a:lnTo>
                    <a:pt x="143217" y="134244"/>
                  </a:lnTo>
                  <a:cubicBezTo>
                    <a:pt x="143445" y="138297"/>
                    <a:pt x="164730" y="39613"/>
                    <a:pt x="223520" y="20528"/>
                  </a:cubicBezTo>
                  <a:cubicBezTo>
                    <a:pt x="249418" y="-1846"/>
                    <a:pt x="272623" y="149"/>
                    <a:pt x="298603" y="2"/>
                  </a:cubicBezTo>
                  <a:close/>
                </a:path>
              </a:pathLst>
            </a:custGeom>
            <a:solidFill>
              <a:srgbClr val="56D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Diagonal Stripe 48">
              <a:extLst>
                <a:ext uri="{FF2B5EF4-FFF2-40B4-BE49-F238E27FC236}">
                  <a16:creationId xmlns="" xmlns:a16="http://schemas.microsoft.com/office/drawing/2014/main" id="{5CBE99AA-43A6-4E8A-8DE3-CA78DB997199}"/>
                </a:ext>
              </a:extLst>
            </p:cNvPr>
            <p:cNvSpPr/>
            <p:nvPr/>
          </p:nvSpPr>
          <p:spPr>
            <a:xfrm rot="2700000">
              <a:off x="1070741" y="4062402"/>
              <a:ext cx="624379" cy="624379"/>
            </a:xfrm>
            <a:prstGeom prst="diagStripe">
              <a:avLst/>
            </a:prstGeom>
            <a:solidFill>
              <a:srgbClr val="56D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853B3B89-50C2-4936-A5F9-878BC4928C93}"/>
              </a:ext>
            </a:extLst>
          </p:cNvPr>
          <p:cNvGrpSpPr/>
          <p:nvPr/>
        </p:nvGrpSpPr>
        <p:grpSpPr>
          <a:xfrm>
            <a:off x="4412250" y="3393415"/>
            <a:ext cx="2122406" cy="1866023"/>
            <a:chOff x="3983887" y="4061275"/>
            <a:chExt cx="2122406" cy="1866023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90DC3553-28C4-49E9-B2A0-7EC9FC54F322}"/>
                </a:ext>
              </a:extLst>
            </p:cNvPr>
            <p:cNvGrpSpPr/>
            <p:nvPr/>
          </p:nvGrpSpPr>
          <p:grpSpPr>
            <a:xfrm>
              <a:off x="3983887" y="5358975"/>
              <a:ext cx="2049157" cy="568323"/>
              <a:chOff x="3622676" y="3492499"/>
              <a:chExt cx="2575763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Freeform 15">
                <a:extLst>
                  <a:ext uri="{FF2B5EF4-FFF2-40B4-BE49-F238E27FC236}">
                    <a16:creationId xmlns="" xmlns:a16="http://schemas.microsoft.com/office/drawing/2014/main" id="{861005CA-1071-4F13-94D9-B5FE9DA3919C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763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2985"/>
                  <a:gd name="connsiteY0" fmla="*/ 0 h 714375"/>
                  <a:gd name="connsiteX1" fmla="*/ 6350 w 2572985"/>
                  <a:gd name="connsiteY1" fmla="*/ 177800 h 714375"/>
                  <a:gd name="connsiteX2" fmla="*/ 9525 w 2572985"/>
                  <a:gd name="connsiteY2" fmla="*/ 266700 h 714375"/>
                  <a:gd name="connsiteX3" fmla="*/ 2460625 w 2572985"/>
                  <a:gd name="connsiteY3" fmla="*/ 273050 h 714375"/>
                  <a:gd name="connsiteX4" fmla="*/ 2457450 w 2572985"/>
                  <a:gd name="connsiteY4" fmla="*/ 587375 h 714375"/>
                  <a:gd name="connsiteX5" fmla="*/ 66675 w 2572985"/>
                  <a:gd name="connsiteY5" fmla="*/ 590550 h 714375"/>
                  <a:gd name="connsiteX6" fmla="*/ 88900 w 2572985"/>
                  <a:gd name="connsiteY6" fmla="*/ 593725 h 714375"/>
                  <a:gd name="connsiteX7" fmla="*/ 92075 w 2572985"/>
                  <a:gd name="connsiteY7" fmla="*/ 546100 h 714375"/>
                  <a:gd name="connsiteX8" fmla="*/ 0 w 2572985"/>
                  <a:gd name="connsiteY8" fmla="*/ 619125 h 714375"/>
                  <a:gd name="connsiteX9" fmla="*/ 6350 w 2572985"/>
                  <a:gd name="connsiteY9" fmla="*/ 714375 h 714375"/>
                  <a:gd name="connsiteX10" fmla="*/ 2565400 w 2572985"/>
                  <a:gd name="connsiteY10" fmla="*/ 714375 h 714375"/>
                  <a:gd name="connsiteX11" fmla="*/ 2565567 w 2572985"/>
                  <a:gd name="connsiteY11" fmla="*/ 205427 h 714375"/>
                  <a:gd name="connsiteX12" fmla="*/ 2295525 w 2572985"/>
                  <a:gd name="connsiteY12" fmla="*/ 0 h 714375"/>
                  <a:gd name="connsiteX13" fmla="*/ 225425 w 2572985"/>
                  <a:gd name="connsiteY13" fmla="*/ 0 h 714375"/>
                  <a:gd name="connsiteX0" fmla="*/ 225425 w 2575763"/>
                  <a:gd name="connsiteY0" fmla="*/ 0 h 714375"/>
                  <a:gd name="connsiteX1" fmla="*/ 6350 w 2575763"/>
                  <a:gd name="connsiteY1" fmla="*/ 177800 h 714375"/>
                  <a:gd name="connsiteX2" fmla="*/ 9525 w 2575763"/>
                  <a:gd name="connsiteY2" fmla="*/ 266700 h 714375"/>
                  <a:gd name="connsiteX3" fmla="*/ 2460625 w 2575763"/>
                  <a:gd name="connsiteY3" fmla="*/ 273050 h 714375"/>
                  <a:gd name="connsiteX4" fmla="*/ 2457450 w 2575763"/>
                  <a:gd name="connsiteY4" fmla="*/ 587375 h 714375"/>
                  <a:gd name="connsiteX5" fmla="*/ 66675 w 2575763"/>
                  <a:gd name="connsiteY5" fmla="*/ 590550 h 714375"/>
                  <a:gd name="connsiteX6" fmla="*/ 88900 w 2575763"/>
                  <a:gd name="connsiteY6" fmla="*/ 593725 h 714375"/>
                  <a:gd name="connsiteX7" fmla="*/ 92075 w 2575763"/>
                  <a:gd name="connsiteY7" fmla="*/ 546100 h 714375"/>
                  <a:gd name="connsiteX8" fmla="*/ 0 w 2575763"/>
                  <a:gd name="connsiteY8" fmla="*/ 619125 h 714375"/>
                  <a:gd name="connsiteX9" fmla="*/ 6350 w 2575763"/>
                  <a:gd name="connsiteY9" fmla="*/ 714375 h 714375"/>
                  <a:gd name="connsiteX10" fmla="*/ 2565400 w 2575763"/>
                  <a:gd name="connsiteY10" fmla="*/ 714375 h 714375"/>
                  <a:gd name="connsiteX11" fmla="*/ 2574145 w 2575763"/>
                  <a:gd name="connsiteY11" fmla="*/ 205427 h 714375"/>
                  <a:gd name="connsiteX12" fmla="*/ 2295525 w 2575763"/>
                  <a:gd name="connsiteY12" fmla="*/ 0 h 714375"/>
                  <a:gd name="connsiteX13" fmla="*/ 225425 w 2575763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763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2028" y="381110"/>
                      <a:pt x="2574145" y="205427"/>
                    </a:cubicBezTo>
                    <a:cubicBezTo>
                      <a:pt x="2488420" y="123935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72" name="Rectangle 22">
                <a:extLst>
                  <a:ext uri="{FF2B5EF4-FFF2-40B4-BE49-F238E27FC236}">
                    <a16:creationId xmlns="" xmlns:a16="http://schemas.microsoft.com/office/drawing/2014/main" id="{3103A5CC-B4AA-4346-BCA7-4047DDB49DF5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2D8B7F81-0D9B-4869-96F3-615225C7C0B0}"/>
                </a:ext>
              </a:extLst>
            </p:cNvPr>
            <p:cNvGrpSpPr/>
            <p:nvPr/>
          </p:nvGrpSpPr>
          <p:grpSpPr>
            <a:xfrm>
              <a:off x="4035197" y="5083389"/>
              <a:ext cx="2071096" cy="442029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Freeform 18">
                <a:extLst>
                  <a:ext uri="{FF2B5EF4-FFF2-40B4-BE49-F238E27FC236}">
                    <a16:creationId xmlns="" xmlns:a16="http://schemas.microsoft.com/office/drawing/2014/main" id="{D2A3C038-6BD9-43DA-9389-DDD528DA8303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0" name="Freeform 19">
                <a:extLst>
                  <a:ext uri="{FF2B5EF4-FFF2-40B4-BE49-F238E27FC236}">
                    <a16:creationId xmlns="" xmlns:a16="http://schemas.microsoft.com/office/drawing/2014/main" id="{DFA55B60-1B6F-4950-B72A-B6D5B8A509B1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24E33123-605B-4DB1-B6FA-127043F867B8}"/>
                </a:ext>
              </a:extLst>
            </p:cNvPr>
            <p:cNvGrpSpPr/>
            <p:nvPr/>
          </p:nvGrpSpPr>
          <p:grpSpPr>
            <a:xfrm flipH="1">
              <a:off x="4155315" y="4711652"/>
              <a:ext cx="1753505" cy="486436"/>
              <a:chOff x="3622676" y="3492499"/>
              <a:chExt cx="2575177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Freeform 21">
                <a:extLst>
                  <a:ext uri="{FF2B5EF4-FFF2-40B4-BE49-F238E27FC236}">
                    <a16:creationId xmlns="" xmlns:a16="http://schemas.microsoft.com/office/drawing/2014/main" id="{F9AC8AF7-070F-4121-B51C-6D27AB5AA54F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177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3535"/>
                  <a:gd name="connsiteY0" fmla="*/ 0 h 714375"/>
                  <a:gd name="connsiteX1" fmla="*/ 6350 w 2573535"/>
                  <a:gd name="connsiteY1" fmla="*/ 177800 h 714375"/>
                  <a:gd name="connsiteX2" fmla="*/ 9525 w 2573535"/>
                  <a:gd name="connsiteY2" fmla="*/ 266700 h 714375"/>
                  <a:gd name="connsiteX3" fmla="*/ 2460625 w 2573535"/>
                  <a:gd name="connsiteY3" fmla="*/ 273050 h 714375"/>
                  <a:gd name="connsiteX4" fmla="*/ 2457450 w 2573535"/>
                  <a:gd name="connsiteY4" fmla="*/ 587375 h 714375"/>
                  <a:gd name="connsiteX5" fmla="*/ 66675 w 2573535"/>
                  <a:gd name="connsiteY5" fmla="*/ 590550 h 714375"/>
                  <a:gd name="connsiteX6" fmla="*/ 88900 w 2573535"/>
                  <a:gd name="connsiteY6" fmla="*/ 593725 h 714375"/>
                  <a:gd name="connsiteX7" fmla="*/ 92075 w 2573535"/>
                  <a:gd name="connsiteY7" fmla="*/ 546100 h 714375"/>
                  <a:gd name="connsiteX8" fmla="*/ 0 w 2573535"/>
                  <a:gd name="connsiteY8" fmla="*/ 619125 h 714375"/>
                  <a:gd name="connsiteX9" fmla="*/ 6350 w 2573535"/>
                  <a:gd name="connsiteY9" fmla="*/ 714375 h 714375"/>
                  <a:gd name="connsiteX10" fmla="*/ 2565400 w 2573535"/>
                  <a:gd name="connsiteY10" fmla="*/ 714375 h 714375"/>
                  <a:gd name="connsiteX11" fmla="*/ 2567732 w 2573535"/>
                  <a:gd name="connsiteY11" fmla="*/ 201861 h 714375"/>
                  <a:gd name="connsiteX12" fmla="*/ 2295525 w 2573535"/>
                  <a:gd name="connsiteY12" fmla="*/ 0 h 714375"/>
                  <a:gd name="connsiteX13" fmla="*/ 225425 w 2573535"/>
                  <a:gd name="connsiteY13" fmla="*/ 0 h 714375"/>
                  <a:gd name="connsiteX0" fmla="*/ 225425 w 2575177"/>
                  <a:gd name="connsiteY0" fmla="*/ 0 h 714375"/>
                  <a:gd name="connsiteX1" fmla="*/ 6350 w 2575177"/>
                  <a:gd name="connsiteY1" fmla="*/ 177800 h 714375"/>
                  <a:gd name="connsiteX2" fmla="*/ 9525 w 2575177"/>
                  <a:gd name="connsiteY2" fmla="*/ 266700 h 714375"/>
                  <a:gd name="connsiteX3" fmla="*/ 2460625 w 2575177"/>
                  <a:gd name="connsiteY3" fmla="*/ 273050 h 714375"/>
                  <a:gd name="connsiteX4" fmla="*/ 2457450 w 2575177"/>
                  <a:gd name="connsiteY4" fmla="*/ 587375 h 714375"/>
                  <a:gd name="connsiteX5" fmla="*/ 66675 w 2575177"/>
                  <a:gd name="connsiteY5" fmla="*/ 590550 h 714375"/>
                  <a:gd name="connsiteX6" fmla="*/ 88900 w 2575177"/>
                  <a:gd name="connsiteY6" fmla="*/ 593725 h 714375"/>
                  <a:gd name="connsiteX7" fmla="*/ 92075 w 2575177"/>
                  <a:gd name="connsiteY7" fmla="*/ 546100 h 714375"/>
                  <a:gd name="connsiteX8" fmla="*/ 0 w 2575177"/>
                  <a:gd name="connsiteY8" fmla="*/ 619125 h 714375"/>
                  <a:gd name="connsiteX9" fmla="*/ 6350 w 2575177"/>
                  <a:gd name="connsiteY9" fmla="*/ 714375 h 714375"/>
                  <a:gd name="connsiteX10" fmla="*/ 2565400 w 2575177"/>
                  <a:gd name="connsiteY10" fmla="*/ 714375 h 714375"/>
                  <a:gd name="connsiteX11" fmla="*/ 2572743 w 2575177"/>
                  <a:gd name="connsiteY11" fmla="*/ 201861 h 714375"/>
                  <a:gd name="connsiteX12" fmla="*/ 2295525 w 2575177"/>
                  <a:gd name="connsiteY12" fmla="*/ 0 h 714375"/>
                  <a:gd name="connsiteX13" fmla="*/ 225425 w 2575177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177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0626" y="377544"/>
                      <a:pt x="2572743" y="201861"/>
                    </a:cubicBezTo>
                    <a:cubicBezTo>
                      <a:pt x="2487018" y="120369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68" name="Rectangle 22">
                <a:extLst>
                  <a:ext uri="{FF2B5EF4-FFF2-40B4-BE49-F238E27FC236}">
                    <a16:creationId xmlns="" xmlns:a16="http://schemas.microsoft.com/office/drawing/2014/main" id="{2BF35EDD-DDB6-447C-90EA-9E53B69714B1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3022736E-5689-419D-8E15-70EBA01D1F73}"/>
                </a:ext>
              </a:extLst>
            </p:cNvPr>
            <p:cNvGrpSpPr/>
            <p:nvPr/>
          </p:nvGrpSpPr>
          <p:grpSpPr>
            <a:xfrm>
              <a:off x="4203709" y="4329734"/>
              <a:ext cx="1681345" cy="465751"/>
              <a:chOff x="3622676" y="3492499"/>
              <a:chExt cx="2578868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Freeform 24">
                <a:extLst>
                  <a:ext uri="{FF2B5EF4-FFF2-40B4-BE49-F238E27FC236}">
                    <a16:creationId xmlns="" xmlns:a16="http://schemas.microsoft.com/office/drawing/2014/main" id="{E404D874-FA96-4A52-AA86-A64523013622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8868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8868"/>
                  <a:gd name="connsiteY0" fmla="*/ 0 h 714375"/>
                  <a:gd name="connsiteX1" fmla="*/ 6350 w 2578868"/>
                  <a:gd name="connsiteY1" fmla="*/ 177800 h 714375"/>
                  <a:gd name="connsiteX2" fmla="*/ 9525 w 2578868"/>
                  <a:gd name="connsiteY2" fmla="*/ 266700 h 714375"/>
                  <a:gd name="connsiteX3" fmla="*/ 2460625 w 2578868"/>
                  <a:gd name="connsiteY3" fmla="*/ 273050 h 714375"/>
                  <a:gd name="connsiteX4" fmla="*/ 2457450 w 2578868"/>
                  <a:gd name="connsiteY4" fmla="*/ 587375 h 714375"/>
                  <a:gd name="connsiteX5" fmla="*/ 66675 w 2578868"/>
                  <a:gd name="connsiteY5" fmla="*/ 590550 h 714375"/>
                  <a:gd name="connsiteX6" fmla="*/ 88900 w 2578868"/>
                  <a:gd name="connsiteY6" fmla="*/ 593725 h 714375"/>
                  <a:gd name="connsiteX7" fmla="*/ 92075 w 2578868"/>
                  <a:gd name="connsiteY7" fmla="*/ 546100 h 714375"/>
                  <a:gd name="connsiteX8" fmla="*/ 0 w 2578868"/>
                  <a:gd name="connsiteY8" fmla="*/ 619125 h 714375"/>
                  <a:gd name="connsiteX9" fmla="*/ 6350 w 2578868"/>
                  <a:gd name="connsiteY9" fmla="*/ 714375 h 714375"/>
                  <a:gd name="connsiteX10" fmla="*/ 2565400 w 2578868"/>
                  <a:gd name="connsiteY10" fmla="*/ 714375 h 714375"/>
                  <a:gd name="connsiteX11" fmla="*/ 2578868 w 2578868"/>
                  <a:gd name="connsiteY11" fmla="*/ 202083 h 714375"/>
                  <a:gd name="connsiteX12" fmla="*/ 2295525 w 2578868"/>
                  <a:gd name="connsiteY12" fmla="*/ 0 h 714375"/>
                  <a:gd name="connsiteX13" fmla="*/ 225425 w 2578868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8868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6751" y="377766"/>
                      <a:pt x="2578868" y="202083"/>
                    </a:cubicBezTo>
                    <a:cubicBezTo>
                      <a:pt x="2493143" y="120591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66" name="Rectangle 22">
                <a:extLst>
                  <a:ext uri="{FF2B5EF4-FFF2-40B4-BE49-F238E27FC236}">
                    <a16:creationId xmlns="" xmlns:a16="http://schemas.microsoft.com/office/drawing/2014/main" id="{673D29BA-A85C-4CEA-9D3C-6A071C4CECD4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="" xmlns:a16="http://schemas.microsoft.com/office/drawing/2014/main" id="{61EAAF52-8529-4A1C-8C0E-C6200D13E681}"/>
                </a:ext>
              </a:extLst>
            </p:cNvPr>
            <p:cNvGrpSpPr/>
            <p:nvPr/>
          </p:nvGrpSpPr>
          <p:grpSpPr>
            <a:xfrm>
              <a:off x="4117666" y="4061275"/>
              <a:ext cx="1832471" cy="391100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Freeform 27">
                <a:extLst>
                  <a:ext uri="{FF2B5EF4-FFF2-40B4-BE49-F238E27FC236}">
                    <a16:creationId xmlns="" xmlns:a16="http://schemas.microsoft.com/office/drawing/2014/main" id="{66F12991-16F5-4A1F-94F1-25796054A629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64" name="Freeform 28">
                <a:extLst>
                  <a:ext uri="{FF2B5EF4-FFF2-40B4-BE49-F238E27FC236}">
                    <a16:creationId xmlns="" xmlns:a16="http://schemas.microsoft.com/office/drawing/2014/main" id="{2FD6F1FA-A2D4-463C-BF1B-FCB68207D865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CC09C04-6A37-4910-BBB9-44015DCA3317}"/>
              </a:ext>
            </a:extLst>
          </p:cNvPr>
          <p:cNvSpPr txBox="1"/>
          <p:nvPr/>
        </p:nvSpPr>
        <p:spPr>
          <a:xfrm>
            <a:off x="855721" y="1877793"/>
            <a:ext cx="412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 những thuận lợi của tài nguyên thiên </a:t>
            </a:r>
            <a:r>
              <a:rPr lang="en-US" alt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 nông nghiệp ở </a:t>
            </a:r>
            <a:r>
              <a:rPr lang="en-US" altLang="en-US" sz="24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ta?</a:t>
            </a:r>
            <a:endParaRPr lang="ko-KR" alt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31">
            <a:extLst>
              <a:ext uri="{FF2B5EF4-FFF2-40B4-BE49-F238E27FC236}">
                <a16:creationId xmlns="" xmlns:a16="http://schemas.microsoft.com/office/drawing/2014/main" id="{692A739F-570C-4AB5-BBB0-D93AEF4D77D9}"/>
              </a:ext>
            </a:extLst>
          </p:cNvPr>
          <p:cNvSpPr/>
          <p:nvPr/>
        </p:nvSpPr>
        <p:spPr>
          <a:xfrm>
            <a:off x="117101" y="1929576"/>
            <a:ext cx="721992" cy="721992"/>
          </a:xfrm>
          <a:prstGeom prst="roundRect">
            <a:avLst/>
          </a:prstGeom>
          <a:solidFill>
            <a:srgbClr val="56D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91" name="Freeform 53">
            <a:extLst>
              <a:ext uri="{FF2B5EF4-FFF2-40B4-BE49-F238E27FC236}">
                <a16:creationId xmlns="" xmlns:a16="http://schemas.microsoft.com/office/drawing/2014/main" id="{67EF1444-E967-4AD1-BD08-7F0909A28143}"/>
              </a:ext>
            </a:extLst>
          </p:cNvPr>
          <p:cNvSpPr/>
          <p:nvPr/>
        </p:nvSpPr>
        <p:spPr>
          <a:xfrm flipH="1">
            <a:off x="224141" y="2053969"/>
            <a:ext cx="555588" cy="473206"/>
          </a:xfrm>
          <a:custGeom>
            <a:avLst/>
            <a:gdLst/>
            <a:ahLst/>
            <a:cxnLst/>
            <a:rect l="l" t="t" r="r" b="b"/>
            <a:pathLst>
              <a:path w="3747318" h="3220630">
                <a:moveTo>
                  <a:pt x="1455638" y="819213"/>
                </a:moveTo>
                <a:cubicBezTo>
                  <a:pt x="1581890" y="819213"/>
                  <a:pt x="1684238" y="921561"/>
                  <a:pt x="1684238" y="1047813"/>
                </a:cubicBezTo>
                <a:cubicBezTo>
                  <a:pt x="1684238" y="1174065"/>
                  <a:pt x="1581890" y="1276413"/>
                  <a:pt x="1455638" y="1276413"/>
                </a:cubicBezTo>
                <a:cubicBezTo>
                  <a:pt x="1329386" y="1276413"/>
                  <a:pt x="1227038" y="1174065"/>
                  <a:pt x="1227038" y="1047813"/>
                </a:cubicBezTo>
                <a:cubicBezTo>
                  <a:pt x="1227038" y="921561"/>
                  <a:pt x="1329386" y="819213"/>
                  <a:pt x="1455638" y="819213"/>
                </a:cubicBezTo>
                <a:close/>
                <a:moveTo>
                  <a:pt x="2235150" y="819213"/>
                </a:moveTo>
                <a:cubicBezTo>
                  <a:pt x="2361402" y="819213"/>
                  <a:pt x="2463750" y="921561"/>
                  <a:pt x="2463750" y="1047813"/>
                </a:cubicBezTo>
                <a:cubicBezTo>
                  <a:pt x="2463750" y="1174065"/>
                  <a:pt x="2361402" y="1276413"/>
                  <a:pt x="2235150" y="1276413"/>
                </a:cubicBezTo>
                <a:cubicBezTo>
                  <a:pt x="2108898" y="1276413"/>
                  <a:pt x="2006550" y="1174065"/>
                  <a:pt x="2006550" y="1047813"/>
                </a:cubicBezTo>
                <a:cubicBezTo>
                  <a:pt x="2006550" y="921561"/>
                  <a:pt x="2108898" y="819213"/>
                  <a:pt x="2235150" y="819213"/>
                </a:cubicBezTo>
                <a:close/>
                <a:moveTo>
                  <a:pt x="3014662" y="819213"/>
                </a:moveTo>
                <a:cubicBezTo>
                  <a:pt x="3140914" y="819213"/>
                  <a:pt x="3243262" y="921561"/>
                  <a:pt x="3243262" y="1047813"/>
                </a:cubicBezTo>
                <a:cubicBezTo>
                  <a:pt x="3243262" y="1174065"/>
                  <a:pt x="3140914" y="1276413"/>
                  <a:pt x="3014662" y="1276413"/>
                </a:cubicBezTo>
                <a:cubicBezTo>
                  <a:pt x="2888410" y="1276413"/>
                  <a:pt x="2786062" y="1174065"/>
                  <a:pt x="2786062" y="1047813"/>
                </a:cubicBezTo>
                <a:cubicBezTo>
                  <a:pt x="2786062" y="921561"/>
                  <a:pt x="2888410" y="819213"/>
                  <a:pt x="3014662" y="819213"/>
                </a:cubicBezTo>
                <a:close/>
                <a:moveTo>
                  <a:pt x="553290" y="667803"/>
                </a:moveTo>
                <a:lnTo>
                  <a:pt x="552034" y="667803"/>
                </a:lnTo>
                <a:lnTo>
                  <a:pt x="454090" y="667803"/>
                </a:lnTo>
                <a:lnTo>
                  <a:pt x="383671" y="667803"/>
                </a:lnTo>
                <a:cubicBezTo>
                  <a:pt x="171775" y="667803"/>
                  <a:pt x="0" y="839578"/>
                  <a:pt x="0" y="1051474"/>
                </a:cubicBezTo>
                <a:lnTo>
                  <a:pt x="0" y="2372364"/>
                </a:lnTo>
                <a:cubicBezTo>
                  <a:pt x="0" y="2584260"/>
                  <a:pt x="171775" y="2756035"/>
                  <a:pt x="383671" y="2756035"/>
                </a:cubicBezTo>
                <a:lnTo>
                  <a:pt x="649047" y="2756035"/>
                </a:lnTo>
                <a:cubicBezTo>
                  <a:pt x="546380" y="2958845"/>
                  <a:pt x="474406" y="3028353"/>
                  <a:pt x="174793" y="3220630"/>
                </a:cubicBezTo>
                <a:cubicBezTo>
                  <a:pt x="650199" y="3174991"/>
                  <a:pt x="1051667" y="3043772"/>
                  <a:pt x="1403830" y="2756035"/>
                </a:cubicBezTo>
                <a:lnTo>
                  <a:pt x="2640665" y="2756035"/>
                </a:lnTo>
                <a:cubicBezTo>
                  <a:pt x="2782226" y="2756035"/>
                  <a:pt x="2905880" y="2679370"/>
                  <a:pt x="2970971" y="2564477"/>
                </a:cubicBezTo>
                <a:cubicBezTo>
                  <a:pt x="2742421" y="2482699"/>
                  <a:pt x="2531569" y="2366318"/>
                  <a:pt x="2334721" y="2205482"/>
                </a:cubicBezTo>
                <a:lnTo>
                  <a:pt x="974103" y="2205482"/>
                </a:lnTo>
                <a:cubicBezTo>
                  <a:pt x="768630" y="2205482"/>
                  <a:pt x="597451" y="2058657"/>
                  <a:pt x="560170" y="1864121"/>
                </a:cubicBezTo>
                <a:lnTo>
                  <a:pt x="553290" y="1852846"/>
                </a:lnTo>
                <a:close/>
                <a:moveTo>
                  <a:pt x="3363647" y="0"/>
                </a:moveTo>
                <a:lnTo>
                  <a:pt x="1106653" y="0"/>
                </a:lnTo>
                <a:cubicBezTo>
                  <a:pt x="894757" y="0"/>
                  <a:pt x="722982" y="171775"/>
                  <a:pt x="722982" y="383671"/>
                </a:cubicBezTo>
                <a:lnTo>
                  <a:pt x="722982" y="1704561"/>
                </a:lnTo>
                <a:cubicBezTo>
                  <a:pt x="722982" y="1916457"/>
                  <a:pt x="894757" y="2088232"/>
                  <a:pt x="1106653" y="2088232"/>
                </a:cubicBezTo>
                <a:lnTo>
                  <a:pt x="2343488" y="2088232"/>
                </a:lnTo>
                <a:cubicBezTo>
                  <a:pt x="2695651" y="2375969"/>
                  <a:pt x="3097119" y="2507188"/>
                  <a:pt x="3572525" y="2552827"/>
                </a:cubicBezTo>
                <a:cubicBezTo>
                  <a:pt x="3272912" y="2360550"/>
                  <a:pt x="3200938" y="2291042"/>
                  <a:pt x="3098271" y="2088232"/>
                </a:cubicBezTo>
                <a:lnTo>
                  <a:pt x="3363647" y="2088232"/>
                </a:lnTo>
                <a:cubicBezTo>
                  <a:pt x="3575543" y="2088232"/>
                  <a:pt x="3747318" y="1916457"/>
                  <a:pt x="3747318" y="1704561"/>
                </a:cubicBezTo>
                <a:lnTo>
                  <a:pt x="3747318" y="383671"/>
                </a:lnTo>
                <a:cubicBezTo>
                  <a:pt x="3747318" y="171775"/>
                  <a:pt x="3575543" y="0"/>
                  <a:pt x="33636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94" name="TextBox 93"/>
          <p:cNvSpPr txBox="1"/>
          <p:nvPr/>
        </p:nvSpPr>
        <p:spPr>
          <a:xfrm>
            <a:off x="0" y="240389"/>
            <a:ext cx="9144000" cy="646331"/>
          </a:xfrm>
          <a:prstGeom prst="rect">
            <a:avLst/>
          </a:prstGeom>
          <a:solidFill>
            <a:srgbClr val="56D1F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6CC09C04-6A37-4910-BBB9-44015DCA3317}"/>
              </a:ext>
            </a:extLst>
          </p:cNvPr>
          <p:cNvSpPr txBox="1"/>
          <p:nvPr/>
        </p:nvSpPr>
        <p:spPr>
          <a:xfrm>
            <a:off x="855721" y="3725472"/>
            <a:ext cx="41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alt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en-US" alt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b="1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24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: Rounded Corners 31">
            <a:extLst>
              <a:ext uri="{FF2B5EF4-FFF2-40B4-BE49-F238E27FC236}">
                <a16:creationId xmlns="" xmlns:a16="http://schemas.microsoft.com/office/drawing/2014/main" id="{692A739F-570C-4AB5-BBB0-D93AEF4D77D9}"/>
              </a:ext>
            </a:extLst>
          </p:cNvPr>
          <p:cNvSpPr/>
          <p:nvPr/>
        </p:nvSpPr>
        <p:spPr>
          <a:xfrm>
            <a:off x="57737" y="3565018"/>
            <a:ext cx="721992" cy="721992"/>
          </a:xfrm>
          <a:prstGeom prst="roundRect">
            <a:avLst>
              <a:gd name="adj" fmla="val 21476"/>
            </a:avLst>
          </a:prstGeom>
          <a:solidFill>
            <a:srgbClr val="56D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98" name="Freeform 53">
            <a:extLst>
              <a:ext uri="{FF2B5EF4-FFF2-40B4-BE49-F238E27FC236}">
                <a16:creationId xmlns="" xmlns:a16="http://schemas.microsoft.com/office/drawing/2014/main" id="{67EF1444-E967-4AD1-BD08-7F0909A28143}"/>
              </a:ext>
            </a:extLst>
          </p:cNvPr>
          <p:cNvSpPr/>
          <p:nvPr/>
        </p:nvSpPr>
        <p:spPr>
          <a:xfrm flipH="1">
            <a:off x="219207" y="3696690"/>
            <a:ext cx="479863" cy="491906"/>
          </a:xfrm>
          <a:custGeom>
            <a:avLst/>
            <a:gdLst/>
            <a:ahLst/>
            <a:cxnLst/>
            <a:rect l="l" t="t" r="r" b="b"/>
            <a:pathLst>
              <a:path w="3747318" h="3220630">
                <a:moveTo>
                  <a:pt x="1455638" y="819213"/>
                </a:moveTo>
                <a:cubicBezTo>
                  <a:pt x="1581890" y="819213"/>
                  <a:pt x="1684238" y="921561"/>
                  <a:pt x="1684238" y="1047813"/>
                </a:cubicBezTo>
                <a:cubicBezTo>
                  <a:pt x="1684238" y="1174065"/>
                  <a:pt x="1581890" y="1276413"/>
                  <a:pt x="1455638" y="1276413"/>
                </a:cubicBezTo>
                <a:cubicBezTo>
                  <a:pt x="1329386" y="1276413"/>
                  <a:pt x="1227038" y="1174065"/>
                  <a:pt x="1227038" y="1047813"/>
                </a:cubicBezTo>
                <a:cubicBezTo>
                  <a:pt x="1227038" y="921561"/>
                  <a:pt x="1329386" y="819213"/>
                  <a:pt x="1455638" y="819213"/>
                </a:cubicBezTo>
                <a:close/>
                <a:moveTo>
                  <a:pt x="2235150" y="819213"/>
                </a:moveTo>
                <a:cubicBezTo>
                  <a:pt x="2361402" y="819213"/>
                  <a:pt x="2463750" y="921561"/>
                  <a:pt x="2463750" y="1047813"/>
                </a:cubicBezTo>
                <a:cubicBezTo>
                  <a:pt x="2463750" y="1174065"/>
                  <a:pt x="2361402" y="1276413"/>
                  <a:pt x="2235150" y="1276413"/>
                </a:cubicBezTo>
                <a:cubicBezTo>
                  <a:pt x="2108898" y="1276413"/>
                  <a:pt x="2006550" y="1174065"/>
                  <a:pt x="2006550" y="1047813"/>
                </a:cubicBezTo>
                <a:cubicBezTo>
                  <a:pt x="2006550" y="921561"/>
                  <a:pt x="2108898" y="819213"/>
                  <a:pt x="2235150" y="819213"/>
                </a:cubicBezTo>
                <a:close/>
                <a:moveTo>
                  <a:pt x="3014662" y="819213"/>
                </a:moveTo>
                <a:cubicBezTo>
                  <a:pt x="3140914" y="819213"/>
                  <a:pt x="3243262" y="921561"/>
                  <a:pt x="3243262" y="1047813"/>
                </a:cubicBezTo>
                <a:cubicBezTo>
                  <a:pt x="3243262" y="1174065"/>
                  <a:pt x="3140914" y="1276413"/>
                  <a:pt x="3014662" y="1276413"/>
                </a:cubicBezTo>
                <a:cubicBezTo>
                  <a:pt x="2888410" y="1276413"/>
                  <a:pt x="2786062" y="1174065"/>
                  <a:pt x="2786062" y="1047813"/>
                </a:cubicBezTo>
                <a:cubicBezTo>
                  <a:pt x="2786062" y="921561"/>
                  <a:pt x="2888410" y="819213"/>
                  <a:pt x="3014662" y="819213"/>
                </a:cubicBezTo>
                <a:close/>
                <a:moveTo>
                  <a:pt x="553290" y="667803"/>
                </a:moveTo>
                <a:lnTo>
                  <a:pt x="552034" y="667803"/>
                </a:lnTo>
                <a:lnTo>
                  <a:pt x="454090" y="667803"/>
                </a:lnTo>
                <a:lnTo>
                  <a:pt x="383671" y="667803"/>
                </a:lnTo>
                <a:cubicBezTo>
                  <a:pt x="171775" y="667803"/>
                  <a:pt x="0" y="839578"/>
                  <a:pt x="0" y="1051474"/>
                </a:cubicBezTo>
                <a:lnTo>
                  <a:pt x="0" y="2372364"/>
                </a:lnTo>
                <a:cubicBezTo>
                  <a:pt x="0" y="2584260"/>
                  <a:pt x="171775" y="2756035"/>
                  <a:pt x="383671" y="2756035"/>
                </a:cubicBezTo>
                <a:lnTo>
                  <a:pt x="649047" y="2756035"/>
                </a:lnTo>
                <a:cubicBezTo>
                  <a:pt x="546380" y="2958845"/>
                  <a:pt x="474406" y="3028353"/>
                  <a:pt x="174793" y="3220630"/>
                </a:cubicBezTo>
                <a:cubicBezTo>
                  <a:pt x="650199" y="3174991"/>
                  <a:pt x="1051667" y="3043772"/>
                  <a:pt x="1403830" y="2756035"/>
                </a:cubicBezTo>
                <a:lnTo>
                  <a:pt x="2640665" y="2756035"/>
                </a:lnTo>
                <a:cubicBezTo>
                  <a:pt x="2782226" y="2756035"/>
                  <a:pt x="2905880" y="2679370"/>
                  <a:pt x="2970971" y="2564477"/>
                </a:cubicBezTo>
                <a:cubicBezTo>
                  <a:pt x="2742421" y="2482699"/>
                  <a:pt x="2531569" y="2366318"/>
                  <a:pt x="2334721" y="2205482"/>
                </a:cubicBezTo>
                <a:lnTo>
                  <a:pt x="974103" y="2205482"/>
                </a:lnTo>
                <a:cubicBezTo>
                  <a:pt x="768630" y="2205482"/>
                  <a:pt x="597451" y="2058657"/>
                  <a:pt x="560170" y="1864121"/>
                </a:cubicBezTo>
                <a:lnTo>
                  <a:pt x="553290" y="1852846"/>
                </a:lnTo>
                <a:close/>
                <a:moveTo>
                  <a:pt x="3363647" y="0"/>
                </a:moveTo>
                <a:lnTo>
                  <a:pt x="1106653" y="0"/>
                </a:lnTo>
                <a:cubicBezTo>
                  <a:pt x="894757" y="0"/>
                  <a:pt x="722982" y="171775"/>
                  <a:pt x="722982" y="383671"/>
                </a:cubicBezTo>
                <a:lnTo>
                  <a:pt x="722982" y="1704561"/>
                </a:lnTo>
                <a:cubicBezTo>
                  <a:pt x="722982" y="1916457"/>
                  <a:pt x="894757" y="2088232"/>
                  <a:pt x="1106653" y="2088232"/>
                </a:cubicBezTo>
                <a:lnTo>
                  <a:pt x="2343488" y="2088232"/>
                </a:lnTo>
                <a:cubicBezTo>
                  <a:pt x="2695651" y="2375969"/>
                  <a:pt x="3097119" y="2507188"/>
                  <a:pt x="3572525" y="2552827"/>
                </a:cubicBezTo>
                <a:cubicBezTo>
                  <a:pt x="3272912" y="2360550"/>
                  <a:pt x="3200938" y="2291042"/>
                  <a:pt x="3098271" y="2088232"/>
                </a:cubicBezTo>
                <a:lnTo>
                  <a:pt x="3363647" y="2088232"/>
                </a:lnTo>
                <a:cubicBezTo>
                  <a:pt x="3575543" y="2088232"/>
                  <a:pt x="3747318" y="1916457"/>
                  <a:pt x="3747318" y="1704561"/>
                </a:cubicBezTo>
                <a:lnTo>
                  <a:pt x="3747318" y="383671"/>
                </a:lnTo>
                <a:cubicBezTo>
                  <a:pt x="3747318" y="171775"/>
                  <a:pt x="3575543" y="0"/>
                  <a:pt x="33636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2594972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 animBg="1"/>
      <p:bldP spid="91" grpId="0" animBg="1"/>
      <p:bldP spid="96" grpId="0"/>
      <p:bldP spid="97" grpId="0" animBg="1"/>
      <p:bldP spid="9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0" y="252701"/>
            <a:ext cx="9144000" cy="646331"/>
          </a:xfrm>
          <a:prstGeom prst="rect">
            <a:avLst/>
          </a:prstGeom>
          <a:solidFill>
            <a:srgbClr val="56D1F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247650" y="2762767"/>
            <a:ext cx="2209800" cy="1569660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Các nhân tố ảnh hưởng đến sự phát triển và phân bố NN 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457450" y="2086492"/>
            <a:ext cx="733425" cy="110966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438400" y="3245367"/>
            <a:ext cx="581025" cy="120332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3038475" y="1622942"/>
            <a:ext cx="1381125" cy="1200329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Các nhân tố tự nhiên </a:t>
            </a: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3019425" y="4448692"/>
            <a:ext cx="1533525" cy="1200329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Các nhân tố kinh tế-xã hội</a:t>
            </a:r>
          </a:p>
        </p:txBody>
      </p:sp>
      <p:cxnSp>
        <p:nvCxnSpPr>
          <p:cNvPr id="56" name="Straight Arrow Connector 55"/>
          <p:cNvCxnSpPr>
            <a:stCxn id="41" idx="3"/>
            <a:endCxn id="76" idx="1"/>
          </p:cNvCxnSpPr>
          <p:nvPr/>
        </p:nvCxnSpPr>
        <p:spPr>
          <a:xfrm flipV="1">
            <a:off x="4419600" y="1163719"/>
            <a:ext cx="968374" cy="1059388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41" idx="3"/>
            <a:endCxn id="77" idx="1"/>
          </p:cNvCxnSpPr>
          <p:nvPr/>
        </p:nvCxnSpPr>
        <p:spPr>
          <a:xfrm flipV="1">
            <a:off x="4419600" y="1889922"/>
            <a:ext cx="995365" cy="33318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41" idx="3"/>
            <a:endCxn id="78" idx="1"/>
          </p:cNvCxnSpPr>
          <p:nvPr/>
        </p:nvCxnSpPr>
        <p:spPr>
          <a:xfrm>
            <a:off x="4419600" y="2223107"/>
            <a:ext cx="981075" cy="359469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1" idx="3"/>
            <a:endCxn id="79" idx="1"/>
          </p:cNvCxnSpPr>
          <p:nvPr/>
        </p:nvCxnSpPr>
        <p:spPr>
          <a:xfrm>
            <a:off x="4419600" y="2223107"/>
            <a:ext cx="995365" cy="105212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25"/>
          <p:cNvSpPr txBox="1">
            <a:spLocks noChangeArrowheads="1"/>
          </p:cNvSpPr>
          <p:nvPr/>
        </p:nvSpPr>
        <p:spPr bwMode="auto">
          <a:xfrm>
            <a:off x="5387974" y="963664"/>
            <a:ext cx="1895475" cy="400110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Tài nguyên đất</a:t>
            </a:r>
          </a:p>
        </p:txBody>
      </p:sp>
      <p:sp>
        <p:nvSpPr>
          <p:cNvPr id="77" name="TextBox 29"/>
          <p:cNvSpPr txBox="1">
            <a:spLocks noChangeArrowheads="1"/>
          </p:cNvSpPr>
          <p:nvPr/>
        </p:nvSpPr>
        <p:spPr bwMode="auto">
          <a:xfrm>
            <a:off x="5414965" y="1535979"/>
            <a:ext cx="1868484" cy="707886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Tài nguyên khí hậu</a:t>
            </a:r>
          </a:p>
        </p:txBody>
      </p:sp>
      <p:sp>
        <p:nvSpPr>
          <p:cNvPr id="78" name="TextBox 30"/>
          <p:cNvSpPr txBox="1">
            <a:spLocks noChangeArrowheads="1"/>
          </p:cNvSpPr>
          <p:nvPr/>
        </p:nvSpPr>
        <p:spPr bwMode="auto">
          <a:xfrm>
            <a:off x="5400675" y="2228633"/>
            <a:ext cx="1882774" cy="707886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Tài nguyên nước</a:t>
            </a:r>
          </a:p>
        </p:txBody>
      </p:sp>
      <p:sp>
        <p:nvSpPr>
          <p:cNvPr id="79" name="TextBox 31"/>
          <p:cNvSpPr txBox="1">
            <a:spLocks noChangeArrowheads="1"/>
          </p:cNvSpPr>
          <p:nvPr/>
        </p:nvSpPr>
        <p:spPr bwMode="auto">
          <a:xfrm>
            <a:off x="5414965" y="2921287"/>
            <a:ext cx="1868486" cy="707886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Tài nguyên sinh vật</a:t>
            </a:r>
          </a:p>
        </p:txBody>
      </p:sp>
      <p:sp>
        <p:nvSpPr>
          <p:cNvPr id="81" name="Right Brace 80"/>
          <p:cNvSpPr/>
          <p:nvPr/>
        </p:nvSpPr>
        <p:spPr>
          <a:xfrm>
            <a:off x="7413626" y="1120638"/>
            <a:ext cx="447675" cy="2075517"/>
          </a:xfrm>
          <a:prstGeom prst="righ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 sz="160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82" name="TextBox 179204"/>
          <p:cNvSpPr txBox="1">
            <a:spLocks noChangeArrowheads="1"/>
          </p:cNvSpPr>
          <p:nvPr/>
        </p:nvSpPr>
        <p:spPr bwMode="auto">
          <a:xfrm>
            <a:off x="7755038" y="963664"/>
            <a:ext cx="1388962" cy="2862322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 i="1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altLang="en-US" sz="20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Là các nhân tố tiền đề cơ bản ảnh hưởng đến sự phát triển và phân bố NN</a:t>
            </a:r>
          </a:p>
        </p:txBody>
      </p:sp>
      <p:sp>
        <p:nvSpPr>
          <p:cNvPr id="83" name="Text Box 33"/>
          <p:cNvSpPr txBox="1">
            <a:spLocks noChangeArrowheads="1"/>
          </p:cNvSpPr>
          <p:nvPr/>
        </p:nvSpPr>
        <p:spPr bwMode="auto">
          <a:xfrm>
            <a:off x="5372100" y="3640655"/>
            <a:ext cx="1911348" cy="707886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Dân cư và lao động nông thôn</a:t>
            </a:r>
          </a:p>
        </p:txBody>
      </p:sp>
      <p:cxnSp>
        <p:nvCxnSpPr>
          <p:cNvPr id="84" name="Straight Arrow Connector 83"/>
          <p:cNvCxnSpPr>
            <a:stCxn id="42" idx="3"/>
            <a:endCxn id="83" idx="1"/>
          </p:cNvCxnSpPr>
          <p:nvPr/>
        </p:nvCxnSpPr>
        <p:spPr>
          <a:xfrm flipV="1">
            <a:off x="4552950" y="3994598"/>
            <a:ext cx="819150" cy="1054259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 Box 33"/>
          <p:cNvSpPr txBox="1">
            <a:spLocks noChangeArrowheads="1"/>
          </p:cNvSpPr>
          <p:nvPr/>
        </p:nvSpPr>
        <p:spPr bwMode="auto">
          <a:xfrm>
            <a:off x="5372099" y="4397931"/>
            <a:ext cx="1911349" cy="707886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Cơ sở vật chất-kĩ thuật</a:t>
            </a:r>
          </a:p>
        </p:txBody>
      </p:sp>
      <p:cxnSp>
        <p:nvCxnSpPr>
          <p:cNvPr id="87" name="Straight Arrow Connector 86"/>
          <p:cNvCxnSpPr>
            <a:stCxn id="42" idx="3"/>
            <a:endCxn id="85" idx="1"/>
          </p:cNvCxnSpPr>
          <p:nvPr/>
        </p:nvCxnSpPr>
        <p:spPr>
          <a:xfrm flipV="1">
            <a:off x="4552950" y="4751874"/>
            <a:ext cx="819149" cy="29698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Box 33"/>
          <p:cNvSpPr txBox="1">
            <a:spLocks noChangeArrowheads="1"/>
          </p:cNvSpPr>
          <p:nvPr/>
        </p:nvSpPr>
        <p:spPr bwMode="auto">
          <a:xfrm>
            <a:off x="5381625" y="5216467"/>
            <a:ext cx="2255838" cy="707886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Chính sách phát triển nông nghiệp</a:t>
            </a:r>
          </a:p>
        </p:txBody>
      </p:sp>
      <p:cxnSp>
        <p:nvCxnSpPr>
          <p:cNvPr id="89" name="Straight Arrow Connector 88"/>
          <p:cNvCxnSpPr>
            <a:stCxn id="42" idx="3"/>
          </p:cNvCxnSpPr>
          <p:nvPr/>
        </p:nvCxnSpPr>
        <p:spPr>
          <a:xfrm>
            <a:off x="4552950" y="5048857"/>
            <a:ext cx="804863" cy="41901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42" idx="3"/>
            <a:endCxn id="92" idx="1"/>
          </p:cNvCxnSpPr>
          <p:nvPr/>
        </p:nvCxnSpPr>
        <p:spPr>
          <a:xfrm>
            <a:off x="4552950" y="5048857"/>
            <a:ext cx="819944" cy="1462713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33"/>
          <p:cNvSpPr txBox="1">
            <a:spLocks noChangeArrowheads="1"/>
          </p:cNvSpPr>
          <p:nvPr/>
        </p:nvSpPr>
        <p:spPr bwMode="auto">
          <a:xfrm>
            <a:off x="5372894" y="6003738"/>
            <a:ext cx="1910555" cy="1015663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Thị trường trong và ngoài nước</a:t>
            </a:r>
          </a:p>
        </p:txBody>
      </p:sp>
      <p:sp>
        <p:nvSpPr>
          <p:cNvPr id="93" name="Right Brace 92"/>
          <p:cNvSpPr/>
          <p:nvPr/>
        </p:nvSpPr>
        <p:spPr>
          <a:xfrm>
            <a:off x="7424738" y="3962917"/>
            <a:ext cx="447675" cy="2437883"/>
          </a:xfrm>
          <a:prstGeom prst="righ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 sz="1600">
              <a:solidFill>
                <a:schemeClr val="bg1"/>
              </a:solidFill>
              <a:latin typeface="Calibri (Body)"/>
            </a:endParaRPr>
          </a:p>
        </p:txBody>
      </p:sp>
      <p:sp>
        <p:nvSpPr>
          <p:cNvPr id="95" name="TextBox 74"/>
          <p:cNvSpPr txBox="1">
            <a:spLocks noChangeArrowheads="1"/>
          </p:cNvSpPr>
          <p:nvPr/>
        </p:nvSpPr>
        <p:spPr bwMode="auto">
          <a:xfrm>
            <a:off x="7755038" y="4150806"/>
            <a:ext cx="1388962" cy="2246769"/>
          </a:xfrm>
          <a:prstGeom prst="rect">
            <a:avLst/>
          </a:prstGeom>
          <a:solidFill>
            <a:srgbClr val="56D1F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 i="1" dirty="0">
                <a:solidFill>
                  <a:schemeClr val="bg1"/>
                </a:solidFill>
                <a:latin typeface="Calibri (Body)"/>
              </a:rPr>
              <a:t> </a:t>
            </a:r>
            <a:r>
              <a:rPr lang="en-US" altLang="en-US" sz="20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Là các nhân tố quyết định đến sự phát triển  và phân  bố NN</a:t>
            </a:r>
          </a:p>
        </p:txBody>
      </p:sp>
    </p:spTree>
    <p:extLst>
      <p:ext uri="{BB962C8B-B14F-4D97-AF65-F5344CB8AC3E}">
        <p14:creationId xmlns:p14="http://schemas.microsoft.com/office/powerpoint/2010/main" val="2249528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  <p:bldP spid="42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5" grpId="0" animBg="1"/>
      <p:bldP spid="88" grpId="0" animBg="1"/>
      <p:bldP spid="92" grpId="0" animBg="1"/>
      <p:bldP spid="93" grpId="0" animBg="1"/>
      <p:bldP spid="9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/>
          <p:cNvSpPr txBox="1"/>
          <p:nvPr/>
        </p:nvSpPr>
        <p:spPr>
          <a:xfrm>
            <a:off x="0" y="240389"/>
            <a:ext cx="9144000" cy="646331"/>
          </a:xfrm>
          <a:prstGeom prst="rect">
            <a:avLst/>
          </a:prstGeom>
          <a:solidFill>
            <a:srgbClr val="56D1F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tập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="" xmlns:a16="http://schemas.microsoft.com/office/drawing/2014/main" id="{8A408688-BEF7-4F83-A797-553B1931B7EE}"/>
              </a:ext>
            </a:extLst>
          </p:cNvPr>
          <p:cNvGrpSpPr/>
          <p:nvPr/>
        </p:nvGrpSpPr>
        <p:grpSpPr>
          <a:xfrm>
            <a:off x="3461416" y="2338550"/>
            <a:ext cx="3680442" cy="3101450"/>
            <a:chOff x="4269906" y="2454619"/>
            <a:chExt cx="3680442" cy="3101450"/>
          </a:xfrm>
        </p:grpSpPr>
        <p:grpSp>
          <p:nvGrpSpPr>
            <p:cNvPr id="93" name="Group 92">
              <a:extLst>
                <a:ext uri="{FF2B5EF4-FFF2-40B4-BE49-F238E27FC236}">
                  <a16:creationId xmlns="" xmlns:a16="http://schemas.microsoft.com/office/drawing/2014/main" id="{1348D376-B7F8-47E9-9AFD-F2B61846E7FF}"/>
                </a:ext>
              </a:extLst>
            </p:cNvPr>
            <p:cNvGrpSpPr/>
            <p:nvPr/>
          </p:nvGrpSpPr>
          <p:grpSpPr>
            <a:xfrm>
              <a:off x="4269906" y="3238237"/>
              <a:ext cx="3680442" cy="2317832"/>
              <a:chOff x="4777516" y="3508202"/>
              <a:chExt cx="3088167" cy="1944835"/>
            </a:xfrm>
          </p:grpSpPr>
          <p:sp>
            <p:nvSpPr>
              <p:cNvPr id="122" name="Freeform: Shape 3">
                <a:extLst>
                  <a:ext uri="{FF2B5EF4-FFF2-40B4-BE49-F238E27FC236}">
                    <a16:creationId xmlns="" xmlns:a16="http://schemas.microsoft.com/office/drawing/2014/main" id="{EE1DB933-1769-4B9D-AE2D-842FAE180F4E}"/>
                  </a:ext>
                </a:extLst>
              </p:cNvPr>
              <p:cNvSpPr/>
              <p:nvPr/>
            </p:nvSpPr>
            <p:spPr>
              <a:xfrm>
                <a:off x="4794439" y="3508202"/>
                <a:ext cx="3064615" cy="1529094"/>
              </a:xfrm>
              <a:custGeom>
                <a:avLst/>
                <a:gdLst>
                  <a:gd name="connsiteX0" fmla="*/ 0 w 4263961"/>
                  <a:gd name="connsiteY0" fmla="*/ 913053 h 2127509"/>
                  <a:gd name="connsiteX1" fmla="*/ 1803940 w 4263961"/>
                  <a:gd name="connsiteY1" fmla="*/ 47325 h 2127509"/>
                  <a:gd name="connsiteX2" fmla="*/ 2173891 w 4263961"/>
                  <a:gd name="connsiteY2" fmla="*/ 57708 h 2127509"/>
                  <a:gd name="connsiteX3" fmla="*/ 4205955 w 4263961"/>
                  <a:gd name="connsiteY3" fmla="*/ 1124127 h 2127509"/>
                  <a:gd name="connsiteX4" fmla="*/ 4263962 w 4263961"/>
                  <a:gd name="connsiteY4" fmla="*/ 1170037 h 2127509"/>
                  <a:gd name="connsiteX5" fmla="*/ 4170712 w 4263961"/>
                  <a:gd name="connsiteY5" fmla="*/ 1244618 h 2127509"/>
                  <a:gd name="connsiteX6" fmla="*/ 2545652 w 4263961"/>
                  <a:gd name="connsiteY6" fmla="*/ 2055862 h 2127509"/>
                  <a:gd name="connsiteX7" fmla="*/ 2348484 w 4263961"/>
                  <a:gd name="connsiteY7" fmla="*/ 2124728 h 2127509"/>
                  <a:gd name="connsiteX8" fmla="*/ 2249900 w 4263961"/>
                  <a:gd name="connsiteY8" fmla="*/ 2083866 h 2127509"/>
                  <a:gd name="connsiteX9" fmla="*/ 88583 w 4263961"/>
                  <a:gd name="connsiteY9" fmla="*/ 995254 h 2127509"/>
                  <a:gd name="connsiteX10" fmla="*/ 0 w 4263961"/>
                  <a:gd name="connsiteY10" fmla="*/ 913053 h 212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63961" h="2127509">
                    <a:moveTo>
                      <a:pt x="0" y="913053"/>
                    </a:moveTo>
                    <a:cubicBezTo>
                      <a:pt x="601980" y="625779"/>
                      <a:pt x="1206532" y="343839"/>
                      <a:pt x="1803940" y="47325"/>
                    </a:cubicBezTo>
                    <a:cubicBezTo>
                      <a:pt x="1941957" y="-21159"/>
                      <a:pt x="2041684" y="-13253"/>
                      <a:pt x="2173891" y="57708"/>
                    </a:cubicBezTo>
                    <a:cubicBezTo>
                      <a:pt x="2848070" y="419182"/>
                      <a:pt x="3528251" y="769321"/>
                      <a:pt x="4205955" y="1124127"/>
                    </a:cubicBezTo>
                    <a:cubicBezTo>
                      <a:pt x="4227481" y="1135366"/>
                      <a:pt x="4259009" y="1136795"/>
                      <a:pt x="4263962" y="1170037"/>
                    </a:cubicBezTo>
                    <a:cubicBezTo>
                      <a:pt x="4241102" y="1205280"/>
                      <a:pt x="4207383" y="1225663"/>
                      <a:pt x="4170712" y="1244618"/>
                    </a:cubicBezTo>
                    <a:cubicBezTo>
                      <a:pt x="3632835" y="1522558"/>
                      <a:pt x="3087433" y="1785638"/>
                      <a:pt x="2545652" y="2055862"/>
                    </a:cubicBezTo>
                    <a:cubicBezTo>
                      <a:pt x="2484311" y="2086437"/>
                      <a:pt x="2427446" y="2140349"/>
                      <a:pt x="2348484" y="2124728"/>
                    </a:cubicBezTo>
                    <a:cubicBezTo>
                      <a:pt x="2311813" y="2120347"/>
                      <a:pt x="2281714" y="2099582"/>
                      <a:pt x="2249900" y="2083866"/>
                    </a:cubicBezTo>
                    <a:cubicBezTo>
                      <a:pt x="1526286" y="1727345"/>
                      <a:pt x="810292" y="1355680"/>
                      <a:pt x="88583" y="995254"/>
                    </a:cubicBezTo>
                    <a:cubicBezTo>
                      <a:pt x="52387" y="977156"/>
                      <a:pt x="3810" y="968012"/>
                      <a:pt x="0" y="91305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3" name="Freeform: Shape 4">
                <a:extLst>
                  <a:ext uri="{FF2B5EF4-FFF2-40B4-BE49-F238E27FC236}">
                    <a16:creationId xmlns="" xmlns:a16="http://schemas.microsoft.com/office/drawing/2014/main" id="{9CBF74CC-CFA8-4E69-9B20-DB94BBA9C144}"/>
                  </a:ext>
                </a:extLst>
              </p:cNvPr>
              <p:cNvSpPr/>
              <p:nvPr/>
            </p:nvSpPr>
            <p:spPr>
              <a:xfrm>
                <a:off x="4777516" y="4164436"/>
                <a:ext cx="1732709" cy="1288601"/>
              </a:xfrm>
              <a:custGeom>
                <a:avLst/>
                <a:gdLst>
                  <a:gd name="connsiteX0" fmla="*/ 2393937 w 2410810"/>
                  <a:gd name="connsiteY0" fmla="*/ 1779651 h 1792899"/>
                  <a:gd name="connsiteX1" fmla="*/ 2330786 w 2410810"/>
                  <a:gd name="connsiteY1" fmla="*/ 1775746 h 1792899"/>
                  <a:gd name="connsiteX2" fmla="*/ 38023 w 2410810"/>
                  <a:gd name="connsiteY2" fmla="*/ 614553 h 1792899"/>
                  <a:gd name="connsiteX3" fmla="*/ 18 w 2410810"/>
                  <a:gd name="connsiteY3" fmla="*/ 548068 h 1792899"/>
                  <a:gd name="connsiteX4" fmla="*/ 399 w 2410810"/>
                  <a:gd name="connsiteY4" fmla="*/ 233077 h 1792899"/>
                  <a:gd name="connsiteX5" fmla="*/ 4305 w 2410810"/>
                  <a:gd name="connsiteY5" fmla="*/ 62293 h 1792899"/>
                  <a:gd name="connsiteX6" fmla="*/ 23450 w 2410810"/>
                  <a:gd name="connsiteY6" fmla="*/ 0 h 1792899"/>
                  <a:gd name="connsiteX7" fmla="*/ 665530 w 2410810"/>
                  <a:gd name="connsiteY7" fmla="*/ 327374 h 1792899"/>
                  <a:gd name="connsiteX8" fmla="*/ 2319070 w 2410810"/>
                  <a:gd name="connsiteY8" fmla="*/ 1158240 h 1792899"/>
                  <a:gd name="connsiteX9" fmla="*/ 2381173 w 2410810"/>
                  <a:gd name="connsiteY9" fmla="*/ 1193006 h 1792899"/>
                  <a:gd name="connsiteX10" fmla="*/ 2401747 w 2410810"/>
                  <a:gd name="connsiteY10" fmla="*/ 1274159 h 1792899"/>
                  <a:gd name="connsiteX11" fmla="*/ 2409844 w 2410810"/>
                  <a:gd name="connsiteY11" fmla="*/ 1681734 h 1792899"/>
                  <a:gd name="connsiteX12" fmla="*/ 2393937 w 2410810"/>
                  <a:gd name="connsiteY12" fmla="*/ 1779651 h 179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10810" h="1792899">
                    <a:moveTo>
                      <a:pt x="2393937" y="1779651"/>
                    </a:moveTo>
                    <a:cubicBezTo>
                      <a:pt x="2371267" y="1806797"/>
                      <a:pt x="2349741" y="1785366"/>
                      <a:pt x="2330786" y="1775746"/>
                    </a:cubicBezTo>
                    <a:cubicBezTo>
                      <a:pt x="1566405" y="1388840"/>
                      <a:pt x="802404" y="1001268"/>
                      <a:pt x="38023" y="614553"/>
                    </a:cubicBezTo>
                    <a:cubicBezTo>
                      <a:pt x="8210" y="599504"/>
                      <a:pt x="-458" y="580072"/>
                      <a:pt x="18" y="548068"/>
                    </a:cubicBezTo>
                    <a:cubicBezTo>
                      <a:pt x="1733" y="443103"/>
                      <a:pt x="495" y="338042"/>
                      <a:pt x="399" y="233077"/>
                    </a:cubicBezTo>
                    <a:cubicBezTo>
                      <a:pt x="1542" y="176117"/>
                      <a:pt x="1733" y="119158"/>
                      <a:pt x="4305" y="62293"/>
                    </a:cubicBezTo>
                    <a:cubicBezTo>
                      <a:pt x="5257" y="40576"/>
                      <a:pt x="-6935" y="13240"/>
                      <a:pt x="23450" y="0"/>
                    </a:cubicBezTo>
                    <a:cubicBezTo>
                      <a:pt x="232524" y="118872"/>
                      <a:pt x="451122" y="219075"/>
                      <a:pt x="665530" y="327374"/>
                    </a:cubicBezTo>
                    <a:cubicBezTo>
                      <a:pt x="1216170" y="605504"/>
                      <a:pt x="1767859" y="881348"/>
                      <a:pt x="2319070" y="1158240"/>
                    </a:cubicBezTo>
                    <a:cubicBezTo>
                      <a:pt x="2340216" y="1168908"/>
                      <a:pt x="2360504" y="1181386"/>
                      <a:pt x="2381173" y="1193006"/>
                    </a:cubicBezTo>
                    <a:cubicBezTo>
                      <a:pt x="2400699" y="1216914"/>
                      <a:pt x="2401557" y="1245013"/>
                      <a:pt x="2401747" y="1274159"/>
                    </a:cubicBezTo>
                    <a:cubicBezTo>
                      <a:pt x="2402414" y="1410081"/>
                      <a:pt x="2396509" y="1546098"/>
                      <a:pt x="2409844" y="1681734"/>
                    </a:cubicBezTo>
                    <a:cubicBezTo>
                      <a:pt x="2413368" y="1716119"/>
                      <a:pt x="2407081" y="1748314"/>
                      <a:pt x="2393937" y="177965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5">
                <a:extLst>
                  <a:ext uri="{FF2B5EF4-FFF2-40B4-BE49-F238E27FC236}">
                    <a16:creationId xmlns="" xmlns:a16="http://schemas.microsoft.com/office/drawing/2014/main" id="{2587345B-BF3D-42C8-B448-4F5AE7DF4E8C}"/>
                  </a:ext>
                </a:extLst>
              </p:cNvPr>
              <p:cNvSpPr/>
              <p:nvPr/>
            </p:nvSpPr>
            <p:spPr>
              <a:xfrm>
                <a:off x="6510268" y="4433683"/>
                <a:ext cx="1300133" cy="882157"/>
              </a:xfrm>
              <a:custGeom>
                <a:avLst/>
                <a:gdLst>
                  <a:gd name="connsiteX0" fmla="*/ 1807964 w 1808944"/>
                  <a:gd name="connsiteY0" fmla="*/ 99822 h 1227391"/>
                  <a:gd name="connsiteX1" fmla="*/ 1777864 w 1808944"/>
                  <a:gd name="connsiteY1" fmla="*/ 283845 h 1227391"/>
                  <a:gd name="connsiteX2" fmla="*/ 1729763 w 1808944"/>
                  <a:gd name="connsiteY2" fmla="*/ 375856 h 1227391"/>
                  <a:gd name="connsiteX3" fmla="*/ 1654420 w 1808944"/>
                  <a:gd name="connsiteY3" fmla="*/ 418909 h 1227391"/>
                  <a:gd name="connsiteX4" fmla="*/ 784788 w 1808944"/>
                  <a:gd name="connsiteY4" fmla="*/ 848011 h 1227391"/>
                  <a:gd name="connsiteX5" fmla="*/ 6595 w 1808944"/>
                  <a:gd name="connsiteY5" fmla="*/ 1227391 h 1227391"/>
                  <a:gd name="connsiteX6" fmla="*/ 23 w 1808944"/>
                  <a:gd name="connsiteY6" fmla="*/ 926116 h 1227391"/>
                  <a:gd name="connsiteX7" fmla="*/ 153280 w 1808944"/>
                  <a:gd name="connsiteY7" fmla="*/ 785908 h 1227391"/>
                  <a:gd name="connsiteX8" fmla="*/ 933473 w 1808944"/>
                  <a:gd name="connsiteY8" fmla="*/ 406908 h 1227391"/>
                  <a:gd name="connsiteX9" fmla="*/ 1690806 w 1808944"/>
                  <a:gd name="connsiteY9" fmla="*/ 32956 h 1227391"/>
                  <a:gd name="connsiteX10" fmla="*/ 1789580 w 1808944"/>
                  <a:gd name="connsiteY10" fmla="*/ 0 h 1227391"/>
                  <a:gd name="connsiteX11" fmla="*/ 1807964 w 1808944"/>
                  <a:gd name="connsiteY11" fmla="*/ 99822 h 122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8944" h="1227391">
                    <a:moveTo>
                      <a:pt x="1807964" y="99822"/>
                    </a:moveTo>
                    <a:cubicBezTo>
                      <a:pt x="1813202" y="163639"/>
                      <a:pt x="1796629" y="223933"/>
                      <a:pt x="1777864" y="283845"/>
                    </a:cubicBezTo>
                    <a:cubicBezTo>
                      <a:pt x="1765387" y="334137"/>
                      <a:pt x="1759195" y="347377"/>
                      <a:pt x="1729763" y="375856"/>
                    </a:cubicBezTo>
                    <a:cubicBezTo>
                      <a:pt x="1708903" y="395954"/>
                      <a:pt x="1680043" y="406051"/>
                      <a:pt x="1654420" y="418909"/>
                    </a:cubicBezTo>
                    <a:cubicBezTo>
                      <a:pt x="1364670" y="564356"/>
                      <a:pt x="1076729" y="707041"/>
                      <a:pt x="784788" y="848011"/>
                    </a:cubicBezTo>
                    <a:cubicBezTo>
                      <a:pt x="744402" y="867537"/>
                      <a:pt x="76604" y="1204531"/>
                      <a:pt x="6595" y="1227391"/>
                    </a:cubicBezTo>
                    <a:cubicBezTo>
                      <a:pt x="6595" y="1147477"/>
                      <a:pt x="-453" y="991362"/>
                      <a:pt x="23" y="926116"/>
                    </a:cubicBezTo>
                    <a:cubicBezTo>
                      <a:pt x="23" y="840010"/>
                      <a:pt x="4405" y="865727"/>
                      <a:pt x="153280" y="785908"/>
                    </a:cubicBezTo>
                    <a:cubicBezTo>
                      <a:pt x="416361" y="657415"/>
                      <a:pt x="670107" y="534829"/>
                      <a:pt x="933473" y="406908"/>
                    </a:cubicBezTo>
                    <a:cubicBezTo>
                      <a:pt x="1183981" y="285179"/>
                      <a:pt x="1441823" y="157639"/>
                      <a:pt x="1690806" y="32956"/>
                    </a:cubicBezTo>
                    <a:cubicBezTo>
                      <a:pt x="1724810" y="15907"/>
                      <a:pt x="1743289" y="7429"/>
                      <a:pt x="1789580" y="0"/>
                    </a:cubicBezTo>
                    <a:cubicBezTo>
                      <a:pt x="1795676" y="33242"/>
                      <a:pt x="1801772" y="66484"/>
                      <a:pt x="1807964" y="998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6">
                <a:extLst>
                  <a:ext uri="{FF2B5EF4-FFF2-40B4-BE49-F238E27FC236}">
                    <a16:creationId xmlns="" xmlns:a16="http://schemas.microsoft.com/office/drawing/2014/main" id="{224C8820-CEC4-4C5F-A669-C5F5FAA18BF4}"/>
                  </a:ext>
                </a:extLst>
              </p:cNvPr>
              <p:cNvSpPr/>
              <p:nvPr/>
            </p:nvSpPr>
            <p:spPr>
              <a:xfrm>
                <a:off x="6902826" y="5155031"/>
                <a:ext cx="171489" cy="88585"/>
              </a:xfrm>
              <a:custGeom>
                <a:avLst/>
                <a:gdLst>
                  <a:gd name="connsiteX0" fmla="*/ 0 w 238601"/>
                  <a:gd name="connsiteY0" fmla="*/ 123254 h 123253"/>
                  <a:gd name="connsiteX1" fmla="*/ 147828 w 238601"/>
                  <a:gd name="connsiteY1" fmla="*/ 2762 h 123253"/>
                  <a:gd name="connsiteX2" fmla="*/ 238601 w 238601"/>
                  <a:gd name="connsiteY2" fmla="*/ 0 h 123253"/>
                  <a:gd name="connsiteX3" fmla="*/ 0 w 238601"/>
                  <a:gd name="connsiteY3" fmla="*/ 123254 h 12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601" h="123253">
                    <a:moveTo>
                      <a:pt x="0" y="123254"/>
                    </a:moveTo>
                    <a:cubicBezTo>
                      <a:pt x="2096" y="25146"/>
                      <a:pt x="63817" y="953"/>
                      <a:pt x="147828" y="2762"/>
                    </a:cubicBezTo>
                    <a:cubicBezTo>
                      <a:pt x="178022" y="3429"/>
                      <a:pt x="208312" y="1048"/>
                      <a:pt x="238601" y="0"/>
                    </a:cubicBezTo>
                    <a:cubicBezTo>
                      <a:pt x="159067" y="41148"/>
                      <a:pt x="79534" y="82201"/>
                      <a:pt x="0" y="123254"/>
                    </a:cubicBezTo>
                    <a:close/>
                  </a:path>
                </a:pathLst>
              </a:custGeom>
              <a:solidFill>
                <a:srgbClr val="EBE3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7">
                <a:extLst>
                  <a:ext uri="{FF2B5EF4-FFF2-40B4-BE49-F238E27FC236}">
                    <a16:creationId xmlns="" xmlns:a16="http://schemas.microsoft.com/office/drawing/2014/main" id="{799C80A8-7F34-47AD-850E-CD61712A07BD}"/>
                  </a:ext>
                </a:extLst>
              </p:cNvPr>
              <p:cNvSpPr/>
              <p:nvPr/>
            </p:nvSpPr>
            <p:spPr>
              <a:xfrm>
                <a:off x="6520279" y="4637690"/>
                <a:ext cx="1345404" cy="721563"/>
              </a:xfrm>
              <a:custGeom>
                <a:avLst/>
                <a:gdLst>
                  <a:gd name="connsiteX0" fmla="*/ 1843754 w 1871931"/>
                  <a:gd name="connsiteY0" fmla="*/ 67246 h 1003949"/>
                  <a:gd name="connsiteX1" fmla="*/ 1763935 w 1871931"/>
                  <a:gd name="connsiteY1" fmla="*/ 0 h 1003949"/>
                  <a:gd name="connsiteX2" fmla="*/ 1660207 w 1871931"/>
                  <a:gd name="connsiteY2" fmla="*/ 116014 h 1003949"/>
                  <a:gd name="connsiteX3" fmla="*/ 676370 w 1871931"/>
                  <a:gd name="connsiteY3" fmla="*/ 603218 h 1003949"/>
                  <a:gd name="connsiteX4" fmla="*/ 302228 w 1871931"/>
                  <a:gd name="connsiteY4" fmla="*/ 788956 h 1003949"/>
                  <a:gd name="connsiteX5" fmla="*/ 0 w 1871931"/>
                  <a:gd name="connsiteY5" fmla="*/ 930211 h 1003949"/>
                  <a:gd name="connsiteX6" fmla="*/ 99441 w 1871931"/>
                  <a:gd name="connsiteY6" fmla="*/ 978979 h 1003949"/>
                  <a:gd name="connsiteX7" fmla="*/ 359855 w 1871931"/>
                  <a:gd name="connsiteY7" fmla="*/ 847725 h 1003949"/>
                  <a:gd name="connsiteX8" fmla="*/ 726472 w 1871931"/>
                  <a:gd name="connsiteY8" fmla="*/ 664940 h 1003949"/>
                  <a:gd name="connsiteX9" fmla="*/ 752665 w 1871931"/>
                  <a:gd name="connsiteY9" fmla="*/ 668941 h 1003949"/>
                  <a:gd name="connsiteX10" fmla="*/ 893255 w 1871931"/>
                  <a:gd name="connsiteY10" fmla="*/ 619601 h 1003949"/>
                  <a:gd name="connsiteX11" fmla="*/ 1672018 w 1871931"/>
                  <a:gd name="connsiteY11" fmla="*/ 230124 h 1003949"/>
                  <a:gd name="connsiteX12" fmla="*/ 1865376 w 1871931"/>
                  <a:gd name="connsiteY12" fmla="*/ 124682 h 1003949"/>
                  <a:gd name="connsiteX13" fmla="*/ 1843754 w 1871931"/>
                  <a:gd name="connsiteY13" fmla="*/ 67246 h 100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1931" h="1003949">
                    <a:moveTo>
                      <a:pt x="1843754" y="67246"/>
                    </a:moveTo>
                    <a:cubicBezTo>
                      <a:pt x="1817561" y="44386"/>
                      <a:pt x="1790605" y="22384"/>
                      <a:pt x="1763935" y="0"/>
                    </a:cubicBezTo>
                    <a:cubicBezTo>
                      <a:pt x="1751076" y="58198"/>
                      <a:pt x="1713166" y="90106"/>
                      <a:pt x="1660207" y="116014"/>
                    </a:cubicBezTo>
                    <a:cubicBezTo>
                      <a:pt x="1331405" y="276701"/>
                      <a:pt x="1004125" y="440436"/>
                      <a:pt x="676370" y="603218"/>
                    </a:cubicBezTo>
                    <a:cubicBezTo>
                      <a:pt x="665988" y="607981"/>
                      <a:pt x="307943" y="786384"/>
                      <a:pt x="302228" y="788956"/>
                    </a:cubicBezTo>
                    <a:cubicBezTo>
                      <a:pt x="200978" y="834866"/>
                      <a:pt x="107442" y="897445"/>
                      <a:pt x="0" y="930211"/>
                    </a:cubicBezTo>
                    <a:cubicBezTo>
                      <a:pt x="18479" y="1017365"/>
                      <a:pt x="19050" y="1018413"/>
                      <a:pt x="99441" y="978979"/>
                    </a:cubicBezTo>
                    <a:cubicBezTo>
                      <a:pt x="186690" y="936117"/>
                      <a:pt x="273177" y="891730"/>
                      <a:pt x="359855" y="847725"/>
                    </a:cubicBezTo>
                    <a:cubicBezTo>
                      <a:pt x="368998" y="843058"/>
                      <a:pt x="607600" y="724186"/>
                      <a:pt x="726472" y="664940"/>
                    </a:cubicBezTo>
                    <a:cubicBezTo>
                      <a:pt x="734949" y="666559"/>
                      <a:pt x="743807" y="667798"/>
                      <a:pt x="752665" y="668941"/>
                    </a:cubicBezTo>
                    <a:cubicBezTo>
                      <a:pt x="802291" y="660083"/>
                      <a:pt x="848392" y="642271"/>
                      <a:pt x="893255" y="619601"/>
                    </a:cubicBezTo>
                    <a:cubicBezTo>
                      <a:pt x="1152239" y="488633"/>
                      <a:pt x="1412748" y="360521"/>
                      <a:pt x="1672018" y="230124"/>
                    </a:cubicBezTo>
                    <a:cubicBezTo>
                      <a:pt x="1737646" y="197167"/>
                      <a:pt x="1804988" y="167259"/>
                      <a:pt x="1865376" y="124682"/>
                    </a:cubicBezTo>
                    <a:cubicBezTo>
                      <a:pt x="1883188" y="96107"/>
                      <a:pt x="1860899" y="82296"/>
                      <a:pt x="1843754" y="67246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7" name="Freeform: Shape 8">
                <a:extLst>
                  <a:ext uri="{FF2B5EF4-FFF2-40B4-BE49-F238E27FC236}">
                    <a16:creationId xmlns="" xmlns:a16="http://schemas.microsoft.com/office/drawing/2014/main" id="{0F4ACCB6-1486-470D-B160-49F2EB11FD9C}"/>
                  </a:ext>
                </a:extLst>
              </p:cNvPr>
              <p:cNvSpPr/>
              <p:nvPr/>
            </p:nvSpPr>
            <p:spPr>
              <a:xfrm>
                <a:off x="6487771" y="4349205"/>
                <a:ext cx="1374446" cy="1094310"/>
              </a:xfrm>
              <a:custGeom>
                <a:avLst/>
                <a:gdLst>
                  <a:gd name="connsiteX0" fmla="*/ 1837359 w 1912339"/>
                  <a:gd name="connsiteY0" fmla="*/ 537686 h 1522571"/>
                  <a:gd name="connsiteX1" fmla="*/ 912482 w 1912339"/>
                  <a:gd name="connsiteY1" fmla="*/ 996220 h 1522571"/>
                  <a:gd name="connsiteX2" fmla="*/ 912196 w 1912339"/>
                  <a:gd name="connsiteY2" fmla="*/ 996315 h 1522571"/>
                  <a:gd name="connsiteX3" fmla="*/ 132003 w 1912339"/>
                  <a:gd name="connsiteY3" fmla="*/ 1386554 h 1522571"/>
                  <a:gd name="connsiteX4" fmla="*/ 45135 w 1912339"/>
                  <a:gd name="connsiteY4" fmla="*/ 1331595 h 1522571"/>
                  <a:gd name="connsiteX5" fmla="*/ 41992 w 1912339"/>
                  <a:gd name="connsiteY5" fmla="*/ 1053084 h 1522571"/>
                  <a:gd name="connsiteX6" fmla="*/ 106952 w 1912339"/>
                  <a:gd name="connsiteY6" fmla="*/ 952309 h 1522571"/>
                  <a:gd name="connsiteX7" fmla="*/ 1264335 w 1912339"/>
                  <a:gd name="connsiteY7" fmla="*/ 385381 h 1522571"/>
                  <a:gd name="connsiteX8" fmla="*/ 1820881 w 1912339"/>
                  <a:gd name="connsiteY8" fmla="*/ 117443 h 1522571"/>
                  <a:gd name="connsiteX9" fmla="*/ 1908035 w 1912339"/>
                  <a:gd name="connsiteY9" fmla="*/ 0 h 1522571"/>
                  <a:gd name="connsiteX10" fmla="*/ 1829644 w 1912339"/>
                  <a:gd name="connsiteY10" fmla="*/ 34195 h 1522571"/>
                  <a:gd name="connsiteX11" fmla="*/ 87331 w 1912339"/>
                  <a:gd name="connsiteY11" fmla="*/ 910876 h 1522571"/>
                  <a:gd name="connsiteX12" fmla="*/ 1796 w 1912339"/>
                  <a:gd name="connsiteY12" fmla="*/ 936022 h 1522571"/>
                  <a:gd name="connsiteX13" fmla="*/ 844 w 1912339"/>
                  <a:gd name="connsiteY13" fmla="*/ 1440371 h 1522571"/>
                  <a:gd name="connsiteX14" fmla="*/ 14370 w 1912339"/>
                  <a:gd name="connsiteY14" fmla="*/ 1522571 h 1522571"/>
                  <a:gd name="connsiteX15" fmla="*/ 879621 w 1912339"/>
                  <a:gd name="connsiteY15" fmla="*/ 1094041 h 1522571"/>
                  <a:gd name="connsiteX16" fmla="*/ 890669 w 1912339"/>
                  <a:gd name="connsiteY16" fmla="*/ 1089660 h 1522571"/>
                  <a:gd name="connsiteX17" fmla="*/ 1055547 w 1912339"/>
                  <a:gd name="connsiteY17" fmla="*/ 1006888 h 1522571"/>
                  <a:gd name="connsiteX18" fmla="*/ 1057452 w 1912339"/>
                  <a:gd name="connsiteY18" fmla="*/ 1005935 h 1522571"/>
                  <a:gd name="connsiteX19" fmla="*/ 1057452 w 1912339"/>
                  <a:gd name="connsiteY19" fmla="*/ 1005935 h 1522571"/>
                  <a:gd name="connsiteX20" fmla="*/ 1858695 w 1912339"/>
                  <a:gd name="connsiteY20" fmla="*/ 605028 h 1522571"/>
                  <a:gd name="connsiteX21" fmla="*/ 1910416 w 1912339"/>
                  <a:gd name="connsiteY21" fmla="*/ 526161 h 1522571"/>
                  <a:gd name="connsiteX22" fmla="*/ 1837359 w 1912339"/>
                  <a:gd name="connsiteY22" fmla="*/ 537686 h 152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12339" h="1522571">
                    <a:moveTo>
                      <a:pt x="1837359" y="537686"/>
                    </a:moveTo>
                    <a:cubicBezTo>
                      <a:pt x="1528559" y="689515"/>
                      <a:pt x="1220520" y="842963"/>
                      <a:pt x="912482" y="996220"/>
                    </a:cubicBezTo>
                    <a:cubicBezTo>
                      <a:pt x="912386" y="996220"/>
                      <a:pt x="912291" y="996315"/>
                      <a:pt x="912196" y="996315"/>
                    </a:cubicBezTo>
                    <a:cubicBezTo>
                      <a:pt x="806088" y="1039273"/>
                      <a:pt x="230397" y="1339120"/>
                      <a:pt x="132003" y="1386554"/>
                    </a:cubicBezTo>
                    <a:cubicBezTo>
                      <a:pt x="90474" y="1406557"/>
                      <a:pt x="55422" y="1416177"/>
                      <a:pt x="45135" y="1331595"/>
                    </a:cubicBezTo>
                    <a:cubicBezTo>
                      <a:pt x="44564" y="1238726"/>
                      <a:pt x="47802" y="1145667"/>
                      <a:pt x="41992" y="1053084"/>
                    </a:cubicBezTo>
                    <a:cubicBezTo>
                      <a:pt x="38563" y="998411"/>
                      <a:pt x="60566" y="974788"/>
                      <a:pt x="106952" y="952309"/>
                    </a:cubicBezTo>
                    <a:cubicBezTo>
                      <a:pt x="493477" y="764762"/>
                      <a:pt x="878477" y="574262"/>
                      <a:pt x="1264335" y="385381"/>
                    </a:cubicBezTo>
                    <a:cubicBezTo>
                      <a:pt x="1449216" y="294894"/>
                      <a:pt x="1631048" y="197834"/>
                      <a:pt x="1820881" y="117443"/>
                    </a:cubicBezTo>
                    <a:cubicBezTo>
                      <a:pt x="1870316" y="93440"/>
                      <a:pt x="1928799" y="76105"/>
                      <a:pt x="1908035" y="0"/>
                    </a:cubicBezTo>
                    <a:cubicBezTo>
                      <a:pt x="1881841" y="11335"/>
                      <a:pt x="1855076" y="21431"/>
                      <a:pt x="1829644" y="34195"/>
                    </a:cubicBezTo>
                    <a:cubicBezTo>
                      <a:pt x="1248810" y="326422"/>
                      <a:pt x="668261" y="619030"/>
                      <a:pt x="87331" y="910876"/>
                    </a:cubicBezTo>
                    <a:cubicBezTo>
                      <a:pt x="60947" y="924115"/>
                      <a:pt x="36467" y="948880"/>
                      <a:pt x="1796" y="936022"/>
                    </a:cubicBezTo>
                    <a:cubicBezTo>
                      <a:pt x="1416" y="1104138"/>
                      <a:pt x="749" y="1272254"/>
                      <a:pt x="844" y="1440371"/>
                    </a:cubicBezTo>
                    <a:cubicBezTo>
                      <a:pt x="844" y="1468279"/>
                      <a:pt x="-5062" y="1497616"/>
                      <a:pt x="14370" y="1522571"/>
                    </a:cubicBezTo>
                    <a:cubicBezTo>
                      <a:pt x="146196" y="1457134"/>
                      <a:pt x="604348" y="1230344"/>
                      <a:pt x="879621" y="1094041"/>
                    </a:cubicBezTo>
                    <a:cubicBezTo>
                      <a:pt x="883240" y="1092708"/>
                      <a:pt x="886955" y="1091374"/>
                      <a:pt x="890669" y="1089660"/>
                    </a:cubicBezTo>
                    <a:cubicBezTo>
                      <a:pt x="945629" y="1062038"/>
                      <a:pt x="1000588" y="1034415"/>
                      <a:pt x="1055547" y="1006888"/>
                    </a:cubicBezTo>
                    <a:cubicBezTo>
                      <a:pt x="1056119" y="1006602"/>
                      <a:pt x="1056881" y="1006221"/>
                      <a:pt x="1057452" y="1005935"/>
                    </a:cubicBezTo>
                    <a:cubicBezTo>
                      <a:pt x="1057452" y="1005935"/>
                      <a:pt x="1057452" y="1005935"/>
                      <a:pt x="1057452" y="1005935"/>
                    </a:cubicBezTo>
                    <a:cubicBezTo>
                      <a:pt x="1324343" y="871823"/>
                      <a:pt x="1591138" y="737711"/>
                      <a:pt x="1858695" y="605028"/>
                    </a:cubicBezTo>
                    <a:cubicBezTo>
                      <a:pt x="1894890" y="587026"/>
                      <a:pt x="1917560" y="568643"/>
                      <a:pt x="1910416" y="526161"/>
                    </a:cubicBezTo>
                    <a:cubicBezTo>
                      <a:pt x="1880698" y="492633"/>
                      <a:pt x="1858029" y="527494"/>
                      <a:pt x="1837359" y="53768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9">
                <a:extLst>
                  <a:ext uri="{FF2B5EF4-FFF2-40B4-BE49-F238E27FC236}">
                    <a16:creationId xmlns="" xmlns:a16="http://schemas.microsoft.com/office/drawing/2014/main" id="{687216AA-575A-49D3-93C7-FA42A0E264A3}"/>
                  </a:ext>
                </a:extLst>
              </p:cNvPr>
              <p:cNvSpPr/>
              <p:nvPr/>
            </p:nvSpPr>
            <p:spPr>
              <a:xfrm>
                <a:off x="6749957" y="5075345"/>
                <a:ext cx="385929" cy="192965"/>
              </a:xfrm>
              <a:custGeom>
                <a:avLst/>
                <a:gdLst>
                  <a:gd name="connsiteX0" fmla="*/ 525971 w 536963"/>
                  <a:gd name="connsiteY0" fmla="*/ 79248 h 268483"/>
                  <a:gd name="connsiteX1" fmla="*/ 515588 w 536963"/>
                  <a:gd name="connsiteY1" fmla="*/ 107156 h 268483"/>
                  <a:gd name="connsiteX2" fmla="*/ 212788 w 536963"/>
                  <a:gd name="connsiteY2" fmla="*/ 234124 h 268483"/>
                  <a:gd name="connsiteX3" fmla="*/ 156686 w 536963"/>
                  <a:gd name="connsiteY3" fmla="*/ 260699 h 268483"/>
                  <a:gd name="connsiteX4" fmla="*/ 0 w 536963"/>
                  <a:gd name="connsiteY4" fmla="*/ 172307 h 268483"/>
                  <a:gd name="connsiteX5" fmla="*/ 345091 w 536963"/>
                  <a:gd name="connsiteY5" fmla="*/ 0 h 268483"/>
                  <a:gd name="connsiteX6" fmla="*/ 525971 w 536963"/>
                  <a:gd name="connsiteY6" fmla="*/ 79248 h 26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6963" h="268483">
                    <a:moveTo>
                      <a:pt x="525971" y="79248"/>
                    </a:moveTo>
                    <a:cubicBezTo>
                      <a:pt x="542163" y="86296"/>
                      <a:pt x="541877" y="106108"/>
                      <a:pt x="515588" y="107156"/>
                    </a:cubicBezTo>
                    <a:cubicBezTo>
                      <a:pt x="494157" y="108013"/>
                      <a:pt x="268414" y="120586"/>
                      <a:pt x="212788" y="234124"/>
                    </a:cubicBezTo>
                    <a:cubicBezTo>
                      <a:pt x="199835" y="268319"/>
                      <a:pt x="187166" y="276606"/>
                      <a:pt x="156686" y="260699"/>
                    </a:cubicBezTo>
                    <a:cubicBezTo>
                      <a:pt x="132779" y="241363"/>
                      <a:pt x="37719" y="200692"/>
                      <a:pt x="0" y="172307"/>
                    </a:cubicBezTo>
                    <a:cubicBezTo>
                      <a:pt x="115062" y="114871"/>
                      <a:pt x="230029" y="57436"/>
                      <a:pt x="345091" y="0"/>
                    </a:cubicBezTo>
                    <a:cubicBezTo>
                      <a:pt x="377095" y="12954"/>
                      <a:pt x="488918" y="56102"/>
                      <a:pt x="525971" y="7924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="" xmlns:a16="http://schemas.microsoft.com/office/drawing/2014/main" id="{65E10776-92F2-4973-8A9C-F8CCE3C599BD}"/>
                </a:ext>
              </a:extLst>
            </p:cNvPr>
            <p:cNvGrpSpPr/>
            <p:nvPr/>
          </p:nvGrpSpPr>
          <p:grpSpPr>
            <a:xfrm>
              <a:off x="4538536" y="2929613"/>
              <a:ext cx="3214136" cy="2024166"/>
              <a:chOff x="4777516" y="3508202"/>
              <a:chExt cx="3088167" cy="1944835"/>
            </a:xfrm>
          </p:grpSpPr>
          <p:sp>
            <p:nvSpPr>
              <p:cNvPr id="115" name="Freeform: Shape 29">
                <a:extLst>
                  <a:ext uri="{FF2B5EF4-FFF2-40B4-BE49-F238E27FC236}">
                    <a16:creationId xmlns="" xmlns:a16="http://schemas.microsoft.com/office/drawing/2014/main" id="{6FACC291-1481-4F19-B04F-27F7912A3E6B}"/>
                  </a:ext>
                </a:extLst>
              </p:cNvPr>
              <p:cNvSpPr/>
              <p:nvPr/>
            </p:nvSpPr>
            <p:spPr>
              <a:xfrm>
                <a:off x="4794439" y="3508202"/>
                <a:ext cx="3064615" cy="1529094"/>
              </a:xfrm>
              <a:custGeom>
                <a:avLst/>
                <a:gdLst>
                  <a:gd name="connsiteX0" fmla="*/ 0 w 4263961"/>
                  <a:gd name="connsiteY0" fmla="*/ 913053 h 2127509"/>
                  <a:gd name="connsiteX1" fmla="*/ 1803940 w 4263961"/>
                  <a:gd name="connsiteY1" fmla="*/ 47325 h 2127509"/>
                  <a:gd name="connsiteX2" fmla="*/ 2173891 w 4263961"/>
                  <a:gd name="connsiteY2" fmla="*/ 57708 h 2127509"/>
                  <a:gd name="connsiteX3" fmla="*/ 4205955 w 4263961"/>
                  <a:gd name="connsiteY3" fmla="*/ 1124127 h 2127509"/>
                  <a:gd name="connsiteX4" fmla="*/ 4263962 w 4263961"/>
                  <a:gd name="connsiteY4" fmla="*/ 1170037 h 2127509"/>
                  <a:gd name="connsiteX5" fmla="*/ 4170712 w 4263961"/>
                  <a:gd name="connsiteY5" fmla="*/ 1244618 h 2127509"/>
                  <a:gd name="connsiteX6" fmla="*/ 2545652 w 4263961"/>
                  <a:gd name="connsiteY6" fmla="*/ 2055862 h 2127509"/>
                  <a:gd name="connsiteX7" fmla="*/ 2348484 w 4263961"/>
                  <a:gd name="connsiteY7" fmla="*/ 2124728 h 2127509"/>
                  <a:gd name="connsiteX8" fmla="*/ 2249900 w 4263961"/>
                  <a:gd name="connsiteY8" fmla="*/ 2083866 h 2127509"/>
                  <a:gd name="connsiteX9" fmla="*/ 88583 w 4263961"/>
                  <a:gd name="connsiteY9" fmla="*/ 995254 h 2127509"/>
                  <a:gd name="connsiteX10" fmla="*/ 0 w 4263961"/>
                  <a:gd name="connsiteY10" fmla="*/ 913053 h 212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63961" h="2127509">
                    <a:moveTo>
                      <a:pt x="0" y="913053"/>
                    </a:moveTo>
                    <a:cubicBezTo>
                      <a:pt x="601980" y="625779"/>
                      <a:pt x="1206532" y="343839"/>
                      <a:pt x="1803940" y="47325"/>
                    </a:cubicBezTo>
                    <a:cubicBezTo>
                      <a:pt x="1941957" y="-21159"/>
                      <a:pt x="2041684" y="-13253"/>
                      <a:pt x="2173891" y="57708"/>
                    </a:cubicBezTo>
                    <a:cubicBezTo>
                      <a:pt x="2848070" y="419182"/>
                      <a:pt x="3528251" y="769321"/>
                      <a:pt x="4205955" y="1124127"/>
                    </a:cubicBezTo>
                    <a:cubicBezTo>
                      <a:pt x="4227481" y="1135366"/>
                      <a:pt x="4259009" y="1136795"/>
                      <a:pt x="4263962" y="1170037"/>
                    </a:cubicBezTo>
                    <a:cubicBezTo>
                      <a:pt x="4241102" y="1205280"/>
                      <a:pt x="4207383" y="1225663"/>
                      <a:pt x="4170712" y="1244618"/>
                    </a:cubicBezTo>
                    <a:cubicBezTo>
                      <a:pt x="3632835" y="1522558"/>
                      <a:pt x="3087433" y="1785638"/>
                      <a:pt x="2545652" y="2055862"/>
                    </a:cubicBezTo>
                    <a:cubicBezTo>
                      <a:pt x="2484311" y="2086437"/>
                      <a:pt x="2427446" y="2140349"/>
                      <a:pt x="2348484" y="2124728"/>
                    </a:cubicBezTo>
                    <a:cubicBezTo>
                      <a:pt x="2311813" y="2120347"/>
                      <a:pt x="2281714" y="2099582"/>
                      <a:pt x="2249900" y="2083866"/>
                    </a:cubicBezTo>
                    <a:cubicBezTo>
                      <a:pt x="1526286" y="1727345"/>
                      <a:pt x="810292" y="1355680"/>
                      <a:pt x="88583" y="995254"/>
                    </a:cubicBezTo>
                    <a:cubicBezTo>
                      <a:pt x="52387" y="977156"/>
                      <a:pt x="3810" y="968012"/>
                      <a:pt x="0" y="91305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6" name="Freeform: Shape 30">
                <a:extLst>
                  <a:ext uri="{FF2B5EF4-FFF2-40B4-BE49-F238E27FC236}">
                    <a16:creationId xmlns="" xmlns:a16="http://schemas.microsoft.com/office/drawing/2014/main" id="{27D70EF9-A00A-4B0A-A46F-CF2CF0B71D01}"/>
                  </a:ext>
                </a:extLst>
              </p:cNvPr>
              <p:cNvSpPr/>
              <p:nvPr/>
            </p:nvSpPr>
            <p:spPr>
              <a:xfrm>
                <a:off x="4777516" y="4164436"/>
                <a:ext cx="1732709" cy="1288601"/>
              </a:xfrm>
              <a:custGeom>
                <a:avLst/>
                <a:gdLst>
                  <a:gd name="connsiteX0" fmla="*/ 2393937 w 2410810"/>
                  <a:gd name="connsiteY0" fmla="*/ 1779651 h 1792899"/>
                  <a:gd name="connsiteX1" fmla="*/ 2330786 w 2410810"/>
                  <a:gd name="connsiteY1" fmla="*/ 1775746 h 1792899"/>
                  <a:gd name="connsiteX2" fmla="*/ 38023 w 2410810"/>
                  <a:gd name="connsiteY2" fmla="*/ 614553 h 1792899"/>
                  <a:gd name="connsiteX3" fmla="*/ 18 w 2410810"/>
                  <a:gd name="connsiteY3" fmla="*/ 548068 h 1792899"/>
                  <a:gd name="connsiteX4" fmla="*/ 399 w 2410810"/>
                  <a:gd name="connsiteY4" fmla="*/ 233077 h 1792899"/>
                  <a:gd name="connsiteX5" fmla="*/ 4305 w 2410810"/>
                  <a:gd name="connsiteY5" fmla="*/ 62293 h 1792899"/>
                  <a:gd name="connsiteX6" fmla="*/ 23450 w 2410810"/>
                  <a:gd name="connsiteY6" fmla="*/ 0 h 1792899"/>
                  <a:gd name="connsiteX7" fmla="*/ 665530 w 2410810"/>
                  <a:gd name="connsiteY7" fmla="*/ 327374 h 1792899"/>
                  <a:gd name="connsiteX8" fmla="*/ 2319070 w 2410810"/>
                  <a:gd name="connsiteY8" fmla="*/ 1158240 h 1792899"/>
                  <a:gd name="connsiteX9" fmla="*/ 2381173 w 2410810"/>
                  <a:gd name="connsiteY9" fmla="*/ 1193006 h 1792899"/>
                  <a:gd name="connsiteX10" fmla="*/ 2401747 w 2410810"/>
                  <a:gd name="connsiteY10" fmla="*/ 1274159 h 1792899"/>
                  <a:gd name="connsiteX11" fmla="*/ 2409844 w 2410810"/>
                  <a:gd name="connsiteY11" fmla="*/ 1681734 h 1792899"/>
                  <a:gd name="connsiteX12" fmla="*/ 2393937 w 2410810"/>
                  <a:gd name="connsiteY12" fmla="*/ 1779651 h 179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10810" h="1792899">
                    <a:moveTo>
                      <a:pt x="2393937" y="1779651"/>
                    </a:moveTo>
                    <a:cubicBezTo>
                      <a:pt x="2371267" y="1806797"/>
                      <a:pt x="2349741" y="1785366"/>
                      <a:pt x="2330786" y="1775746"/>
                    </a:cubicBezTo>
                    <a:cubicBezTo>
                      <a:pt x="1566405" y="1388840"/>
                      <a:pt x="802404" y="1001268"/>
                      <a:pt x="38023" y="614553"/>
                    </a:cubicBezTo>
                    <a:cubicBezTo>
                      <a:pt x="8210" y="599504"/>
                      <a:pt x="-458" y="580072"/>
                      <a:pt x="18" y="548068"/>
                    </a:cubicBezTo>
                    <a:cubicBezTo>
                      <a:pt x="1733" y="443103"/>
                      <a:pt x="495" y="338042"/>
                      <a:pt x="399" y="233077"/>
                    </a:cubicBezTo>
                    <a:cubicBezTo>
                      <a:pt x="1542" y="176117"/>
                      <a:pt x="1733" y="119158"/>
                      <a:pt x="4305" y="62293"/>
                    </a:cubicBezTo>
                    <a:cubicBezTo>
                      <a:pt x="5257" y="40576"/>
                      <a:pt x="-6935" y="13240"/>
                      <a:pt x="23450" y="0"/>
                    </a:cubicBezTo>
                    <a:cubicBezTo>
                      <a:pt x="232524" y="118872"/>
                      <a:pt x="451122" y="219075"/>
                      <a:pt x="665530" y="327374"/>
                    </a:cubicBezTo>
                    <a:cubicBezTo>
                      <a:pt x="1216170" y="605504"/>
                      <a:pt x="1767859" y="881348"/>
                      <a:pt x="2319070" y="1158240"/>
                    </a:cubicBezTo>
                    <a:cubicBezTo>
                      <a:pt x="2340216" y="1168908"/>
                      <a:pt x="2360504" y="1181386"/>
                      <a:pt x="2381173" y="1193006"/>
                    </a:cubicBezTo>
                    <a:cubicBezTo>
                      <a:pt x="2400699" y="1216914"/>
                      <a:pt x="2401557" y="1245013"/>
                      <a:pt x="2401747" y="1274159"/>
                    </a:cubicBezTo>
                    <a:cubicBezTo>
                      <a:pt x="2402414" y="1410081"/>
                      <a:pt x="2396509" y="1546098"/>
                      <a:pt x="2409844" y="1681734"/>
                    </a:cubicBezTo>
                    <a:cubicBezTo>
                      <a:pt x="2413368" y="1716119"/>
                      <a:pt x="2407081" y="1748314"/>
                      <a:pt x="2393937" y="17796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31">
                <a:extLst>
                  <a:ext uri="{FF2B5EF4-FFF2-40B4-BE49-F238E27FC236}">
                    <a16:creationId xmlns="" xmlns:a16="http://schemas.microsoft.com/office/drawing/2014/main" id="{ACBB9C72-8AEA-4B5F-AC69-5C90EB5C2ACF}"/>
                  </a:ext>
                </a:extLst>
              </p:cNvPr>
              <p:cNvSpPr/>
              <p:nvPr/>
            </p:nvSpPr>
            <p:spPr>
              <a:xfrm>
                <a:off x="6510268" y="4433683"/>
                <a:ext cx="1300133" cy="882157"/>
              </a:xfrm>
              <a:custGeom>
                <a:avLst/>
                <a:gdLst>
                  <a:gd name="connsiteX0" fmla="*/ 1807964 w 1808944"/>
                  <a:gd name="connsiteY0" fmla="*/ 99822 h 1227391"/>
                  <a:gd name="connsiteX1" fmla="*/ 1777864 w 1808944"/>
                  <a:gd name="connsiteY1" fmla="*/ 283845 h 1227391"/>
                  <a:gd name="connsiteX2" fmla="*/ 1729763 w 1808944"/>
                  <a:gd name="connsiteY2" fmla="*/ 375856 h 1227391"/>
                  <a:gd name="connsiteX3" fmla="*/ 1654420 w 1808944"/>
                  <a:gd name="connsiteY3" fmla="*/ 418909 h 1227391"/>
                  <a:gd name="connsiteX4" fmla="*/ 784788 w 1808944"/>
                  <a:gd name="connsiteY4" fmla="*/ 848011 h 1227391"/>
                  <a:gd name="connsiteX5" fmla="*/ 6595 w 1808944"/>
                  <a:gd name="connsiteY5" fmla="*/ 1227391 h 1227391"/>
                  <a:gd name="connsiteX6" fmla="*/ 23 w 1808944"/>
                  <a:gd name="connsiteY6" fmla="*/ 926116 h 1227391"/>
                  <a:gd name="connsiteX7" fmla="*/ 153280 w 1808944"/>
                  <a:gd name="connsiteY7" fmla="*/ 785908 h 1227391"/>
                  <a:gd name="connsiteX8" fmla="*/ 933473 w 1808944"/>
                  <a:gd name="connsiteY8" fmla="*/ 406908 h 1227391"/>
                  <a:gd name="connsiteX9" fmla="*/ 1690806 w 1808944"/>
                  <a:gd name="connsiteY9" fmla="*/ 32956 h 1227391"/>
                  <a:gd name="connsiteX10" fmla="*/ 1789580 w 1808944"/>
                  <a:gd name="connsiteY10" fmla="*/ 0 h 1227391"/>
                  <a:gd name="connsiteX11" fmla="*/ 1807964 w 1808944"/>
                  <a:gd name="connsiteY11" fmla="*/ 99822 h 122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8944" h="1227391">
                    <a:moveTo>
                      <a:pt x="1807964" y="99822"/>
                    </a:moveTo>
                    <a:cubicBezTo>
                      <a:pt x="1813202" y="163639"/>
                      <a:pt x="1796629" y="223933"/>
                      <a:pt x="1777864" y="283845"/>
                    </a:cubicBezTo>
                    <a:cubicBezTo>
                      <a:pt x="1765387" y="334137"/>
                      <a:pt x="1759195" y="347377"/>
                      <a:pt x="1729763" y="375856"/>
                    </a:cubicBezTo>
                    <a:cubicBezTo>
                      <a:pt x="1708903" y="395954"/>
                      <a:pt x="1680043" y="406051"/>
                      <a:pt x="1654420" y="418909"/>
                    </a:cubicBezTo>
                    <a:cubicBezTo>
                      <a:pt x="1364670" y="564356"/>
                      <a:pt x="1076729" y="707041"/>
                      <a:pt x="784788" y="848011"/>
                    </a:cubicBezTo>
                    <a:cubicBezTo>
                      <a:pt x="744402" y="867537"/>
                      <a:pt x="76604" y="1204531"/>
                      <a:pt x="6595" y="1227391"/>
                    </a:cubicBezTo>
                    <a:cubicBezTo>
                      <a:pt x="6595" y="1147477"/>
                      <a:pt x="-453" y="991362"/>
                      <a:pt x="23" y="926116"/>
                    </a:cubicBezTo>
                    <a:cubicBezTo>
                      <a:pt x="23" y="840010"/>
                      <a:pt x="4405" y="865727"/>
                      <a:pt x="153280" y="785908"/>
                    </a:cubicBezTo>
                    <a:cubicBezTo>
                      <a:pt x="416361" y="657415"/>
                      <a:pt x="670107" y="534829"/>
                      <a:pt x="933473" y="406908"/>
                    </a:cubicBezTo>
                    <a:cubicBezTo>
                      <a:pt x="1183981" y="285179"/>
                      <a:pt x="1441823" y="157639"/>
                      <a:pt x="1690806" y="32956"/>
                    </a:cubicBezTo>
                    <a:cubicBezTo>
                      <a:pt x="1724810" y="15907"/>
                      <a:pt x="1743289" y="7429"/>
                      <a:pt x="1789580" y="0"/>
                    </a:cubicBezTo>
                    <a:cubicBezTo>
                      <a:pt x="1795676" y="33242"/>
                      <a:pt x="1801772" y="66484"/>
                      <a:pt x="1807964" y="998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32">
                <a:extLst>
                  <a:ext uri="{FF2B5EF4-FFF2-40B4-BE49-F238E27FC236}">
                    <a16:creationId xmlns="" xmlns:a16="http://schemas.microsoft.com/office/drawing/2014/main" id="{F69A9E13-16B1-4021-A2F6-B6DAE8E33DB1}"/>
                  </a:ext>
                </a:extLst>
              </p:cNvPr>
              <p:cNvSpPr/>
              <p:nvPr/>
            </p:nvSpPr>
            <p:spPr>
              <a:xfrm>
                <a:off x="6902826" y="5155031"/>
                <a:ext cx="171489" cy="88585"/>
              </a:xfrm>
              <a:custGeom>
                <a:avLst/>
                <a:gdLst>
                  <a:gd name="connsiteX0" fmla="*/ 0 w 238601"/>
                  <a:gd name="connsiteY0" fmla="*/ 123254 h 123253"/>
                  <a:gd name="connsiteX1" fmla="*/ 147828 w 238601"/>
                  <a:gd name="connsiteY1" fmla="*/ 2762 h 123253"/>
                  <a:gd name="connsiteX2" fmla="*/ 238601 w 238601"/>
                  <a:gd name="connsiteY2" fmla="*/ 0 h 123253"/>
                  <a:gd name="connsiteX3" fmla="*/ 0 w 238601"/>
                  <a:gd name="connsiteY3" fmla="*/ 123254 h 12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601" h="123253">
                    <a:moveTo>
                      <a:pt x="0" y="123254"/>
                    </a:moveTo>
                    <a:cubicBezTo>
                      <a:pt x="2096" y="25146"/>
                      <a:pt x="63817" y="953"/>
                      <a:pt x="147828" y="2762"/>
                    </a:cubicBezTo>
                    <a:cubicBezTo>
                      <a:pt x="178022" y="3429"/>
                      <a:pt x="208312" y="1048"/>
                      <a:pt x="238601" y="0"/>
                    </a:cubicBezTo>
                    <a:cubicBezTo>
                      <a:pt x="159067" y="41148"/>
                      <a:pt x="79534" y="82201"/>
                      <a:pt x="0" y="123254"/>
                    </a:cubicBezTo>
                    <a:close/>
                  </a:path>
                </a:pathLst>
              </a:custGeom>
              <a:solidFill>
                <a:srgbClr val="EBE3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33">
                <a:extLst>
                  <a:ext uri="{FF2B5EF4-FFF2-40B4-BE49-F238E27FC236}">
                    <a16:creationId xmlns="" xmlns:a16="http://schemas.microsoft.com/office/drawing/2014/main" id="{E7481F7D-D602-4E64-A3A8-3CB86EE3727C}"/>
                  </a:ext>
                </a:extLst>
              </p:cNvPr>
              <p:cNvSpPr/>
              <p:nvPr/>
            </p:nvSpPr>
            <p:spPr>
              <a:xfrm>
                <a:off x="6520279" y="4637690"/>
                <a:ext cx="1345404" cy="721563"/>
              </a:xfrm>
              <a:custGeom>
                <a:avLst/>
                <a:gdLst>
                  <a:gd name="connsiteX0" fmla="*/ 1843754 w 1871931"/>
                  <a:gd name="connsiteY0" fmla="*/ 67246 h 1003949"/>
                  <a:gd name="connsiteX1" fmla="*/ 1763935 w 1871931"/>
                  <a:gd name="connsiteY1" fmla="*/ 0 h 1003949"/>
                  <a:gd name="connsiteX2" fmla="*/ 1660207 w 1871931"/>
                  <a:gd name="connsiteY2" fmla="*/ 116014 h 1003949"/>
                  <a:gd name="connsiteX3" fmla="*/ 676370 w 1871931"/>
                  <a:gd name="connsiteY3" fmla="*/ 603218 h 1003949"/>
                  <a:gd name="connsiteX4" fmla="*/ 302228 w 1871931"/>
                  <a:gd name="connsiteY4" fmla="*/ 788956 h 1003949"/>
                  <a:gd name="connsiteX5" fmla="*/ 0 w 1871931"/>
                  <a:gd name="connsiteY5" fmla="*/ 930211 h 1003949"/>
                  <a:gd name="connsiteX6" fmla="*/ 99441 w 1871931"/>
                  <a:gd name="connsiteY6" fmla="*/ 978979 h 1003949"/>
                  <a:gd name="connsiteX7" fmla="*/ 359855 w 1871931"/>
                  <a:gd name="connsiteY7" fmla="*/ 847725 h 1003949"/>
                  <a:gd name="connsiteX8" fmla="*/ 726472 w 1871931"/>
                  <a:gd name="connsiteY8" fmla="*/ 664940 h 1003949"/>
                  <a:gd name="connsiteX9" fmla="*/ 752665 w 1871931"/>
                  <a:gd name="connsiteY9" fmla="*/ 668941 h 1003949"/>
                  <a:gd name="connsiteX10" fmla="*/ 893255 w 1871931"/>
                  <a:gd name="connsiteY10" fmla="*/ 619601 h 1003949"/>
                  <a:gd name="connsiteX11" fmla="*/ 1672018 w 1871931"/>
                  <a:gd name="connsiteY11" fmla="*/ 230124 h 1003949"/>
                  <a:gd name="connsiteX12" fmla="*/ 1865376 w 1871931"/>
                  <a:gd name="connsiteY12" fmla="*/ 124682 h 1003949"/>
                  <a:gd name="connsiteX13" fmla="*/ 1843754 w 1871931"/>
                  <a:gd name="connsiteY13" fmla="*/ 67246 h 100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1931" h="1003949">
                    <a:moveTo>
                      <a:pt x="1843754" y="67246"/>
                    </a:moveTo>
                    <a:cubicBezTo>
                      <a:pt x="1817561" y="44386"/>
                      <a:pt x="1790605" y="22384"/>
                      <a:pt x="1763935" y="0"/>
                    </a:cubicBezTo>
                    <a:cubicBezTo>
                      <a:pt x="1751076" y="58198"/>
                      <a:pt x="1713166" y="90106"/>
                      <a:pt x="1660207" y="116014"/>
                    </a:cubicBezTo>
                    <a:cubicBezTo>
                      <a:pt x="1331405" y="276701"/>
                      <a:pt x="1004125" y="440436"/>
                      <a:pt x="676370" y="603218"/>
                    </a:cubicBezTo>
                    <a:cubicBezTo>
                      <a:pt x="665988" y="607981"/>
                      <a:pt x="307943" y="786384"/>
                      <a:pt x="302228" y="788956"/>
                    </a:cubicBezTo>
                    <a:cubicBezTo>
                      <a:pt x="200978" y="834866"/>
                      <a:pt x="107442" y="897445"/>
                      <a:pt x="0" y="930211"/>
                    </a:cubicBezTo>
                    <a:cubicBezTo>
                      <a:pt x="18479" y="1017365"/>
                      <a:pt x="19050" y="1018413"/>
                      <a:pt x="99441" y="978979"/>
                    </a:cubicBezTo>
                    <a:cubicBezTo>
                      <a:pt x="186690" y="936117"/>
                      <a:pt x="273177" y="891730"/>
                      <a:pt x="359855" y="847725"/>
                    </a:cubicBezTo>
                    <a:cubicBezTo>
                      <a:pt x="368998" y="843058"/>
                      <a:pt x="607600" y="724186"/>
                      <a:pt x="726472" y="664940"/>
                    </a:cubicBezTo>
                    <a:cubicBezTo>
                      <a:pt x="734949" y="666559"/>
                      <a:pt x="743807" y="667798"/>
                      <a:pt x="752665" y="668941"/>
                    </a:cubicBezTo>
                    <a:cubicBezTo>
                      <a:pt x="802291" y="660083"/>
                      <a:pt x="848392" y="642271"/>
                      <a:pt x="893255" y="619601"/>
                    </a:cubicBezTo>
                    <a:cubicBezTo>
                      <a:pt x="1152239" y="488633"/>
                      <a:pt x="1412748" y="360521"/>
                      <a:pt x="1672018" y="230124"/>
                    </a:cubicBezTo>
                    <a:cubicBezTo>
                      <a:pt x="1737646" y="197167"/>
                      <a:pt x="1804988" y="167259"/>
                      <a:pt x="1865376" y="124682"/>
                    </a:cubicBezTo>
                    <a:cubicBezTo>
                      <a:pt x="1883188" y="96107"/>
                      <a:pt x="1860899" y="82296"/>
                      <a:pt x="1843754" y="67246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0" name="Freeform: Shape 34">
                <a:extLst>
                  <a:ext uri="{FF2B5EF4-FFF2-40B4-BE49-F238E27FC236}">
                    <a16:creationId xmlns="" xmlns:a16="http://schemas.microsoft.com/office/drawing/2014/main" id="{D071A950-8F93-4224-9195-62B30D78036B}"/>
                  </a:ext>
                </a:extLst>
              </p:cNvPr>
              <p:cNvSpPr/>
              <p:nvPr/>
            </p:nvSpPr>
            <p:spPr>
              <a:xfrm>
                <a:off x="6487771" y="4349205"/>
                <a:ext cx="1374446" cy="1094310"/>
              </a:xfrm>
              <a:custGeom>
                <a:avLst/>
                <a:gdLst>
                  <a:gd name="connsiteX0" fmla="*/ 1837359 w 1912339"/>
                  <a:gd name="connsiteY0" fmla="*/ 537686 h 1522571"/>
                  <a:gd name="connsiteX1" fmla="*/ 912482 w 1912339"/>
                  <a:gd name="connsiteY1" fmla="*/ 996220 h 1522571"/>
                  <a:gd name="connsiteX2" fmla="*/ 912196 w 1912339"/>
                  <a:gd name="connsiteY2" fmla="*/ 996315 h 1522571"/>
                  <a:gd name="connsiteX3" fmla="*/ 132003 w 1912339"/>
                  <a:gd name="connsiteY3" fmla="*/ 1386554 h 1522571"/>
                  <a:gd name="connsiteX4" fmla="*/ 45135 w 1912339"/>
                  <a:gd name="connsiteY4" fmla="*/ 1331595 h 1522571"/>
                  <a:gd name="connsiteX5" fmla="*/ 41992 w 1912339"/>
                  <a:gd name="connsiteY5" fmla="*/ 1053084 h 1522571"/>
                  <a:gd name="connsiteX6" fmla="*/ 106952 w 1912339"/>
                  <a:gd name="connsiteY6" fmla="*/ 952309 h 1522571"/>
                  <a:gd name="connsiteX7" fmla="*/ 1264335 w 1912339"/>
                  <a:gd name="connsiteY7" fmla="*/ 385381 h 1522571"/>
                  <a:gd name="connsiteX8" fmla="*/ 1820881 w 1912339"/>
                  <a:gd name="connsiteY8" fmla="*/ 117443 h 1522571"/>
                  <a:gd name="connsiteX9" fmla="*/ 1908035 w 1912339"/>
                  <a:gd name="connsiteY9" fmla="*/ 0 h 1522571"/>
                  <a:gd name="connsiteX10" fmla="*/ 1829644 w 1912339"/>
                  <a:gd name="connsiteY10" fmla="*/ 34195 h 1522571"/>
                  <a:gd name="connsiteX11" fmla="*/ 87331 w 1912339"/>
                  <a:gd name="connsiteY11" fmla="*/ 910876 h 1522571"/>
                  <a:gd name="connsiteX12" fmla="*/ 1796 w 1912339"/>
                  <a:gd name="connsiteY12" fmla="*/ 936022 h 1522571"/>
                  <a:gd name="connsiteX13" fmla="*/ 844 w 1912339"/>
                  <a:gd name="connsiteY13" fmla="*/ 1440371 h 1522571"/>
                  <a:gd name="connsiteX14" fmla="*/ 14370 w 1912339"/>
                  <a:gd name="connsiteY14" fmla="*/ 1522571 h 1522571"/>
                  <a:gd name="connsiteX15" fmla="*/ 879621 w 1912339"/>
                  <a:gd name="connsiteY15" fmla="*/ 1094041 h 1522571"/>
                  <a:gd name="connsiteX16" fmla="*/ 890669 w 1912339"/>
                  <a:gd name="connsiteY16" fmla="*/ 1089660 h 1522571"/>
                  <a:gd name="connsiteX17" fmla="*/ 1055547 w 1912339"/>
                  <a:gd name="connsiteY17" fmla="*/ 1006888 h 1522571"/>
                  <a:gd name="connsiteX18" fmla="*/ 1057452 w 1912339"/>
                  <a:gd name="connsiteY18" fmla="*/ 1005935 h 1522571"/>
                  <a:gd name="connsiteX19" fmla="*/ 1057452 w 1912339"/>
                  <a:gd name="connsiteY19" fmla="*/ 1005935 h 1522571"/>
                  <a:gd name="connsiteX20" fmla="*/ 1858695 w 1912339"/>
                  <a:gd name="connsiteY20" fmla="*/ 605028 h 1522571"/>
                  <a:gd name="connsiteX21" fmla="*/ 1910416 w 1912339"/>
                  <a:gd name="connsiteY21" fmla="*/ 526161 h 1522571"/>
                  <a:gd name="connsiteX22" fmla="*/ 1837359 w 1912339"/>
                  <a:gd name="connsiteY22" fmla="*/ 537686 h 152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12339" h="1522571">
                    <a:moveTo>
                      <a:pt x="1837359" y="537686"/>
                    </a:moveTo>
                    <a:cubicBezTo>
                      <a:pt x="1528559" y="689515"/>
                      <a:pt x="1220520" y="842963"/>
                      <a:pt x="912482" y="996220"/>
                    </a:cubicBezTo>
                    <a:cubicBezTo>
                      <a:pt x="912386" y="996220"/>
                      <a:pt x="912291" y="996315"/>
                      <a:pt x="912196" y="996315"/>
                    </a:cubicBezTo>
                    <a:cubicBezTo>
                      <a:pt x="806088" y="1039273"/>
                      <a:pt x="230397" y="1339120"/>
                      <a:pt x="132003" y="1386554"/>
                    </a:cubicBezTo>
                    <a:cubicBezTo>
                      <a:pt x="90474" y="1406557"/>
                      <a:pt x="55422" y="1416177"/>
                      <a:pt x="45135" y="1331595"/>
                    </a:cubicBezTo>
                    <a:cubicBezTo>
                      <a:pt x="44564" y="1238726"/>
                      <a:pt x="47802" y="1145667"/>
                      <a:pt x="41992" y="1053084"/>
                    </a:cubicBezTo>
                    <a:cubicBezTo>
                      <a:pt x="38563" y="998411"/>
                      <a:pt x="60566" y="974788"/>
                      <a:pt x="106952" y="952309"/>
                    </a:cubicBezTo>
                    <a:cubicBezTo>
                      <a:pt x="493477" y="764762"/>
                      <a:pt x="878477" y="574262"/>
                      <a:pt x="1264335" y="385381"/>
                    </a:cubicBezTo>
                    <a:cubicBezTo>
                      <a:pt x="1449216" y="294894"/>
                      <a:pt x="1631048" y="197834"/>
                      <a:pt x="1820881" y="117443"/>
                    </a:cubicBezTo>
                    <a:cubicBezTo>
                      <a:pt x="1870316" y="93440"/>
                      <a:pt x="1928799" y="76105"/>
                      <a:pt x="1908035" y="0"/>
                    </a:cubicBezTo>
                    <a:cubicBezTo>
                      <a:pt x="1881841" y="11335"/>
                      <a:pt x="1855076" y="21431"/>
                      <a:pt x="1829644" y="34195"/>
                    </a:cubicBezTo>
                    <a:cubicBezTo>
                      <a:pt x="1248810" y="326422"/>
                      <a:pt x="668261" y="619030"/>
                      <a:pt x="87331" y="910876"/>
                    </a:cubicBezTo>
                    <a:cubicBezTo>
                      <a:pt x="60947" y="924115"/>
                      <a:pt x="36467" y="948880"/>
                      <a:pt x="1796" y="936022"/>
                    </a:cubicBezTo>
                    <a:cubicBezTo>
                      <a:pt x="1416" y="1104138"/>
                      <a:pt x="749" y="1272254"/>
                      <a:pt x="844" y="1440371"/>
                    </a:cubicBezTo>
                    <a:cubicBezTo>
                      <a:pt x="844" y="1468279"/>
                      <a:pt x="-5062" y="1497616"/>
                      <a:pt x="14370" y="1522571"/>
                    </a:cubicBezTo>
                    <a:cubicBezTo>
                      <a:pt x="146196" y="1457134"/>
                      <a:pt x="604348" y="1230344"/>
                      <a:pt x="879621" y="1094041"/>
                    </a:cubicBezTo>
                    <a:cubicBezTo>
                      <a:pt x="883240" y="1092708"/>
                      <a:pt x="886955" y="1091374"/>
                      <a:pt x="890669" y="1089660"/>
                    </a:cubicBezTo>
                    <a:cubicBezTo>
                      <a:pt x="945629" y="1062038"/>
                      <a:pt x="1000588" y="1034415"/>
                      <a:pt x="1055547" y="1006888"/>
                    </a:cubicBezTo>
                    <a:cubicBezTo>
                      <a:pt x="1056119" y="1006602"/>
                      <a:pt x="1056881" y="1006221"/>
                      <a:pt x="1057452" y="1005935"/>
                    </a:cubicBezTo>
                    <a:cubicBezTo>
                      <a:pt x="1057452" y="1005935"/>
                      <a:pt x="1057452" y="1005935"/>
                      <a:pt x="1057452" y="1005935"/>
                    </a:cubicBezTo>
                    <a:cubicBezTo>
                      <a:pt x="1324343" y="871823"/>
                      <a:pt x="1591138" y="737711"/>
                      <a:pt x="1858695" y="605028"/>
                    </a:cubicBezTo>
                    <a:cubicBezTo>
                      <a:pt x="1894890" y="587026"/>
                      <a:pt x="1917560" y="568643"/>
                      <a:pt x="1910416" y="526161"/>
                    </a:cubicBezTo>
                    <a:cubicBezTo>
                      <a:pt x="1880698" y="492633"/>
                      <a:pt x="1858029" y="527494"/>
                      <a:pt x="1837359" y="537686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35">
                <a:extLst>
                  <a:ext uri="{FF2B5EF4-FFF2-40B4-BE49-F238E27FC236}">
                    <a16:creationId xmlns="" xmlns:a16="http://schemas.microsoft.com/office/drawing/2014/main" id="{7D1832BD-C3A9-4A6D-90C0-5DFEB8C29E29}"/>
                  </a:ext>
                </a:extLst>
              </p:cNvPr>
              <p:cNvSpPr/>
              <p:nvPr/>
            </p:nvSpPr>
            <p:spPr>
              <a:xfrm>
                <a:off x="6749957" y="5075345"/>
                <a:ext cx="385929" cy="192965"/>
              </a:xfrm>
              <a:custGeom>
                <a:avLst/>
                <a:gdLst>
                  <a:gd name="connsiteX0" fmla="*/ 525971 w 536963"/>
                  <a:gd name="connsiteY0" fmla="*/ 79248 h 268483"/>
                  <a:gd name="connsiteX1" fmla="*/ 515588 w 536963"/>
                  <a:gd name="connsiteY1" fmla="*/ 107156 h 268483"/>
                  <a:gd name="connsiteX2" fmla="*/ 212788 w 536963"/>
                  <a:gd name="connsiteY2" fmla="*/ 234124 h 268483"/>
                  <a:gd name="connsiteX3" fmla="*/ 156686 w 536963"/>
                  <a:gd name="connsiteY3" fmla="*/ 260699 h 268483"/>
                  <a:gd name="connsiteX4" fmla="*/ 0 w 536963"/>
                  <a:gd name="connsiteY4" fmla="*/ 172307 h 268483"/>
                  <a:gd name="connsiteX5" fmla="*/ 345091 w 536963"/>
                  <a:gd name="connsiteY5" fmla="*/ 0 h 268483"/>
                  <a:gd name="connsiteX6" fmla="*/ 525971 w 536963"/>
                  <a:gd name="connsiteY6" fmla="*/ 79248 h 26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6963" h="268483">
                    <a:moveTo>
                      <a:pt x="525971" y="79248"/>
                    </a:moveTo>
                    <a:cubicBezTo>
                      <a:pt x="542163" y="86296"/>
                      <a:pt x="541877" y="106108"/>
                      <a:pt x="515588" y="107156"/>
                    </a:cubicBezTo>
                    <a:cubicBezTo>
                      <a:pt x="494157" y="108013"/>
                      <a:pt x="268414" y="120586"/>
                      <a:pt x="212788" y="234124"/>
                    </a:cubicBezTo>
                    <a:cubicBezTo>
                      <a:pt x="199835" y="268319"/>
                      <a:pt x="187166" y="276606"/>
                      <a:pt x="156686" y="260699"/>
                    </a:cubicBezTo>
                    <a:cubicBezTo>
                      <a:pt x="132779" y="241363"/>
                      <a:pt x="37719" y="200692"/>
                      <a:pt x="0" y="172307"/>
                    </a:cubicBezTo>
                    <a:cubicBezTo>
                      <a:pt x="115062" y="114871"/>
                      <a:pt x="230029" y="57436"/>
                      <a:pt x="345091" y="0"/>
                    </a:cubicBezTo>
                    <a:cubicBezTo>
                      <a:pt x="377095" y="12954"/>
                      <a:pt x="488918" y="56102"/>
                      <a:pt x="525971" y="7924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="" xmlns:a16="http://schemas.microsoft.com/office/drawing/2014/main" id="{979379A9-EDDE-40F6-AB73-508811C6200F}"/>
                </a:ext>
              </a:extLst>
            </p:cNvPr>
            <p:cNvGrpSpPr/>
            <p:nvPr/>
          </p:nvGrpSpPr>
          <p:grpSpPr>
            <a:xfrm>
              <a:off x="4811846" y="2690440"/>
              <a:ext cx="2701531" cy="1701343"/>
              <a:chOff x="4777516" y="3508202"/>
              <a:chExt cx="3088167" cy="1944835"/>
            </a:xfrm>
          </p:grpSpPr>
          <p:sp>
            <p:nvSpPr>
              <p:cNvPr id="108" name="Freeform: Shape 37">
                <a:extLst>
                  <a:ext uri="{FF2B5EF4-FFF2-40B4-BE49-F238E27FC236}">
                    <a16:creationId xmlns="" xmlns:a16="http://schemas.microsoft.com/office/drawing/2014/main" id="{6878EF2C-897C-4D2A-AF9F-1D65374B29E8}"/>
                  </a:ext>
                </a:extLst>
              </p:cNvPr>
              <p:cNvSpPr/>
              <p:nvPr/>
            </p:nvSpPr>
            <p:spPr>
              <a:xfrm>
                <a:off x="4794439" y="3508202"/>
                <a:ext cx="3064615" cy="1529094"/>
              </a:xfrm>
              <a:custGeom>
                <a:avLst/>
                <a:gdLst>
                  <a:gd name="connsiteX0" fmla="*/ 0 w 4263961"/>
                  <a:gd name="connsiteY0" fmla="*/ 913053 h 2127509"/>
                  <a:gd name="connsiteX1" fmla="*/ 1803940 w 4263961"/>
                  <a:gd name="connsiteY1" fmla="*/ 47325 h 2127509"/>
                  <a:gd name="connsiteX2" fmla="*/ 2173891 w 4263961"/>
                  <a:gd name="connsiteY2" fmla="*/ 57708 h 2127509"/>
                  <a:gd name="connsiteX3" fmla="*/ 4205955 w 4263961"/>
                  <a:gd name="connsiteY3" fmla="*/ 1124127 h 2127509"/>
                  <a:gd name="connsiteX4" fmla="*/ 4263962 w 4263961"/>
                  <a:gd name="connsiteY4" fmla="*/ 1170037 h 2127509"/>
                  <a:gd name="connsiteX5" fmla="*/ 4170712 w 4263961"/>
                  <a:gd name="connsiteY5" fmla="*/ 1244618 h 2127509"/>
                  <a:gd name="connsiteX6" fmla="*/ 2545652 w 4263961"/>
                  <a:gd name="connsiteY6" fmla="*/ 2055862 h 2127509"/>
                  <a:gd name="connsiteX7" fmla="*/ 2348484 w 4263961"/>
                  <a:gd name="connsiteY7" fmla="*/ 2124728 h 2127509"/>
                  <a:gd name="connsiteX8" fmla="*/ 2249900 w 4263961"/>
                  <a:gd name="connsiteY8" fmla="*/ 2083866 h 2127509"/>
                  <a:gd name="connsiteX9" fmla="*/ 88583 w 4263961"/>
                  <a:gd name="connsiteY9" fmla="*/ 995254 h 2127509"/>
                  <a:gd name="connsiteX10" fmla="*/ 0 w 4263961"/>
                  <a:gd name="connsiteY10" fmla="*/ 913053 h 212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63961" h="2127509">
                    <a:moveTo>
                      <a:pt x="0" y="913053"/>
                    </a:moveTo>
                    <a:cubicBezTo>
                      <a:pt x="601980" y="625779"/>
                      <a:pt x="1206532" y="343839"/>
                      <a:pt x="1803940" y="47325"/>
                    </a:cubicBezTo>
                    <a:cubicBezTo>
                      <a:pt x="1941957" y="-21159"/>
                      <a:pt x="2041684" y="-13253"/>
                      <a:pt x="2173891" y="57708"/>
                    </a:cubicBezTo>
                    <a:cubicBezTo>
                      <a:pt x="2848070" y="419182"/>
                      <a:pt x="3528251" y="769321"/>
                      <a:pt x="4205955" y="1124127"/>
                    </a:cubicBezTo>
                    <a:cubicBezTo>
                      <a:pt x="4227481" y="1135366"/>
                      <a:pt x="4259009" y="1136795"/>
                      <a:pt x="4263962" y="1170037"/>
                    </a:cubicBezTo>
                    <a:cubicBezTo>
                      <a:pt x="4241102" y="1205280"/>
                      <a:pt x="4207383" y="1225663"/>
                      <a:pt x="4170712" y="1244618"/>
                    </a:cubicBezTo>
                    <a:cubicBezTo>
                      <a:pt x="3632835" y="1522558"/>
                      <a:pt x="3087433" y="1785638"/>
                      <a:pt x="2545652" y="2055862"/>
                    </a:cubicBezTo>
                    <a:cubicBezTo>
                      <a:pt x="2484311" y="2086437"/>
                      <a:pt x="2427446" y="2140349"/>
                      <a:pt x="2348484" y="2124728"/>
                    </a:cubicBezTo>
                    <a:cubicBezTo>
                      <a:pt x="2311813" y="2120347"/>
                      <a:pt x="2281714" y="2099582"/>
                      <a:pt x="2249900" y="2083866"/>
                    </a:cubicBezTo>
                    <a:cubicBezTo>
                      <a:pt x="1526286" y="1727345"/>
                      <a:pt x="810292" y="1355680"/>
                      <a:pt x="88583" y="995254"/>
                    </a:cubicBezTo>
                    <a:cubicBezTo>
                      <a:pt x="52387" y="977156"/>
                      <a:pt x="3810" y="968012"/>
                      <a:pt x="0" y="91305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9" name="Freeform: Shape 38">
                <a:extLst>
                  <a:ext uri="{FF2B5EF4-FFF2-40B4-BE49-F238E27FC236}">
                    <a16:creationId xmlns="" xmlns:a16="http://schemas.microsoft.com/office/drawing/2014/main" id="{2F0F5257-5BC3-44CD-89FE-733CF344C942}"/>
                  </a:ext>
                </a:extLst>
              </p:cNvPr>
              <p:cNvSpPr/>
              <p:nvPr/>
            </p:nvSpPr>
            <p:spPr>
              <a:xfrm>
                <a:off x="4777516" y="4164436"/>
                <a:ext cx="1732709" cy="1288601"/>
              </a:xfrm>
              <a:custGeom>
                <a:avLst/>
                <a:gdLst>
                  <a:gd name="connsiteX0" fmla="*/ 2393937 w 2410810"/>
                  <a:gd name="connsiteY0" fmla="*/ 1779651 h 1792899"/>
                  <a:gd name="connsiteX1" fmla="*/ 2330786 w 2410810"/>
                  <a:gd name="connsiteY1" fmla="*/ 1775746 h 1792899"/>
                  <a:gd name="connsiteX2" fmla="*/ 38023 w 2410810"/>
                  <a:gd name="connsiteY2" fmla="*/ 614553 h 1792899"/>
                  <a:gd name="connsiteX3" fmla="*/ 18 w 2410810"/>
                  <a:gd name="connsiteY3" fmla="*/ 548068 h 1792899"/>
                  <a:gd name="connsiteX4" fmla="*/ 399 w 2410810"/>
                  <a:gd name="connsiteY4" fmla="*/ 233077 h 1792899"/>
                  <a:gd name="connsiteX5" fmla="*/ 4305 w 2410810"/>
                  <a:gd name="connsiteY5" fmla="*/ 62293 h 1792899"/>
                  <a:gd name="connsiteX6" fmla="*/ 23450 w 2410810"/>
                  <a:gd name="connsiteY6" fmla="*/ 0 h 1792899"/>
                  <a:gd name="connsiteX7" fmla="*/ 665530 w 2410810"/>
                  <a:gd name="connsiteY7" fmla="*/ 327374 h 1792899"/>
                  <a:gd name="connsiteX8" fmla="*/ 2319070 w 2410810"/>
                  <a:gd name="connsiteY8" fmla="*/ 1158240 h 1792899"/>
                  <a:gd name="connsiteX9" fmla="*/ 2381173 w 2410810"/>
                  <a:gd name="connsiteY9" fmla="*/ 1193006 h 1792899"/>
                  <a:gd name="connsiteX10" fmla="*/ 2401747 w 2410810"/>
                  <a:gd name="connsiteY10" fmla="*/ 1274159 h 1792899"/>
                  <a:gd name="connsiteX11" fmla="*/ 2409844 w 2410810"/>
                  <a:gd name="connsiteY11" fmla="*/ 1681734 h 1792899"/>
                  <a:gd name="connsiteX12" fmla="*/ 2393937 w 2410810"/>
                  <a:gd name="connsiteY12" fmla="*/ 1779651 h 179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10810" h="1792899">
                    <a:moveTo>
                      <a:pt x="2393937" y="1779651"/>
                    </a:moveTo>
                    <a:cubicBezTo>
                      <a:pt x="2371267" y="1806797"/>
                      <a:pt x="2349741" y="1785366"/>
                      <a:pt x="2330786" y="1775746"/>
                    </a:cubicBezTo>
                    <a:cubicBezTo>
                      <a:pt x="1566405" y="1388840"/>
                      <a:pt x="802404" y="1001268"/>
                      <a:pt x="38023" y="614553"/>
                    </a:cubicBezTo>
                    <a:cubicBezTo>
                      <a:pt x="8210" y="599504"/>
                      <a:pt x="-458" y="580072"/>
                      <a:pt x="18" y="548068"/>
                    </a:cubicBezTo>
                    <a:cubicBezTo>
                      <a:pt x="1733" y="443103"/>
                      <a:pt x="495" y="338042"/>
                      <a:pt x="399" y="233077"/>
                    </a:cubicBezTo>
                    <a:cubicBezTo>
                      <a:pt x="1542" y="176117"/>
                      <a:pt x="1733" y="119158"/>
                      <a:pt x="4305" y="62293"/>
                    </a:cubicBezTo>
                    <a:cubicBezTo>
                      <a:pt x="5257" y="40576"/>
                      <a:pt x="-6935" y="13240"/>
                      <a:pt x="23450" y="0"/>
                    </a:cubicBezTo>
                    <a:cubicBezTo>
                      <a:pt x="232524" y="118872"/>
                      <a:pt x="451122" y="219075"/>
                      <a:pt x="665530" y="327374"/>
                    </a:cubicBezTo>
                    <a:cubicBezTo>
                      <a:pt x="1216170" y="605504"/>
                      <a:pt x="1767859" y="881348"/>
                      <a:pt x="2319070" y="1158240"/>
                    </a:cubicBezTo>
                    <a:cubicBezTo>
                      <a:pt x="2340216" y="1168908"/>
                      <a:pt x="2360504" y="1181386"/>
                      <a:pt x="2381173" y="1193006"/>
                    </a:cubicBezTo>
                    <a:cubicBezTo>
                      <a:pt x="2400699" y="1216914"/>
                      <a:pt x="2401557" y="1245013"/>
                      <a:pt x="2401747" y="1274159"/>
                    </a:cubicBezTo>
                    <a:cubicBezTo>
                      <a:pt x="2402414" y="1410081"/>
                      <a:pt x="2396509" y="1546098"/>
                      <a:pt x="2409844" y="1681734"/>
                    </a:cubicBezTo>
                    <a:cubicBezTo>
                      <a:pt x="2413368" y="1716119"/>
                      <a:pt x="2407081" y="1748314"/>
                      <a:pt x="2393937" y="177965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39">
                <a:extLst>
                  <a:ext uri="{FF2B5EF4-FFF2-40B4-BE49-F238E27FC236}">
                    <a16:creationId xmlns="" xmlns:a16="http://schemas.microsoft.com/office/drawing/2014/main" id="{A5034206-D8DE-4E7A-9724-B43E947C8099}"/>
                  </a:ext>
                </a:extLst>
              </p:cNvPr>
              <p:cNvSpPr/>
              <p:nvPr/>
            </p:nvSpPr>
            <p:spPr>
              <a:xfrm>
                <a:off x="6510268" y="4433683"/>
                <a:ext cx="1300133" cy="882157"/>
              </a:xfrm>
              <a:custGeom>
                <a:avLst/>
                <a:gdLst>
                  <a:gd name="connsiteX0" fmla="*/ 1807964 w 1808944"/>
                  <a:gd name="connsiteY0" fmla="*/ 99822 h 1227391"/>
                  <a:gd name="connsiteX1" fmla="*/ 1777864 w 1808944"/>
                  <a:gd name="connsiteY1" fmla="*/ 283845 h 1227391"/>
                  <a:gd name="connsiteX2" fmla="*/ 1729763 w 1808944"/>
                  <a:gd name="connsiteY2" fmla="*/ 375856 h 1227391"/>
                  <a:gd name="connsiteX3" fmla="*/ 1654420 w 1808944"/>
                  <a:gd name="connsiteY3" fmla="*/ 418909 h 1227391"/>
                  <a:gd name="connsiteX4" fmla="*/ 784788 w 1808944"/>
                  <a:gd name="connsiteY4" fmla="*/ 848011 h 1227391"/>
                  <a:gd name="connsiteX5" fmla="*/ 6595 w 1808944"/>
                  <a:gd name="connsiteY5" fmla="*/ 1227391 h 1227391"/>
                  <a:gd name="connsiteX6" fmla="*/ 23 w 1808944"/>
                  <a:gd name="connsiteY6" fmla="*/ 926116 h 1227391"/>
                  <a:gd name="connsiteX7" fmla="*/ 153280 w 1808944"/>
                  <a:gd name="connsiteY7" fmla="*/ 785908 h 1227391"/>
                  <a:gd name="connsiteX8" fmla="*/ 933473 w 1808944"/>
                  <a:gd name="connsiteY8" fmla="*/ 406908 h 1227391"/>
                  <a:gd name="connsiteX9" fmla="*/ 1690806 w 1808944"/>
                  <a:gd name="connsiteY9" fmla="*/ 32956 h 1227391"/>
                  <a:gd name="connsiteX10" fmla="*/ 1789580 w 1808944"/>
                  <a:gd name="connsiteY10" fmla="*/ 0 h 1227391"/>
                  <a:gd name="connsiteX11" fmla="*/ 1807964 w 1808944"/>
                  <a:gd name="connsiteY11" fmla="*/ 99822 h 122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8944" h="1227391">
                    <a:moveTo>
                      <a:pt x="1807964" y="99822"/>
                    </a:moveTo>
                    <a:cubicBezTo>
                      <a:pt x="1813202" y="163639"/>
                      <a:pt x="1796629" y="223933"/>
                      <a:pt x="1777864" y="283845"/>
                    </a:cubicBezTo>
                    <a:cubicBezTo>
                      <a:pt x="1765387" y="334137"/>
                      <a:pt x="1759195" y="347377"/>
                      <a:pt x="1729763" y="375856"/>
                    </a:cubicBezTo>
                    <a:cubicBezTo>
                      <a:pt x="1708903" y="395954"/>
                      <a:pt x="1680043" y="406051"/>
                      <a:pt x="1654420" y="418909"/>
                    </a:cubicBezTo>
                    <a:cubicBezTo>
                      <a:pt x="1364670" y="564356"/>
                      <a:pt x="1076729" y="707041"/>
                      <a:pt x="784788" y="848011"/>
                    </a:cubicBezTo>
                    <a:cubicBezTo>
                      <a:pt x="744402" y="867537"/>
                      <a:pt x="76604" y="1204531"/>
                      <a:pt x="6595" y="1227391"/>
                    </a:cubicBezTo>
                    <a:cubicBezTo>
                      <a:pt x="6595" y="1147477"/>
                      <a:pt x="-453" y="991362"/>
                      <a:pt x="23" y="926116"/>
                    </a:cubicBezTo>
                    <a:cubicBezTo>
                      <a:pt x="23" y="840010"/>
                      <a:pt x="4405" y="865727"/>
                      <a:pt x="153280" y="785908"/>
                    </a:cubicBezTo>
                    <a:cubicBezTo>
                      <a:pt x="416361" y="657415"/>
                      <a:pt x="670107" y="534829"/>
                      <a:pt x="933473" y="406908"/>
                    </a:cubicBezTo>
                    <a:cubicBezTo>
                      <a:pt x="1183981" y="285179"/>
                      <a:pt x="1441823" y="157639"/>
                      <a:pt x="1690806" y="32956"/>
                    </a:cubicBezTo>
                    <a:cubicBezTo>
                      <a:pt x="1724810" y="15907"/>
                      <a:pt x="1743289" y="7429"/>
                      <a:pt x="1789580" y="0"/>
                    </a:cubicBezTo>
                    <a:cubicBezTo>
                      <a:pt x="1795676" y="33242"/>
                      <a:pt x="1801772" y="66484"/>
                      <a:pt x="1807964" y="998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40">
                <a:extLst>
                  <a:ext uri="{FF2B5EF4-FFF2-40B4-BE49-F238E27FC236}">
                    <a16:creationId xmlns="" xmlns:a16="http://schemas.microsoft.com/office/drawing/2014/main" id="{070A279A-0701-4C28-8D44-3933A1D8CFCB}"/>
                  </a:ext>
                </a:extLst>
              </p:cNvPr>
              <p:cNvSpPr/>
              <p:nvPr/>
            </p:nvSpPr>
            <p:spPr>
              <a:xfrm>
                <a:off x="6902826" y="5155031"/>
                <a:ext cx="171489" cy="88585"/>
              </a:xfrm>
              <a:custGeom>
                <a:avLst/>
                <a:gdLst>
                  <a:gd name="connsiteX0" fmla="*/ 0 w 238601"/>
                  <a:gd name="connsiteY0" fmla="*/ 123254 h 123253"/>
                  <a:gd name="connsiteX1" fmla="*/ 147828 w 238601"/>
                  <a:gd name="connsiteY1" fmla="*/ 2762 h 123253"/>
                  <a:gd name="connsiteX2" fmla="*/ 238601 w 238601"/>
                  <a:gd name="connsiteY2" fmla="*/ 0 h 123253"/>
                  <a:gd name="connsiteX3" fmla="*/ 0 w 238601"/>
                  <a:gd name="connsiteY3" fmla="*/ 123254 h 12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601" h="123253">
                    <a:moveTo>
                      <a:pt x="0" y="123254"/>
                    </a:moveTo>
                    <a:cubicBezTo>
                      <a:pt x="2096" y="25146"/>
                      <a:pt x="63817" y="953"/>
                      <a:pt x="147828" y="2762"/>
                    </a:cubicBezTo>
                    <a:cubicBezTo>
                      <a:pt x="178022" y="3429"/>
                      <a:pt x="208312" y="1048"/>
                      <a:pt x="238601" y="0"/>
                    </a:cubicBezTo>
                    <a:cubicBezTo>
                      <a:pt x="159067" y="41148"/>
                      <a:pt x="79534" y="82201"/>
                      <a:pt x="0" y="123254"/>
                    </a:cubicBezTo>
                    <a:close/>
                  </a:path>
                </a:pathLst>
              </a:custGeom>
              <a:solidFill>
                <a:srgbClr val="EBE3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41">
                <a:extLst>
                  <a:ext uri="{FF2B5EF4-FFF2-40B4-BE49-F238E27FC236}">
                    <a16:creationId xmlns="" xmlns:a16="http://schemas.microsoft.com/office/drawing/2014/main" id="{00A5E5CF-E67D-4A00-9F35-7C016B2EEDCB}"/>
                  </a:ext>
                </a:extLst>
              </p:cNvPr>
              <p:cNvSpPr/>
              <p:nvPr/>
            </p:nvSpPr>
            <p:spPr>
              <a:xfrm>
                <a:off x="6520279" y="4637690"/>
                <a:ext cx="1345404" cy="721563"/>
              </a:xfrm>
              <a:custGeom>
                <a:avLst/>
                <a:gdLst>
                  <a:gd name="connsiteX0" fmla="*/ 1843754 w 1871931"/>
                  <a:gd name="connsiteY0" fmla="*/ 67246 h 1003949"/>
                  <a:gd name="connsiteX1" fmla="*/ 1763935 w 1871931"/>
                  <a:gd name="connsiteY1" fmla="*/ 0 h 1003949"/>
                  <a:gd name="connsiteX2" fmla="*/ 1660207 w 1871931"/>
                  <a:gd name="connsiteY2" fmla="*/ 116014 h 1003949"/>
                  <a:gd name="connsiteX3" fmla="*/ 676370 w 1871931"/>
                  <a:gd name="connsiteY3" fmla="*/ 603218 h 1003949"/>
                  <a:gd name="connsiteX4" fmla="*/ 302228 w 1871931"/>
                  <a:gd name="connsiteY4" fmla="*/ 788956 h 1003949"/>
                  <a:gd name="connsiteX5" fmla="*/ 0 w 1871931"/>
                  <a:gd name="connsiteY5" fmla="*/ 930211 h 1003949"/>
                  <a:gd name="connsiteX6" fmla="*/ 99441 w 1871931"/>
                  <a:gd name="connsiteY6" fmla="*/ 978979 h 1003949"/>
                  <a:gd name="connsiteX7" fmla="*/ 359855 w 1871931"/>
                  <a:gd name="connsiteY7" fmla="*/ 847725 h 1003949"/>
                  <a:gd name="connsiteX8" fmla="*/ 726472 w 1871931"/>
                  <a:gd name="connsiteY8" fmla="*/ 664940 h 1003949"/>
                  <a:gd name="connsiteX9" fmla="*/ 752665 w 1871931"/>
                  <a:gd name="connsiteY9" fmla="*/ 668941 h 1003949"/>
                  <a:gd name="connsiteX10" fmla="*/ 893255 w 1871931"/>
                  <a:gd name="connsiteY10" fmla="*/ 619601 h 1003949"/>
                  <a:gd name="connsiteX11" fmla="*/ 1672018 w 1871931"/>
                  <a:gd name="connsiteY11" fmla="*/ 230124 h 1003949"/>
                  <a:gd name="connsiteX12" fmla="*/ 1865376 w 1871931"/>
                  <a:gd name="connsiteY12" fmla="*/ 124682 h 1003949"/>
                  <a:gd name="connsiteX13" fmla="*/ 1843754 w 1871931"/>
                  <a:gd name="connsiteY13" fmla="*/ 67246 h 100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1931" h="1003949">
                    <a:moveTo>
                      <a:pt x="1843754" y="67246"/>
                    </a:moveTo>
                    <a:cubicBezTo>
                      <a:pt x="1817561" y="44386"/>
                      <a:pt x="1790605" y="22384"/>
                      <a:pt x="1763935" y="0"/>
                    </a:cubicBezTo>
                    <a:cubicBezTo>
                      <a:pt x="1751076" y="58198"/>
                      <a:pt x="1713166" y="90106"/>
                      <a:pt x="1660207" y="116014"/>
                    </a:cubicBezTo>
                    <a:cubicBezTo>
                      <a:pt x="1331405" y="276701"/>
                      <a:pt x="1004125" y="440436"/>
                      <a:pt x="676370" y="603218"/>
                    </a:cubicBezTo>
                    <a:cubicBezTo>
                      <a:pt x="665988" y="607981"/>
                      <a:pt x="307943" y="786384"/>
                      <a:pt x="302228" y="788956"/>
                    </a:cubicBezTo>
                    <a:cubicBezTo>
                      <a:pt x="200978" y="834866"/>
                      <a:pt x="107442" y="897445"/>
                      <a:pt x="0" y="930211"/>
                    </a:cubicBezTo>
                    <a:cubicBezTo>
                      <a:pt x="18479" y="1017365"/>
                      <a:pt x="19050" y="1018413"/>
                      <a:pt x="99441" y="978979"/>
                    </a:cubicBezTo>
                    <a:cubicBezTo>
                      <a:pt x="186690" y="936117"/>
                      <a:pt x="273177" y="891730"/>
                      <a:pt x="359855" y="847725"/>
                    </a:cubicBezTo>
                    <a:cubicBezTo>
                      <a:pt x="368998" y="843058"/>
                      <a:pt x="607600" y="724186"/>
                      <a:pt x="726472" y="664940"/>
                    </a:cubicBezTo>
                    <a:cubicBezTo>
                      <a:pt x="734949" y="666559"/>
                      <a:pt x="743807" y="667798"/>
                      <a:pt x="752665" y="668941"/>
                    </a:cubicBezTo>
                    <a:cubicBezTo>
                      <a:pt x="802291" y="660083"/>
                      <a:pt x="848392" y="642271"/>
                      <a:pt x="893255" y="619601"/>
                    </a:cubicBezTo>
                    <a:cubicBezTo>
                      <a:pt x="1152239" y="488633"/>
                      <a:pt x="1412748" y="360521"/>
                      <a:pt x="1672018" y="230124"/>
                    </a:cubicBezTo>
                    <a:cubicBezTo>
                      <a:pt x="1737646" y="197167"/>
                      <a:pt x="1804988" y="167259"/>
                      <a:pt x="1865376" y="124682"/>
                    </a:cubicBezTo>
                    <a:cubicBezTo>
                      <a:pt x="1883188" y="96107"/>
                      <a:pt x="1860899" y="82296"/>
                      <a:pt x="1843754" y="6724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13" name="Freeform: Shape 42">
                <a:extLst>
                  <a:ext uri="{FF2B5EF4-FFF2-40B4-BE49-F238E27FC236}">
                    <a16:creationId xmlns="" xmlns:a16="http://schemas.microsoft.com/office/drawing/2014/main" id="{BCFCC30C-1D42-44A8-BC7B-E50B194608C7}"/>
                  </a:ext>
                </a:extLst>
              </p:cNvPr>
              <p:cNvSpPr/>
              <p:nvPr/>
            </p:nvSpPr>
            <p:spPr>
              <a:xfrm>
                <a:off x="6487771" y="4349205"/>
                <a:ext cx="1374446" cy="1094310"/>
              </a:xfrm>
              <a:custGeom>
                <a:avLst/>
                <a:gdLst>
                  <a:gd name="connsiteX0" fmla="*/ 1837359 w 1912339"/>
                  <a:gd name="connsiteY0" fmla="*/ 537686 h 1522571"/>
                  <a:gd name="connsiteX1" fmla="*/ 912482 w 1912339"/>
                  <a:gd name="connsiteY1" fmla="*/ 996220 h 1522571"/>
                  <a:gd name="connsiteX2" fmla="*/ 912196 w 1912339"/>
                  <a:gd name="connsiteY2" fmla="*/ 996315 h 1522571"/>
                  <a:gd name="connsiteX3" fmla="*/ 132003 w 1912339"/>
                  <a:gd name="connsiteY3" fmla="*/ 1386554 h 1522571"/>
                  <a:gd name="connsiteX4" fmla="*/ 45135 w 1912339"/>
                  <a:gd name="connsiteY4" fmla="*/ 1331595 h 1522571"/>
                  <a:gd name="connsiteX5" fmla="*/ 41992 w 1912339"/>
                  <a:gd name="connsiteY5" fmla="*/ 1053084 h 1522571"/>
                  <a:gd name="connsiteX6" fmla="*/ 106952 w 1912339"/>
                  <a:gd name="connsiteY6" fmla="*/ 952309 h 1522571"/>
                  <a:gd name="connsiteX7" fmla="*/ 1264335 w 1912339"/>
                  <a:gd name="connsiteY7" fmla="*/ 385381 h 1522571"/>
                  <a:gd name="connsiteX8" fmla="*/ 1820881 w 1912339"/>
                  <a:gd name="connsiteY8" fmla="*/ 117443 h 1522571"/>
                  <a:gd name="connsiteX9" fmla="*/ 1908035 w 1912339"/>
                  <a:gd name="connsiteY9" fmla="*/ 0 h 1522571"/>
                  <a:gd name="connsiteX10" fmla="*/ 1829644 w 1912339"/>
                  <a:gd name="connsiteY10" fmla="*/ 34195 h 1522571"/>
                  <a:gd name="connsiteX11" fmla="*/ 87331 w 1912339"/>
                  <a:gd name="connsiteY11" fmla="*/ 910876 h 1522571"/>
                  <a:gd name="connsiteX12" fmla="*/ 1796 w 1912339"/>
                  <a:gd name="connsiteY12" fmla="*/ 936022 h 1522571"/>
                  <a:gd name="connsiteX13" fmla="*/ 844 w 1912339"/>
                  <a:gd name="connsiteY13" fmla="*/ 1440371 h 1522571"/>
                  <a:gd name="connsiteX14" fmla="*/ 14370 w 1912339"/>
                  <a:gd name="connsiteY14" fmla="*/ 1522571 h 1522571"/>
                  <a:gd name="connsiteX15" fmla="*/ 879621 w 1912339"/>
                  <a:gd name="connsiteY15" fmla="*/ 1094041 h 1522571"/>
                  <a:gd name="connsiteX16" fmla="*/ 890669 w 1912339"/>
                  <a:gd name="connsiteY16" fmla="*/ 1089660 h 1522571"/>
                  <a:gd name="connsiteX17" fmla="*/ 1055547 w 1912339"/>
                  <a:gd name="connsiteY17" fmla="*/ 1006888 h 1522571"/>
                  <a:gd name="connsiteX18" fmla="*/ 1057452 w 1912339"/>
                  <a:gd name="connsiteY18" fmla="*/ 1005935 h 1522571"/>
                  <a:gd name="connsiteX19" fmla="*/ 1057452 w 1912339"/>
                  <a:gd name="connsiteY19" fmla="*/ 1005935 h 1522571"/>
                  <a:gd name="connsiteX20" fmla="*/ 1858695 w 1912339"/>
                  <a:gd name="connsiteY20" fmla="*/ 605028 h 1522571"/>
                  <a:gd name="connsiteX21" fmla="*/ 1910416 w 1912339"/>
                  <a:gd name="connsiteY21" fmla="*/ 526161 h 1522571"/>
                  <a:gd name="connsiteX22" fmla="*/ 1837359 w 1912339"/>
                  <a:gd name="connsiteY22" fmla="*/ 537686 h 152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12339" h="1522571">
                    <a:moveTo>
                      <a:pt x="1837359" y="537686"/>
                    </a:moveTo>
                    <a:cubicBezTo>
                      <a:pt x="1528559" y="689515"/>
                      <a:pt x="1220520" y="842963"/>
                      <a:pt x="912482" y="996220"/>
                    </a:cubicBezTo>
                    <a:cubicBezTo>
                      <a:pt x="912386" y="996220"/>
                      <a:pt x="912291" y="996315"/>
                      <a:pt x="912196" y="996315"/>
                    </a:cubicBezTo>
                    <a:cubicBezTo>
                      <a:pt x="806088" y="1039273"/>
                      <a:pt x="230397" y="1339120"/>
                      <a:pt x="132003" y="1386554"/>
                    </a:cubicBezTo>
                    <a:cubicBezTo>
                      <a:pt x="90474" y="1406557"/>
                      <a:pt x="55422" y="1416177"/>
                      <a:pt x="45135" y="1331595"/>
                    </a:cubicBezTo>
                    <a:cubicBezTo>
                      <a:pt x="44564" y="1238726"/>
                      <a:pt x="47802" y="1145667"/>
                      <a:pt x="41992" y="1053084"/>
                    </a:cubicBezTo>
                    <a:cubicBezTo>
                      <a:pt x="38563" y="998411"/>
                      <a:pt x="60566" y="974788"/>
                      <a:pt x="106952" y="952309"/>
                    </a:cubicBezTo>
                    <a:cubicBezTo>
                      <a:pt x="493477" y="764762"/>
                      <a:pt x="878477" y="574262"/>
                      <a:pt x="1264335" y="385381"/>
                    </a:cubicBezTo>
                    <a:cubicBezTo>
                      <a:pt x="1449216" y="294894"/>
                      <a:pt x="1631048" y="197834"/>
                      <a:pt x="1820881" y="117443"/>
                    </a:cubicBezTo>
                    <a:cubicBezTo>
                      <a:pt x="1870316" y="93440"/>
                      <a:pt x="1928799" y="76105"/>
                      <a:pt x="1908035" y="0"/>
                    </a:cubicBezTo>
                    <a:cubicBezTo>
                      <a:pt x="1881841" y="11335"/>
                      <a:pt x="1855076" y="21431"/>
                      <a:pt x="1829644" y="34195"/>
                    </a:cubicBezTo>
                    <a:cubicBezTo>
                      <a:pt x="1248810" y="326422"/>
                      <a:pt x="668261" y="619030"/>
                      <a:pt x="87331" y="910876"/>
                    </a:cubicBezTo>
                    <a:cubicBezTo>
                      <a:pt x="60947" y="924115"/>
                      <a:pt x="36467" y="948880"/>
                      <a:pt x="1796" y="936022"/>
                    </a:cubicBezTo>
                    <a:cubicBezTo>
                      <a:pt x="1416" y="1104138"/>
                      <a:pt x="749" y="1272254"/>
                      <a:pt x="844" y="1440371"/>
                    </a:cubicBezTo>
                    <a:cubicBezTo>
                      <a:pt x="844" y="1468279"/>
                      <a:pt x="-5062" y="1497616"/>
                      <a:pt x="14370" y="1522571"/>
                    </a:cubicBezTo>
                    <a:cubicBezTo>
                      <a:pt x="146196" y="1457134"/>
                      <a:pt x="604348" y="1230344"/>
                      <a:pt x="879621" y="1094041"/>
                    </a:cubicBezTo>
                    <a:cubicBezTo>
                      <a:pt x="883240" y="1092708"/>
                      <a:pt x="886955" y="1091374"/>
                      <a:pt x="890669" y="1089660"/>
                    </a:cubicBezTo>
                    <a:cubicBezTo>
                      <a:pt x="945629" y="1062038"/>
                      <a:pt x="1000588" y="1034415"/>
                      <a:pt x="1055547" y="1006888"/>
                    </a:cubicBezTo>
                    <a:cubicBezTo>
                      <a:pt x="1056119" y="1006602"/>
                      <a:pt x="1056881" y="1006221"/>
                      <a:pt x="1057452" y="1005935"/>
                    </a:cubicBezTo>
                    <a:cubicBezTo>
                      <a:pt x="1057452" y="1005935"/>
                      <a:pt x="1057452" y="1005935"/>
                      <a:pt x="1057452" y="1005935"/>
                    </a:cubicBezTo>
                    <a:cubicBezTo>
                      <a:pt x="1324343" y="871823"/>
                      <a:pt x="1591138" y="737711"/>
                      <a:pt x="1858695" y="605028"/>
                    </a:cubicBezTo>
                    <a:cubicBezTo>
                      <a:pt x="1894890" y="587026"/>
                      <a:pt x="1917560" y="568643"/>
                      <a:pt x="1910416" y="526161"/>
                    </a:cubicBezTo>
                    <a:cubicBezTo>
                      <a:pt x="1880698" y="492633"/>
                      <a:pt x="1858029" y="527494"/>
                      <a:pt x="1837359" y="537686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43">
                <a:extLst>
                  <a:ext uri="{FF2B5EF4-FFF2-40B4-BE49-F238E27FC236}">
                    <a16:creationId xmlns="" xmlns:a16="http://schemas.microsoft.com/office/drawing/2014/main" id="{84F5D988-D0C9-4430-AB56-FBBA26C141EF}"/>
                  </a:ext>
                </a:extLst>
              </p:cNvPr>
              <p:cNvSpPr/>
              <p:nvPr/>
            </p:nvSpPr>
            <p:spPr>
              <a:xfrm>
                <a:off x="6749957" y="5075345"/>
                <a:ext cx="385929" cy="192965"/>
              </a:xfrm>
              <a:custGeom>
                <a:avLst/>
                <a:gdLst>
                  <a:gd name="connsiteX0" fmla="*/ 525971 w 536963"/>
                  <a:gd name="connsiteY0" fmla="*/ 79248 h 268483"/>
                  <a:gd name="connsiteX1" fmla="*/ 515588 w 536963"/>
                  <a:gd name="connsiteY1" fmla="*/ 107156 h 268483"/>
                  <a:gd name="connsiteX2" fmla="*/ 212788 w 536963"/>
                  <a:gd name="connsiteY2" fmla="*/ 234124 h 268483"/>
                  <a:gd name="connsiteX3" fmla="*/ 156686 w 536963"/>
                  <a:gd name="connsiteY3" fmla="*/ 260699 h 268483"/>
                  <a:gd name="connsiteX4" fmla="*/ 0 w 536963"/>
                  <a:gd name="connsiteY4" fmla="*/ 172307 h 268483"/>
                  <a:gd name="connsiteX5" fmla="*/ 345091 w 536963"/>
                  <a:gd name="connsiteY5" fmla="*/ 0 h 268483"/>
                  <a:gd name="connsiteX6" fmla="*/ 525971 w 536963"/>
                  <a:gd name="connsiteY6" fmla="*/ 79248 h 26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6963" h="268483">
                    <a:moveTo>
                      <a:pt x="525971" y="79248"/>
                    </a:moveTo>
                    <a:cubicBezTo>
                      <a:pt x="542163" y="86296"/>
                      <a:pt x="541877" y="106108"/>
                      <a:pt x="515588" y="107156"/>
                    </a:cubicBezTo>
                    <a:cubicBezTo>
                      <a:pt x="494157" y="108013"/>
                      <a:pt x="268414" y="120586"/>
                      <a:pt x="212788" y="234124"/>
                    </a:cubicBezTo>
                    <a:cubicBezTo>
                      <a:pt x="199835" y="268319"/>
                      <a:pt x="187166" y="276606"/>
                      <a:pt x="156686" y="260699"/>
                    </a:cubicBezTo>
                    <a:cubicBezTo>
                      <a:pt x="132779" y="241363"/>
                      <a:pt x="37719" y="200692"/>
                      <a:pt x="0" y="172307"/>
                    </a:cubicBezTo>
                    <a:cubicBezTo>
                      <a:pt x="115062" y="114871"/>
                      <a:pt x="230029" y="57436"/>
                      <a:pt x="345091" y="0"/>
                    </a:cubicBezTo>
                    <a:cubicBezTo>
                      <a:pt x="377095" y="12954"/>
                      <a:pt x="488918" y="56102"/>
                      <a:pt x="525971" y="7924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="" xmlns:a16="http://schemas.microsoft.com/office/drawing/2014/main" id="{FE1E5965-F124-41FA-85E4-D53A51899D56}"/>
                </a:ext>
              </a:extLst>
            </p:cNvPr>
            <p:cNvGrpSpPr/>
            <p:nvPr/>
          </p:nvGrpSpPr>
          <p:grpSpPr>
            <a:xfrm>
              <a:off x="5031532" y="2454619"/>
              <a:ext cx="2321753" cy="1462170"/>
              <a:chOff x="4777516" y="3508202"/>
              <a:chExt cx="3088167" cy="1944835"/>
            </a:xfrm>
          </p:grpSpPr>
          <p:sp>
            <p:nvSpPr>
              <p:cNvPr id="101" name="Freeform: Shape 45">
                <a:extLst>
                  <a:ext uri="{FF2B5EF4-FFF2-40B4-BE49-F238E27FC236}">
                    <a16:creationId xmlns="" xmlns:a16="http://schemas.microsoft.com/office/drawing/2014/main" id="{8BCB34E6-7B61-4169-AE33-88FD1CC90508}"/>
                  </a:ext>
                </a:extLst>
              </p:cNvPr>
              <p:cNvSpPr/>
              <p:nvPr/>
            </p:nvSpPr>
            <p:spPr>
              <a:xfrm>
                <a:off x="4794439" y="3508202"/>
                <a:ext cx="3064615" cy="1529094"/>
              </a:xfrm>
              <a:custGeom>
                <a:avLst/>
                <a:gdLst>
                  <a:gd name="connsiteX0" fmla="*/ 0 w 4263961"/>
                  <a:gd name="connsiteY0" fmla="*/ 913053 h 2127509"/>
                  <a:gd name="connsiteX1" fmla="*/ 1803940 w 4263961"/>
                  <a:gd name="connsiteY1" fmla="*/ 47325 h 2127509"/>
                  <a:gd name="connsiteX2" fmla="*/ 2173891 w 4263961"/>
                  <a:gd name="connsiteY2" fmla="*/ 57708 h 2127509"/>
                  <a:gd name="connsiteX3" fmla="*/ 4205955 w 4263961"/>
                  <a:gd name="connsiteY3" fmla="*/ 1124127 h 2127509"/>
                  <a:gd name="connsiteX4" fmla="*/ 4263962 w 4263961"/>
                  <a:gd name="connsiteY4" fmla="*/ 1170037 h 2127509"/>
                  <a:gd name="connsiteX5" fmla="*/ 4170712 w 4263961"/>
                  <a:gd name="connsiteY5" fmla="*/ 1244618 h 2127509"/>
                  <a:gd name="connsiteX6" fmla="*/ 2545652 w 4263961"/>
                  <a:gd name="connsiteY6" fmla="*/ 2055862 h 2127509"/>
                  <a:gd name="connsiteX7" fmla="*/ 2348484 w 4263961"/>
                  <a:gd name="connsiteY7" fmla="*/ 2124728 h 2127509"/>
                  <a:gd name="connsiteX8" fmla="*/ 2249900 w 4263961"/>
                  <a:gd name="connsiteY8" fmla="*/ 2083866 h 2127509"/>
                  <a:gd name="connsiteX9" fmla="*/ 88583 w 4263961"/>
                  <a:gd name="connsiteY9" fmla="*/ 995254 h 2127509"/>
                  <a:gd name="connsiteX10" fmla="*/ 0 w 4263961"/>
                  <a:gd name="connsiteY10" fmla="*/ 913053 h 212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63961" h="2127509">
                    <a:moveTo>
                      <a:pt x="0" y="913053"/>
                    </a:moveTo>
                    <a:cubicBezTo>
                      <a:pt x="601980" y="625779"/>
                      <a:pt x="1206532" y="343839"/>
                      <a:pt x="1803940" y="47325"/>
                    </a:cubicBezTo>
                    <a:cubicBezTo>
                      <a:pt x="1941957" y="-21159"/>
                      <a:pt x="2041684" y="-13253"/>
                      <a:pt x="2173891" y="57708"/>
                    </a:cubicBezTo>
                    <a:cubicBezTo>
                      <a:pt x="2848070" y="419182"/>
                      <a:pt x="3528251" y="769321"/>
                      <a:pt x="4205955" y="1124127"/>
                    </a:cubicBezTo>
                    <a:cubicBezTo>
                      <a:pt x="4227481" y="1135366"/>
                      <a:pt x="4259009" y="1136795"/>
                      <a:pt x="4263962" y="1170037"/>
                    </a:cubicBezTo>
                    <a:cubicBezTo>
                      <a:pt x="4241102" y="1205280"/>
                      <a:pt x="4207383" y="1225663"/>
                      <a:pt x="4170712" y="1244618"/>
                    </a:cubicBezTo>
                    <a:cubicBezTo>
                      <a:pt x="3632835" y="1522558"/>
                      <a:pt x="3087433" y="1785638"/>
                      <a:pt x="2545652" y="2055862"/>
                    </a:cubicBezTo>
                    <a:cubicBezTo>
                      <a:pt x="2484311" y="2086437"/>
                      <a:pt x="2427446" y="2140349"/>
                      <a:pt x="2348484" y="2124728"/>
                    </a:cubicBezTo>
                    <a:cubicBezTo>
                      <a:pt x="2311813" y="2120347"/>
                      <a:pt x="2281714" y="2099582"/>
                      <a:pt x="2249900" y="2083866"/>
                    </a:cubicBezTo>
                    <a:cubicBezTo>
                      <a:pt x="1526286" y="1727345"/>
                      <a:pt x="810292" y="1355680"/>
                      <a:pt x="88583" y="995254"/>
                    </a:cubicBezTo>
                    <a:cubicBezTo>
                      <a:pt x="52387" y="977156"/>
                      <a:pt x="3810" y="968012"/>
                      <a:pt x="0" y="913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: Shape 46">
                <a:extLst>
                  <a:ext uri="{FF2B5EF4-FFF2-40B4-BE49-F238E27FC236}">
                    <a16:creationId xmlns="" xmlns:a16="http://schemas.microsoft.com/office/drawing/2014/main" id="{95AD05D6-EE16-4722-9506-11813D706D2A}"/>
                  </a:ext>
                </a:extLst>
              </p:cNvPr>
              <p:cNvSpPr/>
              <p:nvPr/>
            </p:nvSpPr>
            <p:spPr>
              <a:xfrm>
                <a:off x="4777516" y="4164436"/>
                <a:ext cx="1732709" cy="1288601"/>
              </a:xfrm>
              <a:custGeom>
                <a:avLst/>
                <a:gdLst>
                  <a:gd name="connsiteX0" fmla="*/ 2393937 w 2410810"/>
                  <a:gd name="connsiteY0" fmla="*/ 1779651 h 1792899"/>
                  <a:gd name="connsiteX1" fmla="*/ 2330786 w 2410810"/>
                  <a:gd name="connsiteY1" fmla="*/ 1775746 h 1792899"/>
                  <a:gd name="connsiteX2" fmla="*/ 38023 w 2410810"/>
                  <a:gd name="connsiteY2" fmla="*/ 614553 h 1792899"/>
                  <a:gd name="connsiteX3" fmla="*/ 18 w 2410810"/>
                  <a:gd name="connsiteY3" fmla="*/ 548068 h 1792899"/>
                  <a:gd name="connsiteX4" fmla="*/ 399 w 2410810"/>
                  <a:gd name="connsiteY4" fmla="*/ 233077 h 1792899"/>
                  <a:gd name="connsiteX5" fmla="*/ 4305 w 2410810"/>
                  <a:gd name="connsiteY5" fmla="*/ 62293 h 1792899"/>
                  <a:gd name="connsiteX6" fmla="*/ 23450 w 2410810"/>
                  <a:gd name="connsiteY6" fmla="*/ 0 h 1792899"/>
                  <a:gd name="connsiteX7" fmla="*/ 665530 w 2410810"/>
                  <a:gd name="connsiteY7" fmla="*/ 327374 h 1792899"/>
                  <a:gd name="connsiteX8" fmla="*/ 2319070 w 2410810"/>
                  <a:gd name="connsiteY8" fmla="*/ 1158240 h 1792899"/>
                  <a:gd name="connsiteX9" fmla="*/ 2381173 w 2410810"/>
                  <a:gd name="connsiteY9" fmla="*/ 1193006 h 1792899"/>
                  <a:gd name="connsiteX10" fmla="*/ 2401747 w 2410810"/>
                  <a:gd name="connsiteY10" fmla="*/ 1274159 h 1792899"/>
                  <a:gd name="connsiteX11" fmla="*/ 2409844 w 2410810"/>
                  <a:gd name="connsiteY11" fmla="*/ 1681734 h 1792899"/>
                  <a:gd name="connsiteX12" fmla="*/ 2393937 w 2410810"/>
                  <a:gd name="connsiteY12" fmla="*/ 1779651 h 179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10810" h="1792899">
                    <a:moveTo>
                      <a:pt x="2393937" y="1779651"/>
                    </a:moveTo>
                    <a:cubicBezTo>
                      <a:pt x="2371267" y="1806797"/>
                      <a:pt x="2349741" y="1785366"/>
                      <a:pt x="2330786" y="1775746"/>
                    </a:cubicBezTo>
                    <a:cubicBezTo>
                      <a:pt x="1566405" y="1388840"/>
                      <a:pt x="802404" y="1001268"/>
                      <a:pt x="38023" y="614553"/>
                    </a:cubicBezTo>
                    <a:cubicBezTo>
                      <a:pt x="8210" y="599504"/>
                      <a:pt x="-458" y="580072"/>
                      <a:pt x="18" y="548068"/>
                    </a:cubicBezTo>
                    <a:cubicBezTo>
                      <a:pt x="1733" y="443103"/>
                      <a:pt x="495" y="338042"/>
                      <a:pt x="399" y="233077"/>
                    </a:cubicBezTo>
                    <a:cubicBezTo>
                      <a:pt x="1542" y="176117"/>
                      <a:pt x="1733" y="119158"/>
                      <a:pt x="4305" y="62293"/>
                    </a:cubicBezTo>
                    <a:cubicBezTo>
                      <a:pt x="5257" y="40576"/>
                      <a:pt x="-6935" y="13240"/>
                      <a:pt x="23450" y="0"/>
                    </a:cubicBezTo>
                    <a:cubicBezTo>
                      <a:pt x="232524" y="118872"/>
                      <a:pt x="451122" y="219075"/>
                      <a:pt x="665530" y="327374"/>
                    </a:cubicBezTo>
                    <a:cubicBezTo>
                      <a:pt x="1216170" y="605504"/>
                      <a:pt x="1767859" y="881348"/>
                      <a:pt x="2319070" y="1158240"/>
                    </a:cubicBezTo>
                    <a:cubicBezTo>
                      <a:pt x="2340216" y="1168908"/>
                      <a:pt x="2360504" y="1181386"/>
                      <a:pt x="2381173" y="1193006"/>
                    </a:cubicBezTo>
                    <a:cubicBezTo>
                      <a:pt x="2400699" y="1216914"/>
                      <a:pt x="2401557" y="1245013"/>
                      <a:pt x="2401747" y="1274159"/>
                    </a:cubicBezTo>
                    <a:cubicBezTo>
                      <a:pt x="2402414" y="1410081"/>
                      <a:pt x="2396509" y="1546098"/>
                      <a:pt x="2409844" y="1681734"/>
                    </a:cubicBezTo>
                    <a:cubicBezTo>
                      <a:pt x="2413368" y="1716119"/>
                      <a:pt x="2407081" y="1748314"/>
                      <a:pt x="2393937" y="17796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47">
                <a:extLst>
                  <a:ext uri="{FF2B5EF4-FFF2-40B4-BE49-F238E27FC236}">
                    <a16:creationId xmlns="" xmlns:a16="http://schemas.microsoft.com/office/drawing/2014/main" id="{59274A1C-035F-4204-BDB0-E1016C7342C6}"/>
                  </a:ext>
                </a:extLst>
              </p:cNvPr>
              <p:cNvSpPr/>
              <p:nvPr/>
            </p:nvSpPr>
            <p:spPr>
              <a:xfrm>
                <a:off x="6510268" y="4433683"/>
                <a:ext cx="1300133" cy="882157"/>
              </a:xfrm>
              <a:custGeom>
                <a:avLst/>
                <a:gdLst>
                  <a:gd name="connsiteX0" fmla="*/ 1807964 w 1808944"/>
                  <a:gd name="connsiteY0" fmla="*/ 99822 h 1227391"/>
                  <a:gd name="connsiteX1" fmla="*/ 1777864 w 1808944"/>
                  <a:gd name="connsiteY1" fmla="*/ 283845 h 1227391"/>
                  <a:gd name="connsiteX2" fmla="*/ 1729763 w 1808944"/>
                  <a:gd name="connsiteY2" fmla="*/ 375856 h 1227391"/>
                  <a:gd name="connsiteX3" fmla="*/ 1654420 w 1808944"/>
                  <a:gd name="connsiteY3" fmla="*/ 418909 h 1227391"/>
                  <a:gd name="connsiteX4" fmla="*/ 784788 w 1808944"/>
                  <a:gd name="connsiteY4" fmla="*/ 848011 h 1227391"/>
                  <a:gd name="connsiteX5" fmla="*/ 6595 w 1808944"/>
                  <a:gd name="connsiteY5" fmla="*/ 1227391 h 1227391"/>
                  <a:gd name="connsiteX6" fmla="*/ 23 w 1808944"/>
                  <a:gd name="connsiteY6" fmla="*/ 926116 h 1227391"/>
                  <a:gd name="connsiteX7" fmla="*/ 153280 w 1808944"/>
                  <a:gd name="connsiteY7" fmla="*/ 785908 h 1227391"/>
                  <a:gd name="connsiteX8" fmla="*/ 933473 w 1808944"/>
                  <a:gd name="connsiteY8" fmla="*/ 406908 h 1227391"/>
                  <a:gd name="connsiteX9" fmla="*/ 1690806 w 1808944"/>
                  <a:gd name="connsiteY9" fmla="*/ 32956 h 1227391"/>
                  <a:gd name="connsiteX10" fmla="*/ 1789580 w 1808944"/>
                  <a:gd name="connsiteY10" fmla="*/ 0 h 1227391"/>
                  <a:gd name="connsiteX11" fmla="*/ 1807964 w 1808944"/>
                  <a:gd name="connsiteY11" fmla="*/ 99822 h 1227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8944" h="1227391">
                    <a:moveTo>
                      <a:pt x="1807964" y="99822"/>
                    </a:moveTo>
                    <a:cubicBezTo>
                      <a:pt x="1813202" y="163639"/>
                      <a:pt x="1796629" y="223933"/>
                      <a:pt x="1777864" y="283845"/>
                    </a:cubicBezTo>
                    <a:cubicBezTo>
                      <a:pt x="1765387" y="334137"/>
                      <a:pt x="1759195" y="347377"/>
                      <a:pt x="1729763" y="375856"/>
                    </a:cubicBezTo>
                    <a:cubicBezTo>
                      <a:pt x="1708903" y="395954"/>
                      <a:pt x="1680043" y="406051"/>
                      <a:pt x="1654420" y="418909"/>
                    </a:cubicBezTo>
                    <a:cubicBezTo>
                      <a:pt x="1364670" y="564356"/>
                      <a:pt x="1076729" y="707041"/>
                      <a:pt x="784788" y="848011"/>
                    </a:cubicBezTo>
                    <a:cubicBezTo>
                      <a:pt x="744402" y="867537"/>
                      <a:pt x="76604" y="1204531"/>
                      <a:pt x="6595" y="1227391"/>
                    </a:cubicBezTo>
                    <a:cubicBezTo>
                      <a:pt x="6595" y="1147477"/>
                      <a:pt x="-453" y="991362"/>
                      <a:pt x="23" y="926116"/>
                    </a:cubicBezTo>
                    <a:cubicBezTo>
                      <a:pt x="23" y="840010"/>
                      <a:pt x="4405" y="865727"/>
                      <a:pt x="153280" y="785908"/>
                    </a:cubicBezTo>
                    <a:cubicBezTo>
                      <a:pt x="416361" y="657415"/>
                      <a:pt x="670107" y="534829"/>
                      <a:pt x="933473" y="406908"/>
                    </a:cubicBezTo>
                    <a:cubicBezTo>
                      <a:pt x="1183981" y="285179"/>
                      <a:pt x="1441823" y="157639"/>
                      <a:pt x="1690806" y="32956"/>
                    </a:cubicBezTo>
                    <a:cubicBezTo>
                      <a:pt x="1724810" y="15907"/>
                      <a:pt x="1743289" y="7429"/>
                      <a:pt x="1789580" y="0"/>
                    </a:cubicBezTo>
                    <a:cubicBezTo>
                      <a:pt x="1795676" y="33242"/>
                      <a:pt x="1801772" y="66484"/>
                      <a:pt x="1807964" y="998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48">
                <a:extLst>
                  <a:ext uri="{FF2B5EF4-FFF2-40B4-BE49-F238E27FC236}">
                    <a16:creationId xmlns="" xmlns:a16="http://schemas.microsoft.com/office/drawing/2014/main" id="{C4765F82-C044-455D-B5B5-6E277ECE8BCC}"/>
                  </a:ext>
                </a:extLst>
              </p:cNvPr>
              <p:cNvSpPr/>
              <p:nvPr/>
            </p:nvSpPr>
            <p:spPr>
              <a:xfrm>
                <a:off x="6902826" y="5155031"/>
                <a:ext cx="171489" cy="88585"/>
              </a:xfrm>
              <a:custGeom>
                <a:avLst/>
                <a:gdLst>
                  <a:gd name="connsiteX0" fmla="*/ 0 w 238601"/>
                  <a:gd name="connsiteY0" fmla="*/ 123254 h 123253"/>
                  <a:gd name="connsiteX1" fmla="*/ 147828 w 238601"/>
                  <a:gd name="connsiteY1" fmla="*/ 2762 h 123253"/>
                  <a:gd name="connsiteX2" fmla="*/ 238601 w 238601"/>
                  <a:gd name="connsiteY2" fmla="*/ 0 h 123253"/>
                  <a:gd name="connsiteX3" fmla="*/ 0 w 238601"/>
                  <a:gd name="connsiteY3" fmla="*/ 123254 h 123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601" h="123253">
                    <a:moveTo>
                      <a:pt x="0" y="123254"/>
                    </a:moveTo>
                    <a:cubicBezTo>
                      <a:pt x="2096" y="25146"/>
                      <a:pt x="63817" y="953"/>
                      <a:pt x="147828" y="2762"/>
                    </a:cubicBezTo>
                    <a:cubicBezTo>
                      <a:pt x="178022" y="3429"/>
                      <a:pt x="208312" y="1048"/>
                      <a:pt x="238601" y="0"/>
                    </a:cubicBezTo>
                    <a:cubicBezTo>
                      <a:pt x="159067" y="41148"/>
                      <a:pt x="79534" y="82201"/>
                      <a:pt x="0" y="123254"/>
                    </a:cubicBezTo>
                    <a:close/>
                  </a:path>
                </a:pathLst>
              </a:custGeom>
              <a:solidFill>
                <a:srgbClr val="EBE32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49">
                <a:extLst>
                  <a:ext uri="{FF2B5EF4-FFF2-40B4-BE49-F238E27FC236}">
                    <a16:creationId xmlns="" xmlns:a16="http://schemas.microsoft.com/office/drawing/2014/main" id="{CE56904A-455F-43E3-A4A5-D110B0EAFCC7}"/>
                  </a:ext>
                </a:extLst>
              </p:cNvPr>
              <p:cNvSpPr/>
              <p:nvPr/>
            </p:nvSpPr>
            <p:spPr>
              <a:xfrm>
                <a:off x="6520279" y="4637690"/>
                <a:ext cx="1345404" cy="721563"/>
              </a:xfrm>
              <a:custGeom>
                <a:avLst/>
                <a:gdLst>
                  <a:gd name="connsiteX0" fmla="*/ 1843754 w 1871931"/>
                  <a:gd name="connsiteY0" fmla="*/ 67246 h 1003949"/>
                  <a:gd name="connsiteX1" fmla="*/ 1763935 w 1871931"/>
                  <a:gd name="connsiteY1" fmla="*/ 0 h 1003949"/>
                  <a:gd name="connsiteX2" fmla="*/ 1660207 w 1871931"/>
                  <a:gd name="connsiteY2" fmla="*/ 116014 h 1003949"/>
                  <a:gd name="connsiteX3" fmla="*/ 676370 w 1871931"/>
                  <a:gd name="connsiteY3" fmla="*/ 603218 h 1003949"/>
                  <a:gd name="connsiteX4" fmla="*/ 302228 w 1871931"/>
                  <a:gd name="connsiteY4" fmla="*/ 788956 h 1003949"/>
                  <a:gd name="connsiteX5" fmla="*/ 0 w 1871931"/>
                  <a:gd name="connsiteY5" fmla="*/ 930211 h 1003949"/>
                  <a:gd name="connsiteX6" fmla="*/ 99441 w 1871931"/>
                  <a:gd name="connsiteY6" fmla="*/ 978979 h 1003949"/>
                  <a:gd name="connsiteX7" fmla="*/ 359855 w 1871931"/>
                  <a:gd name="connsiteY7" fmla="*/ 847725 h 1003949"/>
                  <a:gd name="connsiteX8" fmla="*/ 726472 w 1871931"/>
                  <a:gd name="connsiteY8" fmla="*/ 664940 h 1003949"/>
                  <a:gd name="connsiteX9" fmla="*/ 752665 w 1871931"/>
                  <a:gd name="connsiteY9" fmla="*/ 668941 h 1003949"/>
                  <a:gd name="connsiteX10" fmla="*/ 893255 w 1871931"/>
                  <a:gd name="connsiteY10" fmla="*/ 619601 h 1003949"/>
                  <a:gd name="connsiteX11" fmla="*/ 1672018 w 1871931"/>
                  <a:gd name="connsiteY11" fmla="*/ 230124 h 1003949"/>
                  <a:gd name="connsiteX12" fmla="*/ 1865376 w 1871931"/>
                  <a:gd name="connsiteY12" fmla="*/ 124682 h 1003949"/>
                  <a:gd name="connsiteX13" fmla="*/ 1843754 w 1871931"/>
                  <a:gd name="connsiteY13" fmla="*/ 67246 h 1003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71931" h="1003949">
                    <a:moveTo>
                      <a:pt x="1843754" y="67246"/>
                    </a:moveTo>
                    <a:cubicBezTo>
                      <a:pt x="1817561" y="44386"/>
                      <a:pt x="1790605" y="22384"/>
                      <a:pt x="1763935" y="0"/>
                    </a:cubicBezTo>
                    <a:cubicBezTo>
                      <a:pt x="1751076" y="58198"/>
                      <a:pt x="1713166" y="90106"/>
                      <a:pt x="1660207" y="116014"/>
                    </a:cubicBezTo>
                    <a:cubicBezTo>
                      <a:pt x="1331405" y="276701"/>
                      <a:pt x="1004125" y="440436"/>
                      <a:pt x="676370" y="603218"/>
                    </a:cubicBezTo>
                    <a:cubicBezTo>
                      <a:pt x="665988" y="607981"/>
                      <a:pt x="307943" y="786384"/>
                      <a:pt x="302228" y="788956"/>
                    </a:cubicBezTo>
                    <a:cubicBezTo>
                      <a:pt x="200978" y="834866"/>
                      <a:pt x="107442" y="897445"/>
                      <a:pt x="0" y="930211"/>
                    </a:cubicBezTo>
                    <a:cubicBezTo>
                      <a:pt x="18479" y="1017365"/>
                      <a:pt x="19050" y="1018413"/>
                      <a:pt x="99441" y="978979"/>
                    </a:cubicBezTo>
                    <a:cubicBezTo>
                      <a:pt x="186690" y="936117"/>
                      <a:pt x="273177" y="891730"/>
                      <a:pt x="359855" y="847725"/>
                    </a:cubicBezTo>
                    <a:cubicBezTo>
                      <a:pt x="368998" y="843058"/>
                      <a:pt x="607600" y="724186"/>
                      <a:pt x="726472" y="664940"/>
                    </a:cubicBezTo>
                    <a:cubicBezTo>
                      <a:pt x="734949" y="666559"/>
                      <a:pt x="743807" y="667798"/>
                      <a:pt x="752665" y="668941"/>
                    </a:cubicBezTo>
                    <a:cubicBezTo>
                      <a:pt x="802291" y="660083"/>
                      <a:pt x="848392" y="642271"/>
                      <a:pt x="893255" y="619601"/>
                    </a:cubicBezTo>
                    <a:cubicBezTo>
                      <a:pt x="1152239" y="488633"/>
                      <a:pt x="1412748" y="360521"/>
                      <a:pt x="1672018" y="230124"/>
                    </a:cubicBezTo>
                    <a:cubicBezTo>
                      <a:pt x="1737646" y="197167"/>
                      <a:pt x="1804988" y="167259"/>
                      <a:pt x="1865376" y="124682"/>
                    </a:cubicBezTo>
                    <a:cubicBezTo>
                      <a:pt x="1883188" y="96107"/>
                      <a:pt x="1860899" y="82296"/>
                      <a:pt x="1843754" y="672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: Shape 50">
                <a:extLst>
                  <a:ext uri="{FF2B5EF4-FFF2-40B4-BE49-F238E27FC236}">
                    <a16:creationId xmlns="" xmlns:a16="http://schemas.microsoft.com/office/drawing/2014/main" id="{7755A1B3-EB1A-4AA7-9650-4BAE93858351}"/>
                  </a:ext>
                </a:extLst>
              </p:cNvPr>
              <p:cNvSpPr/>
              <p:nvPr/>
            </p:nvSpPr>
            <p:spPr>
              <a:xfrm>
                <a:off x="6487771" y="4349205"/>
                <a:ext cx="1374446" cy="1094310"/>
              </a:xfrm>
              <a:custGeom>
                <a:avLst/>
                <a:gdLst>
                  <a:gd name="connsiteX0" fmla="*/ 1837359 w 1912339"/>
                  <a:gd name="connsiteY0" fmla="*/ 537686 h 1522571"/>
                  <a:gd name="connsiteX1" fmla="*/ 912482 w 1912339"/>
                  <a:gd name="connsiteY1" fmla="*/ 996220 h 1522571"/>
                  <a:gd name="connsiteX2" fmla="*/ 912196 w 1912339"/>
                  <a:gd name="connsiteY2" fmla="*/ 996315 h 1522571"/>
                  <a:gd name="connsiteX3" fmla="*/ 132003 w 1912339"/>
                  <a:gd name="connsiteY3" fmla="*/ 1386554 h 1522571"/>
                  <a:gd name="connsiteX4" fmla="*/ 45135 w 1912339"/>
                  <a:gd name="connsiteY4" fmla="*/ 1331595 h 1522571"/>
                  <a:gd name="connsiteX5" fmla="*/ 41992 w 1912339"/>
                  <a:gd name="connsiteY5" fmla="*/ 1053084 h 1522571"/>
                  <a:gd name="connsiteX6" fmla="*/ 106952 w 1912339"/>
                  <a:gd name="connsiteY6" fmla="*/ 952309 h 1522571"/>
                  <a:gd name="connsiteX7" fmla="*/ 1264335 w 1912339"/>
                  <a:gd name="connsiteY7" fmla="*/ 385381 h 1522571"/>
                  <a:gd name="connsiteX8" fmla="*/ 1820881 w 1912339"/>
                  <a:gd name="connsiteY8" fmla="*/ 117443 h 1522571"/>
                  <a:gd name="connsiteX9" fmla="*/ 1908035 w 1912339"/>
                  <a:gd name="connsiteY9" fmla="*/ 0 h 1522571"/>
                  <a:gd name="connsiteX10" fmla="*/ 1829644 w 1912339"/>
                  <a:gd name="connsiteY10" fmla="*/ 34195 h 1522571"/>
                  <a:gd name="connsiteX11" fmla="*/ 87331 w 1912339"/>
                  <a:gd name="connsiteY11" fmla="*/ 910876 h 1522571"/>
                  <a:gd name="connsiteX12" fmla="*/ 1796 w 1912339"/>
                  <a:gd name="connsiteY12" fmla="*/ 936022 h 1522571"/>
                  <a:gd name="connsiteX13" fmla="*/ 844 w 1912339"/>
                  <a:gd name="connsiteY13" fmla="*/ 1440371 h 1522571"/>
                  <a:gd name="connsiteX14" fmla="*/ 14370 w 1912339"/>
                  <a:gd name="connsiteY14" fmla="*/ 1522571 h 1522571"/>
                  <a:gd name="connsiteX15" fmla="*/ 879621 w 1912339"/>
                  <a:gd name="connsiteY15" fmla="*/ 1094041 h 1522571"/>
                  <a:gd name="connsiteX16" fmla="*/ 890669 w 1912339"/>
                  <a:gd name="connsiteY16" fmla="*/ 1089660 h 1522571"/>
                  <a:gd name="connsiteX17" fmla="*/ 1055547 w 1912339"/>
                  <a:gd name="connsiteY17" fmla="*/ 1006888 h 1522571"/>
                  <a:gd name="connsiteX18" fmla="*/ 1057452 w 1912339"/>
                  <a:gd name="connsiteY18" fmla="*/ 1005935 h 1522571"/>
                  <a:gd name="connsiteX19" fmla="*/ 1057452 w 1912339"/>
                  <a:gd name="connsiteY19" fmla="*/ 1005935 h 1522571"/>
                  <a:gd name="connsiteX20" fmla="*/ 1858695 w 1912339"/>
                  <a:gd name="connsiteY20" fmla="*/ 605028 h 1522571"/>
                  <a:gd name="connsiteX21" fmla="*/ 1910416 w 1912339"/>
                  <a:gd name="connsiteY21" fmla="*/ 526161 h 1522571"/>
                  <a:gd name="connsiteX22" fmla="*/ 1837359 w 1912339"/>
                  <a:gd name="connsiteY22" fmla="*/ 537686 h 1522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12339" h="1522571">
                    <a:moveTo>
                      <a:pt x="1837359" y="537686"/>
                    </a:moveTo>
                    <a:cubicBezTo>
                      <a:pt x="1528559" y="689515"/>
                      <a:pt x="1220520" y="842963"/>
                      <a:pt x="912482" y="996220"/>
                    </a:cubicBezTo>
                    <a:cubicBezTo>
                      <a:pt x="912386" y="996220"/>
                      <a:pt x="912291" y="996315"/>
                      <a:pt x="912196" y="996315"/>
                    </a:cubicBezTo>
                    <a:cubicBezTo>
                      <a:pt x="806088" y="1039273"/>
                      <a:pt x="230397" y="1339120"/>
                      <a:pt x="132003" y="1386554"/>
                    </a:cubicBezTo>
                    <a:cubicBezTo>
                      <a:pt x="90474" y="1406557"/>
                      <a:pt x="55422" y="1416177"/>
                      <a:pt x="45135" y="1331595"/>
                    </a:cubicBezTo>
                    <a:cubicBezTo>
                      <a:pt x="44564" y="1238726"/>
                      <a:pt x="47802" y="1145667"/>
                      <a:pt x="41992" y="1053084"/>
                    </a:cubicBezTo>
                    <a:cubicBezTo>
                      <a:pt x="38563" y="998411"/>
                      <a:pt x="60566" y="974788"/>
                      <a:pt x="106952" y="952309"/>
                    </a:cubicBezTo>
                    <a:cubicBezTo>
                      <a:pt x="493477" y="764762"/>
                      <a:pt x="878477" y="574262"/>
                      <a:pt x="1264335" y="385381"/>
                    </a:cubicBezTo>
                    <a:cubicBezTo>
                      <a:pt x="1449216" y="294894"/>
                      <a:pt x="1631048" y="197834"/>
                      <a:pt x="1820881" y="117443"/>
                    </a:cubicBezTo>
                    <a:cubicBezTo>
                      <a:pt x="1870316" y="93440"/>
                      <a:pt x="1928799" y="76105"/>
                      <a:pt x="1908035" y="0"/>
                    </a:cubicBezTo>
                    <a:cubicBezTo>
                      <a:pt x="1881841" y="11335"/>
                      <a:pt x="1855076" y="21431"/>
                      <a:pt x="1829644" y="34195"/>
                    </a:cubicBezTo>
                    <a:cubicBezTo>
                      <a:pt x="1248810" y="326422"/>
                      <a:pt x="668261" y="619030"/>
                      <a:pt x="87331" y="910876"/>
                    </a:cubicBezTo>
                    <a:cubicBezTo>
                      <a:pt x="60947" y="924115"/>
                      <a:pt x="36467" y="948880"/>
                      <a:pt x="1796" y="936022"/>
                    </a:cubicBezTo>
                    <a:cubicBezTo>
                      <a:pt x="1416" y="1104138"/>
                      <a:pt x="749" y="1272254"/>
                      <a:pt x="844" y="1440371"/>
                    </a:cubicBezTo>
                    <a:cubicBezTo>
                      <a:pt x="844" y="1468279"/>
                      <a:pt x="-5062" y="1497616"/>
                      <a:pt x="14370" y="1522571"/>
                    </a:cubicBezTo>
                    <a:cubicBezTo>
                      <a:pt x="146196" y="1457134"/>
                      <a:pt x="604348" y="1230344"/>
                      <a:pt x="879621" y="1094041"/>
                    </a:cubicBezTo>
                    <a:cubicBezTo>
                      <a:pt x="883240" y="1092708"/>
                      <a:pt x="886955" y="1091374"/>
                      <a:pt x="890669" y="1089660"/>
                    </a:cubicBezTo>
                    <a:cubicBezTo>
                      <a:pt x="945629" y="1062038"/>
                      <a:pt x="1000588" y="1034415"/>
                      <a:pt x="1055547" y="1006888"/>
                    </a:cubicBezTo>
                    <a:cubicBezTo>
                      <a:pt x="1056119" y="1006602"/>
                      <a:pt x="1056881" y="1006221"/>
                      <a:pt x="1057452" y="1005935"/>
                    </a:cubicBezTo>
                    <a:cubicBezTo>
                      <a:pt x="1057452" y="1005935"/>
                      <a:pt x="1057452" y="1005935"/>
                      <a:pt x="1057452" y="1005935"/>
                    </a:cubicBezTo>
                    <a:cubicBezTo>
                      <a:pt x="1324343" y="871823"/>
                      <a:pt x="1591138" y="737711"/>
                      <a:pt x="1858695" y="605028"/>
                    </a:cubicBezTo>
                    <a:cubicBezTo>
                      <a:pt x="1894890" y="587026"/>
                      <a:pt x="1917560" y="568643"/>
                      <a:pt x="1910416" y="526161"/>
                    </a:cubicBezTo>
                    <a:cubicBezTo>
                      <a:pt x="1880698" y="492633"/>
                      <a:pt x="1858029" y="527494"/>
                      <a:pt x="1837359" y="53768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51">
                <a:extLst>
                  <a:ext uri="{FF2B5EF4-FFF2-40B4-BE49-F238E27FC236}">
                    <a16:creationId xmlns="" xmlns:a16="http://schemas.microsoft.com/office/drawing/2014/main" id="{8F09D46B-8889-432D-8840-B6E51832E340}"/>
                  </a:ext>
                </a:extLst>
              </p:cNvPr>
              <p:cNvSpPr/>
              <p:nvPr/>
            </p:nvSpPr>
            <p:spPr>
              <a:xfrm>
                <a:off x="6749957" y="5075345"/>
                <a:ext cx="385929" cy="192965"/>
              </a:xfrm>
              <a:custGeom>
                <a:avLst/>
                <a:gdLst>
                  <a:gd name="connsiteX0" fmla="*/ 525971 w 536963"/>
                  <a:gd name="connsiteY0" fmla="*/ 79248 h 268483"/>
                  <a:gd name="connsiteX1" fmla="*/ 515588 w 536963"/>
                  <a:gd name="connsiteY1" fmla="*/ 107156 h 268483"/>
                  <a:gd name="connsiteX2" fmla="*/ 212788 w 536963"/>
                  <a:gd name="connsiteY2" fmla="*/ 234124 h 268483"/>
                  <a:gd name="connsiteX3" fmla="*/ 156686 w 536963"/>
                  <a:gd name="connsiteY3" fmla="*/ 260699 h 268483"/>
                  <a:gd name="connsiteX4" fmla="*/ 0 w 536963"/>
                  <a:gd name="connsiteY4" fmla="*/ 172307 h 268483"/>
                  <a:gd name="connsiteX5" fmla="*/ 345091 w 536963"/>
                  <a:gd name="connsiteY5" fmla="*/ 0 h 268483"/>
                  <a:gd name="connsiteX6" fmla="*/ 525971 w 536963"/>
                  <a:gd name="connsiteY6" fmla="*/ 79248 h 26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6963" h="268483">
                    <a:moveTo>
                      <a:pt x="525971" y="79248"/>
                    </a:moveTo>
                    <a:cubicBezTo>
                      <a:pt x="542163" y="86296"/>
                      <a:pt x="541877" y="106108"/>
                      <a:pt x="515588" y="107156"/>
                    </a:cubicBezTo>
                    <a:cubicBezTo>
                      <a:pt x="494157" y="108013"/>
                      <a:pt x="268414" y="120586"/>
                      <a:pt x="212788" y="234124"/>
                    </a:cubicBezTo>
                    <a:cubicBezTo>
                      <a:pt x="199835" y="268319"/>
                      <a:pt x="187166" y="276606"/>
                      <a:pt x="156686" y="260699"/>
                    </a:cubicBezTo>
                    <a:cubicBezTo>
                      <a:pt x="132779" y="241363"/>
                      <a:pt x="37719" y="200692"/>
                      <a:pt x="0" y="172307"/>
                    </a:cubicBezTo>
                    <a:cubicBezTo>
                      <a:pt x="115062" y="114871"/>
                      <a:pt x="230029" y="57436"/>
                      <a:pt x="345091" y="0"/>
                    </a:cubicBezTo>
                    <a:cubicBezTo>
                      <a:pt x="377095" y="12954"/>
                      <a:pt x="488918" y="56102"/>
                      <a:pt x="525971" y="7924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8B70A3A0-7E79-48F5-BC9A-7093AF0E6077}"/>
              </a:ext>
            </a:extLst>
          </p:cNvPr>
          <p:cNvSpPr txBox="1"/>
          <p:nvPr/>
        </p:nvSpPr>
        <p:spPr>
          <a:xfrm>
            <a:off x="7203557" y="4571243"/>
            <a:ext cx="1627816" cy="1200329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lược đồ 8.2, 8.3</a:t>
            </a:r>
            <a:endParaRPr lang="ko-KR" altLang="en-US" sz="24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3DD87F9E-1276-4C57-A65E-CF2EBD1DC747}"/>
              </a:ext>
            </a:extLst>
          </p:cNvPr>
          <p:cNvSpPr txBox="1"/>
          <p:nvPr/>
        </p:nvSpPr>
        <p:spPr>
          <a:xfrm>
            <a:off x="5851042" y="546173"/>
            <a:ext cx="2621312" cy="156966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“Sự phát triển và phân bố nông nghiệp</a:t>
            </a:r>
            <a:endParaRPr lang="ko-KR" alt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53F2DB70-AEDC-4353-8ADD-4B8FD3B54F37}"/>
              </a:ext>
            </a:extLst>
          </p:cNvPr>
          <p:cNvSpPr txBox="1"/>
          <p:nvPr/>
        </p:nvSpPr>
        <p:spPr>
          <a:xfrm>
            <a:off x="0" y="1342752"/>
            <a:ext cx="3190672" cy="83099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bài, hoàn thành bài tập bản đồ</a:t>
            </a:r>
            <a:endParaRPr lang="ko-KR" alt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1" name="Elbow Connector 19">
            <a:extLst>
              <a:ext uri="{FF2B5EF4-FFF2-40B4-BE49-F238E27FC236}">
                <a16:creationId xmlns="" xmlns:a16="http://schemas.microsoft.com/office/drawing/2014/main" id="{1CD166CF-6357-4EFA-B357-16609E814886}"/>
              </a:ext>
            </a:extLst>
          </p:cNvPr>
          <p:cNvCxnSpPr>
            <a:cxnSpLocks/>
          </p:cNvCxnSpPr>
          <p:nvPr/>
        </p:nvCxnSpPr>
        <p:spPr>
          <a:xfrm flipV="1">
            <a:off x="3453668" y="4879020"/>
            <a:ext cx="1336920" cy="32594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Elbow Connector 22">
            <a:extLst>
              <a:ext uri="{FF2B5EF4-FFF2-40B4-BE49-F238E27FC236}">
                <a16:creationId xmlns="" xmlns:a16="http://schemas.microsoft.com/office/drawing/2014/main" id="{BFFCF843-B5D1-470B-BAE4-F2E984871196}"/>
              </a:ext>
            </a:extLst>
          </p:cNvPr>
          <p:cNvCxnSpPr>
            <a:cxnSpLocks/>
          </p:cNvCxnSpPr>
          <p:nvPr/>
        </p:nvCxnSpPr>
        <p:spPr>
          <a:xfrm rot="16200000" flipV="1">
            <a:off x="6197387" y="4353487"/>
            <a:ext cx="1053765" cy="64918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lbow Connector 31">
            <a:extLst>
              <a:ext uri="{FF2B5EF4-FFF2-40B4-BE49-F238E27FC236}">
                <a16:creationId xmlns="" xmlns:a16="http://schemas.microsoft.com/office/drawing/2014/main" id="{D834EEFC-B6CF-4A7C-AF75-752D25FC806C}"/>
              </a:ext>
            </a:extLst>
          </p:cNvPr>
          <p:cNvCxnSpPr>
            <a:cxnSpLocks/>
          </p:cNvCxnSpPr>
          <p:nvPr/>
        </p:nvCxnSpPr>
        <p:spPr>
          <a:xfrm>
            <a:off x="3453668" y="1777701"/>
            <a:ext cx="1689988" cy="974997"/>
          </a:xfrm>
          <a:prstGeom prst="bentConnector3">
            <a:avLst>
              <a:gd name="adj1" fmla="val 99984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Elbow Connector 34">
            <a:extLst>
              <a:ext uri="{FF2B5EF4-FFF2-40B4-BE49-F238E27FC236}">
                <a16:creationId xmlns="" xmlns:a16="http://schemas.microsoft.com/office/drawing/2014/main" id="{85A16F5F-D036-46B4-BD15-0AFDAA7AA192}"/>
              </a:ext>
            </a:extLst>
          </p:cNvPr>
          <p:cNvCxnSpPr>
            <a:cxnSpLocks/>
          </p:cNvCxnSpPr>
          <p:nvPr/>
        </p:nvCxnSpPr>
        <p:spPr>
          <a:xfrm rot="5400000">
            <a:off x="5373433" y="2216419"/>
            <a:ext cx="2114145" cy="1236711"/>
          </a:xfrm>
          <a:prstGeom prst="bentConnector3">
            <a:avLst>
              <a:gd name="adj1" fmla="val 51648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53F2DB70-AEDC-4353-8ADD-4B8FD3B54F37}"/>
              </a:ext>
            </a:extLst>
          </p:cNvPr>
          <p:cNvSpPr txBox="1"/>
          <p:nvPr/>
        </p:nvSpPr>
        <p:spPr>
          <a:xfrm>
            <a:off x="33572" y="4023021"/>
            <a:ext cx="3190672" cy="230832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nông nghiệp tói môi trường: trồng cây công nghiệp phá thế độc cạnh là một trong những biện pháp BVMT.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847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3" grpId="0"/>
      <p:bldP spid="139" grpId="0"/>
      <p:bldP spid="1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408" y="2432919"/>
            <a:ext cx="825550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1"/>
                </a:solidFill>
              </a:rPr>
              <a:t>Chào tạm biệt</a:t>
            </a:r>
            <a:endParaRPr lang="en-US" sz="9600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201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70">
            <a:extLst>
              <a:ext uri="{FF2B5EF4-FFF2-40B4-BE49-F238E27FC236}">
                <a16:creationId xmlns="" xmlns:a16="http://schemas.microsoft.com/office/drawing/2014/main" id="{B7305D0F-0961-47B0-B992-483DCDCC5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367" y="605444"/>
            <a:ext cx="8552606" cy="526297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ta đi cấy lấy công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 nay đi cấy còn trông nhiều bề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Trông trời trông đất trông mây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Trông mưa trông nắng trông ngày trông đêm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Trông cho chân cứng đá mềm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 yên biển lặng mới yên tấm </a:t>
            </a:r>
            <a:r>
              <a:rPr lang="vi-VN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endParaRPr lang="en-US" sz="32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9851" y="76668"/>
            <a:ext cx="3380898" cy="66284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126748"/>
            <a:ext cx="57659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400" b="1" dirty="0" smtClean="0">
                <a:solidFill>
                  <a:srgbClr val="002060"/>
                </a:solidFill>
                <a:latin typeface="+mj-lt"/>
              </a:rPr>
              <a:t>TIẾT </a:t>
            </a:r>
            <a:r>
              <a:rPr lang="en-US" alt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400" b="1" dirty="0" smtClean="0">
                <a:solidFill>
                  <a:srgbClr val="002060"/>
                </a:solidFill>
                <a:latin typeface="+mj-lt"/>
              </a:rPr>
              <a:t> - </a:t>
            </a:r>
            <a:r>
              <a:rPr lang="en-US" sz="4400" b="1" dirty="0" smtClean="0">
                <a:solidFill>
                  <a:srgbClr val="002060"/>
                </a:solidFill>
                <a:latin typeface="+mj-lt"/>
              </a:rPr>
              <a:t>BÀI 7: </a:t>
            </a:r>
            <a:br>
              <a:rPr lang="en-US" sz="4400" b="1" dirty="0" smtClean="0">
                <a:solidFill>
                  <a:srgbClr val="002060"/>
                </a:solidFill>
                <a:latin typeface="+mj-lt"/>
              </a:rPr>
            </a:br>
            <a:r>
              <a:rPr lang="en-US" sz="4400" b="1" dirty="0" smtClean="0">
                <a:solidFill>
                  <a:srgbClr val="002060"/>
                </a:solidFill>
                <a:latin typeface="+mj-lt"/>
              </a:rPr>
              <a:t>CÁC NHÂN TỐ ẢNH HƯỞNG ĐẾN SỰ PHÁT TRIỂN VÀ PHÂN BỐ NÔNG NGHIỆP</a:t>
            </a: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18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1"/>
            <a:ext cx="9144552" cy="63979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59" y="-152400"/>
            <a:ext cx="539115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xmlns="" id="{0C31DA90-B8A4-4D24-A065-2D4800FDF6C5}"/>
              </a:ext>
            </a:extLst>
          </p:cNvPr>
          <p:cNvSpPr txBox="1"/>
          <p:nvPr/>
        </p:nvSpPr>
        <p:spPr>
          <a:xfrm>
            <a:off x="461794" y="1710843"/>
            <a:ext cx="2201351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12" name="Rounded Rectangle 4"/>
          <p:cNvSpPr/>
          <p:nvPr/>
        </p:nvSpPr>
        <p:spPr>
          <a:xfrm>
            <a:off x="2671384" y="1400538"/>
            <a:ext cx="6244016" cy="2765062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marL="457200" lvl="0" indent="-45720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</a:rPr>
              <a:t>Phân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tích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được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kinh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tế-xã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ảnh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hưởng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đến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triển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nghiệp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</a:rPr>
              <a:t>nước</a:t>
            </a:r>
            <a:r>
              <a:rPr lang="en-US" sz="2800" dirty="0" smtClean="0">
                <a:solidFill>
                  <a:schemeClr val="tx1"/>
                </a:solidFill>
              </a:rPr>
              <a:t> ta. 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4"/>
          <p:cNvSpPr/>
          <p:nvPr/>
        </p:nvSpPr>
        <p:spPr>
          <a:xfrm>
            <a:off x="2663145" y="3900312"/>
            <a:ext cx="6244016" cy="914400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marL="457200" indent="-45720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4"/>
          <p:cNvSpPr/>
          <p:nvPr/>
        </p:nvSpPr>
        <p:spPr>
          <a:xfrm>
            <a:off x="2663145" y="4744908"/>
            <a:ext cx="6244016" cy="829732"/>
          </a:xfrm>
          <a:prstGeom prst="rect">
            <a:avLst/>
          </a:prstGeom>
          <a:solidFill>
            <a:srgbClr val="FFFF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9198" tIns="0" rIns="159198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5" name="Hình ảnh 5">
            <a:extLst>
              <a:ext uri="{FF2B5EF4-FFF2-40B4-BE49-F238E27FC236}">
                <a16:creationId xmlns:a16="http://schemas.microsoft.com/office/drawing/2014/main" xmlns="" id="{7A7BDB95-54DD-4A62-9AFC-057A554F1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05" y="2831054"/>
            <a:ext cx="1746878" cy="198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7- Bài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0585" y="2677116"/>
            <a:ext cx="6222018" cy="1032114"/>
            <a:chOff x="3131840" y="1491630"/>
            <a:chExt cx="5256584" cy="576064"/>
          </a:xfrm>
        </p:grpSpPr>
        <p:sp>
          <p:nvSpPr>
            <p:cNvPr id="4" name="Rectangle 3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ko-KR" sz="2800" b="1" dirty="0" smtClean="0">
                  <a:solidFill>
                    <a:srgbClr val="404040"/>
                  </a:solidFill>
                </a:rPr>
                <a:t>	</a:t>
              </a:r>
              <a:r>
                <a:rPr lang="en-US" altLang="ko-KR" sz="3200" b="1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ko-KR" sz="3200" b="1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nhân tố kinh tế - </a:t>
              </a:r>
              <a:r>
                <a:rPr lang="en-US" altLang="ko-KR" sz="3200" b="1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altLang="ko-KR" sz="3200" b="1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ko-KR" sz="3200" b="1" dirty="0" err="1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endParaRPr lang="ko-KR" alt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ight Triangle 4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rgbClr val="56D1F3"/>
            </a:solidFill>
            <a:ln>
              <a:solidFill>
                <a:srgbClr val="56D1F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15611" y="1467705"/>
            <a:ext cx="6206992" cy="1032115"/>
            <a:chOff x="3131840" y="1491630"/>
            <a:chExt cx="5882900" cy="576065"/>
          </a:xfrm>
        </p:grpSpPr>
        <p:sp>
          <p:nvSpPr>
            <p:cNvPr id="7" name="Rectangle 6"/>
            <p:cNvSpPr/>
            <p:nvPr/>
          </p:nvSpPr>
          <p:spPr>
            <a:xfrm>
              <a:off x="3131840" y="1491631"/>
              <a:ext cx="58829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altLang="ko-KR" sz="2800" b="1" dirty="0" smtClean="0">
                  <a:solidFill>
                    <a:srgbClr val="404040"/>
                  </a:solidFill>
                </a:rPr>
                <a:t>		</a:t>
              </a:r>
              <a:r>
                <a:rPr lang="en-US" altLang="ko-KR" sz="3200" b="1" dirty="0" smtClean="0">
                  <a:solidFill>
                    <a:srgbClr val="40404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nhân tố tự nhiên</a:t>
              </a:r>
              <a:endParaRPr lang="ko-KR" altLang="en-US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ight Triangle 7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rgbClr val="56D1F3"/>
            </a:solidFill>
            <a:ln>
              <a:solidFill>
                <a:srgbClr val="56D1F3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67463" y="1417664"/>
            <a:ext cx="345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chemeClr val="bg1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0033" y="2645972"/>
            <a:ext cx="549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solidFill>
                  <a:schemeClr val="bg1"/>
                </a:solidFill>
                <a:cs typeface="Arial" pitchFamily="34" charset="0"/>
              </a:rPr>
              <a:t>II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624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 rot="10800000">
            <a:off x="3596523" y="4244359"/>
            <a:ext cx="1697171" cy="360040"/>
            <a:chOff x="3854822" y="1815666"/>
            <a:chExt cx="1697171" cy="360040"/>
          </a:xfrm>
        </p:grpSpPr>
        <p:sp>
          <p:nvSpPr>
            <p:cNvPr id="30" name="Pentagon 29"/>
            <p:cNvSpPr/>
            <p:nvPr/>
          </p:nvSpPr>
          <p:spPr>
            <a:xfrm flipV="1">
              <a:off x="3854822" y="1815666"/>
              <a:ext cx="907986" cy="360040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Chevron 30"/>
            <p:cNvSpPr/>
            <p:nvPr/>
          </p:nvSpPr>
          <p:spPr>
            <a:xfrm>
              <a:off x="4560654" y="1815666"/>
              <a:ext cx="991339" cy="360040"/>
            </a:xfrm>
            <a:prstGeom prst="chevr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 rot="16200000">
            <a:off x="2483481" y="3154083"/>
            <a:ext cx="1667655" cy="360041"/>
            <a:chOff x="3884338" y="1815666"/>
            <a:chExt cx="1667655" cy="360041"/>
          </a:xfrm>
        </p:grpSpPr>
        <p:sp>
          <p:nvSpPr>
            <p:cNvPr id="13" name="Pentagon 12"/>
            <p:cNvSpPr/>
            <p:nvPr/>
          </p:nvSpPr>
          <p:spPr>
            <a:xfrm flipV="1">
              <a:off x="3884338" y="1815667"/>
              <a:ext cx="907986" cy="360040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4560654" y="1815666"/>
              <a:ext cx="991339" cy="360040"/>
            </a:xfrm>
            <a:prstGeom prst="chevr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 rot="5400000">
            <a:off x="4779130" y="3350767"/>
            <a:ext cx="1702131" cy="360040"/>
            <a:chOff x="3849862" y="1815666"/>
            <a:chExt cx="1702131" cy="360040"/>
          </a:xfrm>
        </p:grpSpPr>
        <p:sp>
          <p:nvSpPr>
            <p:cNvPr id="16" name="Pentagon 15"/>
            <p:cNvSpPr/>
            <p:nvPr/>
          </p:nvSpPr>
          <p:spPr>
            <a:xfrm flipV="1">
              <a:off x="3849862" y="1815666"/>
              <a:ext cx="907986" cy="360040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Chevron 16"/>
            <p:cNvSpPr/>
            <p:nvPr/>
          </p:nvSpPr>
          <p:spPr>
            <a:xfrm>
              <a:off x="4560654" y="1815666"/>
              <a:ext cx="991339" cy="360040"/>
            </a:xfrm>
            <a:prstGeom prst="chevr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643317" y="2230460"/>
            <a:ext cx="1692054" cy="360040"/>
            <a:chOff x="3859939" y="1815666"/>
            <a:chExt cx="1692054" cy="360040"/>
          </a:xfrm>
        </p:grpSpPr>
        <p:sp>
          <p:nvSpPr>
            <p:cNvPr id="19" name="Pentagon 18"/>
            <p:cNvSpPr/>
            <p:nvPr/>
          </p:nvSpPr>
          <p:spPr>
            <a:xfrm flipV="1">
              <a:off x="3859939" y="1815666"/>
              <a:ext cx="907986" cy="360040"/>
            </a:xfrm>
            <a:prstGeom prst="homePlat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Chevron 19"/>
            <p:cNvSpPr/>
            <p:nvPr/>
          </p:nvSpPr>
          <p:spPr>
            <a:xfrm>
              <a:off x="4560654" y="1815666"/>
              <a:ext cx="991339" cy="360040"/>
            </a:xfrm>
            <a:prstGeom prst="chevr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1932972" y="1539433"/>
            <a:ext cx="1819196" cy="1303095"/>
          </a:xfrm>
          <a:prstGeom prst="ellipse">
            <a:avLst/>
          </a:prstGeom>
          <a:solidFill>
            <a:srgbClr val="56D1F3"/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32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ko-KR" altLang="en-US" sz="32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932972" y="3992332"/>
            <a:ext cx="1819196" cy="1227850"/>
          </a:xfrm>
          <a:prstGeom prst="ellipse">
            <a:avLst/>
          </a:prstGeom>
          <a:solidFill>
            <a:srgbClr val="56D1F3"/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82934" y="1539433"/>
            <a:ext cx="1449360" cy="1303095"/>
          </a:xfrm>
          <a:prstGeom prst="ellipse">
            <a:avLst/>
          </a:prstGeom>
          <a:solidFill>
            <a:srgbClr val="56D1F3"/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82934" y="3992332"/>
            <a:ext cx="1449360" cy="1227850"/>
          </a:xfrm>
          <a:prstGeom prst="ellipse">
            <a:avLst/>
          </a:prstGeom>
          <a:solidFill>
            <a:srgbClr val="56D1F3"/>
          </a:solidFill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02514" y="2995945"/>
            <a:ext cx="1737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04040"/>
                </a:solidFill>
              </a:rPr>
              <a:t>Nhân tố tự nhiên</a:t>
            </a:r>
            <a:endParaRPr lang="en-US" sz="2400" b="1" dirty="0">
              <a:solidFill>
                <a:srgbClr val="40404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36769" y="1898592"/>
            <a:ext cx="11031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ko-KR" altLang="en-US" sz="32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42850" y="4312012"/>
            <a:ext cx="1540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</a:t>
            </a:r>
            <a:endParaRPr lang="ko-KR" altLang="en-US" sz="32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5957" y="4355154"/>
            <a:ext cx="1495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</a:t>
            </a:r>
            <a:endParaRPr lang="ko-KR" altLang="en-US" sz="3200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7- Bài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80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1080655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Group 196">
            <a:extLst>
              <a:ext uri="{FF2B5EF4-FFF2-40B4-BE49-F238E27FC236}">
                <a16:creationId xmlns="" xmlns:a16="http://schemas.microsoft.com/office/drawing/2014/main" id="{F16925D5-60D4-434F-8341-01751A7AFEA4}"/>
              </a:ext>
            </a:extLst>
          </p:cNvPr>
          <p:cNvGrpSpPr/>
          <p:nvPr/>
        </p:nvGrpSpPr>
        <p:grpSpPr>
          <a:xfrm>
            <a:off x="291290" y="1785020"/>
            <a:ext cx="4689566" cy="3276605"/>
            <a:chOff x="5408024" y="1827673"/>
            <a:chExt cx="6252754" cy="4368807"/>
          </a:xfrm>
        </p:grpSpPr>
        <p:grpSp>
          <p:nvGrpSpPr>
            <p:cNvPr id="198" name="Group 197">
              <a:extLst>
                <a:ext uri="{FF2B5EF4-FFF2-40B4-BE49-F238E27FC236}">
                  <a16:creationId xmlns="" xmlns:a16="http://schemas.microsoft.com/office/drawing/2014/main" id="{F650B589-09A7-4CDE-B3E9-3CB39C3D1B0C}"/>
                </a:ext>
              </a:extLst>
            </p:cNvPr>
            <p:cNvGrpSpPr/>
            <p:nvPr/>
          </p:nvGrpSpPr>
          <p:grpSpPr>
            <a:xfrm>
              <a:off x="7466572" y="3906392"/>
              <a:ext cx="2146278" cy="2147464"/>
              <a:chOff x="2265079" y="1581548"/>
              <a:chExt cx="3028217" cy="3029891"/>
            </a:xfrm>
          </p:grpSpPr>
          <p:sp>
            <p:nvSpPr>
              <p:cNvPr id="268" name="Freeform: Shape 3">
                <a:extLst>
                  <a:ext uri="{FF2B5EF4-FFF2-40B4-BE49-F238E27FC236}">
                    <a16:creationId xmlns="" xmlns:a16="http://schemas.microsoft.com/office/drawing/2014/main" id="{A4B58585-1FC9-4419-81C9-2F1D50C0F2EE}"/>
                  </a:ext>
                </a:extLst>
              </p:cNvPr>
              <p:cNvSpPr/>
              <p:nvPr/>
            </p:nvSpPr>
            <p:spPr>
              <a:xfrm>
                <a:off x="2265854" y="1584775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 sz="1350"/>
              </a:p>
            </p:txBody>
          </p:sp>
          <p:sp>
            <p:nvSpPr>
              <p:cNvPr id="269" name="Freeform: Shape 4">
                <a:extLst>
                  <a:ext uri="{FF2B5EF4-FFF2-40B4-BE49-F238E27FC236}">
                    <a16:creationId xmlns="" xmlns:a16="http://schemas.microsoft.com/office/drawing/2014/main" id="{5A33DAA8-13E4-48F3-B861-39D1467EB972}"/>
                  </a:ext>
                </a:extLst>
              </p:cNvPr>
              <p:cNvSpPr/>
              <p:nvPr/>
            </p:nvSpPr>
            <p:spPr>
              <a:xfrm>
                <a:off x="2265079" y="1581548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dirty="0"/>
              </a:p>
            </p:txBody>
          </p:sp>
        </p:grpSp>
        <p:grpSp>
          <p:nvGrpSpPr>
            <p:cNvPr id="199" name="Group 198">
              <a:extLst>
                <a:ext uri="{FF2B5EF4-FFF2-40B4-BE49-F238E27FC236}">
                  <a16:creationId xmlns="" xmlns:a16="http://schemas.microsoft.com/office/drawing/2014/main" id="{2869413C-F64A-4D60-B995-A65E5B6058CE}"/>
                </a:ext>
              </a:extLst>
            </p:cNvPr>
            <p:cNvGrpSpPr/>
            <p:nvPr/>
          </p:nvGrpSpPr>
          <p:grpSpPr>
            <a:xfrm>
              <a:off x="6499276" y="4972342"/>
              <a:ext cx="1392330" cy="1224138"/>
              <a:chOff x="3983887" y="4061275"/>
              <a:chExt cx="2122406" cy="1866023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="" xmlns:a16="http://schemas.microsoft.com/office/drawing/2014/main" id="{BE49FF70-147A-4BA5-8C42-113FEEB6C9EE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6" name="Freeform 15">
                  <a:extLst>
                    <a:ext uri="{FF2B5EF4-FFF2-40B4-BE49-F238E27FC236}">
                      <a16:creationId xmlns="" xmlns:a16="http://schemas.microsoft.com/office/drawing/2014/main" id="{13C351A5-468E-48C8-8BE4-6CF5C79C382C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 dirty="0"/>
                </a:p>
              </p:txBody>
            </p:sp>
            <p:sp>
              <p:nvSpPr>
                <p:cNvPr id="267" name="Rectangle 22">
                  <a:extLst>
                    <a:ext uri="{FF2B5EF4-FFF2-40B4-BE49-F238E27FC236}">
                      <a16:creationId xmlns="" xmlns:a16="http://schemas.microsoft.com/office/drawing/2014/main" id="{AACAE662-34B1-4558-A4D6-ADD7F881D843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="" xmlns:a16="http://schemas.microsoft.com/office/drawing/2014/main" id="{0E3457BC-FCB1-4115-B18D-565E76E6774F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4" name="Freeform 18">
                  <a:extLst>
                    <a:ext uri="{FF2B5EF4-FFF2-40B4-BE49-F238E27FC236}">
                      <a16:creationId xmlns="" xmlns:a16="http://schemas.microsoft.com/office/drawing/2014/main" id="{AFBEF338-7C75-4098-8D62-3C431B95E29F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  <p:sp>
              <p:nvSpPr>
                <p:cNvPr id="265" name="Freeform 19">
                  <a:extLst>
                    <a:ext uri="{FF2B5EF4-FFF2-40B4-BE49-F238E27FC236}">
                      <a16:creationId xmlns="" xmlns:a16="http://schemas.microsoft.com/office/drawing/2014/main" id="{96FF534A-9505-4299-85F8-BCB078290F2F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026"/>
                </a:p>
              </p:txBody>
            </p:sp>
          </p:grpSp>
          <p:grpSp>
            <p:nvGrpSpPr>
              <p:cNvPr id="255" name="Group 254">
                <a:extLst>
                  <a:ext uri="{FF2B5EF4-FFF2-40B4-BE49-F238E27FC236}">
                    <a16:creationId xmlns="" xmlns:a16="http://schemas.microsoft.com/office/drawing/2014/main" id="{5A1958E7-EC9E-4FE6-91E2-581DC208832D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2" name="Freeform 21">
                  <a:extLst>
                    <a:ext uri="{FF2B5EF4-FFF2-40B4-BE49-F238E27FC236}">
                      <a16:creationId xmlns="" xmlns:a16="http://schemas.microsoft.com/office/drawing/2014/main" id="{2FA4D6E8-E310-4EEE-9724-340C0DD91096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 dirty="0"/>
                </a:p>
              </p:txBody>
            </p:sp>
            <p:sp>
              <p:nvSpPr>
                <p:cNvPr id="263" name="Rectangle 22">
                  <a:extLst>
                    <a:ext uri="{FF2B5EF4-FFF2-40B4-BE49-F238E27FC236}">
                      <a16:creationId xmlns="" xmlns:a16="http://schemas.microsoft.com/office/drawing/2014/main" id="{AAFF0568-B648-40C8-BA3C-0EFB5707AB1D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</p:grpSp>
          <p:grpSp>
            <p:nvGrpSpPr>
              <p:cNvPr id="256" name="Group 255">
                <a:extLst>
                  <a:ext uri="{FF2B5EF4-FFF2-40B4-BE49-F238E27FC236}">
                    <a16:creationId xmlns="" xmlns:a16="http://schemas.microsoft.com/office/drawing/2014/main" id="{2614B453-EDFD-43E2-86DF-81CC8D7D4BE6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0" name="Freeform 24">
                  <a:extLst>
                    <a:ext uri="{FF2B5EF4-FFF2-40B4-BE49-F238E27FC236}">
                      <a16:creationId xmlns="" xmlns:a16="http://schemas.microsoft.com/office/drawing/2014/main" id="{85BBDE89-E6C8-46BE-9AC0-85CEBD46E289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 dirty="0"/>
                </a:p>
              </p:txBody>
            </p:sp>
            <p:sp>
              <p:nvSpPr>
                <p:cNvPr id="261" name="Rectangle 22">
                  <a:extLst>
                    <a:ext uri="{FF2B5EF4-FFF2-40B4-BE49-F238E27FC236}">
                      <a16:creationId xmlns="" xmlns:a16="http://schemas.microsoft.com/office/drawing/2014/main" id="{B9D41B4C-B73B-4BB9-8D1F-FE1EB7664DE1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</p:grpSp>
          <p:grpSp>
            <p:nvGrpSpPr>
              <p:cNvPr id="257" name="Group 256">
                <a:extLst>
                  <a:ext uri="{FF2B5EF4-FFF2-40B4-BE49-F238E27FC236}">
                    <a16:creationId xmlns="" xmlns:a16="http://schemas.microsoft.com/office/drawing/2014/main" id="{83A59C05-DFE5-4359-8E34-945BBD8DF5E6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58" name="Freeform 27">
                  <a:extLst>
                    <a:ext uri="{FF2B5EF4-FFF2-40B4-BE49-F238E27FC236}">
                      <a16:creationId xmlns="" xmlns:a16="http://schemas.microsoft.com/office/drawing/2014/main" id="{4F5E3FDF-7BDA-4448-88B9-78A4C8F86B63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 dirty="0"/>
                </a:p>
              </p:txBody>
            </p:sp>
            <p:sp>
              <p:nvSpPr>
                <p:cNvPr id="259" name="Freeform 28">
                  <a:extLst>
                    <a:ext uri="{FF2B5EF4-FFF2-40B4-BE49-F238E27FC236}">
                      <a16:creationId xmlns="" xmlns:a16="http://schemas.microsoft.com/office/drawing/2014/main" id="{BAA5A4B7-3CE3-40D4-8A89-3FEF9201B24D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026"/>
                </a:p>
              </p:txBody>
            </p:sp>
          </p:grpSp>
        </p:grpSp>
        <p:grpSp>
          <p:nvGrpSpPr>
            <p:cNvPr id="200" name="Group 199">
              <a:extLst>
                <a:ext uri="{FF2B5EF4-FFF2-40B4-BE49-F238E27FC236}">
                  <a16:creationId xmlns="" xmlns:a16="http://schemas.microsoft.com/office/drawing/2014/main" id="{811F8684-B77E-4444-A035-79DB1A96C20E}"/>
                </a:ext>
              </a:extLst>
            </p:cNvPr>
            <p:cNvGrpSpPr/>
            <p:nvPr/>
          </p:nvGrpSpPr>
          <p:grpSpPr>
            <a:xfrm flipH="1">
              <a:off x="9228691" y="4969150"/>
              <a:ext cx="1392330" cy="1224138"/>
              <a:chOff x="3983887" y="4061275"/>
              <a:chExt cx="2122406" cy="1866023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="" xmlns:a16="http://schemas.microsoft.com/office/drawing/2014/main" id="{00465179-C2C4-4C99-B00D-29E61BB6928C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51" name="Freeform 15">
                  <a:extLst>
                    <a:ext uri="{FF2B5EF4-FFF2-40B4-BE49-F238E27FC236}">
                      <a16:creationId xmlns="" xmlns:a16="http://schemas.microsoft.com/office/drawing/2014/main" id="{0A1EDD07-441E-47AA-AC1C-E2CF034BE87D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 dirty="0"/>
                </a:p>
              </p:txBody>
            </p:sp>
            <p:sp>
              <p:nvSpPr>
                <p:cNvPr id="252" name="Rectangle 22">
                  <a:extLst>
                    <a:ext uri="{FF2B5EF4-FFF2-40B4-BE49-F238E27FC236}">
                      <a16:creationId xmlns="" xmlns:a16="http://schemas.microsoft.com/office/drawing/2014/main" id="{DA2E4BDA-B396-4B94-AF07-B6B28054F032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="" xmlns:a16="http://schemas.microsoft.com/office/drawing/2014/main" id="{33DC495C-53D4-4D31-B49A-5450F0DBEE2E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49" name="Freeform 18">
                  <a:extLst>
                    <a:ext uri="{FF2B5EF4-FFF2-40B4-BE49-F238E27FC236}">
                      <a16:creationId xmlns="" xmlns:a16="http://schemas.microsoft.com/office/drawing/2014/main" id="{B77FAD7C-99FD-43C3-BDA4-493E2B587237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  <p:sp>
              <p:nvSpPr>
                <p:cNvPr id="250" name="Freeform 19">
                  <a:extLst>
                    <a:ext uri="{FF2B5EF4-FFF2-40B4-BE49-F238E27FC236}">
                      <a16:creationId xmlns="" xmlns:a16="http://schemas.microsoft.com/office/drawing/2014/main" id="{E63DA7E0-4319-4908-B198-7E24C8CA2842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026"/>
                </a:p>
              </p:txBody>
            </p:sp>
          </p:grpSp>
          <p:grpSp>
            <p:nvGrpSpPr>
              <p:cNvPr id="240" name="Group 239">
                <a:extLst>
                  <a:ext uri="{FF2B5EF4-FFF2-40B4-BE49-F238E27FC236}">
                    <a16:creationId xmlns="" xmlns:a16="http://schemas.microsoft.com/office/drawing/2014/main" id="{D3093229-EF78-43C2-BA82-89B6DF4363FE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47" name="Freeform 21">
                  <a:extLst>
                    <a:ext uri="{FF2B5EF4-FFF2-40B4-BE49-F238E27FC236}">
                      <a16:creationId xmlns="" xmlns:a16="http://schemas.microsoft.com/office/drawing/2014/main" id="{4F067308-B37A-4B0B-94A9-782FDEC56967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 dirty="0"/>
                </a:p>
              </p:txBody>
            </p:sp>
            <p:sp>
              <p:nvSpPr>
                <p:cNvPr id="248" name="Rectangle 22">
                  <a:extLst>
                    <a:ext uri="{FF2B5EF4-FFF2-40B4-BE49-F238E27FC236}">
                      <a16:creationId xmlns="" xmlns:a16="http://schemas.microsoft.com/office/drawing/2014/main" id="{068DE7F2-EA13-4C4C-8292-E3A971CF7F31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="" xmlns:a16="http://schemas.microsoft.com/office/drawing/2014/main" id="{681FE028-33C0-4C44-AE33-A34F4112E562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45" name="Freeform 24">
                  <a:extLst>
                    <a:ext uri="{FF2B5EF4-FFF2-40B4-BE49-F238E27FC236}">
                      <a16:creationId xmlns="" xmlns:a16="http://schemas.microsoft.com/office/drawing/2014/main" id="{989983BC-B2FC-4AAB-BDDD-030BE6589EDD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 dirty="0"/>
                </a:p>
              </p:txBody>
            </p:sp>
            <p:sp>
              <p:nvSpPr>
                <p:cNvPr id="246" name="Rectangle 22">
                  <a:extLst>
                    <a:ext uri="{FF2B5EF4-FFF2-40B4-BE49-F238E27FC236}">
                      <a16:creationId xmlns="" xmlns:a16="http://schemas.microsoft.com/office/drawing/2014/main" id="{58568D72-2A6B-4E1F-B936-118A05434639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/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="" xmlns:a16="http://schemas.microsoft.com/office/drawing/2014/main" id="{6FFA59B6-ED15-49B6-85BA-1C30271B409C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43" name="Freeform 242">
                  <a:extLst>
                    <a:ext uri="{FF2B5EF4-FFF2-40B4-BE49-F238E27FC236}">
                      <a16:creationId xmlns="" xmlns:a16="http://schemas.microsoft.com/office/drawing/2014/main" id="{03E03775-F04B-43B0-9BA9-FBE72C89C8FC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26" dirty="0"/>
                </a:p>
              </p:txBody>
            </p:sp>
            <p:sp>
              <p:nvSpPr>
                <p:cNvPr id="244" name="Freeform 243">
                  <a:extLst>
                    <a:ext uri="{FF2B5EF4-FFF2-40B4-BE49-F238E27FC236}">
                      <a16:creationId xmlns="" xmlns:a16="http://schemas.microsoft.com/office/drawing/2014/main" id="{F08F5AF4-731B-4B82-B9D1-2DE415CCAA35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026"/>
                </a:p>
              </p:txBody>
            </p:sp>
          </p:grpSp>
        </p:grpSp>
        <p:grpSp>
          <p:nvGrpSpPr>
            <p:cNvPr id="201" name="Group 200">
              <a:extLst>
                <a:ext uri="{FF2B5EF4-FFF2-40B4-BE49-F238E27FC236}">
                  <a16:creationId xmlns="" xmlns:a16="http://schemas.microsoft.com/office/drawing/2014/main" id="{2BA0F72B-93A5-4775-BBD2-75B2EBB43AF4}"/>
                </a:ext>
              </a:extLst>
            </p:cNvPr>
            <p:cNvGrpSpPr/>
            <p:nvPr/>
          </p:nvGrpSpPr>
          <p:grpSpPr>
            <a:xfrm>
              <a:off x="5408024" y="1827673"/>
              <a:ext cx="6252754" cy="3058009"/>
              <a:chOff x="2643840" y="1733806"/>
              <a:chExt cx="6874524" cy="3362095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="" xmlns:a16="http://schemas.microsoft.com/office/drawing/2014/main" id="{4CE7CB29-9C66-46D7-A00C-0BEC06DD5928}"/>
                  </a:ext>
                </a:extLst>
              </p:cNvPr>
              <p:cNvGrpSpPr/>
              <p:nvPr/>
            </p:nvGrpSpPr>
            <p:grpSpPr>
              <a:xfrm>
                <a:off x="2643840" y="3538233"/>
                <a:ext cx="1588486" cy="1354527"/>
                <a:chOff x="2203944" y="3086356"/>
                <a:chExt cx="1794618" cy="1530300"/>
              </a:xfrm>
            </p:grpSpPr>
            <p:sp>
              <p:nvSpPr>
                <p:cNvPr id="235" name="Freeform: Shape 38">
                  <a:extLst>
                    <a:ext uri="{FF2B5EF4-FFF2-40B4-BE49-F238E27FC236}">
                      <a16:creationId xmlns="" xmlns:a16="http://schemas.microsoft.com/office/drawing/2014/main" id="{298179E3-BB38-43E1-9459-E4D8B214E053}"/>
                    </a:ext>
                  </a:extLst>
                </p:cNvPr>
                <p:cNvSpPr/>
                <p:nvPr/>
              </p:nvSpPr>
              <p:spPr>
                <a:xfrm>
                  <a:off x="2497026" y="3212644"/>
                  <a:ext cx="990906" cy="823473"/>
                </a:xfrm>
                <a:custGeom>
                  <a:avLst/>
                  <a:gdLst>
                    <a:gd name="connsiteX0" fmla="*/ 776461 w 990906"/>
                    <a:gd name="connsiteY0" fmla="*/ 771405 h 823473"/>
                    <a:gd name="connsiteX1" fmla="*/ 760634 w 990906"/>
                    <a:gd name="connsiteY1" fmla="*/ 748863 h 823473"/>
                    <a:gd name="connsiteX2" fmla="*/ 667110 w 990906"/>
                    <a:gd name="connsiteY2" fmla="*/ 709535 h 823473"/>
                    <a:gd name="connsiteX3" fmla="*/ 646487 w 990906"/>
                    <a:gd name="connsiteY3" fmla="*/ 714331 h 823473"/>
                    <a:gd name="connsiteX4" fmla="*/ 384140 w 990906"/>
                    <a:gd name="connsiteY4" fmla="*/ 789151 h 823473"/>
                    <a:gd name="connsiteX5" fmla="*/ 370231 w 990906"/>
                    <a:gd name="connsiteY5" fmla="*/ 786273 h 823473"/>
                    <a:gd name="connsiteX6" fmla="*/ 281023 w 990906"/>
                    <a:gd name="connsiteY6" fmla="*/ 797784 h 823473"/>
                    <a:gd name="connsiteX7" fmla="*/ 67117 w 990906"/>
                    <a:gd name="connsiteY7" fmla="*/ 759415 h 823473"/>
                    <a:gd name="connsiteX8" fmla="*/ 46493 w 990906"/>
                    <a:gd name="connsiteY8" fmla="*/ 699943 h 823473"/>
                    <a:gd name="connsiteX9" fmla="*/ 93016 w 990906"/>
                    <a:gd name="connsiteY9" fmla="*/ 692749 h 823473"/>
                    <a:gd name="connsiteX10" fmla="*/ 186060 w 990906"/>
                    <a:gd name="connsiteY10" fmla="*/ 724883 h 823473"/>
                    <a:gd name="connsiteX11" fmla="*/ 35462 w 990906"/>
                    <a:gd name="connsiteY11" fmla="*/ 612174 h 823473"/>
                    <a:gd name="connsiteX12" fmla="*/ 19156 w 990906"/>
                    <a:gd name="connsiteY12" fmla="*/ 601623 h 823473"/>
                    <a:gd name="connsiteX13" fmla="*/ 22993 w 990906"/>
                    <a:gd name="connsiteY13" fmla="*/ 550304 h 823473"/>
                    <a:gd name="connsiteX14" fmla="*/ 189418 w 990906"/>
                    <a:gd name="connsiteY14" fmla="*/ 357980 h 823473"/>
                    <a:gd name="connsiteX15" fmla="*/ 199969 w 990906"/>
                    <a:gd name="connsiteY15" fmla="*/ 142635 h 823473"/>
                    <a:gd name="connsiteX16" fmla="*/ 192295 w 990906"/>
                    <a:gd name="connsiteY16" fmla="*/ 92756 h 823473"/>
                    <a:gd name="connsiteX17" fmla="*/ 215317 w 990906"/>
                    <a:gd name="connsiteY17" fmla="*/ 72612 h 823473"/>
                    <a:gd name="connsiteX18" fmla="*/ 229225 w 990906"/>
                    <a:gd name="connsiteY18" fmla="*/ 76449 h 823473"/>
                    <a:gd name="connsiteX19" fmla="*/ 418672 w 990906"/>
                    <a:gd name="connsiteY19" fmla="*/ 97072 h 823473"/>
                    <a:gd name="connsiteX20" fmla="*/ 437856 w 990906"/>
                    <a:gd name="connsiteY20" fmla="*/ 94194 h 823473"/>
                    <a:gd name="connsiteX21" fmla="*/ 453204 w 990906"/>
                    <a:gd name="connsiteY21" fmla="*/ 87960 h 823473"/>
                    <a:gd name="connsiteX22" fmla="*/ 393732 w 990906"/>
                    <a:gd name="connsiteY22" fmla="*/ 52948 h 823473"/>
                    <a:gd name="connsiteX23" fmla="*/ 354883 w 990906"/>
                    <a:gd name="connsiteY23" fmla="*/ 4987 h 823473"/>
                    <a:gd name="connsiteX24" fmla="*/ 551044 w 990906"/>
                    <a:gd name="connsiteY24" fmla="*/ 92276 h 823473"/>
                    <a:gd name="connsiteX25" fmla="*/ 560157 w 990906"/>
                    <a:gd name="connsiteY25" fmla="*/ 126328 h 823473"/>
                    <a:gd name="connsiteX26" fmla="*/ 610516 w 990906"/>
                    <a:gd name="connsiteY26" fmla="*/ 193953 h 823473"/>
                    <a:gd name="connsiteX27" fmla="*/ 757757 w 990906"/>
                    <a:gd name="connsiteY27" fmla="*/ 439994 h 823473"/>
                    <a:gd name="connsiteX28" fmla="*/ 769267 w 990906"/>
                    <a:gd name="connsiteY28" fmla="*/ 455341 h 823473"/>
                    <a:gd name="connsiteX29" fmla="*/ 858475 w 990906"/>
                    <a:gd name="connsiteY29" fmla="*/ 492272 h 823473"/>
                    <a:gd name="connsiteX30" fmla="*/ 891088 w 990906"/>
                    <a:gd name="connsiteY30" fmla="*/ 488435 h 823473"/>
                    <a:gd name="connsiteX31" fmla="*/ 963030 w 990906"/>
                    <a:gd name="connsiteY31" fmla="*/ 541671 h 823473"/>
                    <a:gd name="connsiteX32" fmla="*/ 969265 w 990906"/>
                    <a:gd name="connsiteY32" fmla="*/ 707137 h 823473"/>
                    <a:gd name="connsiteX33" fmla="*/ 826341 w 990906"/>
                    <a:gd name="connsiteY33" fmla="*/ 787712 h 823473"/>
                    <a:gd name="connsiteX34" fmla="*/ 776461 w 990906"/>
                    <a:gd name="connsiteY34" fmla="*/ 771405 h 823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990906" h="823473">
                      <a:moveTo>
                        <a:pt x="776461" y="771405"/>
                      </a:moveTo>
                      <a:cubicBezTo>
                        <a:pt x="776461" y="760374"/>
                        <a:pt x="772625" y="753180"/>
                        <a:pt x="760634" y="748863"/>
                      </a:cubicBezTo>
                      <a:cubicBezTo>
                        <a:pt x="728980" y="736873"/>
                        <a:pt x="697805" y="723444"/>
                        <a:pt x="667110" y="709535"/>
                      </a:cubicBezTo>
                      <a:cubicBezTo>
                        <a:pt x="657518" y="705219"/>
                        <a:pt x="652242" y="709535"/>
                        <a:pt x="646487" y="714331"/>
                      </a:cubicBezTo>
                      <a:cubicBezTo>
                        <a:pt x="570229" y="779079"/>
                        <a:pt x="480062" y="793947"/>
                        <a:pt x="384140" y="789151"/>
                      </a:cubicBezTo>
                      <a:cubicBezTo>
                        <a:pt x="379344" y="788671"/>
                        <a:pt x="375027" y="786753"/>
                        <a:pt x="370231" y="786273"/>
                      </a:cubicBezTo>
                      <a:cubicBezTo>
                        <a:pt x="339536" y="781957"/>
                        <a:pt x="312198" y="775722"/>
                        <a:pt x="281023" y="797784"/>
                      </a:cubicBezTo>
                      <a:cubicBezTo>
                        <a:pt x="219153" y="842388"/>
                        <a:pt x="117955" y="828479"/>
                        <a:pt x="67117" y="759415"/>
                      </a:cubicBezTo>
                      <a:cubicBezTo>
                        <a:pt x="54167" y="742149"/>
                        <a:pt x="46973" y="722005"/>
                        <a:pt x="46493" y="699943"/>
                      </a:cubicBezTo>
                      <a:cubicBezTo>
                        <a:pt x="59923" y="685555"/>
                        <a:pt x="76709" y="687953"/>
                        <a:pt x="93016" y="692749"/>
                      </a:cubicBezTo>
                      <a:cubicBezTo>
                        <a:pt x="124670" y="701862"/>
                        <a:pt x="153926" y="715770"/>
                        <a:pt x="186060" y="724883"/>
                      </a:cubicBezTo>
                      <a:cubicBezTo>
                        <a:pt x="139538" y="682197"/>
                        <a:pt x="88699" y="644788"/>
                        <a:pt x="35462" y="612174"/>
                      </a:cubicBezTo>
                      <a:cubicBezTo>
                        <a:pt x="30187" y="608817"/>
                        <a:pt x="24431" y="605460"/>
                        <a:pt x="19156" y="601623"/>
                      </a:cubicBezTo>
                      <a:cubicBezTo>
                        <a:pt x="-7223" y="581479"/>
                        <a:pt x="-6743" y="566611"/>
                        <a:pt x="22993" y="550304"/>
                      </a:cubicBezTo>
                      <a:cubicBezTo>
                        <a:pt x="102608" y="506660"/>
                        <a:pt x="161600" y="445270"/>
                        <a:pt x="189418" y="357980"/>
                      </a:cubicBezTo>
                      <a:cubicBezTo>
                        <a:pt x="211959" y="287478"/>
                        <a:pt x="211959" y="215056"/>
                        <a:pt x="199969" y="142635"/>
                      </a:cubicBezTo>
                      <a:cubicBezTo>
                        <a:pt x="197091" y="126328"/>
                        <a:pt x="193254" y="109542"/>
                        <a:pt x="192295" y="92756"/>
                      </a:cubicBezTo>
                      <a:cubicBezTo>
                        <a:pt x="191336" y="75010"/>
                        <a:pt x="197571" y="69734"/>
                        <a:pt x="215317" y="72612"/>
                      </a:cubicBezTo>
                      <a:cubicBezTo>
                        <a:pt x="220113" y="73571"/>
                        <a:pt x="224429" y="75010"/>
                        <a:pt x="229225" y="76449"/>
                      </a:cubicBezTo>
                      <a:cubicBezTo>
                        <a:pt x="291095" y="96113"/>
                        <a:pt x="354404" y="100429"/>
                        <a:pt x="418672" y="97072"/>
                      </a:cubicBezTo>
                      <a:cubicBezTo>
                        <a:pt x="424907" y="96592"/>
                        <a:pt x="431621" y="95633"/>
                        <a:pt x="437856" y="94194"/>
                      </a:cubicBezTo>
                      <a:cubicBezTo>
                        <a:pt x="442173" y="93235"/>
                        <a:pt x="447448" y="93235"/>
                        <a:pt x="453204" y="87960"/>
                      </a:cubicBezTo>
                      <a:cubicBezTo>
                        <a:pt x="433540" y="75010"/>
                        <a:pt x="412437" y="65418"/>
                        <a:pt x="393732" y="52948"/>
                      </a:cubicBezTo>
                      <a:cubicBezTo>
                        <a:pt x="375986" y="40958"/>
                        <a:pt x="358241" y="28967"/>
                        <a:pt x="354883" y="4987"/>
                      </a:cubicBezTo>
                      <a:cubicBezTo>
                        <a:pt x="446009" y="-12759"/>
                        <a:pt x="511716" y="16977"/>
                        <a:pt x="551044" y="92276"/>
                      </a:cubicBezTo>
                      <a:cubicBezTo>
                        <a:pt x="556800" y="103307"/>
                        <a:pt x="560637" y="115777"/>
                        <a:pt x="560157" y="126328"/>
                      </a:cubicBezTo>
                      <a:cubicBezTo>
                        <a:pt x="558718" y="163738"/>
                        <a:pt x="588454" y="176208"/>
                        <a:pt x="610516" y="193953"/>
                      </a:cubicBezTo>
                      <a:cubicBezTo>
                        <a:pt x="690131" y="258221"/>
                        <a:pt x="747685" y="334479"/>
                        <a:pt x="757757" y="439994"/>
                      </a:cubicBezTo>
                      <a:cubicBezTo>
                        <a:pt x="758716" y="448147"/>
                        <a:pt x="761114" y="451984"/>
                        <a:pt x="769267" y="455341"/>
                      </a:cubicBezTo>
                      <a:cubicBezTo>
                        <a:pt x="799483" y="466852"/>
                        <a:pt x="828739" y="480281"/>
                        <a:pt x="858475" y="492272"/>
                      </a:cubicBezTo>
                      <a:cubicBezTo>
                        <a:pt x="869506" y="496588"/>
                        <a:pt x="881496" y="498986"/>
                        <a:pt x="891088" y="488435"/>
                      </a:cubicBezTo>
                      <a:cubicBezTo>
                        <a:pt x="926580" y="490353"/>
                        <a:pt x="946723" y="516252"/>
                        <a:pt x="963030" y="541671"/>
                      </a:cubicBezTo>
                      <a:cubicBezTo>
                        <a:pt x="997562" y="594908"/>
                        <a:pt x="1000440" y="651502"/>
                        <a:pt x="969265" y="707137"/>
                      </a:cubicBezTo>
                      <a:cubicBezTo>
                        <a:pt x="938570" y="762772"/>
                        <a:pt x="887731" y="785794"/>
                        <a:pt x="826341" y="787712"/>
                      </a:cubicBezTo>
                      <a:cubicBezTo>
                        <a:pt x="808595" y="788671"/>
                        <a:pt x="789891" y="787232"/>
                        <a:pt x="776461" y="771405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36" name="Freeform: Shape 39">
                  <a:extLst>
                    <a:ext uri="{FF2B5EF4-FFF2-40B4-BE49-F238E27FC236}">
                      <a16:creationId xmlns="" xmlns:a16="http://schemas.microsoft.com/office/drawing/2014/main" id="{5B11D397-33CC-4EE3-97E0-949DF59A6952}"/>
                    </a:ext>
                  </a:extLst>
                </p:cNvPr>
                <p:cNvSpPr/>
                <p:nvPr/>
              </p:nvSpPr>
              <p:spPr>
                <a:xfrm>
                  <a:off x="3252527" y="3382205"/>
                  <a:ext cx="746035" cy="1234451"/>
                </a:xfrm>
                <a:custGeom>
                  <a:avLst/>
                  <a:gdLst>
                    <a:gd name="connsiteX0" fmla="*/ 20960 w 746035"/>
                    <a:gd name="connsiteY0" fmla="*/ 601845 h 1234451"/>
                    <a:gd name="connsiteX1" fmla="*/ 214723 w 746035"/>
                    <a:gd name="connsiteY1" fmla="*/ 519831 h 1234451"/>
                    <a:gd name="connsiteX2" fmla="*/ 148057 w 746035"/>
                    <a:gd name="connsiteY2" fmla="*/ 326548 h 1234451"/>
                    <a:gd name="connsiteX3" fmla="*/ 136067 w 746035"/>
                    <a:gd name="connsiteY3" fmla="*/ 318874 h 1234451"/>
                    <a:gd name="connsiteX4" fmla="*/ 262684 w 746035"/>
                    <a:gd name="connsiteY4" fmla="*/ 160123 h 1234451"/>
                    <a:gd name="connsiteX5" fmla="*/ 425272 w 746035"/>
                    <a:gd name="connsiteY5" fmla="*/ 21515 h 1234451"/>
                    <a:gd name="connsiteX6" fmla="*/ 531746 w 746035"/>
                    <a:gd name="connsiteY6" fmla="*/ 2810 h 1234451"/>
                    <a:gd name="connsiteX7" fmla="*/ 657404 w 746035"/>
                    <a:gd name="connsiteY7" fmla="*/ 15280 h 1234451"/>
                    <a:gd name="connsiteX8" fmla="*/ 729825 w 746035"/>
                    <a:gd name="connsiteY8" fmla="*/ 26791 h 1234451"/>
                    <a:gd name="connsiteX9" fmla="*/ 737019 w 746035"/>
                    <a:gd name="connsiteY9" fmla="*/ 57486 h 1234451"/>
                    <a:gd name="connsiteX10" fmla="*/ 440140 w 746035"/>
                    <a:gd name="connsiteY10" fmla="*/ 596089 h 1234451"/>
                    <a:gd name="connsiteX11" fmla="*/ 317360 w 746035"/>
                    <a:gd name="connsiteY11" fmla="*/ 985533 h 1234451"/>
                    <a:gd name="connsiteX12" fmla="*/ 270837 w 746035"/>
                    <a:gd name="connsiteY12" fmla="*/ 1234451 h 1234451"/>
                    <a:gd name="connsiteX13" fmla="*/ 78034 w 746035"/>
                    <a:gd name="connsiteY13" fmla="*/ 1098721 h 1234451"/>
                    <a:gd name="connsiteX14" fmla="*/ 10888 w 746035"/>
                    <a:gd name="connsiteY14" fmla="*/ 980737 h 1234451"/>
                    <a:gd name="connsiteX15" fmla="*/ 10409 w 746035"/>
                    <a:gd name="connsiteY15" fmla="*/ 683858 h 1234451"/>
                    <a:gd name="connsiteX16" fmla="*/ 20960 w 746035"/>
                    <a:gd name="connsiteY16" fmla="*/ 601845 h 1234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46035" h="1234451">
                      <a:moveTo>
                        <a:pt x="20960" y="601845"/>
                      </a:moveTo>
                      <a:cubicBezTo>
                        <a:pt x="115923" y="633979"/>
                        <a:pt x="191222" y="577384"/>
                        <a:pt x="214723" y="519831"/>
                      </a:cubicBezTo>
                      <a:cubicBezTo>
                        <a:pt x="244938" y="445971"/>
                        <a:pt x="217601" y="365396"/>
                        <a:pt x="148057" y="326548"/>
                      </a:cubicBezTo>
                      <a:cubicBezTo>
                        <a:pt x="143741" y="324150"/>
                        <a:pt x="139904" y="321752"/>
                        <a:pt x="136067" y="318874"/>
                      </a:cubicBezTo>
                      <a:cubicBezTo>
                        <a:pt x="172517" y="261321"/>
                        <a:pt x="217601" y="210482"/>
                        <a:pt x="262684" y="160123"/>
                      </a:cubicBezTo>
                      <a:cubicBezTo>
                        <a:pt x="310645" y="106406"/>
                        <a:pt x="361484" y="56047"/>
                        <a:pt x="425272" y="21515"/>
                      </a:cubicBezTo>
                      <a:cubicBezTo>
                        <a:pt x="457886" y="3769"/>
                        <a:pt x="492418" y="-4863"/>
                        <a:pt x="531746" y="2810"/>
                      </a:cubicBezTo>
                      <a:cubicBezTo>
                        <a:pt x="572513" y="10964"/>
                        <a:pt x="615678" y="8086"/>
                        <a:pt x="657404" y="15280"/>
                      </a:cubicBezTo>
                      <a:cubicBezTo>
                        <a:pt x="681385" y="19117"/>
                        <a:pt x="704885" y="28709"/>
                        <a:pt x="729825" y="26791"/>
                      </a:cubicBezTo>
                      <a:cubicBezTo>
                        <a:pt x="752367" y="32067"/>
                        <a:pt x="748050" y="42138"/>
                        <a:pt x="737019" y="57486"/>
                      </a:cubicBezTo>
                      <a:cubicBezTo>
                        <a:pt x="616157" y="224870"/>
                        <a:pt x="517357" y="404724"/>
                        <a:pt x="440140" y="596089"/>
                      </a:cubicBezTo>
                      <a:cubicBezTo>
                        <a:pt x="389301" y="722707"/>
                        <a:pt x="347575" y="852202"/>
                        <a:pt x="317360" y="985533"/>
                      </a:cubicBezTo>
                      <a:cubicBezTo>
                        <a:pt x="298175" y="1068027"/>
                        <a:pt x="285226" y="1151479"/>
                        <a:pt x="270837" y="1234451"/>
                      </a:cubicBezTo>
                      <a:cubicBezTo>
                        <a:pt x="203692" y="1193205"/>
                        <a:pt x="142781" y="1143325"/>
                        <a:pt x="78034" y="1098721"/>
                      </a:cubicBezTo>
                      <a:cubicBezTo>
                        <a:pt x="35828" y="1069465"/>
                        <a:pt x="18562" y="1028698"/>
                        <a:pt x="10888" y="980737"/>
                      </a:cubicBezTo>
                      <a:cubicBezTo>
                        <a:pt x="-5419" y="881937"/>
                        <a:pt x="-1582" y="782658"/>
                        <a:pt x="10409" y="683858"/>
                      </a:cubicBezTo>
                      <a:cubicBezTo>
                        <a:pt x="12807" y="656520"/>
                        <a:pt x="9449" y="628223"/>
                        <a:pt x="20960" y="60184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37" name="Freeform: Shape 40">
                  <a:extLst>
                    <a:ext uri="{FF2B5EF4-FFF2-40B4-BE49-F238E27FC236}">
                      <a16:creationId xmlns="" xmlns:a16="http://schemas.microsoft.com/office/drawing/2014/main" id="{A8D3E756-7CD6-475C-A978-C67FFDA412C3}"/>
                    </a:ext>
                  </a:extLst>
                </p:cNvPr>
                <p:cNvSpPr/>
                <p:nvPr/>
              </p:nvSpPr>
              <p:spPr>
                <a:xfrm>
                  <a:off x="2203944" y="3086356"/>
                  <a:ext cx="770265" cy="865079"/>
                </a:xfrm>
                <a:custGeom>
                  <a:avLst/>
                  <a:gdLst>
                    <a:gd name="connsiteX0" fmla="*/ 647965 w 770265"/>
                    <a:gd name="connsiteY0" fmla="*/ 131275 h 865079"/>
                    <a:gd name="connsiteX1" fmla="*/ 727580 w 770265"/>
                    <a:gd name="connsiteY1" fmla="*/ 194104 h 865079"/>
                    <a:gd name="connsiteX2" fmla="*/ 770266 w 770265"/>
                    <a:gd name="connsiteY2" fmla="*/ 219044 h 865079"/>
                    <a:gd name="connsiteX3" fmla="*/ 580819 w 770265"/>
                    <a:gd name="connsiteY3" fmla="*/ 223840 h 865079"/>
                    <a:gd name="connsiteX4" fmla="*/ 506959 w 770265"/>
                    <a:gd name="connsiteY4" fmla="*/ 204176 h 865079"/>
                    <a:gd name="connsiteX5" fmla="*/ 492571 w 770265"/>
                    <a:gd name="connsiteY5" fmla="*/ 217605 h 865079"/>
                    <a:gd name="connsiteX6" fmla="*/ 506000 w 770265"/>
                    <a:gd name="connsiteY6" fmla="*/ 410408 h 865079"/>
                    <a:gd name="connsiteX7" fmla="*/ 317513 w 770265"/>
                    <a:gd name="connsiteY7" fmla="*/ 684746 h 865079"/>
                    <a:gd name="connsiteX8" fmla="*/ 317513 w 770265"/>
                    <a:gd name="connsiteY8" fmla="*/ 722155 h 865079"/>
                    <a:gd name="connsiteX9" fmla="*/ 395689 w 770265"/>
                    <a:gd name="connsiteY9" fmla="*/ 772994 h 865079"/>
                    <a:gd name="connsiteX10" fmla="*/ 499285 w 770265"/>
                    <a:gd name="connsiteY10" fmla="*/ 865080 h 865079"/>
                    <a:gd name="connsiteX11" fmla="*/ 396169 w 770265"/>
                    <a:gd name="connsiteY11" fmla="*/ 829109 h 865079"/>
                    <a:gd name="connsiteX12" fmla="*/ 340055 w 770265"/>
                    <a:gd name="connsiteY12" fmla="*/ 825752 h 865079"/>
                    <a:gd name="connsiteX13" fmla="*/ 139098 w 770265"/>
                    <a:gd name="connsiteY13" fmla="*/ 784025 h 865079"/>
                    <a:gd name="connsiteX14" fmla="*/ 3847 w 770265"/>
                    <a:gd name="connsiteY14" fmla="*/ 583068 h 865079"/>
                    <a:gd name="connsiteX15" fmla="*/ 75309 w 770265"/>
                    <a:gd name="connsiteY15" fmla="*/ 267005 h 865079"/>
                    <a:gd name="connsiteX16" fmla="*/ 204804 w 770265"/>
                    <a:gd name="connsiteY16" fmla="*/ 65568 h 865079"/>
                    <a:gd name="connsiteX17" fmla="*/ 414394 w 770265"/>
                    <a:gd name="connsiteY17" fmla="*/ 9933 h 865079"/>
                    <a:gd name="connsiteX18" fmla="*/ 647965 w 770265"/>
                    <a:gd name="connsiteY18" fmla="*/ 131275 h 865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0265" h="865079">
                      <a:moveTo>
                        <a:pt x="647965" y="131275"/>
                      </a:moveTo>
                      <a:cubicBezTo>
                        <a:pt x="666670" y="161970"/>
                        <a:pt x="696885" y="178277"/>
                        <a:pt x="727580" y="194104"/>
                      </a:cubicBezTo>
                      <a:cubicBezTo>
                        <a:pt x="740530" y="201298"/>
                        <a:pt x="753479" y="208972"/>
                        <a:pt x="770266" y="219044"/>
                      </a:cubicBezTo>
                      <a:cubicBezTo>
                        <a:pt x="703600" y="236310"/>
                        <a:pt x="642210" y="235350"/>
                        <a:pt x="580819" y="223840"/>
                      </a:cubicBezTo>
                      <a:cubicBezTo>
                        <a:pt x="555880" y="219044"/>
                        <a:pt x="530940" y="212329"/>
                        <a:pt x="506959" y="204176"/>
                      </a:cubicBezTo>
                      <a:cubicBezTo>
                        <a:pt x="490652" y="198900"/>
                        <a:pt x="489693" y="202737"/>
                        <a:pt x="492571" y="217605"/>
                      </a:cubicBezTo>
                      <a:cubicBezTo>
                        <a:pt x="505041" y="281393"/>
                        <a:pt x="512715" y="345181"/>
                        <a:pt x="506000" y="410408"/>
                      </a:cubicBezTo>
                      <a:cubicBezTo>
                        <a:pt x="492571" y="536066"/>
                        <a:pt x="426864" y="625274"/>
                        <a:pt x="317513" y="684746"/>
                      </a:cubicBezTo>
                      <a:cubicBezTo>
                        <a:pt x="292573" y="698175"/>
                        <a:pt x="292573" y="705369"/>
                        <a:pt x="317513" y="722155"/>
                      </a:cubicBezTo>
                      <a:cubicBezTo>
                        <a:pt x="343412" y="739422"/>
                        <a:pt x="370270" y="755249"/>
                        <a:pt x="395689" y="772994"/>
                      </a:cubicBezTo>
                      <a:cubicBezTo>
                        <a:pt x="433579" y="799373"/>
                        <a:pt x="469070" y="828629"/>
                        <a:pt x="499285" y="865080"/>
                      </a:cubicBezTo>
                      <a:cubicBezTo>
                        <a:pt x="464753" y="853090"/>
                        <a:pt x="430221" y="842058"/>
                        <a:pt x="396169" y="829109"/>
                      </a:cubicBezTo>
                      <a:cubicBezTo>
                        <a:pt x="377464" y="821915"/>
                        <a:pt x="359239" y="819996"/>
                        <a:pt x="340055" y="825752"/>
                      </a:cubicBezTo>
                      <a:cubicBezTo>
                        <a:pt x="270031" y="827190"/>
                        <a:pt x="201447" y="819517"/>
                        <a:pt x="139098" y="784025"/>
                      </a:cubicBezTo>
                      <a:cubicBezTo>
                        <a:pt x="60441" y="739901"/>
                        <a:pt x="16797" y="672276"/>
                        <a:pt x="3847" y="583068"/>
                      </a:cubicBezTo>
                      <a:cubicBezTo>
                        <a:pt x="-12939" y="468441"/>
                        <a:pt x="27828" y="366764"/>
                        <a:pt x="75309" y="267005"/>
                      </a:cubicBezTo>
                      <a:cubicBezTo>
                        <a:pt x="109841" y="194583"/>
                        <a:pt x="152527" y="127438"/>
                        <a:pt x="204804" y="65568"/>
                      </a:cubicBezTo>
                      <a:cubicBezTo>
                        <a:pt x="262837" y="-3496"/>
                        <a:pt x="333340" y="-10210"/>
                        <a:pt x="414394" y="9933"/>
                      </a:cubicBezTo>
                      <a:cubicBezTo>
                        <a:pt x="501684" y="31995"/>
                        <a:pt x="579381" y="72762"/>
                        <a:pt x="647965" y="131275"/>
                      </a:cubicBezTo>
                      <a:close/>
                    </a:path>
                  </a:pathLst>
                </a:custGeom>
                <a:solidFill>
                  <a:srgbClr val="2E150B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  <p:grpSp>
            <p:nvGrpSpPr>
              <p:cNvPr id="203" name="Group 202">
                <a:extLst>
                  <a:ext uri="{FF2B5EF4-FFF2-40B4-BE49-F238E27FC236}">
                    <a16:creationId xmlns="" xmlns:a16="http://schemas.microsoft.com/office/drawing/2014/main" id="{D3D08A49-7BDE-4F6A-9775-A9715C078B77}"/>
                  </a:ext>
                </a:extLst>
              </p:cNvPr>
              <p:cNvGrpSpPr/>
              <p:nvPr/>
            </p:nvGrpSpPr>
            <p:grpSpPr>
              <a:xfrm>
                <a:off x="4410741" y="1733806"/>
                <a:ext cx="1376272" cy="1646389"/>
                <a:chOff x="4200129" y="1047775"/>
                <a:chExt cx="1554866" cy="1860035"/>
              </a:xfrm>
            </p:grpSpPr>
            <p:sp>
              <p:nvSpPr>
                <p:cNvPr id="227" name="Freeform: Shape 42">
                  <a:extLst>
                    <a:ext uri="{FF2B5EF4-FFF2-40B4-BE49-F238E27FC236}">
                      <a16:creationId xmlns="" xmlns:a16="http://schemas.microsoft.com/office/drawing/2014/main" id="{D2F02A1A-46EE-4EF8-9E24-F2A60210955C}"/>
                    </a:ext>
                  </a:extLst>
                </p:cNvPr>
                <p:cNvSpPr/>
                <p:nvPr/>
              </p:nvSpPr>
              <p:spPr>
                <a:xfrm>
                  <a:off x="4251869" y="1221592"/>
                  <a:ext cx="875470" cy="1248812"/>
                </a:xfrm>
                <a:custGeom>
                  <a:avLst/>
                  <a:gdLst>
                    <a:gd name="connsiteX0" fmla="*/ 547260 w 875470"/>
                    <a:gd name="connsiteY0" fmla="*/ 1064634 h 1248812"/>
                    <a:gd name="connsiteX1" fmla="*/ 500738 w 875470"/>
                    <a:gd name="connsiteY1" fmla="*/ 963916 h 1248812"/>
                    <a:gd name="connsiteX2" fmla="*/ 480595 w 875470"/>
                    <a:gd name="connsiteY2" fmla="*/ 948089 h 1248812"/>
                    <a:gd name="connsiteX3" fmla="*/ 310333 w 875470"/>
                    <a:gd name="connsiteY3" fmla="*/ 889576 h 1248812"/>
                    <a:gd name="connsiteX4" fmla="*/ 177001 w 875470"/>
                    <a:gd name="connsiteY4" fmla="*/ 754326 h 1248812"/>
                    <a:gd name="connsiteX5" fmla="*/ 117529 w 875470"/>
                    <a:gd name="connsiteY5" fmla="*/ 709722 h 1248812"/>
                    <a:gd name="connsiteX6" fmla="*/ 24 w 875470"/>
                    <a:gd name="connsiteY6" fmla="*/ 546654 h 1248812"/>
                    <a:gd name="connsiteX7" fmla="*/ 10576 w 875470"/>
                    <a:gd name="connsiteY7" fmla="*/ 495815 h 1248812"/>
                    <a:gd name="connsiteX8" fmla="*/ 74364 w 875470"/>
                    <a:gd name="connsiteY8" fmla="*/ 489101 h 1248812"/>
                    <a:gd name="connsiteX9" fmla="*/ 115131 w 875470"/>
                    <a:gd name="connsiteY9" fmla="*/ 560083 h 1248812"/>
                    <a:gd name="connsiteX10" fmla="*/ 118009 w 875470"/>
                    <a:gd name="connsiteY10" fmla="*/ 565839 h 1248812"/>
                    <a:gd name="connsiteX11" fmla="*/ 116570 w 875470"/>
                    <a:gd name="connsiteY11" fmla="*/ 563920 h 1248812"/>
                    <a:gd name="connsiteX12" fmla="*/ 58537 w 875470"/>
                    <a:gd name="connsiteY12" fmla="*/ 401812 h 1248812"/>
                    <a:gd name="connsiteX13" fmla="*/ 94028 w 875470"/>
                    <a:gd name="connsiteY13" fmla="*/ 328431 h 1248812"/>
                    <a:gd name="connsiteX14" fmla="*/ 283475 w 875470"/>
                    <a:gd name="connsiteY14" fmla="*/ 239223 h 1248812"/>
                    <a:gd name="connsiteX15" fmla="*/ 419205 w 875470"/>
                    <a:gd name="connsiteY15" fmla="*/ 102055 h 1248812"/>
                    <a:gd name="connsiteX16" fmla="*/ 451338 w 875470"/>
                    <a:gd name="connsiteY16" fmla="*/ 32991 h 1248812"/>
                    <a:gd name="connsiteX17" fmla="*/ 499299 w 875470"/>
                    <a:gd name="connsiteY17" fmla="*/ 2296 h 1248812"/>
                    <a:gd name="connsiteX18" fmla="*/ 606732 w 875470"/>
                    <a:gd name="connsiteY18" fmla="*/ 73278 h 1248812"/>
                    <a:gd name="connsiteX19" fmla="*/ 699777 w 875470"/>
                    <a:gd name="connsiteY19" fmla="*/ 237305 h 1248812"/>
                    <a:gd name="connsiteX20" fmla="*/ 705532 w 875470"/>
                    <a:gd name="connsiteY20" fmla="*/ 259367 h 1248812"/>
                    <a:gd name="connsiteX21" fmla="*/ 710808 w 875470"/>
                    <a:gd name="connsiteY21" fmla="*/ 193181 h 1248812"/>
                    <a:gd name="connsiteX22" fmla="*/ 763085 w 875470"/>
                    <a:gd name="connsiteY22" fmla="*/ 169680 h 1248812"/>
                    <a:gd name="connsiteX23" fmla="*/ 872916 w 875470"/>
                    <a:gd name="connsiteY23" fmla="*/ 293899 h 1248812"/>
                    <a:gd name="connsiteX24" fmla="*/ 837425 w 875470"/>
                    <a:gd name="connsiteY24" fmla="*/ 441619 h 1248812"/>
                    <a:gd name="connsiteX25" fmla="*/ 838384 w 875470"/>
                    <a:gd name="connsiteY25" fmla="*/ 513081 h 1248812"/>
                    <a:gd name="connsiteX26" fmla="*/ 837425 w 875470"/>
                    <a:gd name="connsiteY26" fmla="*/ 655046 h 1248812"/>
                    <a:gd name="connsiteX27" fmla="*/ 769321 w 875470"/>
                    <a:gd name="connsiteY27" fmla="*/ 816196 h 1248812"/>
                    <a:gd name="connsiteX28" fmla="*/ 770759 w 875470"/>
                    <a:gd name="connsiteY28" fmla="*/ 843054 h 1248812"/>
                    <a:gd name="connsiteX29" fmla="*/ 814884 w 875470"/>
                    <a:gd name="connsiteY29" fmla="*/ 947129 h 1248812"/>
                    <a:gd name="connsiteX30" fmla="*/ 820639 w 875470"/>
                    <a:gd name="connsiteY30" fmla="*/ 1024347 h 1248812"/>
                    <a:gd name="connsiteX31" fmla="*/ 802414 w 875470"/>
                    <a:gd name="connsiteY31" fmla="*/ 1214273 h 1248812"/>
                    <a:gd name="connsiteX32" fmla="*/ 765004 w 875470"/>
                    <a:gd name="connsiteY32" fmla="*/ 1243529 h 1248812"/>
                    <a:gd name="connsiteX33" fmla="*/ 695940 w 875470"/>
                    <a:gd name="connsiteY33" fmla="*/ 1193170 h 1248812"/>
                    <a:gd name="connsiteX34" fmla="*/ 643183 w 875470"/>
                    <a:gd name="connsiteY34" fmla="*/ 1152883 h 1248812"/>
                    <a:gd name="connsiteX35" fmla="*/ 569323 w 875470"/>
                    <a:gd name="connsiteY35" fmla="*/ 1100605 h 1248812"/>
                    <a:gd name="connsiteX36" fmla="*/ 547260 w 875470"/>
                    <a:gd name="connsiteY36" fmla="*/ 1064634 h 124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75470" h="1248812">
                      <a:moveTo>
                        <a:pt x="547260" y="1064634"/>
                      </a:moveTo>
                      <a:cubicBezTo>
                        <a:pt x="531433" y="1031061"/>
                        <a:pt x="515127" y="997968"/>
                        <a:pt x="500738" y="963916"/>
                      </a:cubicBezTo>
                      <a:cubicBezTo>
                        <a:pt x="496422" y="953364"/>
                        <a:pt x="491626" y="949048"/>
                        <a:pt x="480595" y="948089"/>
                      </a:cubicBezTo>
                      <a:cubicBezTo>
                        <a:pt x="418245" y="944731"/>
                        <a:pt x="361651" y="924108"/>
                        <a:pt x="310333" y="889576"/>
                      </a:cubicBezTo>
                      <a:cubicBezTo>
                        <a:pt x="257096" y="853605"/>
                        <a:pt x="212492" y="807563"/>
                        <a:pt x="177001" y="754326"/>
                      </a:cubicBezTo>
                      <a:cubicBezTo>
                        <a:pt x="161653" y="730825"/>
                        <a:pt x="143428" y="718355"/>
                        <a:pt x="117529" y="709722"/>
                      </a:cubicBezTo>
                      <a:cubicBezTo>
                        <a:pt x="50863" y="687660"/>
                        <a:pt x="1463" y="616677"/>
                        <a:pt x="24" y="546654"/>
                      </a:cubicBezTo>
                      <a:cubicBezTo>
                        <a:pt x="-455" y="528429"/>
                        <a:pt x="6259" y="512602"/>
                        <a:pt x="10576" y="495815"/>
                      </a:cubicBezTo>
                      <a:cubicBezTo>
                        <a:pt x="28321" y="473274"/>
                        <a:pt x="53261" y="470396"/>
                        <a:pt x="74364" y="489101"/>
                      </a:cubicBezTo>
                      <a:cubicBezTo>
                        <a:pt x="97385" y="509244"/>
                        <a:pt x="109855" y="536103"/>
                        <a:pt x="115131" y="560083"/>
                      </a:cubicBezTo>
                      <a:cubicBezTo>
                        <a:pt x="118009" y="568716"/>
                        <a:pt x="120407" y="564400"/>
                        <a:pt x="118009" y="565839"/>
                      </a:cubicBezTo>
                      <a:cubicBezTo>
                        <a:pt x="117529" y="565839"/>
                        <a:pt x="117049" y="565359"/>
                        <a:pt x="116570" y="563920"/>
                      </a:cubicBezTo>
                      <a:cubicBezTo>
                        <a:pt x="99304" y="509244"/>
                        <a:pt x="82518" y="454089"/>
                        <a:pt x="58537" y="401812"/>
                      </a:cubicBezTo>
                      <a:cubicBezTo>
                        <a:pt x="40312" y="362004"/>
                        <a:pt x="51343" y="339462"/>
                        <a:pt x="94028" y="328431"/>
                      </a:cubicBezTo>
                      <a:cubicBezTo>
                        <a:pt x="163092" y="310686"/>
                        <a:pt x="225921" y="280950"/>
                        <a:pt x="283475" y="239223"/>
                      </a:cubicBezTo>
                      <a:cubicBezTo>
                        <a:pt x="336232" y="201334"/>
                        <a:pt x="382754" y="156251"/>
                        <a:pt x="419205" y="102055"/>
                      </a:cubicBezTo>
                      <a:cubicBezTo>
                        <a:pt x="433593" y="80952"/>
                        <a:pt x="445103" y="57931"/>
                        <a:pt x="451338" y="32991"/>
                      </a:cubicBezTo>
                      <a:cubicBezTo>
                        <a:pt x="459012" y="1336"/>
                        <a:pt x="466686" y="-3939"/>
                        <a:pt x="499299" y="2296"/>
                      </a:cubicBezTo>
                      <a:cubicBezTo>
                        <a:pt x="544862" y="10929"/>
                        <a:pt x="578915" y="37787"/>
                        <a:pt x="606732" y="73278"/>
                      </a:cubicBezTo>
                      <a:cubicBezTo>
                        <a:pt x="646060" y="123158"/>
                        <a:pt x="675796" y="178793"/>
                        <a:pt x="699777" y="237305"/>
                      </a:cubicBezTo>
                      <a:cubicBezTo>
                        <a:pt x="703614" y="246418"/>
                        <a:pt x="705053" y="255530"/>
                        <a:pt x="705532" y="259367"/>
                      </a:cubicBezTo>
                      <a:cubicBezTo>
                        <a:pt x="700736" y="240183"/>
                        <a:pt x="699777" y="216202"/>
                        <a:pt x="710808" y="193181"/>
                      </a:cubicBezTo>
                      <a:cubicBezTo>
                        <a:pt x="721839" y="170159"/>
                        <a:pt x="739105" y="162486"/>
                        <a:pt x="763085" y="169680"/>
                      </a:cubicBezTo>
                      <a:cubicBezTo>
                        <a:pt x="816322" y="182150"/>
                        <a:pt x="865243" y="237785"/>
                        <a:pt x="872916" y="293899"/>
                      </a:cubicBezTo>
                      <a:cubicBezTo>
                        <a:pt x="879631" y="347616"/>
                        <a:pt x="874835" y="397016"/>
                        <a:pt x="837425" y="441619"/>
                      </a:cubicBezTo>
                      <a:cubicBezTo>
                        <a:pt x="821119" y="460804"/>
                        <a:pt x="835027" y="489580"/>
                        <a:pt x="838384" y="513081"/>
                      </a:cubicBezTo>
                      <a:cubicBezTo>
                        <a:pt x="845099" y="560563"/>
                        <a:pt x="844619" y="607085"/>
                        <a:pt x="837425" y="655046"/>
                      </a:cubicBezTo>
                      <a:cubicBezTo>
                        <a:pt x="828792" y="715477"/>
                        <a:pt x="805771" y="768234"/>
                        <a:pt x="769321" y="816196"/>
                      </a:cubicBezTo>
                      <a:cubicBezTo>
                        <a:pt x="763565" y="823869"/>
                        <a:pt x="766443" y="833941"/>
                        <a:pt x="770759" y="843054"/>
                      </a:cubicBezTo>
                      <a:cubicBezTo>
                        <a:pt x="786586" y="877106"/>
                        <a:pt x="803373" y="911159"/>
                        <a:pt x="814884" y="947129"/>
                      </a:cubicBezTo>
                      <a:cubicBezTo>
                        <a:pt x="829751" y="972069"/>
                        <a:pt x="823996" y="998448"/>
                        <a:pt x="820639" y="1024347"/>
                      </a:cubicBezTo>
                      <a:cubicBezTo>
                        <a:pt x="812006" y="1087176"/>
                        <a:pt x="801454" y="1150005"/>
                        <a:pt x="802414" y="1214273"/>
                      </a:cubicBezTo>
                      <a:cubicBezTo>
                        <a:pt x="799056" y="1248805"/>
                        <a:pt x="790903" y="1255040"/>
                        <a:pt x="765004" y="1243529"/>
                      </a:cubicBezTo>
                      <a:cubicBezTo>
                        <a:pt x="741503" y="1227222"/>
                        <a:pt x="721839" y="1206599"/>
                        <a:pt x="695940" y="1193170"/>
                      </a:cubicBezTo>
                      <a:cubicBezTo>
                        <a:pt x="676755" y="1183098"/>
                        <a:pt x="660928" y="1165832"/>
                        <a:pt x="643183" y="1152883"/>
                      </a:cubicBezTo>
                      <a:cubicBezTo>
                        <a:pt x="618723" y="1135137"/>
                        <a:pt x="596181" y="1114993"/>
                        <a:pt x="569323" y="1100605"/>
                      </a:cubicBezTo>
                      <a:cubicBezTo>
                        <a:pt x="555894" y="1094370"/>
                        <a:pt x="552057" y="1079023"/>
                        <a:pt x="547260" y="1064634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28" name="Freeform: Shape 43">
                  <a:extLst>
                    <a:ext uri="{FF2B5EF4-FFF2-40B4-BE49-F238E27FC236}">
                      <a16:creationId xmlns="" xmlns:a16="http://schemas.microsoft.com/office/drawing/2014/main" id="{0F20D57C-63A1-4913-BB89-F1A421D1D269}"/>
                    </a:ext>
                  </a:extLst>
                </p:cNvPr>
                <p:cNvSpPr/>
                <p:nvPr/>
              </p:nvSpPr>
              <p:spPr>
                <a:xfrm>
                  <a:off x="4200129" y="1047775"/>
                  <a:ext cx="816587" cy="753565"/>
                </a:xfrm>
                <a:custGeom>
                  <a:avLst/>
                  <a:gdLst>
                    <a:gd name="connsiteX0" fmla="*/ 815306 w 816587"/>
                    <a:gd name="connsiteY0" fmla="*/ 344457 h 753565"/>
                    <a:gd name="connsiteX1" fmla="*/ 762548 w 816587"/>
                    <a:gd name="connsiteY1" fmla="*/ 393857 h 753565"/>
                    <a:gd name="connsiteX2" fmla="*/ 765906 w 816587"/>
                    <a:gd name="connsiteY2" fmla="*/ 453808 h 753565"/>
                    <a:gd name="connsiteX3" fmla="*/ 751997 w 816587"/>
                    <a:gd name="connsiteY3" fmla="*/ 428389 h 753565"/>
                    <a:gd name="connsiteX4" fmla="*/ 626339 w 816587"/>
                    <a:gd name="connsiteY4" fmla="*/ 223595 h 753565"/>
                    <a:gd name="connsiteX5" fmla="*/ 532815 w 816587"/>
                    <a:gd name="connsiteY5" fmla="*/ 180430 h 753565"/>
                    <a:gd name="connsiteX6" fmla="*/ 515549 w 816587"/>
                    <a:gd name="connsiteY6" fmla="*/ 191461 h 753565"/>
                    <a:gd name="connsiteX7" fmla="*/ 382696 w 816587"/>
                    <a:gd name="connsiteY7" fmla="*/ 385224 h 753565"/>
                    <a:gd name="connsiteX8" fmla="*/ 145289 w 816587"/>
                    <a:gd name="connsiteY8" fmla="*/ 508963 h 753565"/>
                    <a:gd name="connsiteX9" fmla="*/ 116033 w 816587"/>
                    <a:gd name="connsiteY9" fmla="*/ 568915 h 753565"/>
                    <a:gd name="connsiteX10" fmla="*/ 175984 w 816587"/>
                    <a:gd name="connsiteY10" fmla="*/ 743014 h 753565"/>
                    <a:gd name="connsiteX11" fmla="*/ 173106 w 816587"/>
                    <a:gd name="connsiteY11" fmla="*/ 753565 h 753565"/>
                    <a:gd name="connsiteX12" fmla="*/ 154402 w 816587"/>
                    <a:gd name="connsiteY12" fmla="*/ 715196 h 753565"/>
                    <a:gd name="connsiteX13" fmla="*/ 131380 w 816587"/>
                    <a:gd name="connsiteY13" fmla="*/ 676348 h 753565"/>
                    <a:gd name="connsiteX14" fmla="*/ 62796 w 816587"/>
                    <a:gd name="connsiteY14" fmla="*/ 669154 h 753565"/>
                    <a:gd name="connsiteX15" fmla="*/ 926 w 816587"/>
                    <a:gd name="connsiteY15" fmla="*/ 445655 h 753565"/>
                    <a:gd name="connsiteX16" fmla="*/ 226823 w 816587"/>
                    <a:gd name="connsiteY16" fmla="*/ 58129 h 753565"/>
                    <a:gd name="connsiteX17" fmla="*/ 439290 w 816587"/>
                    <a:gd name="connsiteY17" fmla="*/ 96 h 753565"/>
                    <a:gd name="connsiteX18" fmla="*/ 732333 w 816587"/>
                    <a:gd name="connsiteY18" fmla="*/ 161725 h 753565"/>
                    <a:gd name="connsiteX19" fmla="*/ 816265 w 816587"/>
                    <a:gd name="connsiteY19" fmla="*/ 337742 h 753565"/>
                    <a:gd name="connsiteX20" fmla="*/ 815306 w 816587"/>
                    <a:gd name="connsiteY20" fmla="*/ 344457 h 75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16587" h="753565">
                      <a:moveTo>
                        <a:pt x="815306" y="344457"/>
                      </a:moveTo>
                      <a:cubicBezTo>
                        <a:pt x="780294" y="346855"/>
                        <a:pt x="766865" y="359325"/>
                        <a:pt x="762548" y="393857"/>
                      </a:cubicBezTo>
                      <a:cubicBezTo>
                        <a:pt x="760150" y="413041"/>
                        <a:pt x="762069" y="432226"/>
                        <a:pt x="765906" y="453808"/>
                      </a:cubicBezTo>
                      <a:cubicBezTo>
                        <a:pt x="756793" y="445655"/>
                        <a:pt x="755354" y="436542"/>
                        <a:pt x="751997" y="428389"/>
                      </a:cubicBezTo>
                      <a:cubicBezTo>
                        <a:pt x="720343" y="354049"/>
                        <a:pt x="686290" y="280669"/>
                        <a:pt x="626339" y="223595"/>
                      </a:cubicBezTo>
                      <a:cubicBezTo>
                        <a:pt x="600440" y="198655"/>
                        <a:pt x="570224" y="181869"/>
                        <a:pt x="532815" y="180430"/>
                      </a:cubicBezTo>
                      <a:cubicBezTo>
                        <a:pt x="524182" y="180430"/>
                        <a:pt x="517467" y="180430"/>
                        <a:pt x="515549" y="191461"/>
                      </a:cubicBezTo>
                      <a:cubicBezTo>
                        <a:pt x="498283" y="274434"/>
                        <a:pt x="444087" y="332467"/>
                        <a:pt x="382696" y="385224"/>
                      </a:cubicBezTo>
                      <a:cubicBezTo>
                        <a:pt x="313632" y="445175"/>
                        <a:pt x="235456" y="488340"/>
                        <a:pt x="145289" y="508963"/>
                      </a:cubicBezTo>
                      <a:cubicBezTo>
                        <a:pt x="109798" y="517117"/>
                        <a:pt x="100685" y="535822"/>
                        <a:pt x="116033" y="568915"/>
                      </a:cubicBezTo>
                      <a:cubicBezTo>
                        <a:pt x="141932" y="625029"/>
                        <a:pt x="161596" y="683062"/>
                        <a:pt x="175984" y="743014"/>
                      </a:cubicBezTo>
                      <a:cubicBezTo>
                        <a:pt x="176464" y="745891"/>
                        <a:pt x="176464" y="749249"/>
                        <a:pt x="173106" y="753565"/>
                      </a:cubicBezTo>
                      <a:cubicBezTo>
                        <a:pt x="166871" y="740616"/>
                        <a:pt x="161116" y="727666"/>
                        <a:pt x="154402" y="715196"/>
                      </a:cubicBezTo>
                      <a:cubicBezTo>
                        <a:pt x="147207" y="701767"/>
                        <a:pt x="140493" y="688338"/>
                        <a:pt x="131380" y="676348"/>
                      </a:cubicBezTo>
                      <a:cubicBezTo>
                        <a:pt x="112196" y="651408"/>
                        <a:pt x="102124" y="650928"/>
                        <a:pt x="62796" y="669154"/>
                      </a:cubicBezTo>
                      <a:cubicBezTo>
                        <a:pt x="28264" y="598171"/>
                        <a:pt x="6202" y="525270"/>
                        <a:pt x="926" y="445655"/>
                      </a:cubicBezTo>
                      <a:cubicBezTo>
                        <a:pt x="-10105" y="282107"/>
                        <a:pt x="78143" y="127673"/>
                        <a:pt x="226823" y="58129"/>
                      </a:cubicBezTo>
                      <a:cubicBezTo>
                        <a:pt x="294448" y="26954"/>
                        <a:pt x="363512" y="2015"/>
                        <a:pt x="439290" y="96"/>
                      </a:cubicBezTo>
                      <a:cubicBezTo>
                        <a:pt x="568306" y="-2781"/>
                        <a:pt x="661830" y="59088"/>
                        <a:pt x="732333" y="161725"/>
                      </a:cubicBezTo>
                      <a:cubicBezTo>
                        <a:pt x="769263" y="215921"/>
                        <a:pt x="795162" y="275873"/>
                        <a:pt x="816265" y="337742"/>
                      </a:cubicBezTo>
                      <a:cubicBezTo>
                        <a:pt x="817224" y="339661"/>
                        <a:pt x="815785" y="342538"/>
                        <a:pt x="815306" y="344457"/>
                      </a:cubicBezTo>
                      <a:close/>
                    </a:path>
                  </a:pathLst>
                </a:custGeom>
                <a:solidFill>
                  <a:srgbClr val="262421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29" name="Freeform: Shape 44">
                  <a:extLst>
                    <a:ext uri="{FF2B5EF4-FFF2-40B4-BE49-F238E27FC236}">
                      <a16:creationId xmlns="" xmlns:a16="http://schemas.microsoft.com/office/drawing/2014/main" id="{E189515E-AEC9-4BA6-9469-C9FAADD0EBB6}"/>
                    </a:ext>
                  </a:extLst>
                </p:cNvPr>
                <p:cNvSpPr/>
                <p:nvPr/>
              </p:nvSpPr>
              <p:spPr>
                <a:xfrm>
                  <a:off x="4726694" y="2286226"/>
                  <a:ext cx="292098" cy="337646"/>
                </a:xfrm>
                <a:custGeom>
                  <a:avLst/>
                  <a:gdLst>
                    <a:gd name="connsiteX0" fmla="*/ 88263 w 292098"/>
                    <a:gd name="connsiteY0" fmla="*/ 337646 h 337646"/>
                    <a:gd name="connsiteX1" fmla="*/ 3852 w 292098"/>
                    <a:gd name="connsiteY1" fmla="*/ 97361 h 337646"/>
                    <a:gd name="connsiteX2" fmla="*/ 2413 w 292098"/>
                    <a:gd name="connsiteY2" fmla="*/ 71942 h 337646"/>
                    <a:gd name="connsiteX3" fmla="*/ 59966 w 292098"/>
                    <a:gd name="connsiteY3" fmla="*/ 21103 h 337646"/>
                    <a:gd name="connsiteX4" fmla="*/ 71956 w 292098"/>
                    <a:gd name="connsiteY4" fmla="*/ 0 h 337646"/>
                    <a:gd name="connsiteX5" fmla="*/ 207686 w 292098"/>
                    <a:gd name="connsiteY5" fmla="*/ 106953 h 337646"/>
                    <a:gd name="connsiteX6" fmla="*/ 292098 w 292098"/>
                    <a:gd name="connsiteY6" fmla="*/ 172660 h 337646"/>
                    <a:gd name="connsiteX7" fmla="*/ 239820 w 292098"/>
                    <a:gd name="connsiteY7" fmla="*/ 164986 h 337646"/>
                    <a:gd name="connsiteX8" fmla="*/ 196655 w 292098"/>
                    <a:gd name="connsiteY8" fmla="*/ 150598 h 337646"/>
                    <a:gd name="connsiteX9" fmla="*/ 168838 w 292098"/>
                    <a:gd name="connsiteY9" fmla="*/ 164986 h 337646"/>
                    <a:gd name="connsiteX10" fmla="*/ 88263 w 292098"/>
                    <a:gd name="connsiteY10" fmla="*/ 337646 h 33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098" h="337646">
                      <a:moveTo>
                        <a:pt x="88263" y="337646"/>
                      </a:moveTo>
                      <a:cubicBezTo>
                        <a:pt x="82028" y="320860"/>
                        <a:pt x="22557" y="151557"/>
                        <a:pt x="3852" y="97361"/>
                      </a:cubicBezTo>
                      <a:cubicBezTo>
                        <a:pt x="974" y="89208"/>
                        <a:pt x="-2383" y="81054"/>
                        <a:pt x="2413" y="71942"/>
                      </a:cubicBezTo>
                      <a:cubicBezTo>
                        <a:pt x="17281" y="49880"/>
                        <a:pt x="40302" y="37410"/>
                        <a:pt x="59966" y="21103"/>
                      </a:cubicBezTo>
                      <a:cubicBezTo>
                        <a:pt x="67160" y="14868"/>
                        <a:pt x="72436" y="9592"/>
                        <a:pt x="71956" y="0"/>
                      </a:cubicBezTo>
                      <a:cubicBezTo>
                        <a:pt x="110325" y="45083"/>
                        <a:pt x="163562" y="70023"/>
                        <a:pt x="207686" y="106953"/>
                      </a:cubicBezTo>
                      <a:cubicBezTo>
                        <a:pt x="235024" y="129974"/>
                        <a:pt x="268597" y="145322"/>
                        <a:pt x="292098" y="172660"/>
                      </a:cubicBezTo>
                      <a:cubicBezTo>
                        <a:pt x="272914" y="182732"/>
                        <a:pt x="256607" y="170262"/>
                        <a:pt x="239820" y="164986"/>
                      </a:cubicBezTo>
                      <a:cubicBezTo>
                        <a:pt x="225432" y="160670"/>
                        <a:pt x="211523" y="154914"/>
                        <a:pt x="196655" y="150598"/>
                      </a:cubicBezTo>
                      <a:cubicBezTo>
                        <a:pt x="182267" y="146281"/>
                        <a:pt x="173634" y="151077"/>
                        <a:pt x="168838" y="164986"/>
                      </a:cubicBezTo>
                      <a:cubicBezTo>
                        <a:pt x="165001" y="177936"/>
                        <a:pt x="94018" y="326615"/>
                        <a:pt x="88263" y="337646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30" name="Freeform: Shape 45">
                  <a:extLst>
                    <a:ext uri="{FF2B5EF4-FFF2-40B4-BE49-F238E27FC236}">
                      <a16:creationId xmlns="" xmlns:a16="http://schemas.microsoft.com/office/drawing/2014/main" id="{3CB62789-DCCF-472D-A1A4-C74AE9F89B22}"/>
                    </a:ext>
                  </a:extLst>
                </p:cNvPr>
                <p:cNvSpPr/>
                <p:nvPr/>
              </p:nvSpPr>
              <p:spPr>
                <a:xfrm>
                  <a:off x="5048048" y="2162752"/>
                  <a:ext cx="251318" cy="277982"/>
                </a:xfrm>
                <a:custGeom>
                  <a:avLst/>
                  <a:gdLst>
                    <a:gd name="connsiteX0" fmla="*/ 235009 w 251318"/>
                    <a:gd name="connsiteY0" fmla="*/ 204529 h 277982"/>
                    <a:gd name="connsiteX1" fmla="*/ 249877 w 251318"/>
                    <a:gd name="connsiteY1" fmla="*/ 231387 h 277982"/>
                    <a:gd name="connsiteX2" fmla="*/ 239806 w 251318"/>
                    <a:gd name="connsiteY2" fmla="*/ 238581 h 277982"/>
                    <a:gd name="connsiteX3" fmla="*/ 117984 w 251318"/>
                    <a:gd name="connsiteY3" fmla="*/ 202131 h 277982"/>
                    <a:gd name="connsiteX4" fmla="*/ 70982 w 251318"/>
                    <a:gd name="connsiteY4" fmla="*/ 186783 h 277982"/>
                    <a:gd name="connsiteX5" fmla="*/ 42206 w 251318"/>
                    <a:gd name="connsiteY5" fmla="*/ 199732 h 277982"/>
                    <a:gd name="connsiteX6" fmla="*/ 15348 w 251318"/>
                    <a:gd name="connsiteY6" fmla="*/ 263041 h 277982"/>
                    <a:gd name="connsiteX7" fmla="*/ 0 w 251318"/>
                    <a:gd name="connsiteY7" fmla="*/ 277909 h 277982"/>
                    <a:gd name="connsiteX8" fmla="*/ 19664 w 251318"/>
                    <a:gd name="connsiteY8" fmla="*/ 7888 h 277982"/>
                    <a:gd name="connsiteX9" fmla="*/ 113668 w 251318"/>
                    <a:gd name="connsiteY9" fmla="*/ 214 h 277982"/>
                    <a:gd name="connsiteX10" fmla="*/ 134771 w 251318"/>
                    <a:gd name="connsiteY10" fmla="*/ 25154 h 277982"/>
                    <a:gd name="connsiteX11" fmla="*/ 212947 w 251318"/>
                    <a:gd name="connsiteY11" fmla="*/ 158486 h 277982"/>
                    <a:gd name="connsiteX12" fmla="*/ 235009 w 251318"/>
                    <a:gd name="connsiteY12" fmla="*/ 204529 h 27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1318" h="277982">
                      <a:moveTo>
                        <a:pt x="235009" y="204529"/>
                      </a:moveTo>
                      <a:cubicBezTo>
                        <a:pt x="240285" y="213162"/>
                        <a:pt x="246040" y="221795"/>
                        <a:pt x="249877" y="231387"/>
                      </a:cubicBezTo>
                      <a:cubicBezTo>
                        <a:pt x="255153" y="243857"/>
                        <a:pt x="244602" y="237622"/>
                        <a:pt x="239806" y="238581"/>
                      </a:cubicBezTo>
                      <a:cubicBezTo>
                        <a:pt x="196641" y="234744"/>
                        <a:pt x="157792" y="216999"/>
                        <a:pt x="117984" y="202131"/>
                      </a:cubicBezTo>
                      <a:cubicBezTo>
                        <a:pt x="102157" y="197334"/>
                        <a:pt x="85850" y="193977"/>
                        <a:pt x="70982" y="186783"/>
                      </a:cubicBezTo>
                      <a:cubicBezTo>
                        <a:pt x="56594" y="179589"/>
                        <a:pt x="47002" y="183426"/>
                        <a:pt x="42206" y="199732"/>
                      </a:cubicBezTo>
                      <a:cubicBezTo>
                        <a:pt x="35491" y="221795"/>
                        <a:pt x="22062" y="240979"/>
                        <a:pt x="15348" y="263041"/>
                      </a:cubicBezTo>
                      <a:cubicBezTo>
                        <a:pt x="12950" y="270235"/>
                        <a:pt x="11031" y="278868"/>
                        <a:pt x="0" y="277909"/>
                      </a:cubicBezTo>
                      <a:cubicBezTo>
                        <a:pt x="0" y="251051"/>
                        <a:pt x="18705" y="33787"/>
                        <a:pt x="19664" y="7888"/>
                      </a:cubicBezTo>
                      <a:cubicBezTo>
                        <a:pt x="51798" y="16521"/>
                        <a:pt x="82013" y="-2184"/>
                        <a:pt x="113668" y="214"/>
                      </a:cubicBezTo>
                      <a:cubicBezTo>
                        <a:pt x="124219" y="5490"/>
                        <a:pt x="129495" y="15562"/>
                        <a:pt x="134771" y="25154"/>
                      </a:cubicBezTo>
                      <a:cubicBezTo>
                        <a:pt x="159231" y="70717"/>
                        <a:pt x="186089" y="114362"/>
                        <a:pt x="212947" y="158486"/>
                      </a:cubicBezTo>
                      <a:cubicBezTo>
                        <a:pt x="222540" y="172395"/>
                        <a:pt x="230693" y="187263"/>
                        <a:pt x="235009" y="204529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31" name="Freeform: Shape 46">
                  <a:extLst>
                    <a:ext uri="{FF2B5EF4-FFF2-40B4-BE49-F238E27FC236}">
                      <a16:creationId xmlns="" xmlns:a16="http://schemas.microsoft.com/office/drawing/2014/main" id="{BEB912EC-D19C-475D-A651-AFEEB9A7B1B2}"/>
                    </a:ext>
                  </a:extLst>
                </p:cNvPr>
                <p:cNvSpPr/>
                <p:nvPr/>
              </p:nvSpPr>
              <p:spPr>
                <a:xfrm>
                  <a:off x="4875388" y="2336161"/>
                  <a:ext cx="321343" cy="270924"/>
                </a:xfrm>
                <a:custGeom>
                  <a:avLst/>
                  <a:gdLst>
                    <a:gd name="connsiteX0" fmla="*/ 172660 w 321343"/>
                    <a:gd name="connsiteY0" fmla="*/ 104020 h 270924"/>
                    <a:gd name="connsiteX1" fmla="*/ 210070 w 321343"/>
                    <a:gd name="connsiteY1" fmla="*/ 17211 h 270924"/>
                    <a:gd name="connsiteX2" fmla="*/ 237407 w 321343"/>
                    <a:gd name="connsiteY2" fmla="*/ 2822 h 270924"/>
                    <a:gd name="connsiteX3" fmla="*/ 292563 w 321343"/>
                    <a:gd name="connsiteY3" fmla="*/ 22007 h 270924"/>
                    <a:gd name="connsiteX4" fmla="*/ 321339 w 321343"/>
                    <a:gd name="connsiteY4" fmla="*/ 175482 h 270924"/>
                    <a:gd name="connsiteX5" fmla="*/ 126138 w 321343"/>
                    <a:gd name="connsiteY5" fmla="*/ 261812 h 270924"/>
                    <a:gd name="connsiteX6" fmla="*/ 101198 w 321343"/>
                    <a:gd name="connsiteY6" fmla="*/ 270925 h 270924"/>
                    <a:gd name="connsiteX7" fmla="*/ 23501 w 321343"/>
                    <a:gd name="connsiteY7" fmla="*/ 188911 h 270924"/>
                    <a:gd name="connsiteX8" fmla="*/ 0 w 321343"/>
                    <a:gd name="connsiteY8" fmla="*/ 151981 h 270924"/>
                    <a:gd name="connsiteX9" fmla="*/ 6235 w 321343"/>
                    <a:gd name="connsiteY9" fmla="*/ 134236 h 270924"/>
                    <a:gd name="connsiteX10" fmla="*/ 82493 w 321343"/>
                    <a:gd name="connsiteY10" fmla="*/ 104979 h 270924"/>
                    <a:gd name="connsiteX11" fmla="*/ 143883 w 321343"/>
                    <a:gd name="connsiteY11" fmla="*/ 123684 h 270924"/>
                    <a:gd name="connsiteX12" fmla="*/ 172660 w 321343"/>
                    <a:gd name="connsiteY12" fmla="*/ 104020 h 27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21343" h="270924">
                      <a:moveTo>
                        <a:pt x="172660" y="104020"/>
                      </a:moveTo>
                      <a:cubicBezTo>
                        <a:pt x="185130" y="75243"/>
                        <a:pt x="198559" y="46467"/>
                        <a:pt x="210070" y="17211"/>
                      </a:cubicBezTo>
                      <a:cubicBezTo>
                        <a:pt x="215825" y="2822"/>
                        <a:pt x="220621" y="-4372"/>
                        <a:pt x="237407" y="2822"/>
                      </a:cubicBezTo>
                      <a:cubicBezTo>
                        <a:pt x="255153" y="10496"/>
                        <a:pt x="274338" y="15772"/>
                        <a:pt x="292563" y="22007"/>
                      </a:cubicBezTo>
                      <a:cubicBezTo>
                        <a:pt x="299277" y="67570"/>
                        <a:pt x="315105" y="129919"/>
                        <a:pt x="321339" y="175482"/>
                      </a:cubicBezTo>
                      <a:cubicBezTo>
                        <a:pt x="322299" y="183156"/>
                        <a:pt x="173139" y="237832"/>
                        <a:pt x="126138" y="261812"/>
                      </a:cubicBezTo>
                      <a:cubicBezTo>
                        <a:pt x="117984" y="266129"/>
                        <a:pt x="109351" y="267568"/>
                        <a:pt x="101198" y="270925"/>
                      </a:cubicBezTo>
                      <a:cubicBezTo>
                        <a:pt x="69064" y="249342"/>
                        <a:pt x="48920" y="216729"/>
                        <a:pt x="23501" y="188911"/>
                      </a:cubicBezTo>
                      <a:cubicBezTo>
                        <a:pt x="13909" y="178360"/>
                        <a:pt x="0" y="169247"/>
                        <a:pt x="0" y="151981"/>
                      </a:cubicBezTo>
                      <a:cubicBezTo>
                        <a:pt x="1919" y="146226"/>
                        <a:pt x="4317" y="139991"/>
                        <a:pt x="6235" y="134236"/>
                      </a:cubicBezTo>
                      <a:cubicBezTo>
                        <a:pt x="25899" y="76682"/>
                        <a:pt x="16307" y="83877"/>
                        <a:pt x="82493" y="104979"/>
                      </a:cubicBezTo>
                      <a:cubicBezTo>
                        <a:pt x="102637" y="111694"/>
                        <a:pt x="122780" y="118888"/>
                        <a:pt x="143883" y="123684"/>
                      </a:cubicBezTo>
                      <a:cubicBezTo>
                        <a:pt x="165945" y="136154"/>
                        <a:pt x="167384" y="135195"/>
                        <a:pt x="172660" y="10402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grpSp>
              <p:nvGrpSpPr>
                <p:cNvPr id="232" name="Graphic 81">
                  <a:extLst>
                    <a:ext uri="{FF2B5EF4-FFF2-40B4-BE49-F238E27FC236}">
                      <a16:creationId xmlns="" xmlns:a16="http://schemas.microsoft.com/office/drawing/2014/main" id="{D8C3E909-62B2-46EE-AA42-1437F983AAF8}"/>
                    </a:ext>
                  </a:extLst>
                </p:cNvPr>
                <p:cNvGrpSpPr/>
                <p:nvPr/>
              </p:nvGrpSpPr>
              <p:grpSpPr>
                <a:xfrm>
                  <a:off x="4459237" y="2148217"/>
                  <a:ext cx="1295758" cy="759593"/>
                  <a:chOff x="6513334" y="1100346"/>
                  <a:chExt cx="1295758" cy="759593"/>
                </a:xfrm>
                <a:solidFill>
                  <a:srgbClr val="1B4760"/>
                </a:solidFill>
              </p:grpSpPr>
              <p:sp>
                <p:nvSpPr>
                  <p:cNvPr id="233" name="Freeform: Shape 48">
                    <a:extLst>
                      <a:ext uri="{FF2B5EF4-FFF2-40B4-BE49-F238E27FC236}">
                        <a16:creationId xmlns="" xmlns:a16="http://schemas.microsoft.com/office/drawing/2014/main" id="{3F029776-10AF-4F56-A7DA-6E3D2E132885}"/>
                      </a:ext>
                    </a:extLst>
                  </p:cNvPr>
                  <p:cNvSpPr/>
                  <p:nvPr/>
                </p:nvSpPr>
                <p:spPr>
                  <a:xfrm>
                    <a:off x="7216292" y="1100346"/>
                    <a:ext cx="592799" cy="368702"/>
                  </a:xfrm>
                  <a:custGeom>
                    <a:avLst/>
                    <a:gdLst>
                      <a:gd name="connsiteX0" fmla="*/ 463304 w 592799"/>
                      <a:gd name="connsiteY0" fmla="*/ 64629 h 368702"/>
                      <a:gd name="connsiteX1" fmla="*/ 318941 w 592799"/>
                      <a:gd name="connsiteY1" fmla="*/ 3239 h 368702"/>
                      <a:gd name="connsiteX2" fmla="*/ 318941 w 592799"/>
                      <a:gd name="connsiteY2" fmla="*/ 3239 h 368702"/>
                      <a:gd name="connsiteX3" fmla="*/ 0 w 592799"/>
                      <a:gd name="connsiteY3" fmla="*/ 14270 h 368702"/>
                      <a:gd name="connsiteX4" fmla="*/ 132852 w 592799"/>
                      <a:gd name="connsiteY4" fmla="*/ 252637 h 368702"/>
                      <a:gd name="connsiteX5" fmla="*/ 6235 w 592799"/>
                      <a:gd name="connsiteY5" fmla="*/ 209951 h 368702"/>
                      <a:gd name="connsiteX6" fmla="*/ 19184 w 592799"/>
                      <a:gd name="connsiteY6" fmla="*/ 368702 h 368702"/>
                      <a:gd name="connsiteX7" fmla="*/ 208151 w 592799"/>
                      <a:gd name="connsiteY7" fmla="*/ 306353 h 368702"/>
                      <a:gd name="connsiteX8" fmla="*/ 208151 w 592799"/>
                      <a:gd name="connsiteY8" fmla="*/ 306353 h 368702"/>
                      <a:gd name="connsiteX9" fmla="*/ 384169 w 592799"/>
                      <a:gd name="connsiteY9" fmla="*/ 262708 h 368702"/>
                      <a:gd name="connsiteX10" fmla="*/ 592799 w 592799"/>
                      <a:gd name="connsiteY10" fmla="*/ 223380 h 368702"/>
                      <a:gd name="connsiteX11" fmla="*/ 463304 w 592799"/>
                      <a:gd name="connsiteY11" fmla="*/ 64629 h 36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92799" h="368702">
                        <a:moveTo>
                          <a:pt x="463304" y="64629"/>
                        </a:moveTo>
                        <a:cubicBezTo>
                          <a:pt x="424456" y="20984"/>
                          <a:pt x="374576" y="6116"/>
                          <a:pt x="318941" y="3239"/>
                        </a:cubicBezTo>
                        <a:cubicBezTo>
                          <a:pt x="318941" y="3239"/>
                          <a:pt x="318941" y="3239"/>
                          <a:pt x="318941" y="3239"/>
                        </a:cubicBezTo>
                        <a:cubicBezTo>
                          <a:pt x="311268" y="-3955"/>
                          <a:pt x="35971" y="1320"/>
                          <a:pt x="0" y="14270"/>
                        </a:cubicBezTo>
                        <a:cubicBezTo>
                          <a:pt x="35491" y="81895"/>
                          <a:pt x="126138" y="240646"/>
                          <a:pt x="132852" y="252637"/>
                        </a:cubicBezTo>
                        <a:cubicBezTo>
                          <a:pt x="129975" y="247361"/>
                          <a:pt x="42686" y="222901"/>
                          <a:pt x="6235" y="209951"/>
                        </a:cubicBezTo>
                        <a:cubicBezTo>
                          <a:pt x="-4796" y="222901"/>
                          <a:pt x="13909" y="329374"/>
                          <a:pt x="19184" y="368702"/>
                        </a:cubicBezTo>
                        <a:cubicBezTo>
                          <a:pt x="82014" y="348079"/>
                          <a:pt x="144843" y="326976"/>
                          <a:pt x="208151" y="306353"/>
                        </a:cubicBezTo>
                        <a:cubicBezTo>
                          <a:pt x="208151" y="306353"/>
                          <a:pt x="208151" y="306353"/>
                          <a:pt x="208151" y="306353"/>
                        </a:cubicBezTo>
                        <a:cubicBezTo>
                          <a:pt x="266664" y="291965"/>
                          <a:pt x="325656" y="277576"/>
                          <a:pt x="384169" y="262708"/>
                        </a:cubicBezTo>
                        <a:cubicBezTo>
                          <a:pt x="453232" y="245442"/>
                          <a:pt x="523735" y="237769"/>
                          <a:pt x="592799" y="223380"/>
                        </a:cubicBezTo>
                        <a:cubicBezTo>
                          <a:pt x="553951" y="166307"/>
                          <a:pt x="508867" y="115468"/>
                          <a:pt x="463304" y="64629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234" name="Freeform: Shape 49">
                    <a:extLst>
                      <a:ext uri="{FF2B5EF4-FFF2-40B4-BE49-F238E27FC236}">
                        <a16:creationId xmlns="" xmlns:a16="http://schemas.microsoft.com/office/drawing/2014/main" id="{6EE383CB-1794-4DFD-BF0E-7077823952C5}"/>
                      </a:ext>
                    </a:extLst>
                  </p:cNvPr>
                  <p:cNvSpPr/>
                  <p:nvPr/>
                </p:nvSpPr>
                <p:spPr>
                  <a:xfrm>
                    <a:off x="6513334" y="1308761"/>
                    <a:ext cx="517349" cy="551177"/>
                  </a:xfrm>
                  <a:custGeom>
                    <a:avLst/>
                    <a:gdLst>
                      <a:gd name="connsiteX0" fmla="*/ 416151 w 517349"/>
                      <a:gd name="connsiteY0" fmla="*/ 131030 h 551177"/>
                      <a:gd name="connsiteX1" fmla="*/ 352363 w 517349"/>
                      <a:gd name="connsiteY1" fmla="*/ 237504 h 551177"/>
                      <a:gd name="connsiteX2" fmla="*/ 270349 w 517349"/>
                      <a:gd name="connsiteY2" fmla="*/ 1535 h 551177"/>
                      <a:gd name="connsiteX3" fmla="*/ 266033 w 517349"/>
                      <a:gd name="connsiteY3" fmla="*/ 97 h 551177"/>
                      <a:gd name="connsiteX4" fmla="*/ 138936 w 517349"/>
                      <a:gd name="connsiteY4" fmla="*/ 121438 h 551177"/>
                      <a:gd name="connsiteX5" fmla="*/ 138936 w 517349"/>
                      <a:gd name="connsiteY5" fmla="*/ 121438 h 551177"/>
                      <a:gd name="connsiteX6" fmla="*/ 27187 w 517349"/>
                      <a:gd name="connsiteY6" fmla="*/ 260525 h 551177"/>
                      <a:gd name="connsiteX7" fmla="*/ 2247 w 517349"/>
                      <a:gd name="connsiteY7" fmla="*/ 365081 h 551177"/>
                      <a:gd name="connsiteX8" fmla="*/ 34381 w 517349"/>
                      <a:gd name="connsiteY8" fmla="*/ 551170 h 551177"/>
                      <a:gd name="connsiteX9" fmla="*/ 210878 w 517349"/>
                      <a:gd name="connsiteY9" fmla="*/ 426471 h 551177"/>
                      <a:gd name="connsiteX10" fmla="*/ 393130 w 517349"/>
                      <a:gd name="connsiteY10" fmla="*/ 313762 h 551177"/>
                      <a:gd name="connsiteX11" fmla="*/ 393130 w 517349"/>
                      <a:gd name="connsiteY11" fmla="*/ 313762 h 551177"/>
                      <a:gd name="connsiteX12" fmla="*/ 517349 w 517349"/>
                      <a:gd name="connsiteY12" fmla="*/ 250454 h 551177"/>
                      <a:gd name="connsiteX13" fmla="*/ 416151 w 517349"/>
                      <a:gd name="connsiteY13" fmla="*/ 131030 h 55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17349" h="551177">
                        <a:moveTo>
                          <a:pt x="416151" y="131030"/>
                        </a:moveTo>
                        <a:cubicBezTo>
                          <a:pt x="397446" y="165083"/>
                          <a:pt x="356200" y="255250"/>
                          <a:pt x="352363" y="237504"/>
                        </a:cubicBezTo>
                        <a:cubicBezTo>
                          <a:pt x="350445" y="229830"/>
                          <a:pt x="295289" y="71559"/>
                          <a:pt x="270349" y="1535"/>
                        </a:cubicBezTo>
                        <a:cubicBezTo>
                          <a:pt x="268911" y="1056"/>
                          <a:pt x="266513" y="-383"/>
                          <a:pt x="266033" y="97"/>
                        </a:cubicBezTo>
                        <a:cubicBezTo>
                          <a:pt x="222388" y="39425"/>
                          <a:pt x="138936" y="121438"/>
                          <a:pt x="138936" y="121438"/>
                        </a:cubicBezTo>
                        <a:lnTo>
                          <a:pt x="138936" y="121438"/>
                        </a:lnTo>
                        <a:cubicBezTo>
                          <a:pt x="95292" y="162685"/>
                          <a:pt x="56923" y="208248"/>
                          <a:pt x="27187" y="260525"/>
                        </a:cubicBezTo>
                        <a:cubicBezTo>
                          <a:pt x="9441" y="292180"/>
                          <a:pt x="-5906" y="324793"/>
                          <a:pt x="2247" y="365081"/>
                        </a:cubicBezTo>
                        <a:cubicBezTo>
                          <a:pt x="15196" y="426471"/>
                          <a:pt x="23830" y="488820"/>
                          <a:pt x="34381" y="551170"/>
                        </a:cubicBezTo>
                        <a:cubicBezTo>
                          <a:pt x="40136" y="552129"/>
                          <a:pt x="154763" y="464360"/>
                          <a:pt x="210878" y="426471"/>
                        </a:cubicBezTo>
                        <a:cubicBezTo>
                          <a:pt x="270349" y="386183"/>
                          <a:pt x="332699" y="351652"/>
                          <a:pt x="393130" y="313762"/>
                        </a:cubicBezTo>
                        <a:cubicBezTo>
                          <a:pt x="393130" y="313762"/>
                          <a:pt x="393130" y="313762"/>
                          <a:pt x="393130" y="313762"/>
                        </a:cubicBezTo>
                        <a:cubicBezTo>
                          <a:pt x="434376" y="292659"/>
                          <a:pt x="475623" y="271556"/>
                          <a:pt x="517349" y="250454"/>
                        </a:cubicBezTo>
                        <a:cubicBezTo>
                          <a:pt x="486174" y="208248"/>
                          <a:pt x="449724" y="170838"/>
                          <a:pt x="416151" y="13103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50000"/>
                    </a:schemeClr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204" name="Group 203">
                <a:extLst>
                  <a:ext uri="{FF2B5EF4-FFF2-40B4-BE49-F238E27FC236}">
                    <a16:creationId xmlns="" xmlns:a16="http://schemas.microsoft.com/office/drawing/2014/main" id="{69AF666A-B10C-4B66-90AC-796E32230E71}"/>
                  </a:ext>
                </a:extLst>
              </p:cNvPr>
              <p:cNvGrpSpPr/>
              <p:nvPr/>
            </p:nvGrpSpPr>
            <p:grpSpPr>
              <a:xfrm>
                <a:off x="6502757" y="1750885"/>
                <a:ext cx="1579169" cy="1635670"/>
                <a:chOff x="6563619" y="1067070"/>
                <a:chExt cx="1784092" cy="1847925"/>
              </a:xfrm>
            </p:grpSpPr>
            <p:sp>
              <p:nvSpPr>
                <p:cNvPr id="223" name="Freeform: Shape 51">
                  <a:extLst>
                    <a:ext uri="{FF2B5EF4-FFF2-40B4-BE49-F238E27FC236}">
                      <a16:creationId xmlns="" xmlns:a16="http://schemas.microsoft.com/office/drawing/2014/main" id="{196757E1-7F74-4BF1-BA08-5D710C99F9B0}"/>
                    </a:ext>
                  </a:extLst>
                </p:cNvPr>
                <p:cNvSpPr/>
                <p:nvPr/>
              </p:nvSpPr>
              <p:spPr>
                <a:xfrm>
                  <a:off x="6722504" y="1067070"/>
                  <a:ext cx="1625207" cy="1083905"/>
                </a:xfrm>
                <a:custGeom>
                  <a:avLst/>
                  <a:gdLst>
                    <a:gd name="connsiteX0" fmla="*/ 1433423 w 1625207"/>
                    <a:gd name="connsiteY0" fmla="*/ 1036904 h 1083905"/>
                    <a:gd name="connsiteX1" fmla="*/ 1366278 w 1625207"/>
                    <a:gd name="connsiteY1" fmla="*/ 941461 h 1083905"/>
                    <a:gd name="connsiteX2" fmla="*/ 1389779 w 1625207"/>
                    <a:gd name="connsiteY2" fmla="*/ 782710 h 1083905"/>
                    <a:gd name="connsiteX3" fmla="*/ 1412320 w 1625207"/>
                    <a:gd name="connsiteY3" fmla="*/ 671440 h 1083905"/>
                    <a:gd name="connsiteX4" fmla="*/ 1388340 w 1625207"/>
                    <a:gd name="connsiteY4" fmla="*/ 624918 h 1083905"/>
                    <a:gd name="connsiteX5" fmla="*/ 1345654 w 1625207"/>
                    <a:gd name="connsiteY5" fmla="*/ 645062 h 1083905"/>
                    <a:gd name="connsiteX6" fmla="*/ 1045418 w 1625207"/>
                    <a:gd name="connsiteY6" fmla="*/ 1045537 h 1083905"/>
                    <a:gd name="connsiteX7" fmla="*/ 923117 w 1625207"/>
                    <a:gd name="connsiteY7" fmla="*/ 1083906 h 1083905"/>
                    <a:gd name="connsiteX8" fmla="*/ 936546 w 1625207"/>
                    <a:gd name="connsiteY8" fmla="*/ 1060884 h 1083905"/>
                    <a:gd name="connsiteX9" fmla="*/ 1024795 w 1625207"/>
                    <a:gd name="connsiteY9" fmla="*/ 973595 h 1083905"/>
                    <a:gd name="connsiteX10" fmla="*/ 1060766 w 1625207"/>
                    <a:gd name="connsiteY10" fmla="*/ 952013 h 1083905"/>
                    <a:gd name="connsiteX11" fmla="*/ 1184025 w 1625207"/>
                    <a:gd name="connsiteY11" fmla="*/ 773597 h 1083905"/>
                    <a:gd name="connsiteX12" fmla="*/ 1133666 w 1625207"/>
                    <a:gd name="connsiteY12" fmla="*/ 703095 h 1083905"/>
                    <a:gd name="connsiteX13" fmla="*/ 1105849 w 1625207"/>
                    <a:gd name="connsiteY13" fmla="*/ 689186 h 1083905"/>
                    <a:gd name="connsiteX14" fmla="*/ 1084746 w 1625207"/>
                    <a:gd name="connsiteY14" fmla="*/ 659450 h 1083905"/>
                    <a:gd name="connsiteX15" fmla="*/ 1072756 w 1625207"/>
                    <a:gd name="connsiteY15" fmla="*/ 561130 h 1083905"/>
                    <a:gd name="connsiteX16" fmla="*/ 1046857 w 1625207"/>
                    <a:gd name="connsiteY16" fmla="*/ 604295 h 1083905"/>
                    <a:gd name="connsiteX17" fmla="*/ 1009447 w 1625207"/>
                    <a:gd name="connsiteY17" fmla="*/ 616765 h 1083905"/>
                    <a:gd name="connsiteX18" fmla="*/ 936067 w 1625207"/>
                    <a:gd name="connsiteY18" fmla="*/ 587029 h 1083905"/>
                    <a:gd name="connsiteX19" fmla="*/ 915443 w 1625207"/>
                    <a:gd name="connsiteY19" fmla="*/ 552976 h 1083905"/>
                    <a:gd name="connsiteX20" fmla="*/ 924556 w 1625207"/>
                    <a:gd name="connsiteY20" fmla="*/ 485831 h 1083905"/>
                    <a:gd name="connsiteX21" fmla="*/ 899616 w 1625207"/>
                    <a:gd name="connsiteY21" fmla="*/ 548180 h 1083905"/>
                    <a:gd name="connsiteX22" fmla="*/ 866523 w 1625207"/>
                    <a:gd name="connsiteY22" fmla="*/ 562089 h 1083905"/>
                    <a:gd name="connsiteX23" fmla="*/ 815204 w 1625207"/>
                    <a:gd name="connsiteY23" fmla="*/ 542425 h 1083905"/>
                    <a:gd name="connsiteX24" fmla="*/ 799378 w 1625207"/>
                    <a:gd name="connsiteY24" fmla="*/ 504056 h 1083905"/>
                    <a:gd name="connsiteX25" fmla="*/ 827195 w 1625207"/>
                    <a:gd name="connsiteY25" fmla="*/ 439788 h 1083905"/>
                    <a:gd name="connsiteX26" fmla="*/ 774917 w 1625207"/>
                    <a:gd name="connsiteY26" fmla="*/ 505495 h 1083905"/>
                    <a:gd name="connsiteX27" fmla="*/ 736548 w 1625207"/>
                    <a:gd name="connsiteY27" fmla="*/ 516526 h 1083905"/>
                    <a:gd name="connsiteX28" fmla="*/ 704894 w 1625207"/>
                    <a:gd name="connsiteY28" fmla="*/ 448901 h 1083905"/>
                    <a:gd name="connsiteX29" fmla="*/ 712568 w 1625207"/>
                    <a:gd name="connsiteY29" fmla="*/ 432114 h 1083905"/>
                    <a:gd name="connsiteX30" fmla="*/ 692424 w 1625207"/>
                    <a:gd name="connsiteY30" fmla="*/ 472881 h 1083905"/>
                    <a:gd name="connsiteX31" fmla="*/ 659810 w 1625207"/>
                    <a:gd name="connsiteY31" fmla="*/ 491107 h 1083905"/>
                    <a:gd name="connsiteX32" fmla="*/ 598900 w 1625207"/>
                    <a:gd name="connsiteY32" fmla="*/ 479116 h 1083905"/>
                    <a:gd name="connsiteX33" fmla="*/ 589308 w 1625207"/>
                    <a:gd name="connsiteY33" fmla="*/ 452738 h 1083905"/>
                    <a:gd name="connsiteX34" fmla="*/ 643024 w 1625207"/>
                    <a:gd name="connsiteY34" fmla="*/ 393745 h 1083905"/>
                    <a:gd name="connsiteX35" fmla="*/ 580195 w 1625207"/>
                    <a:gd name="connsiteY35" fmla="*/ 450819 h 1083905"/>
                    <a:gd name="connsiteX36" fmla="*/ 539908 w 1625207"/>
                    <a:gd name="connsiteY36" fmla="*/ 457534 h 1083905"/>
                    <a:gd name="connsiteX37" fmla="*/ 456935 w 1625207"/>
                    <a:gd name="connsiteY37" fmla="*/ 470963 h 1083905"/>
                    <a:gd name="connsiteX38" fmla="*/ 413291 w 1625207"/>
                    <a:gd name="connsiteY38" fmla="*/ 674318 h 1083905"/>
                    <a:gd name="connsiteX39" fmla="*/ 425281 w 1625207"/>
                    <a:gd name="connsiteY39" fmla="*/ 730912 h 1083905"/>
                    <a:gd name="connsiteX40" fmla="*/ 425281 w 1625207"/>
                    <a:gd name="connsiteY40" fmla="*/ 848417 h 1083905"/>
                    <a:gd name="connsiteX41" fmla="*/ 419046 w 1625207"/>
                    <a:gd name="connsiteY41" fmla="*/ 873836 h 1083905"/>
                    <a:gd name="connsiteX42" fmla="*/ 327440 w 1625207"/>
                    <a:gd name="connsiteY42" fmla="*/ 566405 h 1083905"/>
                    <a:gd name="connsiteX43" fmla="*/ 408495 w 1625207"/>
                    <a:gd name="connsiteY43" fmla="*/ 298783 h 1083905"/>
                    <a:gd name="connsiteX44" fmla="*/ 403218 w 1625207"/>
                    <a:gd name="connsiteY44" fmla="*/ 270965 h 1083905"/>
                    <a:gd name="connsiteX45" fmla="*/ 329838 w 1625207"/>
                    <a:gd name="connsiteY45" fmla="*/ 275761 h 1083905"/>
                    <a:gd name="connsiteX46" fmla="*/ 253100 w 1625207"/>
                    <a:gd name="connsiteY46" fmla="*/ 394705 h 1083905"/>
                    <a:gd name="connsiteX47" fmla="*/ 156698 w 1625207"/>
                    <a:gd name="connsiteY47" fmla="*/ 506934 h 1083905"/>
                    <a:gd name="connsiteX48" fmla="*/ 7060 w 1625207"/>
                    <a:gd name="connsiteY48" fmla="*/ 471442 h 1083905"/>
                    <a:gd name="connsiteX49" fmla="*/ 825 w 1625207"/>
                    <a:gd name="connsiteY49" fmla="*/ 447462 h 1083905"/>
                    <a:gd name="connsiteX50" fmla="*/ 32479 w 1625207"/>
                    <a:gd name="connsiteY50" fmla="*/ 456095 h 1083905"/>
                    <a:gd name="connsiteX51" fmla="*/ 110656 w 1625207"/>
                    <a:gd name="connsiteY51" fmla="*/ 430196 h 1083905"/>
                    <a:gd name="connsiteX52" fmla="*/ 157178 w 1625207"/>
                    <a:gd name="connsiteY52" fmla="*/ 314130 h 1083905"/>
                    <a:gd name="connsiteX53" fmla="*/ 223365 w 1625207"/>
                    <a:gd name="connsiteY53" fmla="*/ 95907 h 1083905"/>
                    <a:gd name="connsiteX54" fmla="*/ 361013 w 1625207"/>
                    <a:gd name="connsiteY54" fmla="*/ 464 h 1083905"/>
                    <a:gd name="connsiteX55" fmla="*/ 492426 w 1625207"/>
                    <a:gd name="connsiteY55" fmla="*/ 72886 h 1083905"/>
                    <a:gd name="connsiteX56" fmla="*/ 521203 w 1625207"/>
                    <a:gd name="connsiteY56" fmla="*/ 145787 h 1083905"/>
                    <a:gd name="connsiteX57" fmla="*/ 546143 w 1625207"/>
                    <a:gd name="connsiteY57" fmla="*/ 154420 h 1083905"/>
                    <a:gd name="connsiteX58" fmla="*/ 838705 w 1625207"/>
                    <a:gd name="connsiteY58" fmla="*/ 60895 h 1083905"/>
                    <a:gd name="connsiteX59" fmla="*/ 1268437 w 1625207"/>
                    <a:gd name="connsiteY59" fmla="*/ 296384 h 1083905"/>
                    <a:gd name="connsiteX60" fmla="*/ 1337501 w 1625207"/>
                    <a:gd name="connsiteY60" fmla="*/ 459452 h 1083905"/>
                    <a:gd name="connsiteX61" fmla="*/ 1403207 w 1625207"/>
                    <a:gd name="connsiteY61" fmla="*/ 425879 h 1083905"/>
                    <a:gd name="connsiteX62" fmla="*/ 1620951 w 1625207"/>
                    <a:gd name="connsiteY62" fmla="*/ 529475 h 1083905"/>
                    <a:gd name="connsiteX63" fmla="*/ 1599848 w 1625207"/>
                    <a:gd name="connsiteY63" fmla="*/ 654174 h 1083905"/>
                    <a:gd name="connsiteX64" fmla="*/ 1476109 w 1625207"/>
                    <a:gd name="connsiteY64" fmla="*/ 872877 h 1083905"/>
                    <a:gd name="connsiteX65" fmla="*/ 1457883 w 1625207"/>
                    <a:gd name="connsiteY65" fmla="*/ 974554 h 1083905"/>
                    <a:gd name="connsiteX66" fmla="*/ 1507283 w 1625207"/>
                    <a:gd name="connsiteY66" fmla="*/ 1019638 h 1083905"/>
                    <a:gd name="connsiteX67" fmla="*/ 1507763 w 1625207"/>
                    <a:gd name="connsiteY67" fmla="*/ 1036424 h 1083905"/>
                    <a:gd name="connsiteX68" fmla="*/ 1433423 w 1625207"/>
                    <a:gd name="connsiteY68" fmla="*/ 1036904 h 108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625207" h="1083905">
                      <a:moveTo>
                        <a:pt x="1433423" y="1036904"/>
                      </a:moveTo>
                      <a:cubicBezTo>
                        <a:pt x="1389299" y="1020117"/>
                        <a:pt x="1371553" y="984626"/>
                        <a:pt x="1366278" y="941461"/>
                      </a:cubicBezTo>
                      <a:cubicBezTo>
                        <a:pt x="1359563" y="886786"/>
                        <a:pt x="1371553" y="834028"/>
                        <a:pt x="1389779" y="782710"/>
                      </a:cubicBezTo>
                      <a:cubicBezTo>
                        <a:pt x="1402728" y="746739"/>
                        <a:pt x="1414239" y="710289"/>
                        <a:pt x="1412320" y="671440"/>
                      </a:cubicBezTo>
                      <a:cubicBezTo>
                        <a:pt x="1411361" y="652735"/>
                        <a:pt x="1405126" y="635469"/>
                        <a:pt x="1388340" y="624918"/>
                      </a:cubicBezTo>
                      <a:cubicBezTo>
                        <a:pt x="1360523" y="608132"/>
                        <a:pt x="1351410" y="613887"/>
                        <a:pt x="1345654" y="645062"/>
                      </a:cubicBezTo>
                      <a:cubicBezTo>
                        <a:pt x="1313520" y="829232"/>
                        <a:pt x="1216159" y="964962"/>
                        <a:pt x="1045418" y="1045537"/>
                      </a:cubicBezTo>
                      <a:cubicBezTo>
                        <a:pt x="1006569" y="1063762"/>
                        <a:pt x="965323" y="1075752"/>
                        <a:pt x="923117" y="1083906"/>
                      </a:cubicBezTo>
                      <a:cubicBezTo>
                        <a:pt x="919280" y="1071436"/>
                        <a:pt x="929352" y="1066640"/>
                        <a:pt x="936546" y="1060884"/>
                      </a:cubicBezTo>
                      <a:cubicBezTo>
                        <a:pt x="968680" y="1034506"/>
                        <a:pt x="997936" y="1004770"/>
                        <a:pt x="1024795" y="973595"/>
                      </a:cubicBezTo>
                      <a:cubicBezTo>
                        <a:pt x="1034866" y="962085"/>
                        <a:pt x="1045897" y="955370"/>
                        <a:pt x="1060766" y="952013"/>
                      </a:cubicBezTo>
                      <a:cubicBezTo>
                        <a:pt x="1144217" y="934267"/>
                        <a:pt x="1197455" y="857529"/>
                        <a:pt x="1184025" y="773597"/>
                      </a:cubicBezTo>
                      <a:cubicBezTo>
                        <a:pt x="1179229" y="742902"/>
                        <a:pt x="1166280" y="715564"/>
                        <a:pt x="1133666" y="703095"/>
                      </a:cubicBezTo>
                      <a:cubicBezTo>
                        <a:pt x="1124074" y="699258"/>
                        <a:pt x="1114961" y="693982"/>
                        <a:pt x="1105849" y="689186"/>
                      </a:cubicBezTo>
                      <a:cubicBezTo>
                        <a:pt x="1093379" y="682951"/>
                        <a:pt x="1086664" y="673359"/>
                        <a:pt x="1084746" y="659450"/>
                      </a:cubicBezTo>
                      <a:cubicBezTo>
                        <a:pt x="1079950" y="627316"/>
                        <a:pt x="1077552" y="594703"/>
                        <a:pt x="1072756" y="561130"/>
                      </a:cubicBezTo>
                      <a:cubicBezTo>
                        <a:pt x="1064602" y="576477"/>
                        <a:pt x="1055970" y="590386"/>
                        <a:pt x="1046857" y="604295"/>
                      </a:cubicBezTo>
                      <a:cubicBezTo>
                        <a:pt x="1037265" y="618203"/>
                        <a:pt x="1025274" y="623000"/>
                        <a:pt x="1009447" y="616765"/>
                      </a:cubicBezTo>
                      <a:cubicBezTo>
                        <a:pt x="984987" y="607172"/>
                        <a:pt x="960047" y="598060"/>
                        <a:pt x="936067" y="587029"/>
                      </a:cubicBezTo>
                      <a:cubicBezTo>
                        <a:pt x="921198" y="580794"/>
                        <a:pt x="914004" y="570242"/>
                        <a:pt x="915443" y="552976"/>
                      </a:cubicBezTo>
                      <a:cubicBezTo>
                        <a:pt x="917362" y="531394"/>
                        <a:pt x="918321" y="509811"/>
                        <a:pt x="924556" y="485831"/>
                      </a:cubicBezTo>
                      <a:cubicBezTo>
                        <a:pt x="917841" y="509332"/>
                        <a:pt x="908249" y="528516"/>
                        <a:pt x="899616" y="548180"/>
                      </a:cubicBezTo>
                      <a:cubicBezTo>
                        <a:pt x="892902" y="563048"/>
                        <a:pt x="881870" y="567844"/>
                        <a:pt x="866523" y="562089"/>
                      </a:cubicBezTo>
                      <a:cubicBezTo>
                        <a:pt x="849257" y="555374"/>
                        <a:pt x="831991" y="549619"/>
                        <a:pt x="815204" y="542425"/>
                      </a:cubicBezTo>
                      <a:cubicBezTo>
                        <a:pt x="795540" y="534272"/>
                        <a:pt x="791703" y="524679"/>
                        <a:pt x="799378" y="504056"/>
                      </a:cubicBezTo>
                      <a:cubicBezTo>
                        <a:pt x="808010" y="481035"/>
                        <a:pt x="817123" y="458013"/>
                        <a:pt x="827195" y="439788"/>
                      </a:cubicBezTo>
                      <a:cubicBezTo>
                        <a:pt x="812327" y="459932"/>
                        <a:pt x="793142" y="482474"/>
                        <a:pt x="774917" y="505495"/>
                      </a:cubicBezTo>
                      <a:cubicBezTo>
                        <a:pt x="764366" y="518444"/>
                        <a:pt x="751896" y="521322"/>
                        <a:pt x="736548" y="516526"/>
                      </a:cubicBezTo>
                      <a:cubicBezTo>
                        <a:pt x="686669" y="500699"/>
                        <a:pt x="674199" y="503097"/>
                        <a:pt x="704894" y="448901"/>
                      </a:cubicBezTo>
                      <a:cubicBezTo>
                        <a:pt x="707771" y="443625"/>
                        <a:pt x="710650" y="437870"/>
                        <a:pt x="712568" y="432114"/>
                      </a:cubicBezTo>
                      <a:cubicBezTo>
                        <a:pt x="706812" y="446023"/>
                        <a:pt x="698659" y="458973"/>
                        <a:pt x="692424" y="472881"/>
                      </a:cubicBezTo>
                      <a:cubicBezTo>
                        <a:pt x="686189" y="487749"/>
                        <a:pt x="674679" y="493025"/>
                        <a:pt x="659810" y="491107"/>
                      </a:cubicBezTo>
                      <a:cubicBezTo>
                        <a:pt x="639187" y="488708"/>
                        <a:pt x="619043" y="483912"/>
                        <a:pt x="598900" y="479116"/>
                      </a:cubicBezTo>
                      <a:cubicBezTo>
                        <a:pt x="583073" y="475279"/>
                        <a:pt x="580195" y="466646"/>
                        <a:pt x="589308" y="452738"/>
                      </a:cubicBezTo>
                      <a:cubicBezTo>
                        <a:pt x="604655" y="429237"/>
                        <a:pt x="627677" y="412450"/>
                        <a:pt x="643024" y="393745"/>
                      </a:cubicBezTo>
                      <a:cubicBezTo>
                        <a:pt x="625758" y="412930"/>
                        <a:pt x="603217" y="432114"/>
                        <a:pt x="580195" y="450819"/>
                      </a:cubicBezTo>
                      <a:cubicBezTo>
                        <a:pt x="567725" y="460411"/>
                        <a:pt x="554296" y="464728"/>
                        <a:pt x="539908" y="457534"/>
                      </a:cubicBezTo>
                      <a:cubicBezTo>
                        <a:pt x="508733" y="441707"/>
                        <a:pt x="481875" y="454656"/>
                        <a:pt x="456935" y="470963"/>
                      </a:cubicBezTo>
                      <a:cubicBezTo>
                        <a:pt x="395065" y="512209"/>
                        <a:pt x="373962" y="609091"/>
                        <a:pt x="413291" y="674318"/>
                      </a:cubicBezTo>
                      <a:cubicBezTo>
                        <a:pt x="424321" y="692543"/>
                        <a:pt x="427199" y="709809"/>
                        <a:pt x="425281" y="730912"/>
                      </a:cubicBezTo>
                      <a:cubicBezTo>
                        <a:pt x="421923" y="769761"/>
                        <a:pt x="422403" y="809089"/>
                        <a:pt x="425281" y="848417"/>
                      </a:cubicBezTo>
                      <a:cubicBezTo>
                        <a:pt x="425760" y="857529"/>
                        <a:pt x="430557" y="867601"/>
                        <a:pt x="419046" y="873836"/>
                      </a:cubicBezTo>
                      <a:cubicBezTo>
                        <a:pt x="355258" y="781271"/>
                        <a:pt x="325522" y="679114"/>
                        <a:pt x="327440" y="566405"/>
                      </a:cubicBezTo>
                      <a:cubicBezTo>
                        <a:pt x="329358" y="469044"/>
                        <a:pt x="357176" y="380316"/>
                        <a:pt x="408495" y="298783"/>
                      </a:cubicBezTo>
                      <a:cubicBezTo>
                        <a:pt x="417607" y="284394"/>
                        <a:pt x="410413" y="277680"/>
                        <a:pt x="403218" y="270965"/>
                      </a:cubicBezTo>
                      <a:cubicBezTo>
                        <a:pt x="383554" y="252260"/>
                        <a:pt x="353339" y="255138"/>
                        <a:pt x="329838" y="275761"/>
                      </a:cubicBezTo>
                      <a:cubicBezTo>
                        <a:pt x="292908" y="307895"/>
                        <a:pt x="275642" y="352979"/>
                        <a:pt x="253100" y="394705"/>
                      </a:cubicBezTo>
                      <a:cubicBezTo>
                        <a:pt x="229120" y="439309"/>
                        <a:pt x="200343" y="479596"/>
                        <a:pt x="156698" y="506934"/>
                      </a:cubicBezTo>
                      <a:cubicBezTo>
                        <a:pt x="100584" y="541945"/>
                        <a:pt x="41592" y="528037"/>
                        <a:pt x="7060" y="471442"/>
                      </a:cubicBezTo>
                      <a:cubicBezTo>
                        <a:pt x="3223" y="465208"/>
                        <a:pt x="-2053" y="458493"/>
                        <a:pt x="825" y="447462"/>
                      </a:cubicBezTo>
                      <a:cubicBezTo>
                        <a:pt x="11376" y="450340"/>
                        <a:pt x="21928" y="453217"/>
                        <a:pt x="32479" y="456095"/>
                      </a:cubicBezTo>
                      <a:cubicBezTo>
                        <a:pt x="63174" y="465208"/>
                        <a:pt x="90992" y="456095"/>
                        <a:pt x="110656" y="430196"/>
                      </a:cubicBezTo>
                      <a:cubicBezTo>
                        <a:pt x="137035" y="395664"/>
                        <a:pt x="146627" y="354897"/>
                        <a:pt x="157178" y="314130"/>
                      </a:cubicBezTo>
                      <a:cubicBezTo>
                        <a:pt x="176363" y="240270"/>
                        <a:pt x="188353" y="164491"/>
                        <a:pt x="223365" y="95907"/>
                      </a:cubicBezTo>
                      <a:cubicBezTo>
                        <a:pt x="252141" y="39313"/>
                        <a:pt x="296265" y="5261"/>
                        <a:pt x="361013" y="464"/>
                      </a:cubicBezTo>
                      <a:cubicBezTo>
                        <a:pt x="420485" y="-3852"/>
                        <a:pt x="463170" y="22047"/>
                        <a:pt x="492426" y="72886"/>
                      </a:cubicBezTo>
                      <a:cubicBezTo>
                        <a:pt x="505855" y="95907"/>
                        <a:pt x="515927" y="119888"/>
                        <a:pt x="521203" y="145787"/>
                      </a:cubicBezTo>
                      <a:cubicBezTo>
                        <a:pt x="525040" y="164971"/>
                        <a:pt x="531275" y="164971"/>
                        <a:pt x="546143" y="154420"/>
                      </a:cubicBezTo>
                      <a:cubicBezTo>
                        <a:pt x="633432" y="91591"/>
                        <a:pt x="732232" y="58977"/>
                        <a:pt x="838705" y="60895"/>
                      </a:cubicBezTo>
                      <a:cubicBezTo>
                        <a:pt x="1021917" y="63773"/>
                        <a:pt x="1166760" y="142429"/>
                        <a:pt x="1268437" y="296384"/>
                      </a:cubicBezTo>
                      <a:cubicBezTo>
                        <a:pt x="1301051" y="345784"/>
                        <a:pt x="1321674" y="400940"/>
                        <a:pt x="1337501" y="459452"/>
                      </a:cubicBezTo>
                      <a:cubicBezTo>
                        <a:pt x="1360042" y="447462"/>
                        <a:pt x="1381145" y="434992"/>
                        <a:pt x="1403207" y="425879"/>
                      </a:cubicBezTo>
                      <a:cubicBezTo>
                        <a:pt x="1507283" y="382235"/>
                        <a:pt x="1590736" y="420124"/>
                        <a:pt x="1620951" y="529475"/>
                      </a:cubicBezTo>
                      <a:cubicBezTo>
                        <a:pt x="1632941" y="572161"/>
                        <a:pt x="1617594" y="613887"/>
                        <a:pt x="1599848" y="654174"/>
                      </a:cubicBezTo>
                      <a:cubicBezTo>
                        <a:pt x="1566275" y="731392"/>
                        <a:pt x="1512079" y="797098"/>
                        <a:pt x="1476109" y="872877"/>
                      </a:cubicBezTo>
                      <a:cubicBezTo>
                        <a:pt x="1460761" y="904531"/>
                        <a:pt x="1441576" y="936186"/>
                        <a:pt x="1457883" y="974554"/>
                      </a:cubicBezTo>
                      <a:cubicBezTo>
                        <a:pt x="1467955" y="997576"/>
                        <a:pt x="1486180" y="1009566"/>
                        <a:pt x="1507283" y="1019638"/>
                      </a:cubicBezTo>
                      <a:cubicBezTo>
                        <a:pt x="1516876" y="1023954"/>
                        <a:pt x="1528866" y="1030189"/>
                        <a:pt x="1507763" y="1036424"/>
                      </a:cubicBezTo>
                      <a:cubicBezTo>
                        <a:pt x="1484741" y="1044578"/>
                        <a:pt x="1458843" y="1044578"/>
                        <a:pt x="1433423" y="1036904"/>
                      </a:cubicBezTo>
                      <a:close/>
                    </a:path>
                  </a:pathLst>
                </a:custGeom>
                <a:solidFill>
                  <a:srgbClr val="3D1B0F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24" name="Freeform: Shape 52">
                  <a:extLst>
                    <a:ext uri="{FF2B5EF4-FFF2-40B4-BE49-F238E27FC236}">
                      <a16:creationId xmlns="" xmlns:a16="http://schemas.microsoft.com/office/drawing/2014/main" id="{0600A379-A152-4B6E-83FA-D01C7BBB86F9}"/>
                    </a:ext>
                  </a:extLst>
                </p:cNvPr>
                <p:cNvSpPr/>
                <p:nvPr/>
              </p:nvSpPr>
              <p:spPr>
                <a:xfrm>
                  <a:off x="6821725" y="1441152"/>
                  <a:ext cx="1097111" cy="1146500"/>
                </a:xfrm>
                <a:custGeom>
                  <a:avLst/>
                  <a:gdLst>
                    <a:gd name="connsiteX0" fmla="*/ 320305 w 1097111"/>
                    <a:gd name="connsiteY0" fmla="*/ 500234 h 1146500"/>
                    <a:gd name="connsiteX1" fmla="*/ 321264 w 1097111"/>
                    <a:gd name="connsiteY1" fmla="*/ 335248 h 1146500"/>
                    <a:gd name="connsiteX2" fmla="*/ 311672 w 1097111"/>
                    <a:gd name="connsiteY2" fmla="*/ 311747 h 1146500"/>
                    <a:gd name="connsiteX3" fmla="*/ 357235 w 1097111"/>
                    <a:gd name="connsiteY3" fmla="*/ 89208 h 1146500"/>
                    <a:gd name="connsiteX4" fmla="*/ 447402 w 1097111"/>
                    <a:gd name="connsiteY4" fmla="*/ 78656 h 1146500"/>
                    <a:gd name="connsiteX5" fmla="*/ 474740 w 1097111"/>
                    <a:gd name="connsiteY5" fmla="*/ 73381 h 1146500"/>
                    <a:gd name="connsiteX6" fmla="*/ 568743 w 1097111"/>
                    <a:gd name="connsiteY6" fmla="*/ 0 h 1146500"/>
                    <a:gd name="connsiteX7" fmla="*/ 485291 w 1097111"/>
                    <a:gd name="connsiteY7" fmla="*/ 94963 h 1146500"/>
                    <a:gd name="connsiteX8" fmla="*/ 569702 w 1097111"/>
                    <a:gd name="connsiteY8" fmla="*/ 112229 h 1146500"/>
                    <a:gd name="connsiteX9" fmla="*/ 587448 w 1097111"/>
                    <a:gd name="connsiteY9" fmla="*/ 100239 h 1146500"/>
                    <a:gd name="connsiteX10" fmla="*/ 625817 w 1097111"/>
                    <a:gd name="connsiteY10" fmla="*/ 38848 h 1146500"/>
                    <a:gd name="connsiteX11" fmla="*/ 598479 w 1097111"/>
                    <a:gd name="connsiteY11" fmla="*/ 104555 h 1146500"/>
                    <a:gd name="connsiteX12" fmla="*/ 608071 w 1097111"/>
                    <a:gd name="connsiteY12" fmla="*/ 126617 h 1146500"/>
                    <a:gd name="connsiteX13" fmla="*/ 689605 w 1097111"/>
                    <a:gd name="connsiteY13" fmla="*/ 103596 h 1146500"/>
                    <a:gd name="connsiteX14" fmla="*/ 744281 w 1097111"/>
                    <a:gd name="connsiteY14" fmla="*/ 43645 h 1146500"/>
                    <a:gd name="connsiteX15" fmla="*/ 706871 w 1097111"/>
                    <a:gd name="connsiteY15" fmla="*/ 133332 h 1146500"/>
                    <a:gd name="connsiteX16" fmla="*/ 719821 w 1097111"/>
                    <a:gd name="connsiteY16" fmla="*/ 162109 h 1146500"/>
                    <a:gd name="connsiteX17" fmla="*/ 771139 w 1097111"/>
                    <a:gd name="connsiteY17" fmla="*/ 181773 h 1146500"/>
                    <a:gd name="connsiteX18" fmla="*/ 796079 w 1097111"/>
                    <a:gd name="connsiteY18" fmla="*/ 171701 h 1146500"/>
                    <a:gd name="connsiteX19" fmla="*/ 833009 w 1097111"/>
                    <a:gd name="connsiteY19" fmla="*/ 96402 h 1146500"/>
                    <a:gd name="connsiteX20" fmla="*/ 824856 w 1097111"/>
                    <a:gd name="connsiteY20" fmla="*/ 180334 h 1146500"/>
                    <a:gd name="connsiteX21" fmla="*/ 840203 w 1097111"/>
                    <a:gd name="connsiteY21" fmla="*/ 207192 h 1146500"/>
                    <a:gd name="connsiteX22" fmla="*/ 918380 w 1097111"/>
                    <a:gd name="connsiteY22" fmla="*/ 237887 h 1146500"/>
                    <a:gd name="connsiteX23" fmla="*/ 941401 w 1097111"/>
                    <a:gd name="connsiteY23" fmla="*/ 230213 h 1146500"/>
                    <a:gd name="connsiteX24" fmla="*/ 980249 w 1097111"/>
                    <a:gd name="connsiteY24" fmla="*/ 166425 h 1146500"/>
                    <a:gd name="connsiteX25" fmla="*/ 993679 w 1097111"/>
                    <a:gd name="connsiteY25" fmla="*/ 282971 h 1146500"/>
                    <a:gd name="connsiteX26" fmla="*/ 1012863 w 1097111"/>
                    <a:gd name="connsiteY26" fmla="*/ 309349 h 1146500"/>
                    <a:gd name="connsiteX27" fmla="*/ 1032527 w 1097111"/>
                    <a:gd name="connsiteY27" fmla="*/ 318462 h 1146500"/>
                    <a:gd name="connsiteX28" fmla="*/ 1096795 w 1097111"/>
                    <a:gd name="connsiteY28" fmla="*/ 418700 h 1146500"/>
                    <a:gd name="connsiteX29" fmla="*/ 961545 w 1097111"/>
                    <a:gd name="connsiteY29" fmla="*/ 586085 h 1146500"/>
                    <a:gd name="connsiteX30" fmla="*/ 943799 w 1097111"/>
                    <a:gd name="connsiteY30" fmla="*/ 591840 h 1146500"/>
                    <a:gd name="connsiteX31" fmla="*/ 825815 w 1097111"/>
                    <a:gd name="connsiteY31" fmla="*/ 709824 h 1146500"/>
                    <a:gd name="connsiteX32" fmla="*/ 730852 w 1097111"/>
                    <a:gd name="connsiteY32" fmla="*/ 762102 h 1146500"/>
                    <a:gd name="connsiteX33" fmla="*/ 686248 w 1097111"/>
                    <a:gd name="connsiteY33" fmla="*/ 776970 h 1146500"/>
                    <a:gd name="connsiteX34" fmla="*/ 635889 w 1097111"/>
                    <a:gd name="connsiteY34" fmla="*/ 818696 h 1146500"/>
                    <a:gd name="connsiteX35" fmla="*/ 603755 w 1097111"/>
                    <a:gd name="connsiteY35" fmla="*/ 897352 h 1146500"/>
                    <a:gd name="connsiteX36" fmla="*/ 613827 w 1097111"/>
                    <a:gd name="connsiteY36" fmla="*/ 936201 h 1146500"/>
                    <a:gd name="connsiteX37" fmla="*/ 801834 w 1097111"/>
                    <a:gd name="connsiteY37" fmla="*/ 1097350 h 1146500"/>
                    <a:gd name="connsiteX38" fmla="*/ 838285 w 1097111"/>
                    <a:gd name="connsiteY38" fmla="*/ 1142434 h 1146500"/>
                    <a:gd name="connsiteX39" fmla="*/ 813345 w 1097111"/>
                    <a:gd name="connsiteY39" fmla="*/ 1143393 h 1146500"/>
                    <a:gd name="connsiteX40" fmla="*/ 582172 w 1097111"/>
                    <a:gd name="connsiteY40" fmla="*/ 1071931 h 1146500"/>
                    <a:gd name="connsiteX41" fmla="*/ 300641 w 1097111"/>
                    <a:gd name="connsiteY41" fmla="*/ 956824 h 1146500"/>
                    <a:gd name="connsiteX42" fmla="*/ 17191 w 1097111"/>
                    <a:gd name="connsiteY42" fmla="*/ 811502 h 1146500"/>
                    <a:gd name="connsiteX43" fmla="*/ 884 w 1097111"/>
                    <a:gd name="connsiteY43" fmla="*/ 789440 h 1146500"/>
                    <a:gd name="connsiteX44" fmla="*/ 268027 w 1097111"/>
                    <a:gd name="connsiteY44" fmla="*/ 803828 h 1146500"/>
                    <a:gd name="connsiteX45" fmla="*/ 270425 w 1097111"/>
                    <a:gd name="connsiteY45" fmla="*/ 804787 h 1146500"/>
                    <a:gd name="connsiteX46" fmla="*/ 352919 w 1097111"/>
                    <a:gd name="connsiteY46" fmla="*/ 763061 h 1146500"/>
                    <a:gd name="connsiteX47" fmla="*/ 382175 w 1097111"/>
                    <a:gd name="connsiteY47" fmla="*/ 693518 h 1146500"/>
                    <a:gd name="connsiteX48" fmla="*/ 382654 w 1097111"/>
                    <a:gd name="connsiteY48" fmla="*/ 665700 h 1146500"/>
                    <a:gd name="connsiteX49" fmla="*/ 325580 w 1097111"/>
                    <a:gd name="connsiteY49" fmla="*/ 511745 h 1146500"/>
                    <a:gd name="connsiteX50" fmla="*/ 320305 w 1097111"/>
                    <a:gd name="connsiteY50" fmla="*/ 500234 h 11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097111" h="1146500">
                      <a:moveTo>
                        <a:pt x="320305" y="500234"/>
                      </a:moveTo>
                      <a:cubicBezTo>
                        <a:pt x="316948" y="445079"/>
                        <a:pt x="313111" y="390403"/>
                        <a:pt x="321264" y="335248"/>
                      </a:cubicBezTo>
                      <a:cubicBezTo>
                        <a:pt x="322703" y="325176"/>
                        <a:pt x="315988" y="318941"/>
                        <a:pt x="311672" y="311747"/>
                      </a:cubicBezTo>
                      <a:cubicBezTo>
                        <a:pt x="264670" y="237887"/>
                        <a:pt x="285293" y="133811"/>
                        <a:pt x="357235" y="89208"/>
                      </a:cubicBezTo>
                      <a:cubicBezTo>
                        <a:pt x="384573" y="72421"/>
                        <a:pt x="414308" y="57553"/>
                        <a:pt x="447402" y="78656"/>
                      </a:cubicBezTo>
                      <a:cubicBezTo>
                        <a:pt x="457953" y="85850"/>
                        <a:pt x="466107" y="81054"/>
                        <a:pt x="474740" y="73381"/>
                      </a:cubicBezTo>
                      <a:cubicBezTo>
                        <a:pt x="504475" y="47482"/>
                        <a:pt x="535171" y="22062"/>
                        <a:pt x="568743" y="0"/>
                      </a:cubicBezTo>
                      <a:cubicBezTo>
                        <a:pt x="541885" y="30695"/>
                        <a:pt x="515027" y="61390"/>
                        <a:pt x="485291" y="94963"/>
                      </a:cubicBezTo>
                      <a:cubicBezTo>
                        <a:pt x="515986" y="101198"/>
                        <a:pt x="542844" y="106474"/>
                        <a:pt x="569702" y="112229"/>
                      </a:cubicBezTo>
                      <a:cubicBezTo>
                        <a:pt x="580254" y="114627"/>
                        <a:pt x="583611" y="107433"/>
                        <a:pt x="587448" y="100239"/>
                      </a:cubicBezTo>
                      <a:cubicBezTo>
                        <a:pt x="598959" y="79136"/>
                        <a:pt x="609990" y="58033"/>
                        <a:pt x="625817" y="38848"/>
                      </a:cubicBezTo>
                      <a:cubicBezTo>
                        <a:pt x="616705" y="60911"/>
                        <a:pt x="608071" y="82973"/>
                        <a:pt x="598479" y="104555"/>
                      </a:cubicBezTo>
                      <a:cubicBezTo>
                        <a:pt x="593204" y="116545"/>
                        <a:pt x="594163" y="122301"/>
                        <a:pt x="608071" y="126617"/>
                      </a:cubicBezTo>
                      <a:cubicBezTo>
                        <a:pt x="657472" y="142444"/>
                        <a:pt x="657472" y="142924"/>
                        <a:pt x="689605" y="103596"/>
                      </a:cubicBezTo>
                      <a:cubicBezTo>
                        <a:pt x="706392" y="82973"/>
                        <a:pt x="723657" y="61870"/>
                        <a:pt x="744281" y="43645"/>
                      </a:cubicBezTo>
                      <a:cubicBezTo>
                        <a:pt x="731811" y="73860"/>
                        <a:pt x="720780" y="104076"/>
                        <a:pt x="706871" y="133332"/>
                      </a:cubicBezTo>
                      <a:cubicBezTo>
                        <a:pt x="698718" y="150118"/>
                        <a:pt x="703035" y="157312"/>
                        <a:pt x="719821" y="162109"/>
                      </a:cubicBezTo>
                      <a:cubicBezTo>
                        <a:pt x="737566" y="167384"/>
                        <a:pt x="754832" y="174099"/>
                        <a:pt x="771139" y="181773"/>
                      </a:cubicBezTo>
                      <a:cubicBezTo>
                        <a:pt x="784568" y="188008"/>
                        <a:pt x="790803" y="185609"/>
                        <a:pt x="796079" y="171701"/>
                      </a:cubicBezTo>
                      <a:cubicBezTo>
                        <a:pt x="805671" y="145802"/>
                        <a:pt x="817182" y="120862"/>
                        <a:pt x="833009" y="96402"/>
                      </a:cubicBezTo>
                      <a:cubicBezTo>
                        <a:pt x="830611" y="124219"/>
                        <a:pt x="828692" y="152516"/>
                        <a:pt x="824856" y="180334"/>
                      </a:cubicBezTo>
                      <a:cubicBezTo>
                        <a:pt x="822937" y="194242"/>
                        <a:pt x="825815" y="202396"/>
                        <a:pt x="840203" y="207192"/>
                      </a:cubicBezTo>
                      <a:cubicBezTo>
                        <a:pt x="866582" y="216305"/>
                        <a:pt x="892481" y="226856"/>
                        <a:pt x="918380" y="237887"/>
                      </a:cubicBezTo>
                      <a:cubicBezTo>
                        <a:pt x="929890" y="242683"/>
                        <a:pt x="935646" y="240285"/>
                        <a:pt x="941401" y="230213"/>
                      </a:cubicBezTo>
                      <a:cubicBezTo>
                        <a:pt x="952432" y="210549"/>
                        <a:pt x="964902" y="190885"/>
                        <a:pt x="980249" y="166425"/>
                      </a:cubicBezTo>
                      <a:cubicBezTo>
                        <a:pt x="985526" y="209110"/>
                        <a:pt x="990801" y="246040"/>
                        <a:pt x="993679" y="282971"/>
                      </a:cubicBezTo>
                      <a:cubicBezTo>
                        <a:pt x="994638" y="297359"/>
                        <a:pt x="1000873" y="304553"/>
                        <a:pt x="1012863" y="309349"/>
                      </a:cubicBezTo>
                      <a:cubicBezTo>
                        <a:pt x="1019578" y="312227"/>
                        <a:pt x="1025812" y="316064"/>
                        <a:pt x="1032527" y="318462"/>
                      </a:cubicBezTo>
                      <a:cubicBezTo>
                        <a:pt x="1080968" y="334769"/>
                        <a:pt x="1093918" y="375056"/>
                        <a:pt x="1096795" y="418700"/>
                      </a:cubicBezTo>
                      <a:cubicBezTo>
                        <a:pt x="1102071" y="498795"/>
                        <a:pt x="1040681" y="572656"/>
                        <a:pt x="961545" y="586085"/>
                      </a:cubicBezTo>
                      <a:cubicBezTo>
                        <a:pt x="955310" y="587044"/>
                        <a:pt x="948116" y="586085"/>
                        <a:pt x="943799" y="591840"/>
                      </a:cubicBezTo>
                      <a:cubicBezTo>
                        <a:pt x="909747" y="635964"/>
                        <a:pt x="867541" y="672894"/>
                        <a:pt x="825815" y="709824"/>
                      </a:cubicBezTo>
                      <a:cubicBezTo>
                        <a:pt x="794161" y="727090"/>
                        <a:pt x="764905" y="749152"/>
                        <a:pt x="730852" y="762102"/>
                      </a:cubicBezTo>
                      <a:cubicBezTo>
                        <a:pt x="715984" y="767857"/>
                        <a:pt x="701596" y="775531"/>
                        <a:pt x="686248" y="776970"/>
                      </a:cubicBezTo>
                      <a:cubicBezTo>
                        <a:pt x="658910" y="779848"/>
                        <a:pt x="644522" y="793756"/>
                        <a:pt x="635889" y="818696"/>
                      </a:cubicBezTo>
                      <a:cubicBezTo>
                        <a:pt x="626776" y="845554"/>
                        <a:pt x="617664" y="872892"/>
                        <a:pt x="603755" y="897352"/>
                      </a:cubicBezTo>
                      <a:cubicBezTo>
                        <a:pt x="593204" y="916537"/>
                        <a:pt x="599439" y="924690"/>
                        <a:pt x="613827" y="936201"/>
                      </a:cubicBezTo>
                      <a:cubicBezTo>
                        <a:pt x="679054" y="987039"/>
                        <a:pt x="743322" y="1038838"/>
                        <a:pt x="801834" y="1097350"/>
                      </a:cubicBezTo>
                      <a:cubicBezTo>
                        <a:pt x="815264" y="1110779"/>
                        <a:pt x="833968" y="1121331"/>
                        <a:pt x="838285" y="1142434"/>
                      </a:cubicBezTo>
                      <a:cubicBezTo>
                        <a:pt x="830131" y="1150107"/>
                        <a:pt x="821978" y="1144832"/>
                        <a:pt x="813345" y="1143393"/>
                      </a:cubicBezTo>
                      <a:cubicBezTo>
                        <a:pt x="734209" y="1127086"/>
                        <a:pt x="658431" y="1098789"/>
                        <a:pt x="582172" y="1071931"/>
                      </a:cubicBezTo>
                      <a:cubicBezTo>
                        <a:pt x="486730" y="1037878"/>
                        <a:pt x="393206" y="998550"/>
                        <a:pt x="300641" y="956824"/>
                      </a:cubicBezTo>
                      <a:cubicBezTo>
                        <a:pt x="203759" y="913659"/>
                        <a:pt x="107837" y="867137"/>
                        <a:pt x="17191" y="811502"/>
                      </a:cubicBezTo>
                      <a:cubicBezTo>
                        <a:pt x="9037" y="806706"/>
                        <a:pt x="-3433" y="803828"/>
                        <a:pt x="884" y="789440"/>
                      </a:cubicBezTo>
                      <a:cubicBezTo>
                        <a:pt x="90571" y="783205"/>
                        <a:pt x="179299" y="792797"/>
                        <a:pt x="268027" y="803828"/>
                      </a:cubicBezTo>
                      <a:cubicBezTo>
                        <a:pt x="268987" y="803828"/>
                        <a:pt x="269466" y="804308"/>
                        <a:pt x="270425" y="804787"/>
                      </a:cubicBezTo>
                      <a:cubicBezTo>
                        <a:pt x="326540" y="816298"/>
                        <a:pt x="330857" y="814380"/>
                        <a:pt x="352919" y="763061"/>
                      </a:cubicBezTo>
                      <a:cubicBezTo>
                        <a:pt x="362990" y="740040"/>
                        <a:pt x="372582" y="716539"/>
                        <a:pt x="382175" y="693518"/>
                      </a:cubicBezTo>
                      <a:cubicBezTo>
                        <a:pt x="386012" y="684405"/>
                        <a:pt x="387930" y="674333"/>
                        <a:pt x="382654" y="665700"/>
                      </a:cubicBezTo>
                      <a:cubicBezTo>
                        <a:pt x="352439" y="618698"/>
                        <a:pt x="333255" y="567380"/>
                        <a:pt x="325580" y="511745"/>
                      </a:cubicBezTo>
                      <a:cubicBezTo>
                        <a:pt x="324621" y="507428"/>
                        <a:pt x="321744" y="503592"/>
                        <a:pt x="320305" y="500234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25" name="Freeform: Shape 53">
                  <a:extLst>
                    <a:ext uri="{FF2B5EF4-FFF2-40B4-BE49-F238E27FC236}">
                      <a16:creationId xmlns="" xmlns:a16="http://schemas.microsoft.com/office/drawing/2014/main" id="{9AE6F67D-AC40-4A01-9D11-72C15BE1DEB5}"/>
                    </a:ext>
                  </a:extLst>
                </p:cNvPr>
                <p:cNvSpPr/>
                <p:nvPr/>
              </p:nvSpPr>
              <p:spPr>
                <a:xfrm>
                  <a:off x="6563619" y="2228393"/>
                  <a:ext cx="1189137" cy="686602"/>
                </a:xfrm>
                <a:custGeom>
                  <a:avLst/>
                  <a:gdLst>
                    <a:gd name="connsiteX0" fmla="*/ 258510 w 1189137"/>
                    <a:gd name="connsiteY0" fmla="*/ 1718 h 686602"/>
                    <a:gd name="connsiteX1" fmla="*/ 325176 w 1189137"/>
                    <a:gd name="connsiteY1" fmla="*/ 44883 h 686602"/>
                    <a:gd name="connsiteX2" fmla="*/ 825410 w 1189137"/>
                    <a:gd name="connsiteY2" fmla="*/ 269821 h 686602"/>
                    <a:gd name="connsiteX3" fmla="*/ 1046511 w 1189137"/>
                    <a:gd name="connsiteY3" fmla="*/ 343202 h 686602"/>
                    <a:gd name="connsiteX4" fmla="*/ 1095432 w 1189137"/>
                    <a:gd name="connsiteY4" fmla="*/ 354712 h 686602"/>
                    <a:gd name="connsiteX5" fmla="*/ 1170730 w 1189137"/>
                    <a:gd name="connsiteY5" fmla="*/ 453512 h 686602"/>
                    <a:gd name="connsiteX6" fmla="*/ 1182241 w 1189137"/>
                    <a:gd name="connsiteY6" fmla="*/ 590681 h 686602"/>
                    <a:gd name="connsiteX7" fmla="*/ 1169771 w 1189137"/>
                    <a:gd name="connsiteY7" fmla="*/ 686603 h 686602"/>
                    <a:gd name="connsiteX8" fmla="*/ 528531 w 1189137"/>
                    <a:gd name="connsiteY8" fmla="*/ 311547 h 686602"/>
                    <a:gd name="connsiteX9" fmla="*/ 104555 w 1189137"/>
                    <a:gd name="connsiteY9" fmla="*/ 181093 h 686602"/>
                    <a:gd name="connsiteX10" fmla="*/ 0 w 1189137"/>
                    <a:gd name="connsiteY10" fmla="*/ 158551 h 686602"/>
                    <a:gd name="connsiteX11" fmla="*/ 72421 w 1189137"/>
                    <a:gd name="connsiteY11" fmla="*/ 59751 h 686602"/>
                    <a:gd name="connsiteX12" fmla="*/ 162588 w 1189137"/>
                    <a:gd name="connsiteY12" fmla="*/ 11790 h 686602"/>
                    <a:gd name="connsiteX13" fmla="*/ 258510 w 1189137"/>
                    <a:gd name="connsiteY13" fmla="*/ 1718 h 68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137" h="686602">
                      <a:moveTo>
                        <a:pt x="258510" y="1718"/>
                      </a:moveTo>
                      <a:cubicBezTo>
                        <a:pt x="276736" y="22821"/>
                        <a:pt x="302155" y="32414"/>
                        <a:pt x="325176" y="44883"/>
                      </a:cubicBezTo>
                      <a:cubicBezTo>
                        <a:pt x="485846" y="132652"/>
                        <a:pt x="653230" y="206512"/>
                        <a:pt x="825410" y="269821"/>
                      </a:cubicBezTo>
                      <a:cubicBezTo>
                        <a:pt x="898312" y="296679"/>
                        <a:pt x="972171" y="321619"/>
                        <a:pt x="1046511" y="343202"/>
                      </a:cubicBezTo>
                      <a:cubicBezTo>
                        <a:pt x="1062338" y="347998"/>
                        <a:pt x="1079125" y="350875"/>
                        <a:pt x="1095432" y="354712"/>
                      </a:cubicBezTo>
                      <a:cubicBezTo>
                        <a:pt x="1130443" y="380132"/>
                        <a:pt x="1151067" y="416582"/>
                        <a:pt x="1170730" y="453512"/>
                      </a:cubicBezTo>
                      <a:cubicBezTo>
                        <a:pt x="1194232" y="497636"/>
                        <a:pt x="1191833" y="543199"/>
                        <a:pt x="1182241" y="590681"/>
                      </a:cubicBezTo>
                      <a:cubicBezTo>
                        <a:pt x="1176006" y="622335"/>
                        <a:pt x="1181282" y="655428"/>
                        <a:pt x="1169771" y="686603"/>
                      </a:cubicBezTo>
                      <a:cubicBezTo>
                        <a:pt x="974090" y="531209"/>
                        <a:pt x="760184" y="405551"/>
                        <a:pt x="528531" y="311547"/>
                      </a:cubicBezTo>
                      <a:cubicBezTo>
                        <a:pt x="391362" y="255912"/>
                        <a:pt x="250357" y="210349"/>
                        <a:pt x="104555" y="181093"/>
                      </a:cubicBezTo>
                      <a:cubicBezTo>
                        <a:pt x="69544" y="173899"/>
                        <a:pt x="34532" y="166225"/>
                        <a:pt x="0" y="158551"/>
                      </a:cubicBezTo>
                      <a:cubicBezTo>
                        <a:pt x="20623" y="123060"/>
                        <a:pt x="48920" y="93324"/>
                        <a:pt x="72421" y="59751"/>
                      </a:cubicBezTo>
                      <a:cubicBezTo>
                        <a:pt x="94004" y="29056"/>
                        <a:pt x="129495" y="18505"/>
                        <a:pt x="162588" y="11790"/>
                      </a:cubicBezTo>
                      <a:cubicBezTo>
                        <a:pt x="193763" y="6035"/>
                        <a:pt x="225897" y="-4037"/>
                        <a:pt x="258510" y="1718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 dirty="0"/>
                </a:p>
              </p:txBody>
            </p:sp>
            <p:sp>
              <p:nvSpPr>
                <p:cNvPr id="226" name="Freeform: Shape 54">
                  <a:extLst>
                    <a:ext uri="{FF2B5EF4-FFF2-40B4-BE49-F238E27FC236}">
                      <a16:creationId xmlns="" xmlns:a16="http://schemas.microsoft.com/office/drawing/2014/main" id="{DF002DB2-EF01-4C45-B393-3CF636FD5EFC}"/>
                    </a:ext>
                  </a:extLst>
                </p:cNvPr>
                <p:cNvSpPr/>
                <p:nvPr/>
              </p:nvSpPr>
              <p:spPr>
                <a:xfrm>
                  <a:off x="7229319" y="1218762"/>
                  <a:ext cx="734458" cy="503921"/>
                </a:xfrm>
                <a:custGeom>
                  <a:avLst/>
                  <a:gdLst>
                    <a:gd name="connsiteX0" fmla="*/ 0 w 734458"/>
                    <a:gd name="connsiteY0" fmla="*/ 212798 h 503921"/>
                    <a:gd name="connsiteX1" fmla="*/ 46522 w 734458"/>
                    <a:gd name="connsiteY1" fmla="*/ 112079 h 503921"/>
                    <a:gd name="connsiteX2" fmla="*/ 248918 w 734458"/>
                    <a:gd name="connsiteY2" fmla="*/ 4167 h 503921"/>
                    <a:gd name="connsiteX3" fmla="*/ 694956 w 734458"/>
                    <a:gd name="connsiteY3" fmla="*/ 224308 h 503921"/>
                    <a:gd name="connsiteX4" fmla="*/ 699273 w 734458"/>
                    <a:gd name="connsiteY4" fmla="*/ 494329 h 503921"/>
                    <a:gd name="connsiteX5" fmla="*/ 693517 w 734458"/>
                    <a:gd name="connsiteY5" fmla="*/ 503921 h 503921"/>
                    <a:gd name="connsiteX6" fmla="*/ 414864 w 734458"/>
                    <a:gd name="connsiteY6" fmla="*/ 127906 h 503921"/>
                    <a:gd name="connsiteX7" fmla="*/ 0 w 734458"/>
                    <a:gd name="connsiteY7" fmla="*/ 212798 h 503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4458" h="503921">
                      <a:moveTo>
                        <a:pt x="0" y="212798"/>
                      </a:moveTo>
                      <a:cubicBezTo>
                        <a:pt x="7194" y="172990"/>
                        <a:pt x="23500" y="140856"/>
                        <a:pt x="46522" y="112079"/>
                      </a:cubicBezTo>
                      <a:cubicBezTo>
                        <a:pt x="98320" y="47332"/>
                        <a:pt x="168823" y="16157"/>
                        <a:pt x="248918" y="4167"/>
                      </a:cubicBezTo>
                      <a:cubicBezTo>
                        <a:pt x="421098" y="-21253"/>
                        <a:pt x="611504" y="71792"/>
                        <a:pt x="694956" y="224308"/>
                      </a:cubicBezTo>
                      <a:cubicBezTo>
                        <a:pt x="743397" y="312557"/>
                        <a:pt x="750111" y="403203"/>
                        <a:pt x="699273" y="494329"/>
                      </a:cubicBezTo>
                      <a:cubicBezTo>
                        <a:pt x="697834" y="496727"/>
                        <a:pt x="695916" y="499605"/>
                        <a:pt x="693517" y="503921"/>
                      </a:cubicBezTo>
                      <a:cubicBezTo>
                        <a:pt x="694476" y="306801"/>
                        <a:pt x="585605" y="189776"/>
                        <a:pt x="414864" y="127906"/>
                      </a:cubicBezTo>
                      <a:cubicBezTo>
                        <a:pt x="264745" y="72751"/>
                        <a:pt x="120862" y="87619"/>
                        <a:pt x="0" y="212798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  <p:grpSp>
            <p:nvGrpSpPr>
              <p:cNvPr id="205" name="Group 204">
                <a:extLst>
                  <a:ext uri="{FF2B5EF4-FFF2-40B4-BE49-F238E27FC236}">
                    <a16:creationId xmlns="" xmlns:a16="http://schemas.microsoft.com/office/drawing/2014/main" id="{CE349C8B-8539-4433-888A-6EF7C22F90A4}"/>
                  </a:ext>
                </a:extLst>
              </p:cNvPr>
              <p:cNvGrpSpPr/>
              <p:nvPr/>
            </p:nvGrpSpPr>
            <p:grpSpPr>
              <a:xfrm>
                <a:off x="7946663" y="3655474"/>
                <a:ext cx="1571701" cy="1274220"/>
                <a:chOff x="8213001" y="3218811"/>
                <a:chExt cx="1775655" cy="1439571"/>
              </a:xfrm>
            </p:grpSpPr>
            <p:sp>
              <p:nvSpPr>
                <p:cNvPr id="215" name="Freeform: Shape 56">
                  <a:extLst>
                    <a:ext uri="{FF2B5EF4-FFF2-40B4-BE49-F238E27FC236}">
                      <a16:creationId xmlns="" xmlns:a16="http://schemas.microsoft.com/office/drawing/2014/main" id="{AB05A5FD-8798-4935-AB00-E742B7E2EE6B}"/>
                    </a:ext>
                  </a:extLst>
                </p:cNvPr>
                <p:cNvSpPr/>
                <p:nvPr/>
              </p:nvSpPr>
              <p:spPr>
                <a:xfrm>
                  <a:off x="8670942" y="3273142"/>
                  <a:ext cx="1128485" cy="806800"/>
                </a:xfrm>
                <a:custGeom>
                  <a:avLst/>
                  <a:gdLst>
                    <a:gd name="connsiteX0" fmla="*/ 1019741 w 1128485"/>
                    <a:gd name="connsiteY0" fmla="*/ 736806 h 806800"/>
                    <a:gd name="connsiteX1" fmla="*/ 817345 w 1128485"/>
                    <a:gd name="connsiteY1" fmla="*/ 792921 h 806800"/>
                    <a:gd name="connsiteX2" fmla="*/ 761710 w 1128485"/>
                    <a:gd name="connsiteY2" fmla="*/ 784767 h 806800"/>
                    <a:gd name="connsiteX3" fmla="*/ 424064 w 1128485"/>
                    <a:gd name="connsiteY3" fmla="*/ 702754 h 806800"/>
                    <a:gd name="connsiteX4" fmla="*/ 385215 w 1128485"/>
                    <a:gd name="connsiteY4" fmla="*/ 703233 h 806800"/>
                    <a:gd name="connsiteX5" fmla="*/ 302723 w 1128485"/>
                    <a:gd name="connsiteY5" fmla="*/ 732010 h 806800"/>
                    <a:gd name="connsiteX6" fmla="*/ 289773 w 1128485"/>
                    <a:gd name="connsiteY6" fmla="*/ 766542 h 806800"/>
                    <a:gd name="connsiteX7" fmla="*/ 213515 w 1128485"/>
                    <a:gd name="connsiteY7" fmla="*/ 753113 h 806800"/>
                    <a:gd name="connsiteX8" fmla="*/ 63876 w 1128485"/>
                    <a:gd name="connsiteY8" fmla="*/ 710427 h 806800"/>
                    <a:gd name="connsiteX9" fmla="*/ 42774 w 1128485"/>
                    <a:gd name="connsiteY9" fmla="*/ 710427 h 806800"/>
                    <a:gd name="connsiteX10" fmla="*/ 5364 w 1128485"/>
                    <a:gd name="connsiteY10" fmla="*/ 695080 h 806800"/>
                    <a:gd name="connsiteX11" fmla="*/ 18313 w 1128485"/>
                    <a:gd name="connsiteY11" fmla="*/ 646639 h 806800"/>
                    <a:gd name="connsiteX12" fmla="*/ 75387 w 1128485"/>
                    <a:gd name="connsiteY12" fmla="*/ 574698 h 806800"/>
                    <a:gd name="connsiteX13" fmla="*/ 160758 w 1128485"/>
                    <a:gd name="connsiteY13" fmla="*/ 454315 h 806800"/>
                    <a:gd name="connsiteX14" fmla="*/ 174667 w 1128485"/>
                    <a:gd name="connsiteY14" fmla="*/ 443764 h 806800"/>
                    <a:gd name="connsiteX15" fmla="*/ 206800 w 1128485"/>
                    <a:gd name="connsiteY15" fmla="*/ 461989 h 806800"/>
                    <a:gd name="connsiteX16" fmla="*/ 298885 w 1128485"/>
                    <a:gd name="connsiteY16" fmla="*/ 430335 h 806800"/>
                    <a:gd name="connsiteX17" fmla="*/ 318070 w 1128485"/>
                    <a:gd name="connsiteY17" fmla="*/ 405395 h 806800"/>
                    <a:gd name="connsiteX18" fmla="*/ 473944 w 1128485"/>
                    <a:gd name="connsiteY18" fmla="*/ 164630 h 806800"/>
                    <a:gd name="connsiteX19" fmla="*/ 537253 w 1128485"/>
                    <a:gd name="connsiteY19" fmla="*/ 123863 h 806800"/>
                    <a:gd name="connsiteX20" fmla="*/ 565550 w 1128485"/>
                    <a:gd name="connsiteY20" fmla="*/ 87413 h 806800"/>
                    <a:gd name="connsiteX21" fmla="*/ 746842 w 1128485"/>
                    <a:gd name="connsiteY21" fmla="*/ 2522 h 806800"/>
                    <a:gd name="connsiteX22" fmla="*/ 726699 w 1128485"/>
                    <a:gd name="connsiteY22" fmla="*/ 23624 h 806800"/>
                    <a:gd name="connsiteX23" fmla="*/ 616388 w 1128485"/>
                    <a:gd name="connsiteY23" fmla="*/ 117149 h 806800"/>
                    <a:gd name="connsiteX24" fmla="*/ 741567 w 1128485"/>
                    <a:gd name="connsiteY24" fmla="*/ 91250 h 806800"/>
                    <a:gd name="connsiteX25" fmla="*/ 889287 w 1128485"/>
                    <a:gd name="connsiteY25" fmla="*/ 109475 h 806800"/>
                    <a:gd name="connsiteX26" fmla="*/ 971780 w 1128485"/>
                    <a:gd name="connsiteY26" fmla="*/ 209714 h 806800"/>
                    <a:gd name="connsiteX27" fmla="*/ 960269 w 1128485"/>
                    <a:gd name="connsiteY27" fmla="*/ 250481 h 806800"/>
                    <a:gd name="connsiteX28" fmla="*/ 943962 w 1128485"/>
                    <a:gd name="connsiteY28" fmla="*/ 302279 h 806800"/>
                    <a:gd name="connsiteX29" fmla="*/ 1059549 w 1128485"/>
                    <a:gd name="connsiteY29" fmla="*/ 433212 h 806800"/>
                    <a:gd name="connsiteX30" fmla="*/ 1113265 w 1128485"/>
                    <a:gd name="connsiteY30" fmla="*/ 452876 h 806800"/>
                    <a:gd name="connsiteX31" fmla="*/ 1122858 w 1128485"/>
                    <a:gd name="connsiteY31" fmla="*/ 479735 h 806800"/>
                    <a:gd name="connsiteX32" fmla="*/ 858112 w 1128485"/>
                    <a:gd name="connsiteY32" fmla="*/ 726255 h 806800"/>
                    <a:gd name="connsiteX33" fmla="*/ 994321 w 1128485"/>
                    <a:gd name="connsiteY33" fmla="*/ 730571 h 806800"/>
                    <a:gd name="connsiteX34" fmla="*/ 1019741 w 1128485"/>
                    <a:gd name="connsiteY34" fmla="*/ 736806 h 80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128485" h="806800">
                      <a:moveTo>
                        <a:pt x="1019741" y="736806"/>
                      </a:moveTo>
                      <a:cubicBezTo>
                        <a:pt x="979933" y="798196"/>
                        <a:pt x="883531" y="825534"/>
                        <a:pt x="817345" y="792921"/>
                      </a:cubicBezTo>
                      <a:cubicBezTo>
                        <a:pt x="799120" y="783808"/>
                        <a:pt x="782334" y="782369"/>
                        <a:pt x="761710" y="784767"/>
                      </a:cubicBezTo>
                      <a:cubicBezTo>
                        <a:pt x="640369" y="796757"/>
                        <a:pt x="521425" y="791482"/>
                        <a:pt x="424064" y="702754"/>
                      </a:cubicBezTo>
                      <a:cubicBezTo>
                        <a:pt x="409676" y="689804"/>
                        <a:pt x="397206" y="698917"/>
                        <a:pt x="385215" y="703233"/>
                      </a:cubicBezTo>
                      <a:cubicBezTo>
                        <a:pt x="357398" y="712825"/>
                        <a:pt x="331020" y="724336"/>
                        <a:pt x="302723" y="732010"/>
                      </a:cubicBezTo>
                      <a:cubicBezTo>
                        <a:pt x="283538" y="737286"/>
                        <a:pt x="285457" y="752154"/>
                        <a:pt x="289773" y="766542"/>
                      </a:cubicBezTo>
                      <a:cubicBezTo>
                        <a:pt x="262915" y="772297"/>
                        <a:pt x="238455" y="759828"/>
                        <a:pt x="213515" y="753113"/>
                      </a:cubicBezTo>
                      <a:cubicBezTo>
                        <a:pt x="163635" y="739684"/>
                        <a:pt x="113276" y="727214"/>
                        <a:pt x="63876" y="710427"/>
                      </a:cubicBezTo>
                      <a:cubicBezTo>
                        <a:pt x="56682" y="708029"/>
                        <a:pt x="49968" y="708509"/>
                        <a:pt x="42774" y="710427"/>
                      </a:cubicBezTo>
                      <a:cubicBezTo>
                        <a:pt x="27905" y="711387"/>
                        <a:pt x="15915" y="704672"/>
                        <a:pt x="5364" y="695080"/>
                      </a:cubicBezTo>
                      <a:cubicBezTo>
                        <a:pt x="-7586" y="674457"/>
                        <a:pt x="5364" y="660548"/>
                        <a:pt x="18313" y="646639"/>
                      </a:cubicBezTo>
                      <a:cubicBezTo>
                        <a:pt x="44692" y="628414"/>
                        <a:pt x="57162" y="599158"/>
                        <a:pt x="75387" y="574698"/>
                      </a:cubicBezTo>
                      <a:cubicBezTo>
                        <a:pt x="104643" y="534890"/>
                        <a:pt x="131981" y="494123"/>
                        <a:pt x="160758" y="454315"/>
                      </a:cubicBezTo>
                      <a:cubicBezTo>
                        <a:pt x="164115" y="449519"/>
                        <a:pt x="166033" y="442325"/>
                        <a:pt x="174667" y="443764"/>
                      </a:cubicBezTo>
                      <a:cubicBezTo>
                        <a:pt x="178024" y="462948"/>
                        <a:pt x="186177" y="470622"/>
                        <a:pt x="206800" y="461989"/>
                      </a:cubicBezTo>
                      <a:cubicBezTo>
                        <a:pt x="237016" y="449999"/>
                        <a:pt x="268191" y="440886"/>
                        <a:pt x="298885" y="430335"/>
                      </a:cubicBezTo>
                      <a:cubicBezTo>
                        <a:pt x="310396" y="426498"/>
                        <a:pt x="317111" y="417865"/>
                        <a:pt x="318070" y="405395"/>
                      </a:cubicBezTo>
                      <a:cubicBezTo>
                        <a:pt x="329101" y="298921"/>
                        <a:pt x="394328" y="226980"/>
                        <a:pt x="473944" y="164630"/>
                      </a:cubicBezTo>
                      <a:cubicBezTo>
                        <a:pt x="493608" y="149283"/>
                        <a:pt x="515670" y="136333"/>
                        <a:pt x="537253" y="123863"/>
                      </a:cubicBezTo>
                      <a:cubicBezTo>
                        <a:pt x="552120" y="115230"/>
                        <a:pt x="557875" y="101322"/>
                        <a:pt x="565550" y="87413"/>
                      </a:cubicBezTo>
                      <a:cubicBezTo>
                        <a:pt x="603919" y="21706"/>
                        <a:pt x="670584" y="-9469"/>
                        <a:pt x="746842" y="2522"/>
                      </a:cubicBezTo>
                      <a:cubicBezTo>
                        <a:pt x="746363" y="15471"/>
                        <a:pt x="735332" y="18828"/>
                        <a:pt x="726699" y="23624"/>
                      </a:cubicBezTo>
                      <a:cubicBezTo>
                        <a:pt x="670105" y="57677"/>
                        <a:pt x="641807" y="81178"/>
                        <a:pt x="616388" y="117149"/>
                      </a:cubicBezTo>
                      <a:cubicBezTo>
                        <a:pt x="659074" y="106597"/>
                        <a:pt x="699361" y="96046"/>
                        <a:pt x="741567" y="91250"/>
                      </a:cubicBezTo>
                      <a:cubicBezTo>
                        <a:pt x="792405" y="85494"/>
                        <a:pt x="842285" y="87413"/>
                        <a:pt x="889287" y="109475"/>
                      </a:cubicBezTo>
                      <a:cubicBezTo>
                        <a:pt x="932452" y="129619"/>
                        <a:pt x="959790" y="163671"/>
                        <a:pt x="971780" y="209714"/>
                      </a:cubicBezTo>
                      <a:cubicBezTo>
                        <a:pt x="976097" y="225541"/>
                        <a:pt x="974178" y="239450"/>
                        <a:pt x="960269" y="250481"/>
                      </a:cubicBezTo>
                      <a:cubicBezTo>
                        <a:pt x="943003" y="263910"/>
                        <a:pt x="940126" y="281655"/>
                        <a:pt x="943962" y="302279"/>
                      </a:cubicBezTo>
                      <a:cubicBezTo>
                        <a:pt x="956433" y="368945"/>
                        <a:pt x="1001996" y="406354"/>
                        <a:pt x="1059549" y="433212"/>
                      </a:cubicBezTo>
                      <a:cubicBezTo>
                        <a:pt x="1076815" y="441366"/>
                        <a:pt x="1095040" y="447121"/>
                        <a:pt x="1113265" y="452876"/>
                      </a:cubicBezTo>
                      <a:cubicBezTo>
                        <a:pt x="1127654" y="457673"/>
                        <a:pt x="1133889" y="466785"/>
                        <a:pt x="1122858" y="479735"/>
                      </a:cubicBezTo>
                      <a:cubicBezTo>
                        <a:pt x="1045640" y="573259"/>
                        <a:pt x="974178" y="673498"/>
                        <a:pt x="858112" y="726255"/>
                      </a:cubicBezTo>
                      <a:cubicBezTo>
                        <a:pt x="903675" y="734408"/>
                        <a:pt x="949239" y="732010"/>
                        <a:pt x="994321" y="730571"/>
                      </a:cubicBezTo>
                      <a:cubicBezTo>
                        <a:pt x="1003434" y="730571"/>
                        <a:pt x="1013506" y="725295"/>
                        <a:pt x="1019741" y="736806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16" name="Freeform: Shape 57">
                  <a:extLst>
                    <a:ext uri="{FF2B5EF4-FFF2-40B4-BE49-F238E27FC236}">
                      <a16:creationId xmlns="" xmlns:a16="http://schemas.microsoft.com/office/drawing/2014/main" id="{A40A63B9-5379-4538-B38E-56F36175B858}"/>
                    </a:ext>
                  </a:extLst>
                </p:cNvPr>
                <p:cNvSpPr/>
                <p:nvPr/>
              </p:nvSpPr>
              <p:spPr>
                <a:xfrm>
                  <a:off x="9265268" y="3218811"/>
                  <a:ext cx="723388" cy="795086"/>
                </a:xfrm>
                <a:custGeom>
                  <a:avLst/>
                  <a:gdLst>
                    <a:gd name="connsiteX0" fmla="*/ 425415 w 723388"/>
                    <a:gd name="connsiteY0" fmla="*/ 791137 h 795086"/>
                    <a:gd name="connsiteX1" fmla="*/ 260428 w 723388"/>
                    <a:gd name="connsiteY1" fmla="*/ 790178 h 795086"/>
                    <a:gd name="connsiteX2" fmla="*/ 238846 w 723388"/>
                    <a:gd name="connsiteY2" fmla="*/ 784423 h 795086"/>
                    <a:gd name="connsiteX3" fmla="*/ 529490 w 723388"/>
                    <a:gd name="connsiteY3" fmla="*/ 522555 h 795086"/>
                    <a:gd name="connsiteX4" fmla="*/ 509347 w 723388"/>
                    <a:gd name="connsiteY4" fmla="*/ 513443 h 795086"/>
                    <a:gd name="connsiteX5" fmla="*/ 388005 w 723388"/>
                    <a:gd name="connsiteY5" fmla="*/ 447736 h 795086"/>
                    <a:gd name="connsiteX6" fmla="*/ 339085 w 723388"/>
                    <a:gd name="connsiteY6" fmla="*/ 338864 h 795086"/>
                    <a:gd name="connsiteX7" fmla="*/ 360667 w 723388"/>
                    <a:gd name="connsiteY7" fmla="*/ 298577 h 795086"/>
                    <a:gd name="connsiteX8" fmla="*/ 370739 w 723388"/>
                    <a:gd name="connsiteY8" fmla="*/ 269321 h 795086"/>
                    <a:gd name="connsiteX9" fmla="*/ 216304 w 723388"/>
                    <a:gd name="connsiteY9" fmla="*/ 152296 h 795086"/>
                    <a:gd name="connsiteX10" fmla="*/ 16306 w 723388"/>
                    <a:gd name="connsiteY10" fmla="*/ 182991 h 795086"/>
                    <a:gd name="connsiteX11" fmla="*/ 0 w 723388"/>
                    <a:gd name="connsiteY11" fmla="*/ 187307 h 795086"/>
                    <a:gd name="connsiteX12" fmla="*/ 53237 w 723388"/>
                    <a:gd name="connsiteY12" fmla="*/ 124958 h 795086"/>
                    <a:gd name="connsiteX13" fmla="*/ 151557 w 723388"/>
                    <a:gd name="connsiteY13" fmla="*/ 57333 h 795086"/>
                    <a:gd name="connsiteX14" fmla="*/ 275296 w 723388"/>
                    <a:gd name="connsiteY14" fmla="*/ 14168 h 795086"/>
                    <a:gd name="connsiteX15" fmla="*/ 590401 w 723388"/>
                    <a:gd name="connsiteY15" fmla="*/ 101457 h 795086"/>
                    <a:gd name="connsiteX16" fmla="*/ 718936 w 723388"/>
                    <a:gd name="connsiteY16" fmla="*/ 477952 h 795086"/>
                    <a:gd name="connsiteX17" fmla="*/ 718936 w 723388"/>
                    <a:gd name="connsiteY17" fmla="*/ 503851 h 795086"/>
                    <a:gd name="connsiteX18" fmla="*/ 601432 w 723388"/>
                    <a:gd name="connsiteY18" fmla="*/ 736941 h 795086"/>
                    <a:gd name="connsiteX19" fmla="*/ 447477 w 723388"/>
                    <a:gd name="connsiteY19" fmla="*/ 785862 h 795086"/>
                    <a:gd name="connsiteX20" fmla="*/ 425415 w 723388"/>
                    <a:gd name="connsiteY20" fmla="*/ 791137 h 79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3388" h="795086">
                      <a:moveTo>
                        <a:pt x="425415" y="791137"/>
                      </a:moveTo>
                      <a:cubicBezTo>
                        <a:pt x="370259" y="794015"/>
                        <a:pt x="315584" y="798811"/>
                        <a:pt x="260428" y="790178"/>
                      </a:cubicBezTo>
                      <a:cubicBezTo>
                        <a:pt x="253714" y="789219"/>
                        <a:pt x="247000" y="788260"/>
                        <a:pt x="238846" y="784423"/>
                      </a:cubicBezTo>
                      <a:cubicBezTo>
                        <a:pt x="369301" y="733584"/>
                        <a:pt x="443640" y="622315"/>
                        <a:pt x="529490" y="522555"/>
                      </a:cubicBezTo>
                      <a:cubicBezTo>
                        <a:pt x="525654" y="513922"/>
                        <a:pt x="516061" y="515361"/>
                        <a:pt x="509347" y="513443"/>
                      </a:cubicBezTo>
                      <a:cubicBezTo>
                        <a:pt x="464263" y="499534"/>
                        <a:pt x="422537" y="479390"/>
                        <a:pt x="388005" y="447736"/>
                      </a:cubicBezTo>
                      <a:cubicBezTo>
                        <a:pt x="356830" y="419439"/>
                        <a:pt x="341962" y="381070"/>
                        <a:pt x="339085" y="338864"/>
                      </a:cubicBezTo>
                      <a:cubicBezTo>
                        <a:pt x="338126" y="322078"/>
                        <a:pt x="344840" y="306730"/>
                        <a:pt x="360667" y="298577"/>
                      </a:cubicBezTo>
                      <a:cubicBezTo>
                        <a:pt x="375056" y="291383"/>
                        <a:pt x="374097" y="281791"/>
                        <a:pt x="370739" y="269321"/>
                      </a:cubicBezTo>
                      <a:cubicBezTo>
                        <a:pt x="352514" y="198818"/>
                        <a:pt x="297359" y="157092"/>
                        <a:pt x="216304" y="152296"/>
                      </a:cubicBezTo>
                      <a:cubicBezTo>
                        <a:pt x="147240" y="148459"/>
                        <a:pt x="81054" y="161888"/>
                        <a:pt x="16306" y="182991"/>
                      </a:cubicBezTo>
                      <a:cubicBezTo>
                        <a:pt x="12949" y="183950"/>
                        <a:pt x="9112" y="184909"/>
                        <a:pt x="0" y="187307"/>
                      </a:cubicBezTo>
                      <a:cubicBezTo>
                        <a:pt x="16786" y="160929"/>
                        <a:pt x="34532" y="142703"/>
                        <a:pt x="53237" y="124958"/>
                      </a:cubicBezTo>
                      <a:cubicBezTo>
                        <a:pt x="82972" y="97620"/>
                        <a:pt x="118464" y="78915"/>
                        <a:pt x="151557" y="57333"/>
                      </a:cubicBezTo>
                      <a:cubicBezTo>
                        <a:pt x="192324" y="42465"/>
                        <a:pt x="233091" y="26638"/>
                        <a:pt x="275296" y="14168"/>
                      </a:cubicBezTo>
                      <a:cubicBezTo>
                        <a:pt x="399516" y="-22762"/>
                        <a:pt x="501673" y="14647"/>
                        <a:pt x="590401" y="101457"/>
                      </a:cubicBezTo>
                      <a:cubicBezTo>
                        <a:pt x="696875" y="205053"/>
                        <a:pt x="733325" y="333109"/>
                        <a:pt x="718936" y="477952"/>
                      </a:cubicBezTo>
                      <a:cubicBezTo>
                        <a:pt x="717978" y="486584"/>
                        <a:pt x="717498" y="495218"/>
                        <a:pt x="718936" y="503851"/>
                      </a:cubicBezTo>
                      <a:cubicBezTo>
                        <a:pt x="736682" y="615120"/>
                        <a:pt x="702150" y="684184"/>
                        <a:pt x="601432" y="736941"/>
                      </a:cubicBezTo>
                      <a:cubicBezTo>
                        <a:pt x="552991" y="762361"/>
                        <a:pt x="501673" y="778188"/>
                        <a:pt x="447477" y="785862"/>
                      </a:cubicBezTo>
                      <a:cubicBezTo>
                        <a:pt x="440762" y="786821"/>
                        <a:pt x="433088" y="789219"/>
                        <a:pt x="425415" y="791137"/>
                      </a:cubicBezTo>
                      <a:close/>
                    </a:path>
                  </a:pathLst>
                </a:custGeom>
                <a:solidFill>
                  <a:srgbClr val="262421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17" name="Freeform: Shape 58">
                  <a:extLst>
                    <a:ext uri="{FF2B5EF4-FFF2-40B4-BE49-F238E27FC236}">
                      <a16:creationId xmlns="" xmlns:a16="http://schemas.microsoft.com/office/drawing/2014/main" id="{5E30144D-A3E5-4F83-982F-05732429E3E3}"/>
                    </a:ext>
                  </a:extLst>
                </p:cNvPr>
                <p:cNvSpPr/>
                <p:nvPr/>
              </p:nvSpPr>
              <p:spPr>
                <a:xfrm>
                  <a:off x="8213001" y="3379690"/>
                  <a:ext cx="594717" cy="583736"/>
                </a:xfrm>
                <a:custGeom>
                  <a:avLst/>
                  <a:gdLst>
                    <a:gd name="connsiteX0" fmla="*/ 312227 w 594717"/>
                    <a:gd name="connsiteY0" fmla="*/ 583736 h 583736"/>
                    <a:gd name="connsiteX1" fmla="*/ 66666 w 594717"/>
                    <a:gd name="connsiteY1" fmla="*/ 124268 h 583736"/>
                    <a:gd name="connsiteX2" fmla="*/ 0 w 594717"/>
                    <a:gd name="connsiteY2" fmla="*/ 28826 h 583736"/>
                    <a:gd name="connsiteX3" fmla="*/ 249877 w 594717"/>
                    <a:gd name="connsiteY3" fmla="*/ 1968 h 583736"/>
                    <a:gd name="connsiteX4" fmla="*/ 373137 w 594717"/>
                    <a:gd name="connsiteY4" fmla="*/ 44174 h 583736"/>
                    <a:gd name="connsiteX5" fmla="*/ 559226 w 594717"/>
                    <a:gd name="connsiteY5" fmla="*/ 244651 h 583736"/>
                    <a:gd name="connsiteX6" fmla="*/ 594718 w 594717"/>
                    <a:gd name="connsiteY6" fmla="*/ 295969 h 583736"/>
                    <a:gd name="connsiteX7" fmla="*/ 588962 w 594717"/>
                    <a:gd name="connsiteY7" fmla="*/ 299326 h 583736"/>
                    <a:gd name="connsiteX8" fmla="*/ 474335 w 594717"/>
                    <a:gd name="connsiteY8" fmla="*/ 315154 h 583736"/>
                    <a:gd name="connsiteX9" fmla="*/ 351555 w 594717"/>
                    <a:gd name="connsiteY9" fmla="*/ 355441 h 583736"/>
                    <a:gd name="connsiteX10" fmla="*/ 502153 w 594717"/>
                    <a:gd name="connsiteY10" fmla="*/ 433138 h 583736"/>
                    <a:gd name="connsiteX11" fmla="*/ 516541 w 594717"/>
                    <a:gd name="connsiteY11" fmla="*/ 472946 h 583736"/>
                    <a:gd name="connsiteX12" fmla="*/ 492560 w 594717"/>
                    <a:gd name="connsiteY12" fmla="*/ 516591 h 583736"/>
                    <a:gd name="connsiteX13" fmla="*/ 312227 w 594717"/>
                    <a:gd name="connsiteY13" fmla="*/ 583736 h 583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4717" h="583736">
                      <a:moveTo>
                        <a:pt x="312227" y="583736"/>
                      </a:moveTo>
                      <a:cubicBezTo>
                        <a:pt x="246040" y="422107"/>
                        <a:pt x="162588" y="269591"/>
                        <a:pt x="66666" y="124268"/>
                      </a:cubicBezTo>
                      <a:cubicBezTo>
                        <a:pt x="45084" y="91655"/>
                        <a:pt x="22062" y="60480"/>
                        <a:pt x="0" y="28826"/>
                      </a:cubicBezTo>
                      <a:cubicBezTo>
                        <a:pt x="46043" y="26428"/>
                        <a:pt x="214386" y="9162"/>
                        <a:pt x="249877" y="1968"/>
                      </a:cubicBezTo>
                      <a:cubicBezTo>
                        <a:pt x="297838" y="-7145"/>
                        <a:pt x="337166" y="16836"/>
                        <a:pt x="373137" y="44174"/>
                      </a:cubicBezTo>
                      <a:cubicBezTo>
                        <a:pt x="446997" y="99808"/>
                        <a:pt x="504551" y="170791"/>
                        <a:pt x="559226" y="244651"/>
                      </a:cubicBezTo>
                      <a:cubicBezTo>
                        <a:pt x="571696" y="261437"/>
                        <a:pt x="587524" y="275346"/>
                        <a:pt x="594718" y="295969"/>
                      </a:cubicBezTo>
                      <a:cubicBezTo>
                        <a:pt x="593279" y="298368"/>
                        <a:pt x="591360" y="300286"/>
                        <a:pt x="588962" y="299326"/>
                      </a:cubicBezTo>
                      <a:cubicBezTo>
                        <a:pt x="548675" y="288775"/>
                        <a:pt x="511745" y="304123"/>
                        <a:pt x="474335" y="315154"/>
                      </a:cubicBezTo>
                      <a:cubicBezTo>
                        <a:pt x="438844" y="325226"/>
                        <a:pt x="355871" y="347288"/>
                        <a:pt x="351555" y="355441"/>
                      </a:cubicBezTo>
                      <a:cubicBezTo>
                        <a:pt x="371219" y="368870"/>
                        <a:pt x="473376" y="416831"/>
                        <a:pt x="502153" y="433138"/>
                      </a:cubicBezTo>
                      <a:cubicBezTo>
                        <a:pt x="518459" y="442251"/>
                        <a:pt x="524695" y="454721"/>
                        <a:pt x="516541" y="472946"/>
                      </a:cubicBezTo>
                      <a:cubicBezTo>
                        <a:pt x="509826" y="488293"/>
                        <a:pt x="504551" y="504120"/>
                        <a:pt x="492560" y="516591"/>
                      </a:cubicBezTo>
                      <a:cubicBezTo>
                        <a:pt x="456110" y="532897"/>
                        <a:pt x="335248" y="575103"/>
                        <a:pt x="312227" y="583736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18" name="Freeform: Shape 59">
                  <a:extLst>
                    <a:ext uri="{FF2B5EF4-FFF2-40B4-BE49-F238E27FC236}">
                      <a16:creationId xmlns="" xmlns:a16="http://schemas.microsoft.com/office/drawing/2014/main" id="{90463F0E-4C81-432F-8BA2-D09001970AA1}"/>
                    </a:ext>
                  </a:extLst>
                </p:cNvPr>
                <p:cNvSpPr/>
                <p:nvPr/>
              </p:nvSpPr>
              <p:spPr>
                <a:xfrm>
                  <a:off x="8544412" y="3964571"/>
                  <a:ext cx="427054" cy="693811"/>
                </a:xfrm>
                <a:custGeom>
                  <a:avLst/>
                  <a:gdLst>
                    <a:gd name="connsiteX0" fmla="*/ 134291 w 427054"/>
                    <a:gd name="connsiteY0" fmla="*/ 294 h 693811"/>
                    <a:gd name="connsiteX1" fmla="*/ 167384 w 427054"/>
                    <a:gd name="connsiteY1" fmla="*/ 14682 h 693811"/>
                    <a:gd name="connsiteX2" fmla="*/ 249398 w 427054"/>
                    <a:gd name="connsiteY2" fmla="*/ 50173 h 693811"/>
                    <a:gd name="connsiteX3" fmla="*/ 253235 w 427054"/>
                    <a:gd name="connsiteY3" fmla="*/ 87103 h 693811"/>
                    <a:gd name="connsiteX4" fmla="*/ 193763 w 427054"/>
                    <a:gd name="connsiteY4" fmla="*/ 228589 h 693811"/>
                    <a:gd name="connsiteX5" fmla="*/ 189446 w 427054"/>
                    <a:gd name="connsiteY5" fmla="*/ 244416 h 693811"/>
                    <a:gd name="connsiteX6" fmla="*/ 297838 w 427054"/>
                    <a:gd name="connsiteY6" fmla="*/ 198373 h 693811"/>
                    <a:gd name="connsiteX7" fmla="*/ 344361 w 427054"/>
                    <a:gd name="connsiteY7" fmla="*/ 178709 h 693811"/>
                    <a:gd name="connsiteX8" fmla="*/ 399996 w 427054"/>
                    <a:gd name="connsiteY8" fmla="*/ 138422 h 693811"/>
                    <a:gd name="connsiteX9" fmla="*/ 417262 w 427054"/>
                    <a:gd name="connsiteY9" fmla="*/ 126911 h 693811"/>
                    <a:gd name="connsiteX10" fmla="*/ 425895 w 427054"/>
                    <a:gd name="connsiteY10" fmla="*/ 286142 h 693811"/>
                    <a:gd name="connsiteX11" fmla="*/ 388005 w 427054"/>
                    <a:gd name="connsiteY11" fmla="*/ 518274 h 693811"/>
                    <a:gd name="connsiteX12" fmla="*/ 347718 w 427054"/>
                    <a:gd name="connsiteY12" fmla="*/ 571990 h 693811"/>
                    <a:gd name="connsiteX13" fmla="*/ 165466 w 427054"/>
                    <a:gd name="connsiteY13" fmla="*/ 693811 h 693811"/>
                    <a:gd name="connsiteX14" fmla="*/ 131893 w 427054"/>
                    <a:gd name="connsiteY14" fmla="*/ 512998 h 693811"/>
                    <a:gd name="connsiteX15" fmla="*/ 60910 w 427054"/>
                    <a:gd name="connsiteY15" fmla="*/ 218996 h 693811"/>
                    <a:gd name="connsiteX16" fmla="*/ 0 w 427054"/>
                    <a:gd name="connsiteY16" fmla="*/ 43459 h 693811"/>
                    <a:gd name="connsiteX17" fmla="*/ 134291 w 427054"/>
                    <a:gd name="connsiteY17" fmla="*/ 294 h 693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7054" h="693811">
                      <a:moveTo>
                        <a:pt x="134291" y="294"/>
                      </a:moveTo>
                      <a:cubicBezTo>
                        <a:pt x="145322" y="5090"/>
                        <a:pt x="155394" y="12764"/>
                        <a:pt x="167384" y="14682"/>
                      </a:cubicBezTo>
                      <a:cubicBezTo>
                        <a:pt x="198559" y="17560"/>
                        <a:pt x="223499" y="34826"/>
                        <a:pt x="249398" y="50173"/>
                      </a:cubicBezTo>
                      <a:cubicBezTo>
                        <a:pt x="264266" y="58807"/>
                        <a:pt x="258510" y="74154"/>
                        <a:pt x="253235" y="87103"/>
                      </a:cubicBezTo>
                      <a:cubicBezTo>
                        <a:pt x="234050" y="134585"/>
                        <a:pt x="212947" y="181107"/>
                        <a:pt x="193763" y="228589"/>
                      </a:cubicBezTo>
                      <a:cubicBezTo>
                        <a:pt x="191844" y="232905"/>
                        <a:pt x="189446" y="236742"/>
                        <a:pt x="189446" y="244416"/>
                      </a:cubicBezTo>
                      <a:cubicBezTo>
                        <a:pt x="227336" y="230027"/>
                        <a:pt x="262347" y="213241"/>
                        <a:pt x="297838" y="198373"/>
                      </a:cubicBezTo>
                      <a:cubicBezTo>
                        <a:pt x="313186" y="192138"/>
                        <a:pt x="328534" y="183985"/>
                        <a:pt x="344361" y="178709"/>
                      </a:cubicBezTo>
                      <a:cubicBezTo>
                        <a:pt x="366902" y="171035"/>
                        <a:pt x="385128" y="157127"/>
                        <a:pt x="399996" y="138422"/>
                      </a:cubicBezTo>
                      <a:cubicBezTo>
                        <a:pt x="404312" y="133146"/>
                        <a:pt x="406230" y="122595"/>
                        <a:pt x="417262" y="126911"/>
                      </a:cubicBezTo>
                      <a:cubicBezTo>
                        <a:pt x="419180" y="180148"/>
                        <a:pt x="430691" y="232905"/>
                        <a:pt x="425895" y="286142"/>
                      </a:cubicBezTo>
                      <a:cubicBezTo>
                        <a:pt x="418701" y="364319"/>
                        <a:pt x="419180" y="443934"/>
                        <a:pt x="388005" y="518274"/>
                      </a:cubicBezTo>
                      <a:cubicBezTo>
                        <a:pt x="378893" y="539377"/>
                        <a:pt x="366423" y="558082"/>
                        <a:pt x="347718" y="571990"/>
                      </a:cubicBezTo>
                      <a:cubicBezTo>
                        <a:pt x="295440" y="611318"/>
                        <a:pt x="222060" y="660718"/>
                        <a:pt x="165466" y="693811"/>
                      </a:cubicBezTo>
                      <a:cubicBezTo>
                        <a:pt x="156833" y="655443"/>
                        <a:pt x="142924" y="583501"/>
                        <a:pt x="131893" y="512998"/>
                      </a:cubicBezTo>
                      <a:cubicBezTo>
                        <a:pt x="116066" y="412759"/>
                        <a:pt x="89208" y="315878"/>
                        <a:pt x="60910" y="218996"/>
                      </a:cubicBezTo>
                      <a:cubicBezTo>
                        <a:pt x="43644" y="159525"/>
                        <a:pt x="20624" y="101972"/>
                        <a:pt x="0" y="43459"/>
                      </a:cubicBezTo>
                      <a:cubicBezTo>
                        <a:pt x="479" y="40581"/>
                        <a:pt x="128056" y="-4023"/>
                        <a:pt x="134291" y="294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19" name="Freeform: Shape 60">
                  <a:extLst>
                    <a:ext uri="{FF2B5EF4-FFF2-40B4-BE49-F238E27FC236}">
                      <a16:creationId xmlns="" xmlns:a16="http://schemas.microsoft.com/office/drawing/2014/main" id="{7849E204-D21B-4D4A-AC7E-7EC2B99D46C8}"/>
                    </a:ext>
                  </a:extLst>
                </p:cNvPr>
                <p:cNvSpPr/>
                <p:nvPr/>
              </p:nvSpPr>
              <p:spPr>
                <a:xfrm>
                  <a:off x="8546810" y="3666998"/>
                  <a:ext cx="298317" cy="279641"/>
                </a:xfrm>
                <a:custGeom>
                  <a:avLst/>
                  <a:gdLst>
                    <a:gd name="connsiteX0" fmla="*/ 155874 w 298317"/>
                    <a:gd name="connsiteY0" fmla="*/ 226405 h 279641"/>
                    <a:gd name="connsiteX1" fmla="*/ 128536 w 298317"/>
                    <a:gd name="connsiteY1" fmla="*/ 133840 h 279641"/>
                    <a:gd name="connsiteX2" fmla="*/ 0 w 298317"/>
                    <a:gd name="connsiteY2" fmla="*/ 67654 h 279641"/>
                    <a:gd name="connsiteX3" fmla="*/ 10072 w 298317"/>
                    <a:gd name="connsiteY3" fmla="*/ 58061 h 279641"/>
                    <a:gd name="connsiteX4" fmla="*/ 200478 w 298317"/>
                    <a:gd name="connsiteY4" fmla="*/ 2426 h 279641"/>
                    <a:gd name="connsiteX5" fmla="*/ 261388 w 298317"/>
                    <a:gd name="connsiteY5" fmla="*/ 8182 h 279641"/>
                    <a:gd name="connsiteX6" fmla="*/ 298318 w 298317"/>
                    <a:gd name="connsiteY6" fmla="*/ 49908 h 279641"/>
                    <a:gd name="connsiteX7" fmla="*/ 231172 w 298317"/>
                    <a:gd name="connsiteY7" fmla="*/ 147749 h 279641"/>
                    <a:gd name="connsiteX8" fmla="*/ 163547 w 298317"/>
                    <a:gd name="connsiteY8" fmla="*/ 242712 h 279641"/>
                    <a:gd name="connsiteX9" fmla="*/ 132373 w 298317"/>
                    <a:gd name="connsiteY9" fmla="*/ 279642 h 279641"/>
                    <a:gd name="connsiteX10" fmla="*/ 155874 w 298317"/>
                    <a:gd name="connsiteY10" fmla="*/ 226405 h 2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8317" h="279641">
                      <a:moveTo>
                        <a:pt x="155874" y="226405"/>
                      </a:moveTo>
                      <a:cubicBezTo>
                        <a:pt x="188487" y="165494"/>
                        <a:pt x="188487" y="165015"/>
                        <a:pt x="128536" y="133840"/>
                      </a:cubicBezTo>
                      <a:cubicBezTo>
                        <a:pt x="85371" y="111298"/>
                        <a:pt x="42206" y="89236"/>
                        <a:pt x="0" y="67654"/>
                      </a:cubicBezTo>
                      <a:cubicBezTo>
                        <a:pt x="0" y="59021"/>
                        <a:pt x="6235" y="59500"/>
                        <a:pt x="10072" y="58061"/>
                      </a:cubicBezTo>
                      <a:cubicBezTo>
                        <a:pt x="73381" y="39357"/>
                        <a:pt x="137169" y="21131"/>
                        <a:pt x="200478" y="2426"/>
                      </a:cubicBezTo>
                      <a:cubicBezTo>
                        <a:pt x="222060" y="-3808"/>
                        <a:pt x="241245" y="3386"/>
                        <a:pt x="261388" y="8182"/>
                      </a:cubicBezTo>
                      <a:cubicBezTo>
                        <a:pt x="276256" y="19693"/>
                        <a:pt x="293522" y="29285"/>
                        <a:pt x="298318" y="49908"/>
                      </a:cubicBezTo>
                      <a:cubicBezTo>
                        <a:pt x="275776" y="82521"/>
                        <a:pt x="253714" y="115135"/>
                        <a:pt x="231172" y="147749"/>
                      </a:cubicBezTo>
                      <a:cubicBezTo>
                        <a:pt x="209110" y="179882"/>
                        <a:pt x="186569" y="211537"/>
                        <a:pt x="163547" y="242712"/>
                      </a:cubicBezTo>
                      <a:cubicBezTo>
                        <a:pt x="159711" y="247987"/>
                        <a:pt x="147240" y="264294"/>
                        <a:pt x="132373" y="279642"/>
                      </a:cubicBezTo>
                      <a:cubicBezTo>
                        <a:pt x="124219" y="266212"/>
                        <a:pt x="151077" y="235038"/>
                        <a:pt x="155874" y="226405"/>
                      </a:cubicBezTo>
                      <a:close/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20" name="Freeform: Shape 61">
                  <a:extLst>
                    <a:ext uri="{FF2B5EF4-FFF2-40B4-BE49-F238E27FC236}">
                      <a16:creationId xmlns="" xmlns:a16="http://schemas.microsoft.com/office/drawing/2014/main" id="{3FC6045D-571D-4745-8364-EE0F628729A4}"/>
                    </a:ext>
                  </a:extLst>
                </p:cNvPr>
                <p:cNvSpPr/>
                <p:nvPr/>
              </p:nvSpPr>
              <p:spPr>
                <a:xfrm>
                  <a:off x="8711317" y="3973435"/>
                  <a:ext cx="252398" cy="245234"/>
                </a:xfrm>
                <a:custGeom>
                  <a:avLst/>
                  <a:gdLst>
                    <a:gd name="connsiteX0" fmla="*/ 249877 w 252398"/>
                    <a:gd name="connsiteY0" fmla="*/ 117567 h 245234"/>
                    <a:gd name="connsiteX1" fmla="*/ 171700 w 252398"/>
                    <a:gd name="connsiteY1" fmla="*/ 179437 h 245234"/>
                    <a:gd name="connsiteX2" fmla="*/ 33093 w 252398"/>
                    <a:gd name="connsiteY2" fmla="*/ 238429 h 245234"/>
                    <a:gd name="connsiteX3" fmla="*/ 7674 w 252398"/>
                    <a:gd name="connsiteY3" fmla="*/ 244664 h 245234"/>
                    <a:gd name="connsiteX4" fmla="*/ 45083 w 252398"/>
                    <a:gd name="connsiteY4" fmla="*/ 154977 h 245234"/>
                    <a:gd name="connsiteX5" fmla="*/ 81054 w 252398"/>
                    <a:gd name="connsiteY5" fmla="*/ 71524 h 245234"/>
                    <a:gd name="connsiteX6" fmla="*/ 68105 w 252398"/>
                    <a:gd name="connsiteY6" fmla="*/ 39390 h 245234"/>
                    <a:gd name="connsiteX7" fmla="*/ 0 w 252398"/>
                    <a:gd name="connsiteY7" fmla="*/ 4858 h 245234"/>
                    <a:gd name="connsiteX8" fmla="*/ 22062 w 252398"/>
                    <a:gd name="connsiteY8" fmla="*/ 1981 h 245234"/>
                    <a:gd name="connsiteX9" fmla="*/ 248438 w 252398"/>
                    <a:gd name="connsiteY9" fmla="*/ 65289 h 245234"/>
                    <a:gd name="connsiteX10" fmla="*/ 249877 w 252398"/>
                    <a:gd name="connsiteY10" fmla="*/ 117567 h 24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398" h="245234">
                      <a:moveTo>
                        <a:pt x="249877" y="117567"/>
                      </a:moveTo>
                      <a:cubicBezTo>
                        <a:pt x="233091" y="149701"/>
                        <a:pt x="204794" y="166487"/>
                        <a:pt x="171700" y="179437"/>
                      </a:cubicBezTo>
                      <a:cubicBezTo>
                        <a:pt x="125178" y="197662"/>
                        <a:pt x="79615" y="218765"/>
                        <a:pt x="33093" y="238429"/>
                      </a:cubicBezTo>
                      <a:cubicBezTo>
                        <a:pt x="25899" y="241307"/>
                        <a:pt x="19664" y="247062"/>
                        <a:pt x="7674" y="244664"/>
                      </a:cubicBezTo>
                      <a:cubicBezTo>
                        <a:pt x="20143" y="214449"/>
                        <a:pt x="32613" y="184713"/>
                        <a:pt x="45083" y="154977"/>
                      </a:cubicBezTo>
                      <a:cubicBezTo>
                        <a:pt x="56594" y="127159"/>
                        <a:pt x="67146" y="98383"/>
                        <a:pt x="81054" y="71524"/>
                      </a:cubicBezTo>
                      <a:cubicBezTo>
                        <a:pt x="90167" y="53779"/>
                        <a:pt x="84411" y="46585"/>
                        <a:pt x="68105" y="39390"/>
                      </a:cubicBezTo>
                      <a:cubicBezTo>
                        <a:pt x="45083" y="28839"/>
                        <a:pt x="22541" y="16369"/>
                        <a:pt x="0" y="4858"/>
                      </a:cubicBezTo>
                      <a:cubicBezTo>
                        <a:pt x="6714" y="-2336"/>
                        <a:pt x="14868" y="62"/>
                        <a:pt x="22062" y="1981"/>
                      </a:cubicBezTo>
                      <a:cubicBezTo>
                        <a:pt x="97361" y="23084"/>
                        <a:pt x="172660" y="44187"/>
                        <a:pt x="248438" y="65289"/>
                      </a:cubicBezTo>
                      <a:cubicBezTo>
                        <a:pt x="256112" y="83515"/>
                        <a:pt x="250357" y="100781"/>
                        <a:pt x="249877" y="117567"/>
                      </a:cubicBezTo>
                      <a:close/>
                    </a:path>
                  </a:pathLst>
                </a:custGeom>
                <a:solidFill>
                  <a:srgbClr val="FD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21" name="Freeform: Shape 62">
                  <a:extLst>
                    <a:ext uri="{FF2B5EF4-FFF2-40B4-BE49-F238E27FC236}">
                      <a16:creationId xmlns="" xmlns:a16="http://schemas.microsoft.com/office/drawing/2014/main" id="{020A237C-8E0D-4025-A1A8-26EE10CCEAAC}"/>
                    </a:ext>
                  </a:extLst>
                </p:cNvPr>
                <p:cNvSpPr/>
                <p:nvPr/>
              </p:nvSpPr>
              <p:spPr>
                <a:xfrm>
                  <a:off x="8525228" y="3893403"/>
                  <a:ext cx="177456" cy="119423"/>
                </a:xfrm>
                <a:custGeom>
                  <a:avLst/>
                  <a:gdLst>
                    <a:gd name="connsiteX0" fmla="*/ 177456 w 177456"/>
                    <a:gd name="connsiteY0" fmla="*/ 0 h 119423"/>
                    <a:gd name="connsiteX1" fmla="*/ 153476 w 177456"/>
                    <a:gd name="connsiteY1" fmla="*/ 71462 h 119423"/>
                    <a:gd name="connsiteX2" fmla="*/ 88728 w 177456"/>
                    <a:gd name="connsiteY2" fmla="*/ 93045 h 119423"/>
                    <a:gd name="connsiteX3" fmla="*/ 19184 w 177456"/>
                    <a:gd name="connsiteY3" fmla="*/ 119423 h 119423"/>
                    <a:gd name="connsiteX4" fmla="*/ 0 w 177456"/>
                    <a:gd name="connsiteY4" fmla="*/ 70023 h 119423"/>
                    <a:gd name="connsiteX5" fmla="*/ 10551 w 177456"/>
                    <a:gd name="connsiteY5" fmla="*/ 56594 h 119423"/>
                    <a:gd name="connsiteX6" fmla="*/ 177456 w 177456"/>
                    <a:gd name="connsiteY6" fmla="*/ 0 h 11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456" h="119423">
                      <a:moveTo>
                        <a:pt x="177456" y="0"/>
                      </a:moveTo>
                      <a:cubicBezTo>
                        <a:pt x="174099" y="9592"/>
                        <a:pt x="146281" y="53716"/>
                        <a:pt x="153476" y="71462"/>
                      </a:cubicBezTo>
                      <a:cubicBezTo>
                        <a:pt x="129495" y="81054"/>
                        <a:pt x="110311" y="84891"/>
                        <a:pt x="88728" y="93045"/>
                      </a:cubicBezTo>
                      <a:cubicBezTo>
                        <a:pt x="65706" y="101678"/>
                        <a:pt x="42206" y="110790"/>
                        <a:pt x="19184" y="119423"/>
                      </a:cubicBezTo>
                      <a:cubicBezTo>
                        <a:pt x="12949" y="104555"/>
                        <a:pt x="6715" y="84891"/>
                        <a:pt x="0" y="70023"/>
                      </a:cubicBezTo>
                      <a:cubicBezTo>
                        <a:pt x="0" y="62829"/>
                        <a:pt x="2398" y="58992"/>
                        <a:pt x="10551" y="56594"/>
                      </a:cubicBezTo>
                      <a:cubicBezTo>
                        <a:pt x="67146" y="40287"/>
                        <a:pt x="120382" y="14388"/>
                        <a:pt x="177456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22" name="Freeform: Shape 63">
                  <a:extLst>
                    <a:ext uri="{FF2B5EF4-FFF2-40B4-BE49-F238E27FC236}">
                      <a16:creationId xmlns="" xmlns:a16="http://schemas.microsoft.com/office/drawing/2014/main" id="{02F98A5C-94A9-46EB-B074-E1D2556A6A18}"/>
                    </a:ext>
                  </a:extLst>
                </p:cNvPr>
                <p:cNvSpPr/>
                <p:nvPr/>
              </p:nvSpPr>
              <p:spPr>
                <a:xfrm>
                  <a:off x="8677173" y="3892923"/>
                  <a:ext cx="32704" cy="53716"/>
                </a:xfrm>
                <a:custGeom>
                  <a:avLst/>
                  <a:gdLst>
                    <a:gd name="connsiteX0" fmla="*/ 32705 w 32704"/>
                    <a:gd name="connsiteY0" fmla="*/ 16786 h 53716"/>
                    <a:gd name="connsiteX1" fmla="*/ 1530 w 32704"/>
                    <a:gd name="connsiteY1" fmla="*/ 53716 h 53716"/>
                    <a:gd name="connsiteX2" fmla="*/ 25031 w 32704"/>
                    <a:gd name="connsiteY2" fmla="*/ 0 h 5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704" h="53716">
                      <a:moveTo>
                        <a:pt x="32705" y="16786"/>
                      </a:moveTo>
                      <a:cubicBezTo>
                        <a:pt x="28868" y="22062"/>
                        <a:pt x="18316" y="41246"/>
                        <a:pt x="1530" y="53716"/>
                      </a:cubicBezTo>
                      <a:cubicBezTo>
                        <a:pt x="-6623" y="40287"/>
                        <a:pt x="20235" y="9112"/>
                        <a:pt x="25031" y="0"/>
                      </a:cubicBezTo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  <p:grpSp>
            <p:nvGrpSpPr>
              <p:cNvPr id="206" name="Graphic 29">
                <a:extLst>
                  <a:ext uri="{FF2B5EF4-FFF2-40B4-BE49-F238E27FC236}">
                    <a16:creationId xmlns="" xmlns:a16="http://schemas.microsoft.com/office/drawing/2014/main" id="{4B4734AB-DC60-43AA-B8EF-634A49BD37F4}"/>
                  </a:ext>
                </a:extLst>
              </p:cNvPr>
              <p:cNvGrpSpPr/>
              <p:nvPr/>
            </p:nvGrpSpPr>
            <p:grpSpPr>
              <a:xfrm>
                <a:off x="3787989" y="2889247"/>
                <a:ext cx="4608138" cy="2206654"/>
                <a:chOff x="3496565" y="2353154"/>
                <a:chExt cx="5206119" cy="2493004"/>
              </a:xfrm>
            </p:grpSpPr>
            <p:sp>
              <p:nvSpPr>
                <p:cNvPr id="211" name="Freeform: Shape 65">
                  <a:extLst>
                    <a:ext uri="{FF2B5EF4-FFF2-40B4-BE49-F238E27FC236}">
                      <a16:creationId xmlns="" xmlns:a16="http://schemas.microsoft.com/office/drawing/2014/main" id="{7AABAE64-6EE1-44E1-9E08-C5FD8A8B14A3}"/>
                    </a:ext>
                  </a:extLst>
                </p:cNvPr>
                <p:cNvSpPr/>
                <p:nvPr/>
              </p:nvSpPr>
              <p:spPr>
                <a:xfrm>
                  <a:off x="4342675" y="2353632"/>
                  <a:ext cx="1649799" cy="1468918"/>
                </a:xfrm>
                <a:custGeom>
                  <a:avLst/>
                  <a:gdLst>
                    <a:gd name="connsiteX0" fmla="*/ 1399506 w 1649799"/>
                    <a:gd name="connsiteY0" fmla="*/ 17705 h 1468918"/>
                    <a:gd name="connsiteX1" fmla="*/ 1545929 w 1649799"/>
                    <a:gd name="connsiteY1" fmla="*/ 3350 h 1468918"/>
                    <a:gd name="connsiteX2" fmla="*/ 1638758 w 1649799"/>
                    <a:gd name="connsiteY2" fmla="*/ 0 h 1468918"/>
                    <a:gd name="connsiteX3" fmla="*/ 1649764 w 1649799"/>
                    <a:gd name="connsiteY3" fmla="*/ 12441 h 1468918"/>
                    <a:gd name="connsiteX4" fmla="*/ 1649764 w 1649799"/>
                    <a:gd name="connsiteY4" fmla="*/ 38759 h 1468918"/>
                    <a:gd name="connsiteX5" fmla="*/ 1649764 w 1649799"/>
                    <a:gd name="connsiteY5" fmla="*/ 1083811 h 1468918"/>
                    <a:gd name="connsiteX6" fmla="*/ 1615312 w 1649799"/>
                    <a:gd name="connsiteY6" fmla="*/ 1120177 h 1468918"/>
                    <a:gd name="connsiteX7" fmla="*/ 1452620 w 1649799"/>
                    <a:gd name="connsiteY7" fmla="*/ 1145538 h 1468918"/>
                    <a:gd name="connsiteX8" fmla="*/ 1325338 w 1649799"/>
                    <a:gd name="connsiteY8" fmla="*/ 1177119 h 1468918"/>
                    <a:gd name="connsiteX9" fmla="*/ 1183223 w 1649799"/>
                    <a:gd name="connsiteY9" fmla="*/ 1227362 h 1468918"/>
                    <a:gd name="connsiteX10" fmla="*/ 953541 w 1649799"/>
                    <a:gd name="connsiteY10" fmla="*/ 1348902 h 1468918"/>
                    <a:gd name="connsiteX11" fmla="*/ 801855 w 1649799"/>
                    <a:gd name="connsiteY11" fmla="*/ 1460872 h 1468918"/>
                    <a:gd name="connsiteX12" fmla="*/ 768360 w 1649799"/>
                    <a:gd name="connsiteY12" fmla="*/ 1458958 h 1468918"/>
                    <a:gd name="connsiteX13" fmla="*/ 273109 w 1649799"/>
                    <a:gd name="connsiteY13" fmla="*/ 963706 h 1468918"/>
                    <a:gd name="connsiteX14" fmla="*/ 9932 w 1649799"/>
                    <a:gd name="connsiteY14" fmla="*/ 700529 h 1468918"/>
                    <a:gd name="connsiteX15" fmla="*/ 10889 w 1649799"/>
                    <a:gd name="connsiteY15" fmla="*/ 667991 h 1468918"/>
                    <a:gd name="connsiteX16" fmla="*/ 128601 w 1649799"/>
                    <a:gd name="connsiteY16" fmla="*/ 568941 h 1468918"/>
                    <a:gd name="connsiteX17" fmla="*/ 141999 w 1649799"/>
                    <a:gd name="connsiteY17" fmla="*/ 553150 h 1468918"/>
                    <a:gd name="connsiteX18" fmla="*/ 174537 w 1649799"/>
                    <a:gd name="connsiteY18" fmla="*/ 522047 h 1468918"/>
                    <a:gd name="connsiteX19" fmla="*/ 497527 w 1649799"/>
                    <a:gd name="connsiteY19" fmla="*/ 311506 h 1468918"/>
                    <a:gd name="connsiteX20" fmla="*/ 620981 w 1649799"/>
                    <a:gd name="connsiteY20" fmla="*/ 249779 h 1468918"/>
                    <a:gd name="connsiteX21" fmla="*/ 797070 w 1649799"/>
                    <a:gd name="connsiteY21" fmla="*/ 170347 h 1468918"/>
                    <a:gd name="connsiteX22" fmla="*/ 829130 w 1649799"/>
                    <a:gd name="connsiteY22" fmla="*/ 158863 h 1468918"/>
                    <a:gd name="connsiteX23" fmla="*/ 1016704 w 1649799"/>
                    <a:gd name="connsiteY23" fmla="*/ 94744 h 1468918"/>
                    <a:gd name="connsiteX24" fmla="*/ 1367447 w 1649799"/>
                    <a:gd name="connsiteY24" fmla="*/ 17226 h 1468918"/>
                    <a:gd name="connsiteX25" fmla="*/ 1399506 w 1649799"/>
                    <a:gd name="connsiteY25" fmla="*/ 17705 h 146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49799" h="1468918">
                      <a:moveTo>
                        <a:pt x="1399506" y="17705"/>
                      </a:moveTo>
                      <a:cubicBezTo>
                        <a:pt x="1448314" y="12920"/>
                        <a:pt x="1497121" y="7178"/>
                        <a:pt x="1545929" y="3350"/>
                      </a:cubicBezTo>
                      <a:cubicBezTo>
                        <a:pt x="1577031" y="957"/>
                        <a:pt x="1608134" y="479"/>
                        <a:pt x="1638758" y="0"/>
                      </a:cubicBezTo>
                      <a:cubicBezTo>
                        <a:pt x="1645936" y="0"/>
                        <a:pt x="1650242" y="4307"/>
                        <a:pt x="1649764" y="12441"/>
                      </a:cubicBezTo>
                      <a:cubicBezTo>
                        <a:pt x="1649285" y="21054"/>
                        <a:pt x="1649764" y="30146"/>
                        <a:pt x="1649764" y="38759"/>
                      </a:cubicBezTo>
                      <a:cubicBezTo>
                        <a:pt x="1649764" y="387109"/>
                        <a:pt x="1649764" y="735460"/>
                        <a:pt x="1649764" y="1083811"/>
                      </a:cubicBezTo>
                      <a:cubicBezTo>
                        <a:pt x="1649764" y="1117785"/>
                        <a:pt x="1648807" y="1117306"/>
                        <a:pt x="1615312" y="1120177"/>
                      </a:cubicBezTo>
                      <a:cubicBezTo>
                        <a:pt x="1560762" y="1124962"/>
                        <a:pt x="1506213" y="1134054"/>
                        <a:pt x="1452620" y="1145538"/>
                      </a:cubicBezTo>
                      <a:cubicBezTo>
                        <a:pt x="1409555" y="1154629"/>
                        <a:pt x="1367447" y="1165156"/>
                        <a:pt x="1325338" y="1177119"/>
                      </a:cubicBezTo>
                      <a:cubicBezTo>
                        <a:pt x="1277010" y="1190996"/>
                        <a:pt x="1229159" y="1207743"/>
                        <a:pt x="1183223" y="1227362"/>
                      </a:cubicBezTo>
                      <a:cubicBezTo>
                        <a:pt x="1103313" y="1261814"/>
                        <a:pt x="1026274" y="1301530"/>
                        <a:pt x="953541" y="1348902"/>
                      </a:cubicBezTo>
                      <a:cubicBezTo>
                        <a:pt x="900427" y="1382876"/>
                        <a:pt x="850663" y="1421156"/>
                        <a:pt x="801855" y="1460872"/>
                      </a:cubicBezTo>
                      <a:cubicBezTo>
                        <a:pt x="787979" y="1472356"/>
                        <a:pt x="780801" y="1471399"/>
                        <a:pt x="768360" y="1458958"/>
                      </a:cubicBezTo>
                      <a:cubicBezTo>
                        <a:pt x="603755" y="1293395"/>
                        <a:pt x="438193" y="1128790"/>
                        <a:pt x="273109" y="963706"/>
                      </a:cubicBezTo>
                      <a:cubicBezTo>
                        <a:pt x="185543" y="876140"/>
                        <a:pt x="97977" y="787617"/>
                        <a:pt x="9932" y="700529"/>
                      </a:cubicBezTo>
                      <a:cubicBezTo>
                        <a:pt x="-3466" y="687610"/>
                        <a:pt x="-3466" y="681389"/>
                        <a:pt x="10889" y="667991"/>
                      </a:cubicBezTo>
                      <a:cubicBezTo>
                        <a:pt x="48691" y="633060"/>
                        <a:pt x="86971" y="599565"/>
                        <a:pt x="128601" y="568941"/>
                      </a:cubicBezTo>
                      <a:cubicBezTo>
                        <a:pt x="133864" y="565113"/>
                        <a:pt x="140563" y="560806"/>
                        <a:pt x="141999" y="553150"/>
                      </a:cubicBezTo>
                      <a:cubicBezTo>
                        <a:pt x="150612" y="540709"/>
                        <a:pt x="162575" y="531139"/>
                        <a:pt x="174537" y="522047"/>
                      </a:cubicBezTo>
                      <a:cubicBezTo>
                        <a:pt x="277416" y="444530"/>
                        <a:pt x="384600" y="373711"/>
                        <a:pt x="497527" y="311506"/>
                      </a:cubicBezTo>
                      <a:cubicBezTo>
                        <a:pt x="538200" y="289973"/>
                        <a:pt x="577916" y="266527"/>
                        <a:pt x="620981" y="249779"/>
                      </a:cubicBezTo>
                      <a:cubicBezTo>
                        <a:pt x="678402" y="220112"/>
                        <a:pt x="735822" y="190923"/>
                        <a:pt x="797070" y="170347"/>
                      </a:cubicBezTo>
                      <a:cubicBezTo>
                        <a:pt x="807598" y="166519"/>
                        <a:pt x="821953" y="171783"/>
                        <a:pt x="829130" y="158863"/>
                      </a:cubicBezTo>
                      <a:cubicBezTo>
                        <a:pt x="890379" y="133981"/>
                        <a:pt x="953541" y="113884"/>
                        <a:pt x="1016704" y="94744"/>
                      </a:cubicBezTo>
                      <a:cubicBezTo>
                        <a:pt x="1132023" y="61248"/>
                        <a:pt x="1248778" y="34931"/>
                        <a:pt x="1367447" y="17226"/>
                      </a:cubicBezTo>
                      <a:cubicBezTo>
                        <a:pt x="1377974" y="14834"/>
                        <a:pt x="1388979" y="11484"/>
                        <a:pt x="1399506" y="1770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12" name="Freeform: Shape 66">
                  <a:extLst>
                    <a:ext uri="{FF2B5EF4-FFF2-40B4-BE49-F238E27FC236}">
                      <a16:creationId xmlns="" xmlns:a16="http://schemas.microsoft.com/office/drawing/2014/main" id="{FA5976AA-94D7-455C-A5E5-1BA24BF00887}"/>
                    </a:ext>
                  </a:extLst>
                </p:cNvPr>
                <p:cNvSpPr/>
                <p:nvPr/>
              </p:nvSpPr>
              <p:spPr>
                <a:xfrm>
                  <a:off x="6205373" y="2353600"/>
                  <a:ext cx="1647498" cy="1471438"/>
                </a:xfrm>
                <a:custGeom>
                  <a:avLst/>
                  <a:gdLst>
                    <a:gd name="connsiteX0" fmla="*/ 1511593 w 1647498"/>
                    <a:gd name="connsiteY0" fmla="*/ 560838 h 1471438"/>
                    <a:gd name="connsiteX1" fmla="*/ 1635047 w 1647498"/>
                    <a:gd name="connsiteY1" fmla="*/ 666109 h 1471438"/>
                    <a:gd name="connsiteX2" fmla="*/ 1635526 w 1647498"/>
                    <a:gd name="connsiteY2" fmla="*/ 705825 h 1471438"/>
                    <a:gd name="connsiteX3" fmla="*/ 961792 w 1647498"/>
                    <a:gd name="connsiteY3" fmla="*/ 1378601 h 1471438"/>
                    <a:gd name="connsiteX4" fmla="*/ 880447 w 1647498"/>
                    <a:gd name="connsiteY4" fmla="*/ 1460904 h 1471438"/>
                    <a:gd name="connsiteX5" fmla="*/ 847430 w 1647498"/>
                    <a:gd name="connsiteY5" fmla="*/ 1463775 h 1471438"/>
                    <a:gd name="connsiteX6" fmla="*/ 589995 w 1647498"/>
                    <a:gd name="connsiteY6" fmla="*/ 1287685 h 1471438"/>
                    <a:gd name="connsiteX7" fmla="*/ 373711 w 1647498"/>
                    <a:gd name="connsiteY7" fmla="*/ 1194377 h 1471438"/>
                    <a:gd name="connsiteX8" fmla="*/ 180396 w 1647498"/>
                    <a:gd name="connsiteY8" fmla="*/ 1141263 h 1471438"/>
                    <a:gd name="connsiteX9" fmla="*/ 24882 w 1647498"/>
                    <a:gd name="connsiteY9" fmla="*/ 1120209 h 1471438"/>
                    <a:gd name="connsiteX10" fmla="*/ 0 w 1647498"/>
                    <a:gd name="connsiteY10" fmla="*/ 1093891 h 1471438"/>
                    <a:gd name="connsiteX11" fmla="*/ 479 w 1647498"/>
                    <a:gd name="connsiteY11" fmla="*/ 261773 h 1471438"/>
                    <a:gd name="connsiteX12" fmla="*/ 0 w 1647498"/>
                    <a:gd name="connsiteY12" fmla="*/ 22522 h 1471438"/>
                    <a:gd name="connsiteX13" fmla="*/ 22968 w 1647498"/>
                    <a:gd name="connsiteY13" fmla="*/ 32 h 1471438"/>
                    <a:gd name="connsiteX14" fmla="*/ 267005 w 1647498"/>
                    <a:gd name="connsiteY14" fmla="*/ 22522 h 1471438"/>
                    <a:gd name="connsiteX15" fmla="*/ 344044 w 1647498"/>
                    <a:gd name="connsiteY15" fmla="*/ 34484 h 1471438"/>
                    <a:gd name="connsiteX16" fmla="*/ 427782 w 1647498"/>
                    <a:gd name="connsiteY16" fmla="*/ 44054 h 1471438"/>
                    <a:gd name="connsiteX17" fmla="*/ 690959 w 1647498"/>
                    <a:gd name="connsiteY17" fmla="*/ 113437 h 1471438"/>
                    <a:gd name="connsiteX18" fmla="*/ 1119698 w 1647498"/>
                    <a:gd name="connsiteY18" fmla="*/ 295269 h 1471438"/>
                    <a:gd name="connsiteX19" fmla="*/ 1492453 w 1647498"/>
                    <a:gd name="connsiteY19" fmla="*/ 536913 h 1471438"/>
                    <a:gd name="connsiteX20" fmla="*/ 1511593 w 1647498"/>
                    <a:gd name="connsiteY20" fmla="*/ 560838 h 1471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47498" h="1471438">
                      <a:moveTo>
                        <a:pt x="1511593" y="560838"/>
                      </a:moveTo>
                      <a:cubicBezTo>
                        <a:pt x="1552744" y="595769"/>
                        <a:pt x="1593417" y="631657"/>
                        <a:pt x="1635047" y="666109"/>
                      </a:cubicBezTo>
                      <a:cubicBezTo>
                        <a:pt x="1652752" y="680464"/>
                        <a:pt x="1650359" y="690991"/>
                        <a:pt x="1635526" y="705825"/>
                      </a:cubicBezTo>
                      <a:cubicBezTo>
                        <a:pt x="1410629" y="929764"/>
                        <a:pt x="1186211" y="1154183"/>
                        <a:pt x="961792" y="1378601"/>
                      </a:cubicBezTo>
                      <a:cubicBezTo>
                        <a:pt x="934518" y="1405876"/>
                        <a:pt x="906764" y="1432672"/>
                        <a:pt x="880447" y="1460904"/>
                      </a:cubicBezTo>
                      <a:cubicBezTo>
                        <a:pt x="869441" y="1472866"/>
                        <a:pt x="860828" y="1475737"/>
                        <a:pt x="847430" y="1463775"/>
                      </a:cubicBezTo>
                      <a:cubicBezTo>
                        <a:pt x="768955" y="1393913"/>
                        <a:pt x="682346" y="1336493"/>
                        <a:pt x="589995" y="1287685"/>
                      </a:cubicBezTo>
                      <a:cubicBezTo>
                        <a:pt x="520612" y="1250840"/>
                        <a:pt x="448837" y="1219259"/>
                        <a:pt x="373711" y="1194377"/>
                      </a:cubicBezTo>
                      <a:cubicBezTo>
                        <a:pt x="310071" y="1173323"/>
                        <a:pt x="245951" y="1154661"/>
                        <a:pt x="180396" y="1141263"/>
                      </a:cubicBezTo>
                      <a:cubicBezTo>
                        <a:pt x="129196" y="1131215"/>
                        <a:pt x="77518" y="1121645"/>
                        <a:pt x="24882" y="1120209"/>
                      </a:cubicBezTo>
                      <a:cubicBezTo>
                        <a:pt x="4785" y="1119731"/>
                        <a:pt x="0" y="1113031"/>
                        <a:pt x="0" y="1093891"/>
                      </a:cubicBezTo>
                      <a:cubicBezTo>
                        <a:pt x="479" y="816359"/>
                        <a:pt x="479" y="538827"/>
                        <a:pt x="479" y="261773"/>
                      </a:cubicBezTo>
                      <a:cubicBezTo>
                        <a:pt x="479" y="181863"/>
                        <a:pt x="957" y="102432"/>
                        <a:pt x="0" y="22522"/>
                      </a:cubicBezTo>
                      <a:cubicBezTo>
                        <a:pt x="0" y="4338"/>
                        <a:pt x="5742" y="-447"/>
                        <a:pt x="22968" y="32"/>
                      </a:cubicBezTo>
                      <a:cubicBezTo>
                        <a:pt x="104792" y="989"/>
                        <a:pt x="186138" y="12951"/>
                        <a:pt x="267005" y="22522"/>
                      </a:cubicBezTo>
                      <a:cubicBezTo>
                        <a:pt x="292366" y="25393"/>
                        <a:pt x="319162" y="26828"/>
                        <a:pt x="344044" y="34484"/>
                      </a:cubicBezTo>
                      <a:cubicBezTo>
                        <a:pt x="373233" y="23479"/>
                        <a:pt x="400508" y="38791"/>
                        <a:pt x="427782" y="44054"/>
                      </a:cubicBezTo>
                      <a:cubicBezTo>
                        <a:pt x="516784" y="61280"/>
                        <a:pt x="604829" y="85684"/>
                        <a:pt x="690959" y="113437"/>
                      </a:cubicBezTo>
                      <a:cubicBezTo>
                        <a:pt x="839295" y="161288"/>
                        <a:pt x="982368" y="221579"/>
                        <a:pt x="1119698" y="295269"/>
                      </a:cubicBezTo>
                      <a:cubicBezTo>
                        <a:pt x="1250809" y="365130"/>
                        <a:pt x="1375219" y="445519"/>
                        <a:pt x="1492453" y="536913"/>
                      </a:cubicBezTo>
                      <a:cubicBezTo>
                        <a:pt x="1501545" y="543612"/>
                        <a:pt x="1507286" y="551268"/>
                        <a:pt x="1511593" y="5608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13" name="Freeform: Shape 67">
                  <a:extLst>
                    <a:ext uri="{FF2B5EF4-FFF2-40B4-BE49-F238E27FC236}">
                      <a16:creationId xmlns="" xmlns:a16="http://schemas.microsoft.com/office/drawing/2014/main" id="{15407E7D-81BF-4436-A980-A63280309EA6}"/>
                    </a:ext>
                  </a:extLst>
                </p:cNvPr>
                <p:cNvSpPr/>
                <p:nvPr/>
              </p:nvSpPr>
              <p:spPr>
                <a:xfrm>
                  <a:off x="3496316" y="3196558"/>
                  <a:ext cx="1473807" cy="1646427"/>
                </a:xfrm>
                <a:custGeom>
                  <a:avLst/>
                  <a:gdLst>
                    <a:gd name="connsiteX0" fmla="*/ 477795 w 1473807"/>
                    <a:gd name="connsiteY0" fmla="*/ 210261 h 1646427"/>
                    <a:gd name="connsiteX1" fmla="*/ 526602 w 1473807"/>
                    <a:gd name="connsiteY1" fmla="*/ 184900 h 1646427"/>
                    <a:gd name="connsiteX2" fmla="*/ 669675 w 1473807"/>
                    <a:gd name="connsiteY2" fmla="*/ 11682 h 1646427"/>
                    <a:gd name="connsiteX3" fmla="*/ 706041 w 1473807"/>
                    <a:gd name="connsiteY3" fmla="*/ 10246 h 1646427"/>
                    <a:gd name="connsiteX4" fmla="*/ 1455856 w 1473807"/>
                    <a:gd name="connsiteY4" fmla="*/ 760540 h 1646427"/>
                    <a:gd name="connsiteX5" fmla="*/ 1457292 w 1473807"/>
                    <a:gd name="connsiteY5" fmla="*/ 811740 h 1646427"/>
                    <a:gd name="connsiteX6" fmla="*/ 1348671 w 1473807"/>
                    <a:gd name="connsiteY6" fmla="*/ 960555 h 1646427"/>
                    <a:gd name="connsiteX7" fmla="*/ 1219954 w 1473807"/>
                    <a:gd name="connsiteY7" fmla="*/ 1209855 h 1646427"/>
                    <a:gd name="connsiteX8" fmla="*/ 1166840 w 1473807"/>
                    <a:gd name="connsiteY8" fmla="*/ 1375417 h 1646427"/>
                    <a:gd name="connsiteX9" fmla="*/ 1121382 w 1473807"/>
                    <a:gd name="connsiteY9" fmla="*/ 1631417 h 1646427"/>
                    <a:gd name="connsiteX10" fmla="*/ 1104634 w 1473807"/>
                    <a:gd name="connsiteY10" fmla="*/ 1646250 h 1646427"/>
                    <a:gd name="connsiteX11" fmla="*/ 1056784 w 1473807"/>
                    <a:gd name="connsiteY11" fmla="*/ 1646250 h 1646427"/>
                    <a:gd name="connsiteX12" fmla="*/ 40442 w 1473807"/>
                    <a:gd name="connsiteY12" fmla="*/ 1646250 h 1646427"/>
                    <a:gd name="connsiteX13" fmla="*/ 1684 w 1473807"/>
                    <a:gd name="connsiteY13" fmla="*/ 1604621 h 1646427"/>
                    <a:gd name="connsiteX14" fmla="*/ 19388 w 1473807"/>
                    <a:gd name="connsiteY14" fmla="*/ 1415133 h 1646427"/>
                    <a:gd name="connsiteX15" fmla="*/ 16517 w 1473807"/>
                    <a:gd name="connsiteY15" fmla="*/ 1392165 h 1646427"/>
                    <a:gd name="connsiteX16" fmla="*/ 156240 w 1473807"/>
                    <a:gd name="connsiteY16" fmla="*/ 839493 h 1646427"/>
                    <a:gd name="connsiteX17" fmla="*/ 367260 w 1473807"/>
                    <a:gd name="connsiteY17" fmla="*/ 403098 h 1646427"/>
                    <a:gd name="connsiteX18" fmla="*/ 471574 w 1473807"/>
                    <a:gd name="connsiteY18" fmla="*/ 245670 h 1646427"/>
                    <a:gd name="connsiteX19" fmla="*/ 477795 w 1473807"/>
                    <a:gd name="connsiteY19" fmla="*/ 210261 h 1646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73807" h="1646427">
                      <a:moveTo>
                        <a:pt x="477795" y="210261"/>
                      </a:moveTo>
                      <a:cubicBezTo>
                        <a:pt x="500284" y="214089"/>
                        <a:pt x="514161" y="201648"/>
                        <a:pt x="526602" y="184900"/>
                      </a:cubicBezTo>
                      <a:cubicBezTo>
                        <a:pt x="571103" y="124609"/>
                        <a:pt x="618953" y="67188"/>
                        <a:pt x="669675" y="11682"/>
                      </a:cubicBezTo>
                      <a:cubicBezTo>
                        <a:pt x="683073" y="-3152"/>
                        <a:pt x="691686" y="-4109"/>
                        <a:pt x="706041" y="10246"/>
                      </a:cubicBezTo>
                      <a:cubicBezTo>
                        <a:pt x="955820" y="260504"/>
                        <a:pt x="1206077" y="510283"/>
                        <a:pt x="1455856" y="760540"/>
                      </a:cubicBezTo>
                      <a:cubicBezTo>
                        <a:pt x="1479303" y="783987"/>
                        <a:pt x="1479781" y="784465"/>
                        <a:pt x="1457292" y="811740"/>
                      </a:cubicBezTo>
                      <a:cubicBezTo>
                        <a:pt x="1418533" y="859112"/>
                        <a:pt x="1382645" y="908876"/>
                        <a:pt x="1348671" y="960555"/>
                      </a:cubicBezTo>
                      <a:cubicBezTo>
                        <a:pt x="1296993" y="1039508"/>
                        <a:pt x="1255842" y="1123724"/>
                        <a:pt x="1219954" y="1209855"/>
                      </a:cubicBezTo>
                      <a:cubicBezTo>
                        <a:pt x="1197943" y="1262969"/>
                        <a:pt x="1182631" y="1319432"/>
                        <a:pt x="1166840" y="1375417"/>
                      </a:cubicBezTo>
                      <a:cubicBezTo>
                        <a:pt x="1143872" y="1459634"/>
                        <a:pt x="1133345" y="1545765"/>
                        <a:pt x="1121382" y="1631417"/>
                      </a:cubicBezTo>
                      <a:cubicBezTo>
                        <a:pt x="1119947" y="1642901"/>
                        <a:pt x="1115161" y="1646250"/>
                        <a:pt x="1104634" y="1646250"/>
                      </a:cubicBezTo>
                      <a:cubicBezTo>
                        <a:pt x="1088844" y="1645772"/>
                        <a:pt x="1072575" y="1646250"/>
                        <a:pt x="1056784" y="1646250"/>
                      </a:cubicBezTo>
                      <a:cubicBezTo>
                        <a:pt x="718003" y="1646250"/>
                        <a:pt x="379223" y="1646250"/>
                        <a:pt x="40442" y="1646250"/>
                      </a:cubicBezTo>
                      <a:cubicBezTo>
                        <a:pt x="-4537" y="1646250"/>
                        <a:pt x="-1666" y="1651514"/>
                        <a:pt x="1684" y="1604621"/>
                      </a:cubicBezTo>
                      <a:cubicBezTo>
                        <a:pt x="5990" y="1541458"/>
                        <a:pt x="13646" y="1478296"/>
                        <a:pt x="19388" y="1415133"/>
                      </a:cubicBezTo>
                      <a:cubicBezTo>
                        <a:pt x="13168" y="1407956"/>
                        <a:pt x="15560" y="1399821"/>
                        <a:pt x="16517" y="1392165"/>
                      </a:cubicBezTo>
                      <a:cubicBezTo>
                        <a:pt x="41399" y="1202678"/>
                        <a:pt x="89728" y="1018932"/>
                        <a:pt x="156240" y="839493"/>
                      </a:cubicBezTo>
                      <a:cubicBezTo>
                        <a:pt x="212704" y="687329"/>
                        <a:pt x="284001" y="542343"/>
                        <a:pt x="367260" y="403098"/>
                      </a:cubicBezTo>
                      <a:cubicBezTo>
                        <a:pt x="399320" y="349027"/>
                        <a:pt x="435686" y="297349"/>
                        <a:pt x="471574" y="245670"/>
                      </a:cubicBezTo>
                      <a:cubicBezTo>
                        <a:pt x="479709" y="234665"/>
                        <a:pt x="483058" y="223659"/>
                        <a:pt x="477795" y="2102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  <p:sp>
              <p:nvSpPr>
                <p:cNvPr id="214" name="Freeform: Shape 68">
                  <a:extLst>
                    <a:ext uri="{FF2B5EF4-FFF2-40B4-BE49-F238E27FC236}">
                      <a16:creationId xmlns="" xmlns:a16="http://schemas.microsoft.com/office/drawing/2014/main" id="{55FF5E14-342A-4CAB-A1D2-2CBCFF3C3F95}"/>
                    </a:ext>
                  </a:extLst>
                </p:cNvPr>
                <p:cNvSpPr/>
                <p:nvPr/>
              </p:nvSpPr>
              <p:spPr>
                <a:xfrm>
                  <a:off x="7229488" y="3197036"/>
                  <a:ext cx="1472874" cy="1646250"/>
                </a:xfrm>
                <a:custGeom>
                  <a:avLst/>
                  <a:gdLst>
                    <a:gd name="connsiteX0" fmla="*/ 344884 w 1472874"/>
                    <a:gd name="connsiteY0" fmla="*/ 1586916 h 1646250"/>
                    <a:gd name="connsiteX1" fmla="*/ 324787 w 1472874"/>
                    <a:gd name="connsiteY1" fmla="*/ 1453413 h 1646250"/>
                    <a:gd name="connsiteX2" fmla="*/ 315695 w 1472874"/>
                    <a:gd name="connsiteY2" fmla="*/ 1414655 h 1646250"/>
                    <a:gd name="connsiteX3" fmla="*/ 264974 w 1472874"/>
                    <a:gd name="connsiteY3" fmla="*/ 1243829 h 1646250"/>
                    <a:gd name="connsiteX4" fmla="*/ 134343 w 1472874"/>
                    <a:gd name="connsiteY4" fmla="*/ 976824 h 1646250"/>
                    <a:gd name="connsiteX5" fmla="*/ 11845 w 1472874"/>
                    <a:gd name="connsiteY5" fmla="*/ 808869 h 1646250"/>
                    <a:gd name="connsiteX6" fmla="*/ 13281 w 1472874"/>
                    <a:gd name="connsiteY6" fmla="*/ 762454 h 1646250"/>
                    <a:gd name="connsiteX7" fmla="*/ 766446 w 1472874"/>
                    <a:gd name="connsiteY7" fmla="*/ 10246 h 1646250"/>
                    <a:gd name="connsiteX8" fmla="*/ 803769 w 1472874"/>
                    <a:gd name="connsiteY8" fmla="*/ 11682 h 1646250"/>
                    <a:gd name="connsiteX9" fmla="*/ 965982 w 1472874"/>
                    <a:gd name="connsiteY9" fmla="*/ 208825 h 1646250"/>
                    <a:gd name="connsiteX10" fmla="*/ 990385 w 1472874"/>
                    <a:gd name="connsiteY10" fmla="*/ 230837 h 1646250"/>
                    <a:gd name="connsiteX11" fmla="*/ 1222460 w 1472874"/>
                    <a:gd name="connsiteY11" fmla="*/ 621774 h 1646250"/>
                    <a:gd name="connsiteX12" fmla="*/ 1283708 w 1472874"/>
                    <a:gd name="connsiteY12" fmla="*/ 761497 h 1646250"/>
                    <a:gd name="connsiteX13" fmla="*/ 1304284 w 1472874"/>
                    <a:gd name="connsiteY13" fmla="*/ 807912 h 1646250"/>
                    <a:gd name="connsiteX14" fmla="*/ 1435872 w 1472874"/>
                    <a:gd name="connsiteY14" fmla="*/ 1269190 h 1646250"/>
                    <a:gd name="connsiteX15" fmla="*/ 1460276 w 1472874"/>
                    <a:gd name="connsiteY15" fmla="*/ 1412741 h 1646250"/>
                    <a:gd name="connsiteX16" fmla="*/ 1461711 w 1472874"/>
                    <a:gd name="connsiteY16" fmla="*/ 1453413 h 1646250"/>
                    <a:gd name="connsiteX17" fmla="*/ 1463147 w 1472874"/>
                    <a:gd name="connsiteY17" fmla="*/ 1529017 h 1646250"/>
                    <a:gd name="connsiteX18" fmla="*/ 1470803 w 1472874"/>
                    <a:gd name="connsiteY18" fmla="*/ 1616583 h 1646250"/>
                    <a:gd name="connsiteX19" fmla="*/ 1444007 w 1472874"/>
                    <a:gd name="connsiteY19" fmla="*/ 1646251 h 1646250"/>
                    <a:gd name="connsiteX20" fmla="*/ 975073 w 1472874"/>
                    <a:gd name="connsiteY20" fmla="*/ 1646251 h 1646250"/>
                    <a:gd name="connsiteX21" fmla="*/ 379336 w 1472874"/>
                    <a:gd name="connsiteY21" fmla="*/ 1646251 h 1646250"/>
                    <a:gd name="connsiteX22" fmla="*/ 353497 w 1472874"/>
                    <a:gd name="connsiteY22" fmla="*/ 1644336 h 1646250"/>
                    <a:gd name="connsiteX23" fmla="*/ 344884 w 1472874"/>
                    <a:gd name="connsiteY23" fmla="*/ 1586916 h 164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72874" h="1646250">
                      <a:moveTo>
                        <a:pt x="344884" y="1586916"/>
                      </a:moveTo>
                      <a:cubicBezTo>
                        <a:pt x="343927" y="1541458"/>
                        <a:pt x="331007" y="1497914"/>
                        <a:pt x="324787" y="1453413"/>
                      </a:cubicBezTo>
                      <a:cubicBezTo>
                        <a:pt x="316652" y="1441929"/>
                        <a:pt x="323351" y="1426617"/>
                        <a:pt x="315695" y="1414655"/>
                      </a:cubicBezTo>
                      <a:cubicBezTo>
                        <a:pt x="302297" y="1356756"/>
                        <a:pt x="286028" y="1299814"/>
                        <a:pt x="264974" y="1243829"/>
                      </a:cubicBezTo>
                      <a:cubicBezTo>
                        <a:pt x="230043" y="1150999"/>
                        <a:pt x="186978" y="1061519"/>
                        <a:pt x="134343" y="976824"/>
                      </a:cubicBezTo>
                      <a:cubicBezTo>
                        <a:pt x="97498" y="917968"/>
                        <a:pt x="58739" y="860069"/>
                        <a:pt x="11845" y="808869"/>
                      </a:cubicBezTo>
                      <a:cubicBezTo>
                        <a:pt x="-3945" y="791643"/>
                        <a:pt x="-4424" y="780637"/>
                        <a:pt x="13281" y="762454"/>
                      </a:cubicBezTo>
                      <a:cubicBezTo>
                        <a:pt x="265452" y="512675"/>
                        <a:pt x="516188" y="261461"/>
                        <a:pt x="766446" y="10246"/>
                      </a:cubicBezTo>
                      <a:cubicBezTo>
                        <a:pt x="780801" y="-4109"/>
                        <a:pt x="790371" y="-3152"/>
                        <a:pt x="803769" y="11682"/>
                      </a:cubicBezTo>
                      <a:cubicBezTo>
                        <a:pt x="860233" y="75323"/>
                        <a:pt x="913346" y="141835"/>
                        <a:pt x="965982" y="208825"/>
                      </a:cubicBezTo>
                      <a:cubicBezTo>
                        <a:pt x="975073" y="215046"/>
                        <a:pt x="984165" y="221267"/>
                        <a:pt x="990385" y="230837"/>
                      </a:cubicBezTo>
                      <a:cubicBezTo>
                        <a:pt x="1077952" y="355248"/>
                        <a:pt x="1156426" y="484922"/>
                        <a:pt x="1222460" y="621774"/>
                      </a:cubicBezTo>
                      <a:cubicBezTo>
                        <a:pt x="1244471" y="667710"/>
                        <a:pt x="1266003" y="713647"/>
                        <a:pt x="1283708" y="761497"/>
                      </a:cubicBezTo>
                      <a:cubicBezTo>
                        <a:pt x="1290886" y="776809"/>
                        <a:pt x="1296149" y="793078"/>
                        <a:pt x="1304284" y="807912"/>
                      </a:cubicBezTo>
                      <a:cubicBezTo>
                        <a:pt x="1360747" y="958162"/>
                        <a:pt x="1408119" y="1110805"/>
                        <a:pt x="1435872" y="1269190"/>
                      </a:cubicBezTo>
                      <a:cubicBezTo>
                        <a:pt x="1444485" y="1317040"/>
                        <a:pt x="1450227" y="1365369"/>
                        <a:pt x="1460276" y="1412741"/>
                      </a:cubicBezTo>
                      <a:cubicBezTo>
                        <a:pt x="1463147" y="1426139"/>
                        <a:pt x="1464104" y="1440015"/>
                        <a:pt x="1461711" y="1453413"/>
                      </a:cubicBezTo>
                      <a:cubicBezTo>
                        <a:pt x="1457405" y="1478774"/>
                        <a:pt x="1458362" y="1504135"/>
                        <a:pt x="1463147" y="1529017"/>
                      </a:cubicBezTo>
                      <a:cubicBezTo>
                        <a:pt x="1466018" y="1558206"/>
                        <a:pt x="1465061" y="1587395"/>
                        <a:pt x="1470803" y="1616583"/>
                      </a:cubicBezTo>
                      <a:cubicBezTo>
                        <a:pt x="1476066" y="1644336"/>
                        <a:pt x="1472717" y="1646251"/>
                        <a:pt x="1444007" y="1646251"/>
                      </a:cubicBezTo>
                      <a:cubicBezTo>
                        <a:pt x="1287536" y="1646251"/>
                        <a:pt x="1131544" y="1646251"/>
                        <a:pt x="975073" y="1646251"/>
                      </a:cubicBezTo>
                      <a:cubicBezTo>
                        <a:pt x="776494" y="1646251"/>
                        <a:pt x="577915" y="1646251"/>
                        <a:pt x="379336" y="1646251"/>
                      </a:cubicBezTo>
                      <a:cubicBezTo>
                        <a:pt x="370723" y="1646251"/>
                        <a:pt x="362110" y="1644815"/>
                        <a:pt x="353497" y="1644336"/>
                      </a:cubicBezTo>
                      <a:cubicBezTo>
                        <a:pt x="342970" y="1626632"/>
                        <a:pt x="354454" y="1605099"/>
                        <a:pt x="344884" y="158691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350"/>
                </a:p>
              </p:txBody>
            </p:sp>
          </p:grpSp>
          <p:sp>
            <p:nvSpPr>
              <p:cNvPr id="207" name="Trapezoid 24">
                <a:extLst>
                  <a:ext uri="{FF2B5EF4-FFF2-40B4-BE49-F238E27FC236}">
                    <a16:creationId xmlns="" xmlns:a16="http://schemas.microsoft.com/office/drawing/2014/main" id="{E2EF02ED-1E9F-46C1-B639-726956FB4AE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4215200" y="4240285"/>
                <a:ext cx="410470" cy="414380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8" name="Oval 21">
                <a:extLst>
                  <a:ext uri="{FF2B5EF4-FFF2-40B4-BE49-F238E27FC236}">
                    <a16:creationId xmlns="" xmlns:a16="http://schemas.microsoft.com/office/drawing/2014/main" id="{634BAA8E-9D75-4D22-93C2-533B45215C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842" y="3344945"/>
                <a:ext cx="425281" cy="37272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9" name="Freeform: Shape 71">
                <a:extLst>
                  <a:ext uri="{FF2B5EF4-FFF2-40B4-BE49-F238E27FC236}">
                    <a16:creationId xmlns="" xmlns:a16="http://schemas.microsoft.com/office/drawing/2014/main" id="{BDCFEF1F-C104-48C2-8EE4-BF5F2C4DBF26}"/>
                  </a:ext>
                </a:extLst>
              </p:cNvPr>
              <p:cNvSpPr/>
              <p:nvPr/>
            </p:nvSpPr>
            <p:spPr>
              <a:xfrm rot="5400000">
                <a:off x="7642674" y="4398956"/>
                <a:ext cx="286823" cy="287246"/>
              </a:xfrm>
              <a:custGeom>
                <a:avLst/>
                <a:gdLst>
                  <a:gd name="connsiteX0" fmla="*/ 42 w 721442"/>
                  <a:gd name="connsiteY0" fmla="*/ 522852 h 722507"/>
                  <a:gd name="connsiteX1" fmla="*/ 5857 w 721442"/>
                  <a:gd name="connsiteY1" fmla="*/ 47329 h 722507"/>
                  <a:gd name="connsiteX2" fmla="*/ 53185 w 721442"/>
                  <a:gd name="connsiteY2" fmla="*/ 0 h 722507"/>
                  <a:gd name="connsiteX3" fmla="*/ 102932 w 721442"/>
                  <a:gd name="connsiteY3" fmla="*/ 0 h 722507"/>
                  <a:gd name="connsiteX4" fmla="*/ 150260 w 721442"/>
                  <a:gd name="connsiteY4" fmla="*/ 47329 h 722507"/>
                  <a:gd name="connsiteX5" fmla="*/ 148891 w 721442"/>
                  <a:gd name="connsiteY5" fmla="*/ 154199 h 722507"/>
                  <a:gd name="connsiteX6" fmla="*/ 148407 w 721442"/>
                  <a:gd name="connsiteY6" fmla="*/ 182723 h 722507"/>
                  <a:gd name="connsiteX7" fmla="*/ 331751 w 721442"/>
                  <a:gd name="connsiteY7" fmla="*/ 177508 h 722507"/>
                  <a:gd name="connsiteX8" fmla="*/ 527686 w 721442"/>
                  <a:gd name="connsiteY8" fmla="*/ 167574 h 722507"/>
                  <a:gd name="connsiteX9" fmla="*/ 467883 w 721442"/>
                  <a:gd name="connsiteY9" fmla="*/ 53046 h 722507"/>
                  <a:gd name="connsiteX10" fmla="*/ 721421 w 721442"/>
                  <a:gd name="connsiteY10" fmla="*/ 129085 h 722507"/>
                  <a:gd name="connsiteX11" fmla="*/ 547357 w 721442"/>
                  <a:gd name="connsiteY11" fmla="*/ 287593 h 722507"/>
                  <a:gd name="connsiteX12" fmla="*/ 146593 w 721442"/>
                  <a:gd name="connsiteY12" fmla="*/ 294469 h 722507"/>
                  <a:gd name="connsiteX13" fmla="*/ 146309 w 721442"/>
                  <a:gd name="connsiteY13" fmla="*/ 312824 h 722507"/>
                  <a:gd name="connsiteX14" fmla="*/ 145796 w 721442"/>
                  <a:gd name="connsiteY14" fmla="*/ 388895 h 722507"/>
                  <a:gd name="connsiteX15" fmla="*/ 145887 w 721442"/>
                  <a:gd name="connsiteY15" fmla="*/ 417641 h 722507"/>
                  <a:gd name="connsiteX16" fmla="*/ 564076 w 721442"/>
                  <a:gd name="connsiteY16" fmla="*/ 417641 h 722507"/>
                  <a:gd name="connsiteX17" fmla="*/ 719692 w 721442"/>
                  <a:gd name="connsiteY17" fmla="*/ 543229 h 722507"/>
                  <a:gd name="connsiteX18" fmla="*/ 631765 w 721442"/>
                  <a:gd name="connsiteY18" fmla="*/ 586638 h 722507"/>
                  <a:gd name="connsiteX19" fmla="*/ 452578 w 721442"/>
                  <a:gd name="connsiteY19" fmla="*/ 524866 h 722507"/>
                  <a:gd name="connsiteX20" fmla="*/ 234716 w 721442"/>
                  <a:gd name="connsiteY20" fmla="*/ 528410 h 722507"/>
                  <a:gd name="connsiteX21" fmla="*/ 147934 w 721442"/>
                  <a:gd name="connsiteY21" fmla="*/ 529997 h 722507"/>
                  <a:gd name="connsiteX22" fmla="*/ 149842 w 721442"/>
                  <a:gd name="connsiteY22" fmla="*/ 554392 h 722507"/>
                  <a:gd name="connsiteX23" fmla="*/ 210351 w 721442"/>
                  <a:gd name="connsiteY23" fmla="*/ 722507 h 722507"/>
                  <a:gd name="connsiteX24" fmla="*/ 42 w 721442"/>
                  <a:gd name="connsiteY24" fmla="*/ 522852 h 72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21442" h="722507">
                    <a:moveTo>
                      <a:pt x="42" y="522852"/>
                    </a:moveTo>
                    <a:cubicBezTo>
                      <a:pt x="-605" y="350129"/>
                      <a:pt x="6503" y="220051"/>
                      <a:pt x="5857" y="47329"/>
                    </a:cubicBezTo>
                    <a:cubicBezTo>
                      <a:pt x="5857" y="21190"/>
                      <a:pt x="27046" y="0"/>
                      <a:pt x="53185" y="0"/>
                    </a:cubicBezTo>
                    <a:lnTo>
                      <a:pt x="102932" y="0"/>
                    </a:lnTo>
                    <a:cubicBezTo>
                      <a:pt x="129071" y="0"/>
                      <a:pt x="150260" y="21190"/>
                      <a:pt x="150260" y="47329"/>
                    </a:cubicBezTo>
                    <a:cubicBezTo>
                      <a:pt x="149853" y="88041"/>
                      <a:pt x="149377" y="122989"/>
                      <a:pt x="148891" y="154199"/>
                    </a:cubicBezTo>
                    <a:lnTo>
                      <a:pt x="148407" y="182723"/>
                    </a:lnTo>
                    <a:lnTo>
                      <a:pt x="331751" y="177508"/>
                    </a:lnTo>
                    <a:cubicBezTo>
                      <a:pt x="397063" y="175650"/>
                      <a:pt x="462374" y="173066"/>
                      <a:pt x="527686" y="167574"/>
                    </a:cubicBezTo>
                    <a:cubicBezTo>
                      <a:pt x="642817" y="145134"/>
                      <a:pt x="586782" y="11119"/>
                      <a:pt x="467883" y="53046"/>
                    </a:cubicBezTo>
                    <a:cubicBezTo>
                      <a:pt x="570547" y="-49115"/>
                      <a:pt x="723145" y="18126"/>
                      <a:pt x="721421" y="129085"/>
                    </a:cubicBezTo>
                    <a:cubicBezTo>
                      <a:pt x="720775" y="181200"/>
                      <a:pt x="734474" y="263637"/>
                      <a:pt x="547357" y="287593"/>
                    </a:cubicBezTo>
                    <a:lnTo>
                      <a:pt x="146593" y="294469"/>
                    </a:lnTo>
                    <a:lnTo>
                      <a:pt x="146309" y="312824"/>
                    </a:lnTo>
                    <a:cubicBezTo>
                      <a:pt x="146013" y="337190"/>
                      <a:pt x="145822" y="361872"/>
                      <a:pt x="145796" y="388895"/>
                    </a:cubicBezTo>
                    <a:lnTo>
                      <a:pt x="145887" y="417641"/>
                    </a:lnTo>
                    <a:lnTo>
                      <a:pt x="564076" y="417641"/>
                    </a:lnTo>
                    <a:cubicBezTo>
                      <a:pt x="676720" y="420465"/>
                      <a:pt x="718804" y="471343"/>
                      <a:pt x="719692" y="543229"/>
                    </a:cubicBezTo>
                    <a:cubicBezTo>
                      <a:pt x="721183" y="582376"/>
                      <a:pt x="690900" y="608290"/>
                      <a:pt x="631765" y="586638"/>
                    </a:cubicBezTo>
                    <a:cubicBezTo>
                      <a:pt x="553530" y="556303"/>
                      <a:pt x="540205" y="522675"/>
                      <a:pt x="452578" y="524866"/>
                    </a:cubicBezTo>
                    <a:cubicBezTo>
                      <a:pt x="380525" y="525785"/>
                      <a:pt x="322260" y="526811"/>
                      <a:pt x="234716" y="528410"/>
                    </a:cubicBezTo>
                    <a:lnTo>
                      <a:pt x="147934" y="529997"/>
                    </a:lnTo>
                    <a:lnTo>
                      <a:pt x="149842" y="554392"/>
                    </a:lnTo>
                    <a:cubicBezTo>
                      <a:pt x="166488" y="646104"/>
                      <a:pt x="240698" y="721838"/>
                      <a:pt x="210351" y="722507"/>
                    </a:cubicBezTo>
                    <a:cubicBezTo>
                      <a:pt x="126033" y="702477"/>
                      <a:pt x="1009" y="637864"/>
                      <a:pt x="42" y="52285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10" name="Frame 1">
                <a:extLst>
                  <a:ext uri="{FF2B5EF4-FFF2-40B4-BE49-F238E27FC236}">
                    <a16:creationId xmlns="" xmlns:a16="http://schemas.microsoft.com/office/drawing/2014/main" id="{B522D0B1-FE03-4ABD-90F5-622C6683B829}"/>
                  </a:ext>
                </a:extLst>
              </p:cNvPr>
              <p:cNvSpPr/>
              <p:nvPr/>
            </p:nvSpPr>
            <p:spPr>
              <a:xfrm>
                <a:off x="6672946" y="3310564"/>
                <a:ext cx="298742" cy="403639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87" name="TextBox 286"/>
          <p:cNvSpPr txBox="1"/>
          <p:nvPr/>
        </p:nvSpPr>
        <p:spPr>
          <a:xfrm>
            <a:off x="4366665" y="1450257"/>
            <a:ext cx="4777335" cy="584775"/>
          </a:xfrm>
          <a:prstGeom prst="rect">
            <a:avLst/>
          </a:prstGeom>
          <a:solidFill>
            <a:srgbClr val="56D1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(3 phút)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="" xmlns:a16="http://schemas.microsoft.com/office/drawing/2014/main" id="{411C1573-7F60-404A-ACB6-11B419415E8F}"/>
              </a:ext>
            </a:extLst>
          </p:cNvPr>
          <p:cNvSpPr/>
          <p:nvPr/>
        </p:nvSpPr>
        <p:spPr>
          <a:xfrm>
            <a:off x="5075221" y="2308379"/>
            <a:ext cx="304586" cy="30458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89" name="Oval 288">
            <a:extLst>
              <a:ext uri="{FF2B5EF4-FFF2-40B4-BE49-F238E27FC236}">
                <a16:creationId xmlns="" xmlns:a16="http://schemas.microsoft.com/office/drawing/2014/main" id="{0E836328-2F51-4311-9C5B-EAE53C5D8847}"/>
              </a:ext>
            </a:extLst>
          </p:cNvPr>
          <p:cNvSpPr/>
          <p:nvPr/>
        </p:nvSpPr>
        <p:spPr>
          <a:xfrm>
            <a:off x="5073983" y="2826696"/>
            <a:ext cx="307062" cy="30706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90" name="Oval 289">
            <a:extLst>
              <a:ext uri="{FF2B5EF4-FFF2-40B4-BE49-F238E27FC236}">
                <a16:creationId xmlns="" xmlns:a16="http://schemas.microsoft.com/office/drawing/2014/main" id="{F0CC1522-6536-44E3-888D-023AAF76CA5A}"/>
              </a:ext>
            </a:extLst>
          </p:cNvPr>
          <p:cNvSpPr/>
          <p:nvPr/>
        </p:nvSpPr>
        <p:spPr>
          <a:xfrm>
            <a:off x="5078798" y="3292875"/>
            <a:ext cx="297432" cy="29743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91" name="Oval 290">
            <a:extLst>
              <a:ext uri="{FF2B5EF4-FFF2-40B4-BE49-F238E27FC236}">
                <a16:creationId xmlns="" xmlns:a16="http://schemas.microsoft.com/office/drawing/2014/main" id="{DC6D9BB5-FDE8-475F-A765-DF716D8645D5}"/>
              </a:ext>
            </a:extLst>
          </p:cNvPr>
          <p:cNvSpPr/>
          <p:nvPr/>
        </p:nvSpPr>
        <p:spPr>
          <a:xfrm>
            <a:off x="5078798" y="3787492"/>
            <a:ext cx="297432" cy="297432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DB74CDBD-B691-42A0-8C39-ADBE7B78ADC8}"/>
              </a:ext>
            </a:extLst>
          </p:cNvPr>
          <p:cNvSpPr txBox="1"/>
          <p:nvPr/>
        </p:nvSpPr>
        <p:spPr>
          <a:xfrm>
            <a:off x="5406756" y="2296493"/>
            <a:ext cx="416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1: Tài nguyên đất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="" xmlns:a16="http://schemas.microsoft.com/office/drawing/2014/main" id="{B5ABD78D-F64F-46C3-B910-66B1242A2F32}"/>
              </a:ext>
            </a:extLst>
          </p:cNvPr>
          <p:cNvSpPr txBox="1"/>
          <p:nvPr/>
        </p:nvSpPr>
        <p:spPr>
          <a:xfrm>
            <a:off x="5406756" y="2799422"/>
            <a:ext cx="416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2: Tài nguyên khí hậu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="" xmlns:a16="http://schemas.microsoft.com/office/drawing/2014/main" id="{AE510547-2800-4FD5-A0AA-31CA936C9A28}"/>
              </a:ext>
            </a:extLst>
          </p:cNvPr>
          <p:cNvSpPr txBox="1"/>
          <p:nvPr/>
        </p:nvSpPr>
        <p:spPr>
          <a:xfrm>
            <a:off x="5406756" y="3269099"/>
            <a:ext cx="416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3: Tài nguyên nước</a:t>
            </a:r>
            <a:endParaRPr lang="ko-KR" alt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="" xmlns:a16="http://schemas.microsoft.com/office/drawing/2014/main" id="{69BC2C5F-55EC-4DC8-AB1A-393C5A5DFEFB}"/>
              </a:ext>
            </a:extLst>
          </p:cNvPr>
          <p:cNvSpPr txBox="1"/>
          <p:nvPr/>
        </p:nvSpPr>
        <p:spPr>
          <a:xfrm>
            <a:off x="5376230" y="3792846"/>
            <a:ext cx="4166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4: Tài nguyên sinh vật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TextBox 295">
            <a:extLst>
              <a:ext uri="{FF2B5EF4-FFF2-40B4-BE49-F238E27FC236}">
                <a16:creationId xmlns="" xmlns:a16="http://schemas.microsoft.com/office/drawing/2014/main" id="{C43463B7-6C31-47F6-8306-19D8E307A0ED}"/>
              </a:ext>
            </a:extLst>
          </p:cNvPr>
          <p:cNvSpPr txBox="1"/>
          <p:nvPr/>
        </p:nvSpPr>
        <p:spPr>
          <a:xfrm>
            <a:off x="5490353" y="4307688"/>
            <a:ext cx="3254635" cy="1569660"/>
          </a:xfrm>
          <a:prstGeom prst="rect">
            <a:avLst/>
          </a:prstGeom>
          <a:solidFill>
            <a:srgbClr val="56D1F3"/>
          </a:solidFill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tài nguyên có những thuận lợi và khó khăn gì đối với sự phát triển nông nghiệp? </a:t>
            </a:r>
          </a:p>
        </p:txBody>
      </p:sp>
      <p:sp>
        <p:nvSpPr>
          <p:cNvPr id="297" name="Rounded Rectangle 5">
            <a:extLst>
              <a:ext uri="{FF2B5EF4-FFF2-40B4-BE49-F238E27FC236}">
                <a16:creationId xmlns=""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4606174" y="4387790"/>
            <a:ext cx="773633" cy="65118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rgbClr val="56D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TextBox 87"/>
          <p:cNvSpPr txBox="1"/>
          <p:nvPr/>
        </p:nvSpPr>
        <p:spPr>
          <a:xfrm>
            <a:off x="162047" y="182879"/>
            <a:ext cx="877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CÁC NHÂN TỐ ẢNH HƯỞNG ĐẾN SỰ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VÀ PHÂN BỐ NÔNG NGHIỆP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99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/>
      <p:bldP spid="289" grpId="0" animBg="1"/>
      <p:bldP spid="290" grpId="0" animBg="1"/>
      <p:bldP spid="291" grpId="0" animBg="1"/>
      <p:bldP spid="292" grpId="0"/>
      <p:bldP spid="293" grpId="0"/>
      <p:bldP spid="294" grpId="0"/>
      <p:bldP spid="295" grpId="0"/>
      <p:bldP spid="296" grpId="0" animBg="1"/>
      <p:bldP spid="29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632</TotalTime>
  <Words>1447</Words>
  <Application>Microsoft Office PowerPoint</Application>
  <PresentationFormat>On-screen Show (4:3)</PresentationFormat>
  <Paragraphs>196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 Light</vt:lpstr>
      <vt:lpstr>Times New Roman</vt:lpstr>
      <vt:lpstr>.VnTime</vt:lpstr>
      <vt:lpstr>Wingdings</vt:lpstr>
      <vt:lpstr>Calibri</vt:lpstr>
      <vt:lpstr>Calibri (Body)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Minh Trung</dc:creator>
  <cp:lastModifiedBy>HP</cp:lastModifiedBy>
  <cp:revision>60</cp:revision>
  <dcterms:created xsi:type="dcterms:W3CDTF">2016-11-30T18:42:07Z</dcterms:created>
  <dcterms:modified xsi:type="dcterms:W3CDTF">2023-09-28T03:57:20Z</dcterms:modified>
</cp:coreProperties>
</file>