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3"/>
  </p:notesMasterIdLst>
  <p:sldIdLst>
    <p:sldId id="517" r:id="rId2"/>
    <p:sldId id="519" r:id="rId3"/>
    <p:sldId id="497" r:id="rId4"/>
    <p:sldId id="498" r:id="rId5"/>
    <p:sldId id="499" r:id="rId6"/>
    <p:sldId id="525" r:id="rId7"/>
    <p:sldId id="527" r:id="rId8"/>
    <p:sldId id="526" r:id="rId9"/>
    <p:sldId id="500" r:id="rId10"/>
    <p:sldId id="502" r:id="rId11"/>
    <p:sldId id="503" r:id="rId12"/>
    <p:sldId id="521" r:id="rId13"/>
    <p:sldId id="507" r:id="rId14"/>
    <p:sldId id="529" r:id="rId15"/>
    <p:sldId id="528" r:id="rId16"/>
    <p:sldId id="522" r:id="rId17"/>
    <p:sldId id="530" r:id="rId18"/>
    <p:sldId id="531" r:id="rId19"/>
    <p:sldId id="532" r:id="rId20"/>
    <p:sldId id="533" r:id="rId21"/>
    <p:sldId id="534" r:id="rId22"/>
    <p:sldId id="509" r:id="rId23"/>
    <p:sldId id="535" r:id="rId24"/>
    <p:sldId id="510" r:id="rId25"/>
    <p:sldId id="511" r:id="rId26"/>
    <p:sldId id="512" r:id="rId27"/>
    <p:sldId id="513" r:id="rId28"/>
    <p:sldId id="536" r:id="rId29"/>
    <p:sldId id="537" r:id="rId30"/>
    <p:sldId id="516" r:id="rId31"/>
    <p:sldId id="524" r:id="rId32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FF"/>
    <a:srgbClr val="CFF5FE"/>
    <a:srgbClr val="98E4FA"/>
    <a:srgbClr val="7C572A"/>
    <a:srgbClr val="F14AFC"/>
    <a:srgbClr val="B740B8"/>
    <a:srgbClr val="B240B9"/>
    <a:srgbClr val="B941BC"/>
    <a:srgbClr val="140266"/>
    <a:srgbClr val="9ED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6314" autoAdjust="0"/>
  </p:normalViewPr>
  <p:slideViewPr>
    <p:cSldViewPr>
      <p:cViewPr varScale="1">
        <p:scale>
          <a:sx n="155" d="100"/>
          <a:sy n="155" d="100"/>
        </p:scale>
        <p:origin x="-38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38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56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974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723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481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279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36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508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044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38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434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40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210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423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786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9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940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739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10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957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60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60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96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73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549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97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15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一分钟我们可以做些什么？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303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珍惜时间的名人名言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408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如何安排和管理时间？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03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26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897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6" r:id="rId2"/>
    <p:sldLayoutId id="2147483734" r:id="rId3"/>
    <p:sldLayoutId id="2147483735" r:id="rId4"/>
    <p:sldLayoutId id="2147483736" r:id="rId5"/>
    <p:sldLayoutId id="2147483732" r:id="rId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86" y="84126"/>
            <a:ext cx="1918853" cy="31175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1A961A3D-42B9-4BE0-A064-95F2478D112E}"/>
              </a:ext>
            </a:extLst>
          </p:cNvPr>
          <p:cNvGrpSpPr/>
          <p:nvPr/>
        </p:nvGrpSpPr>
        <p:grpSpPr>
          <a:xfrm>
            <a:off x="4419600" y="1038820"/>
            <a:ext cx="2971800" cy="923330"/>
            <a:chOff x="6566560" y="1594210"/>
            <a:chExt cx="2201335" cy="123110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F4414CDB-DEA9-4BE9-B9EC-8280B6D87422}"/>
                </a:ext>
              </a:extLst>
            </p:cNvPr>
            <p:cNvSpPr/>
            <p:nvPr/>
          </p:nvSpPr>
          <p:spPr>
            <a:xfrm>
              <a:off x="7598812" y="1635034"/>
              <a:ext cx="136838" cy="861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600" b="1" kern="1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E3706161-CE7E-4FC1-9AE2-DD4629B8941E}"/>
                </a:ext>
              </a:extLst>
            </p:cNvPr>
            <p:cNvSpPr/>
            <p:nvPr/>
          </p:nvSpPr>
          <p:spPr>
            <a:xfrm>
              <a:off x="6566560" y="1594210"/>
              <a:ext cx="2201335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999" y="361950"/>
            <a:ext cx="6741409" cy="4442265"/>
            <a:chOff x="381000" y="361950"/>
            <a:chExt cx="6505884" cy="44422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61950"/>
              <a:ext cx="6505884" cy="4442265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1460991" y="1123950"/>
              <a:ext cx="43459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3: QUAN TÂM, CẢM THÔNG, CHIA SẺ </a:t>
              </a:r>
            </a:p>
            <a:p>
              <a:pPr algn="ctr"/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409" y="3201635"/>
            <a:ext cx="1564391" cy="15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1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>
            <a:extLst>
              <a:ext uri="{FF2B5EF4-FFF2-40B4-BE49-F238E27FC236}">
                <a16:creationId xmlns:a16="http://schemas.microsoft.com/office/drawing/2014/main" xmlns="" id="{647A182C-9704-488F-A154-90CBA544D923}"/>
              </a:ext>
            </a:extLst>
          </p:cNvPr>
          <p:cNvGrpSpPr/>
          <p:nvPr/>
        </p:nvGrpSpPr>
        <p:grpSpPr>
          <a:xfrm>
            <a:off x="0" y="775303"/>
            <a:ext cx="8849101" cy="769673"/>
            <a:chOff x="141139" y="1550633"/>
            <a:chExt cx="5079273" cy="1026229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xmlns="" id="{0869B354-B2AD-4624-829A-522FE2F2A964}"/>
                </a:ext>
              </a:extLst>
            </p:cNvPr>
            <p:cNvGrpSpPr/>
            <p:nvPr/>
          </p:nvGrpSpPr>
          <p:grpSpPr>
            <a:xfrm>
              <a:off x="513485" y="1563377"/>
              <a:ext cx="4706927" cy="1013485"/>
              <a:chOff x="513485" y="1563377"/>
              <a:chExt cx="4706927" cy="1013485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xmlns="" id="{E0B5DA4F-9546-4B70-9DDA-181F0B7924C8}"/>
                  </a:ext>
                </a:extLst>
              </p:cNvPr>
              <p:cNvGrpSpPr/>
              <p:nvPr/>
            </p:nvGrpSpPr>
            <p:grpSpPr>
              <a:xfrm>
                <a:off x="513485" y="1892285"/>
                <a:ext cx="4485434" cy="684577"/>
                <a:chOff x="1023858" y="1558002"/>
                <a:chExt cx="5072141" cy="77412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CAE41D4E-E989-4B89-8E01-4F5DE3289CF4}"/>
                    </a:ext>
                  </a:extLst>
                </p:cNvPr>
                <p:cNvSpPr/>
                <p:nvPr/>
              </p:nvSpPr>
              <p:spPr>
                <a:xfrm>
                  <a:off x="1023858" y="1558002"/>
                  <a:ext cx="5072141" cy="774120"/>
                </a:xfrm>
                <a:prstGeom prst="rect">
                  <a:avLst/>
                </a:prstGeom>
                <a:noFill/>
                <a:ln>
                  <a:solidFill>
                    <a:srgbClr val="5A331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xmlns="" id="{D51CDACA-B681-4DFB-BEF1-BC1109C2BA7C}"/>
                    </a:ext>
                  </a:extLst>
                </p:cNvPr>
                <p:cNvSpPr/>
                <p:nvPr/>
              </p:nvSpPr>
              <p:spPr>
                <a:xfrm>
                  <a:off x="1218656" y="1680647"/>
                  <a:ext cx="4641705" cy="4002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sz="1125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迷你简卡通" panose="03000509000000000000" pitchFamily="65" charset="-122"/>
                      <a:ea typeface="迷你简卡通" panose="03000509000000000000" pitchFamily="65" charset="-122"/>
                    </a:rPr>
                    <a:t>                                                      </a:t>
                  </a:r>
                  <a:endParaRPr lang="zh-CN" altLang="en-US" sz="112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endParaRPr>
                </a:p>
              </p:txBody>
            </p:sp>
          </p:grpSp>
          <p:sp>
            <p:nvSpPr>
              <p:cNvPr id="100" name="星形: 五角 99">
                <a:extLst>
                  <a:ext uri="{FF2B5EF4-FFF2-40B4-BE49-F238E27FC236}">
                    <a16:creationId xmlns:a16="http://schemas.microsoft.com/office/drawing/2014/main" xmlns="" id="{18D61D1C-FA4D-4F7B-BBB6-8E2544A91A89}"/>
                  </a:ext>
                </a:extLst>
              </p:cNvPr>
              <p:cNvSpPr/>
              <p:nvPr/>
            </p:nvSpPr>
            <p:spPr>
              <a:xfrm>
                <a:off x="4671052" y="1563377"/>
                <a:ext cx="549360" cy="549361"/>
              </a:xfrm>
              <a:prstGeom prst="star5">
                <a:avLst/>
              </a:prstGeom>
              <a:solidFill>
                <a:srgbClr val="FE485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xmlns="" id="{EA58C1C8-97B4-4623-83FD-867CCBA9182B}"/>
                </a:ext>
              </a:extLst>
            </p:cNvPr>
            <p:cNvSpPr/>
            <p:nvPr/>
          </p:nvSpPr>
          <p:spPr>
            <a:xfrm flipH="1">
              <a:off x="141139" y="1550633"/>
              <a:ext cx="1178781" cy="458429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 1</a:t>
              </a:r>
              <a:endParaRPr lang="zh-CN" altLang="en-US" sz="1500" b="1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xmlns="" id="{3BF719A8-854C-4CCA-B625-E8E781B0292F}"/>
              </a:ext>
            </a:extLst>
          </p:cNvPr>
          <p:cNvGrpSpPr/>
          <p:nvPr/>
        </p:nvGrpSpPr>
        <p:grpSpPr>
          <a:xfrm>
            <a:off x="9766" y="2702107"/>
            <a:ext cx="8753234" cy="958441"/>
            <a:chOff x="6195872" y="1692294"/>
            <a:chExt cx="5021154" cy="884565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xmlns="" id="{AAD7068F-06B8-4640-85CF-B2094B68EF5F}"/>
                </a:ext>
              </a:extLst>
            </p:cNvPr>
            <p:cNvGrpSpPr/>
            <p:nvPr/>
          </p:nvGrpSpPr>
          <p:grpSpPr>
            <a:xfrm flipH="1">
              <a:off x="6571083" y="1892283"/>
              <a:ext cx="4632342" cy="684576"/>
              <a:chOff x="857734" y="1558002"/>
              <a:chExt cx="5238265" cy="774120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xmlns="" id="{49BB3F70-C1E1-491E-A94E-9661D2ED396C}"/>
                  </a:ext>
                </a:extLst>
              </p:cNvPr>
              <p:cNvSpPr/>
              <p:nvPr/>
            </p:nvSpPr>
            <p:spPr>
              <a:xfrm>
                <a:off x="1023858" y="1558002"/>
                <a:ext cx="5072141" cy="774120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xmlns="" id="{42999731-2F3C-497F-B666-C964281FA491}"/>
                  </a:ext>
                </a:extLst>
              </p:cNvPr>
              <p:cNvSpPr/>
              <p:nvPr/>
            </p:nvSpPr>
            <p:spPr>
              <a:xfrm>
                <a:off x="857734" y="1663118"/>
                <a:ext cx="4641703" cy="48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sp>
          <p:nvSpPr>
            <p:cNvPr id="98" name="星形: 五角 97">
              <a:extLst>
                <a:ext uri="{FF2B5EF4-FFF2-40B4-BE49-F238E27FC236}">
                  <a16:creationId xmlns:a16="http://schemas.microsoft.com/office/drawing/2014/main" xmlns="" id="{F43377FB-C436-4089-AEFF-A7CA1C1B20B9}"/>
                </a:ext>
              </a:extLst>
            </p:cNvPr>
            <p:cNvSpPr/>
            <p:nvPr/>
          </p:nvSpPr>
          <p:spPr>
            <a:xfrm>
              <a:off x="10781837" y="1698718"/>
              <a:ext cx="435189" cy="467253"/>
            </a:xfrm>
            <a:prstGeom prst="star5">
              <a:avLst/>
            </a:prstGeom>
            <a:solidFill>
              <a:srgbClr val="51DD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xmlns="" id="{AC8AA96F-63A8-49DC-A7FF-64F2E919CB62}"/>
                </a:ext>
              </a:extLst>
            </p:cNvPr>
            <p:cNvSpPr/>
            <p:nvPr/>
          </p:nvSpPr>
          <p:spPr>
            <a:xfrm flipH="1">
              <a:off x="6195872" y="1692294"/>
              <a:ext cx="1100460" cy="210437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51DDFF"/>
            </a:solidFill>
            <a:ln>
              <a:solidFill>
                <a:srgbClr val="51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err="1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</a:t>
              </a:r>
              <a:r>
                <a:rPr lang="en-US" altLang="zh-CN" sz="1500" b="1" dirty="0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3 </a:t>
              </a:r>
              <a:endParaRPr lang="zh-CN" altLang="en-US" sz="1500" b="1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xmlns="" id="{F77C8800-CBA9-40F0-940F-278840D79A25}"/>
              </a:ext>
            </a:extLst>
          </p:cNvPr>
          <p:cNvGrpSpPr/>
          <p:nvPr/>
        </p:nvGrpSpPr>
        <p:grpSpPr>
          <a:xfrm>
            <a:off x="31966" y="3955758"/>
            <a:ext cx="8817134" cy="730755"/>
            <a:chOff x="150650" y="3808563"/>
            <a:chExt cx="5272014" cy="974339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xmlns="" id="{75FB2351-FDE0-4EEC-A3D1-A422FDEB8E2E}"/>
                </a:ext>
              </a:extLst>
            </p:cNvPr>
            <p:cNvGrpSpPr/>
            <p:nvPr/>
          </p:nvGrpSpPr>
          <p:grpSpPr>
            <a:xfrm>
              <a:off x="513484" y="3818497"/>
              <a:ext cx="4909180" cy="964405"/>
              <a:chOff x="513484" y="3818497"/>
              <a:chExt cx="4909180" cy="964405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xmlns="" id="{B17C506E-A11E-4D31-B22A-EE54554D2382}"/>
                  </a:ext>
                </a:extLst>
              </p:cNvPr>
              <p:cNvSpPr/>
              <p:nvPr/>
            </p:nvSpPr>
            <p:spPr>
              <a:xfrm>
                <a:off x="513484" y="4098324"/>
                <a:ext cx="4691983" cy="684578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1" name="星形: 五角 100">
                <a:extLst>
                  <a:ext uri="{FF2B5EF4-FFF2-40B4-BE49-F238E27FC236}">
                    <a16:creationId xmlns:a16="http://schemas.microsoft.com/office/drawing/2014/main" xmlns="" id="{1748DB46-D2C6-4138-B770-C99E542D3AD3}"/>
                  </a:ext>
                </a:extLst>
              </p:cNvPr>
              <p:cNvSpPr/>
              <p:nvPr/>
            </p:nvSpPr>
            <p:spPr>
              <a:xfrm>
                <a:off x="4873304" y="3818497"/>
                <a:ext cx="549360" cy="549359"/>
              </a:xfrm>
              <a:prstGeom prst="star5">
                <a:avLst/>
              </a:prstGeom>
              <a:solidFill>
                <a:srgbClr val="FDC01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xmlns="" id="{0A9132F1-7B1F-4B40-9B2A-82BAF12D21D0}"/>
                </a:ext>
              </a:extLst>
            </p:cNvPr>
            <p:cNvSpPr/>
            <p:nvPr/>
          </p:nvSpPr>
          <p:spPr>
            <a:xfrm flipH="1">
              <a:off x="150650" y="3808563"/>
              <a:ext cx="1096427" cy="298362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FDC010"/>
            </a:solidFill>
            <a:ln>
              <a:solidFill>
                <a:srgbClr val="FDC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err="1" smtClean="0">
                  <a:solidFill>
                    <a:schemeClr val="tx2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</a:t>
              </a:r>
              <a:r>
                <a:rPr lang="en-US" altLang="zh-CN" sz="1500" b="1" dirty="0" smtClean="0">
                  <a:solidFill>
                    <a:schemeClr val="tx2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4</a:t>
              </a:r>
              <a:endParaRPr lang="zh-CN" altLang="en-US" sz="1500" b="1" dirty="0">
                <a:solidFill>
                  <a:schemeClr val="tx2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xmlns="" id="{D2E26E3B-0CA1-4CD4-9A7C-CAA9B307D2AD}"/>
              </a:ext>
            </a:extLst>
          </p:cNvPr>
          <p:cNvGrpSpPr/>
          <p:nvPr/>
        </p:nvGrpSpPr>
        <p:grpSpPr>
          <a:xfrm>
            <a:off x="-1" y="1712530"/>
            <a:ext cx="8849101" cy="826976"/>
            <a:chOff x="6036431" y="4022551"/>
            <a:chExt cx="5088667" cy="1102635"/>
          </a:xfrm>
        </p:grpSpPr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xmlns="" id="{C887FB39-C4CF-4D75-A1E5-7D19618BC58B}"/>
                </a:ext>
              </a:extLst>
            </p:cNvPr>
            <p:cNvGrpSpPr/>
            <p:nvPr/>
          </p:nvGrpSpPr>
          <p:grpSpPr>
            <a:xfrm flipH="1">
              <a:off x="6036431" y="4117447"/>
              <a:ext cx="5088667" cy="1007739"/>
              <a:chOff x="946307" y="1579626"/>
              <a:chExt cx="5754278" cy="1139554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xmlns="" id="{84E35DF8-A8C7-48A2-8F64-EAF6271709EE}"/>
                  </a:ext>
                </a:extLst>
              </p:cNvPr>
              <p:cNvSpPr/>
              <p:nvPr/>
            </p:nvSpPr>
            <p:spPr>
              <a:xfrm>
                <a:off x="1190774" y="1945061"/>
                <a:ext cx="5072141" cy="774119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xmlns="" id="{E0012A75-A257-4DE5-BA61-E529E3454AC0}"/>
                  </a:ext>
                </a:extLst>
              </p:cNvPr>
              <p:cNvSpPr/>
              <p:nvPr/>
            </p:nvSpPr>
            <p:spPr>
              <a:xfrm>
                <a:off x="946307" y="1579626"/>
                <a:ext cx="4641703" cy="452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xmlns="" id="{04683896-F68D-48A5-85E4-FD68C996AA5F}"/>
                  </a:ext>
                </a:extLst>
              </p:cNvPr>
              <p:cNvSpPr/>
              <p:nvPr/>
            </p:nvSpPr>
            <p:spPr>
              <a:xfrm>
                <a:off x="5334058" y="1603924"/>
                <a:ext cx="1366527" cy="419905"/>
              </a:xfrm>
              <a:custGeom>
                <a:avLst/>
                <a:gdLst>
                  <a:gd name="connsiteX0" fmla="*/ 0 w 1731438"/>
                  <a:gd name="connsiteY0" fmla="*/ 0 h 369332"/>
                  <a:gd name="connsiteX1" fmla="*/ 1731438 w 1731438"/>
                  <a:gd name="connsiteY1" fmla="*/ 0 h 369332"/>
                  <a:gd name="connsiteX2" fmla="*/ 1721027 w 1731438"/>
                  <a:gd name="connsiteY2" fmla="*/ 33539 h 369332"/>
                  <a:gd name="connsiteX3" fmla="*/ 1522094 w 1731438"/>
                  <a:gd name="connsiteY3" fmla="*/ 328595 h 369332"/>
                  <a:gd name="connsiteX4" fmla="*/ 1472721 w 1731438"/>
                  <a:gd name="connsiteY4" fmla="*/ 369332 h 369332"/>
                  <a:gd name="connsiteX5" fmla="*/ 258717 w 1731438"/>
                  <a:gd name="connsiteY5" fmla="*/ 369332 h 369332"/>
                  <a:gd name="connsiteX6" fmla="*/ 209344 w 1731438"/>
                  <a:gd name="connsiteY6" fmla="*/ 328595 h 369332"/>
                  <a:gd name="connsiteX7" fmla="*/ 10411 w 1731438"/>
                  <a:gd name="connsiteY7" fmla="*/ 33539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1438" h="369332">
                    <a:moveTo>
                      <a:pt x="0" y="0"/>
                    </a:moveTo>
                    <a:lnTo>
                      <a:pt x="1731438" y="0"/>
                    </a:lnTo>
                    <a:lnTo>
                      <a:pt x="1721027" y="33539"/>
                    </a:lnTo>
                    <a:cubicBezTo>
                      <a:pt x="1674055" y="144594"/>
                      <a:pt x="1606085" y="244605"/>
                      <a:pt x="1522094" y="328595"/>
                    </a:cubicBezTo>
                    <a:lnTo>
                      <a:pt x="1472721" y="369332"/>
                    </a:lnTo>
                    <a:lnTo>
                      <a:pt x="258717" y="369332"/>
                    </a:lnTo>
                    <a:lnTo>
                      <a:pt x="209344" y="328595"/>
                    </a:lnTo>
                    <a:cubicBezTo>
                      <a:pt x="125353" y="244605"/>
                      <a:pt x="57383" y="144594"/>
                      <a:pt x="10411" y="335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00" b="1" dirty="0" smtClean="0">
                    <a:solidFill>
                      <a:schemeClr val="tx1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ẢNH 2</a:t>
                </a:r>
                <a:endParaRPr lang="zh-CN" altLang="en-US" sz="1500" b="1" dirty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sp>
          <p:nvSpPr>
            <p:cNvPr id="99" name="星形: 五角 98">
              <a:extLst>
                <a:ext uri="{FF2B5EF4-FFF2-40B4-BE49-F238E27FC236}">
                  <a16:creationId xmlns:a16="http://schemas.microsoft.com/office/drawing/2014/main" xmlns="" id="{EFDD0865-6137-4360-952C-825CCA21BDA8}"/>
                </a:ext>
              </a:extLst>
            </p:cNvPr>
            <p:cNvSpPr/>
            <p:nvPr/>
          </p:nvSpPr>
          <p:spPr>
            <a:xfrm>
              <a:off x="10567757" y="4022551"/>
              <a:ext cx="549360" cy="549360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32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33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Quan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sát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437" y="1181808"/>
            <a:ext cx="801156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910" y="2090002"/>
            <a:ext cx="767042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007" y="2990341"/>
            <a:ext cx="74879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8821" y="4200337"/>
            <a:ext cx="5037837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18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610215" y="742950"/>
            <a:ext cx="8094167" cy="41148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467600" y="466352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chơi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sức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3222" y="894751"/>
            <a:ext cx="3657600" cy="1465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732429" y="1137503"/>
            <a:ext cx="3581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lớp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thành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hai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7FDFF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Mỗi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cử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5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bạn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xuất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sắc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nhất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7FDFF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373324" y="960780"/>
            <a:ext cx="4520636" cy="18394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838700" y="1146920"/>
            <a:ext cx="4054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sựu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5’ (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vi-VN" sz="2000" b="1" dirty="0">
              <a:solidFill>
                <a:srgbClr val="F7F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024595" y="3104114"/>
            <a:ext cx="3994245" cy="159383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2137973" y="3489944"/>
            <a:ext cx="407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50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304798" y="742950"/>
            <a:ext cx="8399583" cy="40386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F3F2144-8E38-4E3E-813B-25AAC729AEDB}"/>
              </a:ext>
            </a:extLst>
          </p:cNvPr>
          <p:cNvSpPr/>
          <p:nvPr/>
        </p:nvSpPr>
        <p:spPr>
          <a:xfrm>
            <a:off x="3040033" y="1640571"/>
            <a:ext cx="53603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91400" y="4580061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6178" y="220316"/>
            <a:ext cx="3563822" cy="914400"/>
            <a:chOff x="466066" y="97270"/>
            <a:chExt cx="2345660" cy="1763160"/>
          </a:xfrm>
        </p:grpSpPr>
        <p:sp>
          <p:nvSpPr>
            <p:cNvPr id="3" name="Pentagon 2"/>
            <p:cNvSpPr/>
            <p:nvPr/>
          </p:nvSpPr>
          <p:spPr>
            <a:xfrm>
              <a:off x="466066" y="97270"/>
              <a:ext cx="2345660" cy="1763160"/>
            </a:xfrm>
            <a:prstGeom prst="homePlate">
              <a:avLst/>
            </a:prstGeom>
            <a:solidFill>
              <a:srgbClr val="CFF5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矩形 1"/>
            <p:cNvSpPr/>
            <p:nvPr/>
          </p:nvSpPr>
          <p:spPr>
            <a:xfrm>
              <a:off x="466066" y="296372"/>
              <a:ext cx="2094891" cy="1364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Biểu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hiện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của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quan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tâm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,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cảm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thông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, chia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sẻ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endParaRPr lang="zh-CN" altLang="en-US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81414" y="1164013"/>
            <a:ext cx="5722967" cy="1181377"/>
            <a:chOff x="2981414" y="1164013"/>
            <a:chExt cx="5722967" cy="1181377"/>
          </a:xfrm>
          <a:solidFill>
            <a:schemeClr val="accent1"/>
          </a:solidFill>
        </p:grpSpPr>
        <p:sp>
          <p:nvSpPr>
            <p:cNvPr id="4" name="Rounded Rectangle 3"/>
            <p:cNvSpPr/>
            <p:nvPr/>
          </p:nvSpPr>
          <p:spPr>
            <a:xfrm>
              <a:off x="2981414" y="1164013"/>
              <a:ext cx="5722967" cy="11813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3901" y="1240567"/>
              <a:ext cx="5569811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cha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ốm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Lau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798" y="2419350"/>
            <a:ext cx="5029202" cy="1092781"/>
            <a:chOff x="304798" y="2419350"/>
            <a:chExt cx="5029202" cy="109278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304798" y="2419350"/>
              <a:ext cx="5029202" cy="10927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2459432"/>
              <a:ext cx="4724400" cy="10156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 </a:t>
              </a:r>
              <a:endPara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124200" y="3586090"/>
            <a:ext cx="5502138" cy="1119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34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40"/>
          <p:cNvSpPr/>
          <p:nvPr/>
        </p:nvSpPr>
        <p:spPr>
          <a:xfrm>
            <a:off x="1159071" y="1157494"/>
            <a:ext cx="6825857" cy="2476014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8C1CFF3-DE36-4E6A-A57D-60CC6547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4" y="801469"/>
            <a:ext cx="3188063" cy="3188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158115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6178" y="220316"/>
            <a:ext cx="3182822" cy="581154"/>
          </a:xfrm>
          <a:prstGeom prst="homePlate">
            <a:avLst/>
          </a:prstGeom>
          <a:solidFill>
            <a:srgbClr val="CFF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457200" y="32622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BIỂU HIỆN 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3064741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3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Ý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nghĩa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7234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3419393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CÂU CHUYỆN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8548" y="710431"/>
            <a:ext cx="60313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– 2020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CNTT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14" y="209550"/>
            <a:ext cx="2792665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14" y="2571750"/>
            <a:ext cx="279020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9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 (THẢO LUẬN NHÓM ĐÔI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0998" y="1276350"/>
            <a:ext cx="350520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5105400" y="1276350"/>
            <a:ext cx="351515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88738" y="3044312"/>
            <a:ext cx="3489719" cy="1606815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5150258" y="3044312"/>
            <a:ext cx="3470293" cy="1606815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95298" y="1324511"/>
            <a:ext cx="3162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29980" y="709750"/>
            <a:ext cx="2857501" cy="55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3" idx="0"/>
          </p:cNvCxnSpPr>
          <p:nvPr/>
        </p:nvCxnSpPr>
        <p:spPr>
          <a:xfrm>
            <a:off x="4572000" y="725795"/>
            <a:ext cx="2290976" cy="55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50258" y="1315715"/>
            <a:ext cx="3362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16" idx="0"/>
          </p:cNvCxnSpPr>
          <p:nvPr/>
        </p:nvCxnSpPr>
        <p:spPr>
          <a:xfrm flipH="1">
            <a:off x="2133598" y="2724150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80426" y="2709853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2000" y="325755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………………………………………………………………………………………………………...</a:t>
            </a:r>
            <a:endParaRPr lang="vi-VN" dirty="0"/>
          </a:p>
        </p:txBody>
      </p:sp>
      <p:sp>
        <p:nvSpPr>
          <p:cNvPr id="67" name="TextBox 66"/>
          <p:cNvSpPr txBox="1"/>
          <p:nvPr/>
        </p:nvSpPr>
        <p:spPr>
          <a:xfrm>
            <a:off x="5550920" y="3240746"/>
            <a:ext cx="2771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……………………………………………………………………………………………………………………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27401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  <p:bldP spid="5" grpId="0"/>
      <p:bldP spid="27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(THẢO LUẬN NHÓM ĐÔI)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0719" y="1043001"/>
            <a:ext cx="3657602" cy="756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20526" y="2425364"/>
            <a:ext cx="4107062" cy="2257323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4587482" y="2395710"/>
            <a:ext cx="4251718" cy="2286977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17869" y="1091162"/>
            <a:ext cx="3543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8" idx="2"/>
          </p:cNvCxnSpPr>
          <p:nvPr/>
        </p:nvCxnSpPr>
        <p:spPr>
          <a:xfrm flipH="1">
            <a:off x="2189520" y="725795"/>
            <a:ext cx="2382480" cy="31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710634"/>
            <a:ext cx="2209800" cy="25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077498" y="1003692"/>
            <a:ext cx="3630561" cy="1063824"/>
            <a:chOff x="5077498" y="1003692"/>
            <a:chExt cx="3630561" cy="1063824"/>
          </a:xfrm>
        </p:grpSpPr>
        <p:sp>
          <p:nvSpPr>
            <p:cNvPr id="13" name="Rounded Rectangle 12"/>
            <p:cNvSpPr/>
            <p:nvPr/>
          </p:nvSpPr>
          <p:spPr>
            <a:xfrm>
              <a:off x="5077498" y="1003692"/>
              <a:ext cx="3630561" cy="10638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42943" y="1043001"/>
              <a:ext cx="34996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Theo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Straight Arrow Connector 30"/>
          <p:cNvCxnSpPr>
            <a:stCxn id="5" idx="2"/>
          </p:cNvCxnSpPr>
          <p:nvPr/>
        </p:nvCxnSpPr>
        <p:spPr>
          <a:xfrm>
            <a:off x="2189520" y="1799048"/>
            <a:ext cx="0" cy="59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98063" y="2058428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87482" y="2395710"/>
            <a:ext cx="4198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447" y="2473525"/>
            <a:ext cx="4030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23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4" grpId="0" animBg="1"/>
      <p:bldP spid="16" grpId="0" animBg="1"/>
      <p:bldP spid="17" grpId="0" animBg="1"/>
      <p:bldP spid="5" grpId="0"/>
      <p:bldP spid="6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447"/>
            <a:ext cx="5516235" cy="4161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5893" y="990600"/>
            <a:ext cx="3352799" cy="35623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653716" y="1286783"/>
            <a:ext cx="317056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22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447"/>
            <a:ext cx="5516235" cy="4161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5893" y="762000"/>
            <a:ext cx="3352799" cy="40957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505893" y="784687"/>
            <a:ext cx="3352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9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1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Thế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nào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là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18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1"/>
            <a:ext cx="5373827" cy="41719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03274" y="783237"/>
            <a:ext cx="3581400" cy="39433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348748" y="939031"/>
            <a:ext cx="34904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trọng.v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3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NGHĨA: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trọng.v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90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9F7CAA-9C22-4F60-8F66-E4C0F8A39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4068"/>
            <a:ext cx="3718882" cy="3718882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4267200" cy="693601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685800" y="140467"/>
            <a:ext cx="274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Góc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sẻ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572000" y="352407"/>
            <a:ext cx="4114800" cy="2819400"/>
          </a:xfrm>
          <a:prstGeom prst="cloudCallout">
            <a:avLst>
              <a:gd name="adj1" fmla="val -80059"/>
              <a:gd name="adj2" fmla="val 324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5143500" y="895350"/>
            <a:ext cx="2971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53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93" y="434485"/>
            <a:ext cx="3952243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120" y="1771872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171972" y="804781"/>
            <a:ext cx="27104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LUYỆN TẬP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5" y="864107"/>
            <a:ext cx="2043074" cy="381599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3199" y="875096"/>
            <a:ext cx="2041915" cy="391989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64287" y="2025964"/>
            <a:ext cx="2605438" cy="2372124"/>
            <a:chOff x="1236214" y="2028426"/>
            <a:chExt cx="2605438" cy="2372124"/>
          </a:xfrm>
        </p:grpSpPr>
        <p:sp>
          <p:nvSpPr>
            <p:cNvPr id="6" name="Rounded Rectangle 5"/>
            <p:cNvSpPr/>
            <p:nvPr/>
          </p:nvSpPr>
          <p:spPr>
            <a:xfrm>
              <a:off x="1241131" y="2028426"/>
              <a:ext cx="2516360" cy="2372124"/>
            </a:xfrm>
            <a:prstGeom prst="round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6214" y="2090214"/>
              <a:ext cx="2605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THẢO LUẬN NHÓM </a:t>
              </a:r>
              <a:endParaRPr lang="vi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3495" y="2502984"/>
              <a:ext cx="223349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những </a:t>
              </a:r>
              <a:r>
                <a:rPr lang="vi-VN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ca dao, tục ngữ nói về sự quan tâm, cảm thông, chia sẻ</a:t>
              </a:r>
              <a:r>
                <a:rPr lang="vi-VN" dirty="0"/>
                <a:t>: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4170713" y="1744163"/>
            <a:ext cx="3818568" cy="31352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4351418" y="1722784"/>
            <a:ext cx="36101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như thể thương thân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miếng khi đói bằng một gói khi no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giọt máu đào hơn ao nước lã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11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05602" y="749293"/>
            <a:ext cx="1721316" cy="4008052"/>
            <a:chOff x="2405602" y="749293"/>
            <a:chExt cx="1721316" cy="4008052"/>
          </a:xfrm>
        </p:grpSpPr>
        <p:sp>
          <p:nvSpPr>
            <p:cNvPr id="44" name="圆角矩形 40"/>
            <p:cNvSpPr/>
            <p:nvPr/>
          </p:nvSpPr>
          <p:spPr>
            <a:xfrm>
              <a:off x="2405602" y="2343819"/>
              <a:ext cx="1721316" cy="2413525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xmlns="" id="{28F233A9-1108-43E2-A797-92646F92AAB5}"/>
                </a:ext>
              </a:extLst>
            </p:cNvPr>
            <p:cNvSpPr txBox="1"/>
            <p:nvPr/>
          </p:nvSpPr>
          <p:spPr>
            <a:xfrm>
              <a:off x="2582998" y="2387465"/>
              <a:ext cx="1379402" cy="236988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Gọi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cấp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cứu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thấy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tai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nạn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giao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thông</a:t>
              </a:r>
              <a:endPara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05761" y="749293"/>
              <a:ext cx="1621156" cy="1517678"/>
              <a:chOff x="3323718" y="1373500"/>
              <a:chExt cx="1621156" cy="1517678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3718" y="1373500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3659511" y="1803324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B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572000" y="728129"/>
            <a:ext cx="2250949" cy="2763400"/>
            <a:chOff x="4572000" y="728129"/>
            <a:chExt cx="2250949" cy="2763400"/>
          </a:xfrm>
        </p:grpSpPr>
        <p:sp>
          <p:nvSpPr>
            <p:cNvPr id="50" name="圆角矩形 40"/>
            <p:cNvSpPr/>
            <p:nvPr/>
          </p:nvSpPr>
          <p:spPr>
            <a:xfrm>
              <a:off x="4572000" y="2342045"/>
              <a:ext cx="2250949" cy="1149484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n>
                  <a:solidFill>
                    <a:srgbClr val="92D050"/>
                  </a:solidFill>
                </a:ln>
              </a:endParaRP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xmlns="" id="{CAF693BC-F8EE-4FFC-8C09-4F3540349A45}"/>
                </a:ext>
              </a:extLst>
            </p:cNvPr>
            <p:cNvSpPr txBox="1"/>
            <p:nvPr/>
          </p:nvSpPr>
          <p:spPr>
            <a:xfrm>
              <a:off x="4703804" y="2422036"/>
              <a:ext cx="1987339" cy="98950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Rủ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mẹ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ốm</a:t>
              </a:r>
              <a:r>
                <a:rPr lang="en-US" altLang="zh-CN" sz="23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</a:rPr>
                <a:t>.</a:t>
              </a:r>
              <a:endPara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86711" y="728129"/>
              <a:ext cx="1621156" cy="1517678"/>
              <a:chOff x="5733385" y="1414987"/>
              <a:chExt cx="1621156" cy="1517678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85" y="1414987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6069178" y="1850660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C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5FE60B-CEBA-4014-BD22-378D66BA4F28}"/>
              </a:ext>
            </a:extLst>
          </p:cNvPr>
          <p:cNvSpPr txBox="1"/>
          <p:nvPr/>
        </p:nvSpPr>
        <p:spPr>
          <a:xfrm>
            <a:off x="228600" y="209550"/>
            <a:ext cx="8686800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hay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7186" y="819150"/>
            <a:ext cx="1948401" cy="3191376"/>
            <a:chOff x="287186" y="819150"/>
            <a:chExt cx="1948401" cy="3191376"/>
          </a:xfrm>
        </p:grpSpPr>
        <p:sp>
          <p:nvSpPr>
            <p:cNvPr id="42" name="圆角矩形 40"/>
            <p:cNvSpPr/>
            <p:nvPr/>
          </p:nvSpPr>
          <p:spPr>
            <a:xfrm>
              <a:off x="287186" y="2399414"/>
              <a:ext cx="1948401" cy="1611112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7200" y="819150"/>
              <a:ext cx="1544956" cy="1447800"/>
              <a:chOff x="1121435" y="1352550"/>
              <a:chExt cx="1621156" cy="1517678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35" y="1352550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1457228" y="1740050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smtClean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A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57200" y="2502421"/>
              <a:ext cx="16764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kém</a:t>
              </a:r>
              <a:endParaRPr lang="vi-VN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67661" y="728128"/>
            <a:ext cx="1621156" cy="1517678"/>
            <a:chOff x="7211817" y="709817"/>
            <a:chExt cx="1621156" cy="1517678"/>
          </a:xfrm>
        </p:grpSpPr>
        <p:pic>
          <p:nvPicPr>
            <p:cNvPr id="19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817" y="709817"/>
              <a:ext cx="1621156" cy="1517678"/>
            </a:xfrm>
            <a:prstGeom prst="rect">
              <a:avLst/>
            </a:prstGeom>
          </p:spPr>
        </p:pic>
        <p:sp>
          <p:nvSpPr>
            <p:cNvPr id="27" name="文本框 36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7547610" y="1117579"/>
              <a:ext cx="949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36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28" name="圆角矩形 40"/>
          <p:cNvSpPr/>
          <p:nvPr/>
        </p:nvSpPr>
        <p:spPr>
          <a:xfrm>
            <a:off x="7074532" y="2365845"/>
            <a:ext cx="1840868" cy="1644682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268031" y="2387465"/>
            <a:ext cx="15274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19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25910"/>
            <a:ext cx="3091950" cy="4317590"/>
          </a:xfrm>
          <a:prstGeom prst="rect">
            <a:avLst/>
          </a:prstGeom>
        </p:spPr>
      </p:pic>
      <p:pic>
        <p:nvPicPr>
          <p:cNvPr id="9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10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3477" y="824007"/>
            <a:ext cx="6019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sang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lphaLcParenR"/>
            </a:pP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A? </a:t>
            </a:r>
          </a:p>
          <a:p>
            <a:pPr marL="342900" indent="-342900" algn="just">
              <a:buAutoNum type="alphaLcParenR"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32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0" y="677083"/>
            <a:ext cx="7391400" cy="4256867"/>
          </a:xfrm>
          <a:prstGeom prst="doubleWave">
            <a:avLst>
              <a:gd name="adj1" fmla="val 6250"/>
              <a:gd name="adj2" fmla="val 3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381000" y="1066578"/>
            <a:ext cx="662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Ý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8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1550"/>
            <a:ext cx="2746170" cy="3335743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4370" y="687100"/>
            <a:ext cx="5029200" cy="3844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4079935" y="1352550"/>
            <a:ext cx="40380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Theo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54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228600" y="824007"/>
            <a:ext cx="7010400" cy="3886200"/>
          </a:xfrm>
          <a:prstGeom prst="doubleWave">
            <a:avLst>
              <a:gd name="adj1" fmla="val 6250"/>
              <a:gd name="adj2" fmla="val 3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723900" y="1305168"/>
            <a:ext cx="6019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ỷ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do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 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3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257609" y="762754"/>
            <a:ext cx="25861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III/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Vận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dụng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Double Wave 7"/>
          <p:cNvSpPr/>
          <p:nvPr/>
        </p:nvSpPr>
        <p:spPr>
          <a:xfrm>
            <a:off x="1444473" y="1839485"/>
            <a:ext cx="6341464" cy="2815618"/>
          </a:xfrm>
          <a:prstGeom prst="doubleWav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455028" y="2219726"/>
            <a:ext cx="6320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96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095750"/>
            <a:ext cx="1216949" cy="121694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4B5AF6E7-C4D0-4E6E-8F81-CE55DC10F846}"/>
              </a:ext>
            </a:extLst>
          </p:cNvPr>
          <p:cNvSpPr/>
          <p:nvPr/>
        </p:nvSpPr>
        <p:spPr>
          <a:xfrm>
            <a:off x="5924016" y="13069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143"/>
            <a:ext cx="7563134" cy="651936"/>
          </a:xfrm>
          <a:prstGeom prst="rect">
            <a:avLst/>
          </a:prstGeom>
        </p:spPr>
      </p:pic>
      <p:sp>
        <p:nvSpPr>
          <p:cNvPr id="11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143000" y="144114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tin: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Cây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bốn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mùa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74" y="621168"/>
            <a:ext cx="861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Theo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Nam, HN, 2018)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70546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40"/>
          <p:cNvSpPr/>
          <p:nvPr/>
        </p:nvSpPr>
        <p:spPr>
          <a:xfrm>
            <a:off x="304800" y="300830"/>
            <a:ext cx="7543800" cy="4556920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C3BEC9FD-EA47-45C1-87E2-91CFFCEAAB0A}"/>
              </a:ext>
            </a:extLst>
          </p:cNvPr>
          <p:cNvSpPr txBox="1"/>
          <p:nvPr/>
        </p:nvSpPr>
        <p:spPr>
          <a:xfrm>
            <a:off x="533400" y="1106404"/>
            <a:ext cx="7239000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l-NL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Lập </a:t>
            </a:r>
            <a:r>
              <a:rPr lang="nl-N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giúp đỡ một HS có hoàn cảnh khó khăn trong lớp với các công việc cụ thể theo PHT sau: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222"/>
            <a:ext cx="3200400" cy="32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AB0CAC-06D8-4B58-8F2E-370BE3E6061D}"/>
              </a:ext>
            </a:extLst>
          </p:cNvPr>
          <p:cNvSpPr/>
          <p:nvPr/>
        </p:nvSpPr>
        <p:spPr>
          <a:xfrm>
            <a:off x="304800" y="309098"/>
            <a:ext cx="3810000" cy="368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51203">
            <a:extLst>
              <a:ext uri="{FF2B5EF4-FFF2-40B4-BE49-F238E27FC236}">
                <a16:creationId xmlns:a16="http://schemas.microsoft.com/office/drawing/2014/main" xmlns="" id="{AF858482-317F-418E-ADBC-0C88DD06A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6852" y="146081"/>
            <a:ext cx="3200183" cy="9603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altLang="zh-CN" sz="2800" b="1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23333"/>
              </p:ext>
            </p:extLst>
          </p:nvPr>
        </p:nvGraphicFramePr>
        <p:xfrm>
          <a:off x="533400" y="1962148"/>
          <a:ext cx="5791200" cy="2514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072">
                  <a:extLst>
                    <a:ext uri="{9D8B030D-6E8A-4147-A177-3AD203B41FA5}">
                      <a16:colId xmlns:a16="http://schemas.microsoft.com/office/drawing/2014/main" xmlns="" val="3875821697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xmlns="" val="2134727079"/>
                    </a:ext>
                  </a:extLst>
                </a:gridCol>
              </a:tblGrid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Họ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giúp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2487336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bạn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3746003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việc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giúp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5909908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gian</a:t>
                      </a:r>
                      <a:r>
                        <a:rPr lang="en-US" baseline="0" dirty="0" smtClean="0"/>
                        <a:t>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667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232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CA36092-9498-4D3B-AEC8-B3891A594852}"/>
              </a:ext>
            </a:extLst>
          </p:cNvPr>
          <p:cNvSpPr/>
          <p:nvPr/>
        </p:nvSpPr>
        <p:spPr>
          <a:xfrm>
            <a:off x="3820973" y="664129"/>
            <a:ext cx="44196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Cảm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ơn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các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em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! </a:t>
            </a:r>
            <a:endParaRPr lang="en-US" altLang="zh-CN" sz="7200" spc="600" dirty="0">
              <a:ln w="12700">
                <a:solidFill>
                  <a:srgbClr val="5A3312"/>
                </a:solidFill>
              </a:ln>
              <a:solidFill>
                <a:schemeClr val="accent2"/>
              </a:solidFill>
              <a:latin typeface="汉仪铸字木头人W" panose="00020600040101010101" pitchFamily="18" charset="-122"/>
              <a:ea typeface="汉仪铸字木头人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741" y="819150"/>
            <a:ext cx="3060739" cy="3713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18" y="2343150"/>
            <a:ext cx="169378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86747"/>
            <a:ext cx="7848600" cy="4047203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b="1" dirty="0" err="1">
                <a:latin typeface="#9Slide05 Brannboll Ny" panose="02000000000000000000" pitchFamily="2" charset="0"/>
              </a:rPr>
              <a:t>Em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hãy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biết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vì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sao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cô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bán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trong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câu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chuyện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đã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ông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của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cậu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vay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tiền</a:t>
            </a:r>
            <a:r>
              <a:rPr lang="en-US" sz="1400" b="1" dirty="0">
                <a:latin typeface="#9Slide05 Brannboll Ny" panose="02000000000000000000" pitchFamily="2" charset="0"/>
              </a:rPr>
              <a:t>?</a:t>
            </a:r>
            <a:endPara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18" y="2618583"/>
            <a:ext cx="1562554" cy="24522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484239" y="1200973"/>
            <a:ext cx="7372624" cy="1154162"/>
          </a:xfrm>
          <a:prstGeom prst="roundRect">
            <a:avLst/>
          </a:prstGeom>
          <a:pattFill prst="lt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94590" y="1209180"/>
            <a:ext cx="1591900" cy="1154162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2086489" y="1192483"/>
            <a:ext cx="57433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6865" y="2526420"/>
            <a:ext cx="7345585" cy="1112130"/>
          </a:xfrm>
          <a:prstGeom prst="roundRect">
            <a:avLst/>
          </a:prstGeom>
          <a:pattFill prst="diagBrick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484239" y="2526420"/>
            <a:ext cx="1602250" cy="1112130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2093863" y="2724150"/>
            <a:ext cx="57285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4590" y="3722099"/>
            <a:ext cx="7318028" cy="1032719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494589" y="3722099"/>
            <a:ext cx="1591899" cy="1032719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2093863" y="3864908"/>
            <a:ext cx="57113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76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2878151"/>
            <a:ext cx="1743371" cy="24344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le 2"/>
          <p:cNvSpPr/>
          <p:nvPr/>
        </p:nvSpPr>
        <p:spPr>
          <a:xfrm>
            <a:off x="1499937" y="916001"/>
            <a:ext cx="7361477" cy="3859162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676400" y="1053652"/>
            <a:ext cx="70399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VN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=&gt;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43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63985"/>
            <a:ext cx="7924800" cy="4069965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1400" b="1" dirty="0">
              <a:solidFill>
                <a:schemeClr val="accent5">
                  <a:lumMod val="50000"/>
                </a:scheme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65" y="3012813"/>
            <a:ext cx="1339144" cy="2101600"/>
          </a:xfrm>
          <a:prstGeom prst="rect">
            <a:avLst/>
          </a:prstGeom>
        </p:spPr>
      </p:pic>
      <p:pic>
        <p:nvPicPr>
          <p:cNvPr id="7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"/>
            <a:ext cx="1499937" cy="1049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69947" y="107412"/>
            <a:ext cx="6497918" cy="6320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9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24" y="-62646"/>
            <a:ext cx="1316664" cy="822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5860" y="1009386"/>
            <a:ext cx="7592961" cy="1710993"/>
            <a:chOff x="484238" y="1200972"/>
            <a:chExt cx="7592961" cy="1710993"/>
          </a:xfrm>
        </p:grpSpPr>
        <p:sp>
          <p:nvSpPr>
            <p:cNvPr id="4" name="Rounded Rectangle 3"/>
            <p:cNvSpPr/>
            <p:nvPr/>
          </p:nvSpPr>
          <p:spPr>
            <a:xfrm>
              <a:off x="484238" y="1200972"/>
              <a:ext cx="7592961" cy="1710993"/>
            </a:xfrm>
            <a:prstGeom prst="roundRect">
              <a:avLst/>
            </a:prstGeom>
            <a:pattFill prst="ltUp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9002" y="1261788"/>
              <a:ext cx="1706200" cy="1592241"/>
            </a:xfrm>
            <a:prstGeom prst="roundRect">
              <a:avLst>
                <a:gd name="adj" fmla="val 10000"/>
              </a:avLst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9000" b="-9000"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235202" y="1240860"/>
              <a:ext cx="574333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0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nhở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san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/>
                <a:t>.</a:t>
              </a:r>
              <a:endParaRPr lang="vi-VN" sz="20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2733" y="2824096"/>
            <a:ext cx="7666088" cy="2033654"/>
            <a:chOff x="352733" y="2824096"/>
            <a:chExt cx="7666088" cy="2033654"/>
          </a:xfrm>
        </p:grpSpPr>
        <p:sp>
          <p:nvSpPr>
            <p:cNvPr id="12" name="Rounded Rectangle 11"/>
            <p:cNvSpPr/>
            <p:nvPr/>
          </p:nvSpPr>
          <p:spPr>
            <a:xfrm>
              <a:off x="352733" y="2824096"/>
              <a:ext cx="7666088" cy="2033654"/>
            </a:xfrm>
            <a:prstGeom prst="roundRect">
              <a:avLst/>
            </a:prstGeom>
            <a:pattFill prst="diagBrick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8206" y="2844938"/>
              <a:ext cx="1778618" cy="1997163"/>
            </a:xfrm>
            <a:prstGeom prst="roundRect">
              <a:avLst>
                <a:gd name="adj" fmla="val 10000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256710" y="2903109"/>
              <a:ext cx="56487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xuyên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864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TÂM: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THÔNG: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3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2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Biểu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hiện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640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571750"/>
            <a:ext cx="27432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9334" y="-30769"/>
            <a:ext cx="7563134" cy="739377"/>
            <a:chOff x="-19334" y="-30769"/>
            <a:chExt cx="7563134" cy="739377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34" y="-30769"/>
              <a:ext cx="7563134" cy="739377"/>
            </a:xfrm>
            <a:prstGeom prst="rect">
              <a:avLst/>
            </a:prstGeom>
          </p:spPr>
        </p:pic>
        <p:sp>
          <p:nvSpPr>
            <p:cNvPr id="7" name="文本框 20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1219200" y="56673"/>
              <a:ext cx="53697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Quan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sát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trả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lời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Hình ảnh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8609"/>
            <a:ext cx="8534400" cy="2037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28600" y="2571750"/>
            <a:ext cx="7467600" cy="228600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42900" y="2537504"/>
            <a:ext cx="7239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80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35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CCFF"/>
      </a:accent1>
      <a:accent2>
        <a:srgbClr val="FFAE0D"/>
      </a:accent2>
      <a:accent3>
        <a:srgbClr val="00CCFF"/>
      </a:accent3>
      <a:accent4>
        <a:srgbClr val="FFAE0D"/>
      </a:accent4>
      <a:accent5>
        <a:srgbClr val="00CCFF"/>
      </a:accent5>
      <a:accent6>
        <a:srgbClr val="FFAE0D"/>
      </a:accent6>
      <a:hlink>
        <a:srgbClr val="00CCFF"/>
      </a:hlink>
      <a:folHlink>
        <a:srgbClr val="FFAE0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2349</Words>
  <Application>Microsoft Office PowerPoint</Application>
  <PresentationFormat>On-screen Show (16:9)</PresentationFormat>
  <Paragraphs>164</Paragraphs>
  <Slides>31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1</cp:revision>
  <dcterms:created xsi:type="dcterms:W3CDTF">2019-05-08T02:39:47Z</dcterms:created>
  <dcterms:modified xsi:type="dcterms:W3CDTF">2023-10-10T16:46:41Z</dcterms:modified>
</cp:coreProperties>
</file>