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10" r:id="rId2"/>
    <p:sldId id="311" r:id="rId3"/>
    <p:sldId id="259" r:id="rId4"/>
    <p:sldId id="260" r:id="rId5"/>
    <p:sldId id="306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07" r:id="rId35"/>
    <p:sldId id="308" r:id="rId36"/>
    <p:sldId id="292" r:id="rId37"/>
    <p:sldId id="309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2" r:id="rId46"/>
    <p:sldId id="304" r:id="rId47"/>
    <p:sldId id="30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025C"/>
    <a:srgbClr val="47F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11" autoAdjust="0"/>
  </p:normalViewPr>
  <p:slideViewPr>
    <p:cSldViewPr>
      <p:cViewPr>
        <p:scale>
          <a:sx n="75" d="100"/>
          <a:sy n="75" d="100"/>
        </p:scale>
        <p:origin x="-72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35E27-02A9-4E41-990F-9249FD75A4C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0126D-BD2A-4AED-BD16-696FA0BB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FE469-2BEA-46B9-BE58-40A8E0AE909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27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91D2DCD-9CB4-4D61-94D6-CCA59AB9A059}" type="slidenum">
              <a:rPr lang="vi-VN" altLang="en-US" sz="1200"/>
              <a:pPr algn="r" eaLnBrk="1" hangingPunct="1"/>
              <a:t>45</a:t>
            </a:fld>
            <a:endParaRPr lang="vi-VN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104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FE469-2BEA-46B9-BE58-40A8E0AE909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2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4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1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07514E-D46D-43A0-954A-2C2668BCBD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70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7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4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3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0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5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B7246-3BF9-48EC-8C41-82F8C4017A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5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AN%20BOI\Chien\Phao%20hoa.mpg" TargetMode="External"/><Relationship Id="rId6" Type="http://schemas.openxmlformats.org/officeDocument/2006/relationships/slide" Target="slide47.xml"/><Relationship Id="rId5" Type="http://schemas.openxmlformats.org/officeDocument/2006/relationships/image" Target="../media/image18.png"/><Relationship Id="rId10" Type="http://schemas.openxmlformats.org/officeDocument/2006/relationships/slide" Target="slide20.xml"/><Relationship Id="rId4" Type="http://schemas.openxmlformats.org/officeDocument/2006/relationships/image" Target="../media/image17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audio" Target="../media/audio3.wav"/><Relationship Id="rId7" Type="http://schemas.openxmlformats.org/officeDocument/2006/relationships/image" Target="../media/image7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1125" y="596902"/>
            <a:ext cx="65436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GIỜ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ĐỊA LÝ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Luoc do Tu nhien vung Trung du mien nui Bac 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-14288"/>
            <a:ext cx="7620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2433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3126137" y="1524000"/>
            <a:ext cx="6017863" cy="4800600"/>
            <a:chOff x="120" y="357"/>
            <a:chExt cx="5505" cy="3963"/>
          </a:xfrm>
        </p:grpSpPr>
        <p:pic>
          <p:nvPicPr>
            <p:cNvPr id="27658" name="Picture 5" descr="Luoc do TD va mien nui B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366"/>
              <a:ext cx="5505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9" name="Line 6"/>
            <p:cNvSpPr>
              <a:spLocks noChangeShapeType="1"/>
            </p:cNvSpPr>
            <p:nvPr/>
          </p:nvSpPr>
          <p:spPr bwMode="auto">
            <a:xfrm>
              <a:off x="207" y="357"/>
              <a:ext cx="5184" cy="0"/>
            </a:xfrm>
            <a:prstGeom prst="line">
              <a:avLst/>
            </a:prstGeom>
            <a:noFill/>
            <a:ln w="12700">
              <a:solidFill>
                <a:srgbClr val="8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1670447" y="762000"/>
            <a:ext cx="2520553" cy="685800"/>
          </a:xfrm>
          <a:prstGeom prst="wedgeRoundRectCallout">
            <a:avLst>
              <a:gd name="adj1" fmla="val 93164"/>
              <a:gd name="adj2" fmla="val 286968"/>
              <a:gd name="adj3" fmla="val 16667"/>
            </a:avLst>
          </a:prstGeom>
          <a:solidFill>
            <a:srgbClr val="660066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vùng Tây Bắc</a:t>
            </a:r>
          </a:p>
        </p:txBody>
      </p:sp>
      <p:sp>
        <p:nvSpPr>
          <p:cNvPr id="57358" name="AutoShape 14"/>
          <p:cNvSpPr>
            <a:spLocks noChangeArrowheads="1"/>
          </p:cNvSpPr>
          <p:nvPr/>
        </p:nvSpPr>
        <p:spPr bwMode="auto">
          <a:xfrm>
            <a:off x="5867400" y="941626"/>
            <a:ext cx="2533650" cy="576951"/>
          </a:xfrm>
          <a:prstGeom prst="wedgeRoundRectCallout">
            <a:avLst>
              <a:gd name="adj1" fmla="val -26298"/>
              <a:gd name="adj2" fmla="val 196317"/>
              <a:gd name="adj3" fmla="val 16667"/>
            </a:avLst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vùng Đông Bắc</a:t>
            </a:r>
          </a:p>
        </p:txBody>
      </p:sp>
      <p:sp>
        <p:nvSpPr>
          <p:cNvPr id="57359" name="AutoShape 15"/>
          <p:cNvSpPr>
            <a:spLocks noChangeArrowheads="1"/>
          </p:cNvSpPr>
          <p:nvPr/>
        </p:nvSpPr>
        <p:spPr bwMode="auto">
          <a:xfrm>
            <a:off x="4572001" y="4495800"/>
            <a:ext cx="3007519" cy="685800"/>
          </a:xfrm>
          <a:prstGeom prst="wedgeRoundRectCallout">
            <a:avLst>
              <a:gd name="adj1" fmla="val -12794"/>
              <a:gd name="adj2" fmla="val -252596"/>
              <a:gd name="adj3" fmla="val 1666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 giới hai tiểu vùng</a:t>
            </a:r>
          </a:p>
        </p:txBody>
      </p:sp>
      <p:sp>
        <p:nvSpPr>
          <p:cNvPr id="134155" name="Freeform 18"/>
          <p:cNvSpPr>
            <a:spLocks/>
          </p:cNvSpPr>
          <p:nvPr/>
        </p:nvSpPr>
        <p:spPr bwMode="auto">
          <a:xfrm>
            <a:off x="4897040" y="2362200"/>
            <a:ext cx="1238028" cy="1219200"/>
          </a:xfrm>
          <a:custGeom>
            <a:avLst/>
            <a:gdLst>
              <a:gd name="T0" fmla="*/ 0 w 640"/>
              <a:gd name="T1" fmla="*/ 0 h 696"/>
              <a:gd name="T2" fmla="*/ 2147483647 w 640"/>
              <a:gd name="T3" fmla="*/ 2147483647 h 696"/>
              <a:gd name="T4" fmla="*/ 2147483647 w 640"/>
              <a:gd name="T5" fmla="*/ 2147483647 h 696"/>
              <a:gd name="T6" fmla="*/ 2147483647 w 640"/>
              <a:gd name="T7" fmla="*/ 2147483647 h 696"/>
              <a:gd name="T8" fmla="*/ 2147483647 w 640"/>
              <a:gd name="T9" fmla="*/ 2147483647 h 696"/>
              <a:gd name="T10" fmla="*/ 2147483647 w 640"/>
              <a:gd name="T11" fmla="*/ 2147483647 h 696"/>
              <a:gd name="T12" fmla="*/ 2147483647 w 640"/>
              <a:gd name="T13" fmla="*/ 2147483647 h 6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0"/>
              <a:gd name="T22" fmla="*/ 0 h 696"/>
              <a:gd name="T23" fmla="*/ 640 w 640"/>
              <a:gd name="T24" fmla="*/ 696 h 6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0" h="696">
                <a:moveTo>
                  <a:pt x="0" y="0"/>
                </a:moveTo>
                <a:cubicBezTo>
                  <a:pt x="72" y="68"/>
                  <a:pt x="144" y="136"/>
                  <a:pt x="192" y="192"/>
                </a:cubicBezTo>
                <a:cubicBezTo>
                  <a:pt x="240" y="248"/>
                  <a:pt x="240" y="288"/>
                  <a:pt x="288" y="336"/>
                </a:cubicBezTo>
                <a:cubicBezTo>
                  <a:pt x="336" y="384"/>
                  <a:pt x="424" y="424"/>
                  <a:pt x="480" y="480"/>
                </a:cubicBezTo>
                <a:cubicBezTo>
                  <a:pt x="536" y="536"/>
                  <a:pt x="608" y="648"/>
                  <a:pt x="624" y="672"/>
                </a:cubicBezTo>
                <a:cubicBezTo>
                  <a:pt x="640" y="696"/>
                  <a:pt x="576" y="624"/>
                  <a:pt x="576" y="624"/>
                </a:cubicBezTo>
                <a:cubicBezTo>
                  <a:pt x="576" y="624"/>
                  <a:pt x="600" y="648"/>
                  <a:pt x="624" y="672"/>
                </a:cubicBezTo>
              </a:path>
            </a:pathLst>
          </a:custGeom>
          <a:solidFill>
            <a:srgbClr val="FF66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2580144"/>
            <a:ext cx="297373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Địa lí Việt Nam trang 26 và SGK trang 61 em hãy cho biết vùng TD&amp;MNBB có bao nhiêu tỉnh? Đó là những tỉnh nào?</a:t>
            </a:r>
          </a:p>
        </p:txBody>
      </p:sp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4114800" y="6229350"/>
            <a:ext cx="4286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TD&amp;MNBB</a:t>
            </a:r>
          </a:p>
        </p:txBody>
      </p:sp>
    </p:spTree>
    <p:extLst>
      <p:ext uri="{BB962C8B-B14F-4D97-AF65-F5344CB8AC3E}">
        <p14:creationId xmlns:p14="http://schemas.microsoft.com/office/powerpoint/2010/main" val="897708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 animBg="1"/>
      <p:bldP spid="57358" grpId="0" animBg="1"/>
      <p:bldP spid="57359" grpId="0" animBg="1"/>
      <p:bldP spid="13415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0"/>
          <p:cNvGrpSpPr>
            <a:grpSpLocks noGrp="1"/>
          </p:cNvGrpSpPr>
          <p:nvPr/>
        </p:nvGrpSpPr>
        <p:grpSpPr bwMode="auto">
          <a:xfrm>
            <a:off x="1037397" y="263723"/>
            <a:ext cx="7796413" cy="5710592"/>
            <a:chOff x="94" y="585"/>
            <a:chExt cx="5508" cy="3656"/>
          </a:xfrm>
        </p:grpSpPr>
        <p:pic>
          <p:nvPicPr>
            <p:cNvPr id="28683" name="Picture 7" descr="bandovietnamBB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" y="1360"/>
              <a:ext cx="3412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8" descr="bandovietnam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585"/>
              <a:ext cx="3765" cy="3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5" name="Freeform 9"/>
            <p:cNvSpPr>
              <a:spLocks/>
            </p:cNvSpPr>
            <p:nvPr/>
          </p:nvSpPr>
          <p:spPr bwMode="auto">
            <a:xfrm>
              <a:off x="3024" y="2501"/>
              <a:ext cx="1501" cy="1740"/>
            </a:xfrm>
            <a:custGeom>
              <a:avLst/>
              <a:gdLst>
                <a:gd name="T0" fmla="*/ 1431 w 1501"/>
                <a:gd name="T1" fmla="*/ 780 h 1740"/>
                <a:gd name="T2" fmla="*/ 1491 w 1501"/>
                <a:gd name="T3" fmla="*/ 984 h 1740"/>
                <a:gd name="T4" fmla="*/ 1371 w 1501"/>
                <a:gd name="T5" fmla="*/ 618 h 1740"/>
                <a:gd name="T6" fmla="*/ 1365 w 1501"/>
                <a:gd name="T7" fmla="*/ 558 h 1740"/>
                <a:gd name="T8" fmla="*/ 1347 w 1501"/>
                <a:gd name="T9" fmla="*/ 552 h 1740"/>
                <a:gd name="T10" fmla="*/ 1257 w 1501"/>
                <a:gd name="T11" fmla="*/ 534 h 1740"/>
                <a:gd name="T12" fmla="*/ 1221 w 1501"/>
                <a:gd name="T13" fmla="*/ 522 h 1740"/>
                <a:gd name="T14" fmla="*/ 1209 w 1501"/>
                <a:gd name="T15" fmla="*/ 492 h 1740"/>
                <a:gd name="T16" fmla="*/ 1077 w 1501"/>
                <a:gd name="T17" fmla="*/ 468 h 1740"/>
                <a:gd name="T18" fmla="*/ 1095 w 1501"/>
                <a:gd name="T19" fmla="*/ 414 h 1740"/>
                <a:gd name="T20" fmla="*/ 1095 w 1501"/>
                <a:gd name="T21" fmla="*/ 312 h 1740"/>
                <a:gd name="T22" fmla="*/ 1041 w 1501"/>
                <a:gd name="T23" fmla="*/ 300 h 1740"/>
                <a:gd name="T24" fmla="*/ 1011 w 1501"/>
                <a:gd name="T25" fmla="*/ 324 h 1740"/>
                <a:gd name="T26" fmla="*/ 933 w 1501"/>
                <a:gd name="T27" fmla="*/ 360 h 1740"/>
                <a:gd name="T28" fmla="*/ 915 w 1501"/>
                <a:gd name="T29" fmla="*/ 408 h 1740"/>
                <a:gd name="T30" fmla="*/ 849 w 1501"/>
                <a:gd name="T31" fmla="*/ 372 h 1740"/>
                <a:gd name="T32" fmla="*/ 699 w 1501"/>
                <a:gd name="T33" fmla="*/ 336 h 1740"/>
                <a:gd name="T34" fmla="*/ 627 w 1501"/>
                <a:gd name="T35" fmla="*/ 300 h 1740"/>
                <a:gd name="T36" fmla="*/ 591 w 1501"/>
                <a:gd name="T37" fmla="*/ 234 h 1740"/>
                <a:gd name="T38" fmla="*/ 573 w 1501"/>
                <a:gd name="T39" fmla="*/ 228 h 1740"/>
                <a:gd name="T40" fmla="*/ 471 w 1501"/>
                <a:gd name="T41" fmla="*/ 192 h 1740"/>
                <a:gd name="T42" fmla="*/ 459 w 1501"/>
                <a:gd name="T43" fmla="*/ 174 h 1740"/>
                <a:gd name="T44" fmla="*/ 453 w 1501"/>
                <a:gd name="T45" fmla="*/ 144 h 1740"/>
                <a:gd name="T46" fmla="*/ 369 w 1501"/>
                <a:gd name="T47" fmla="*/ 120 h 1740"/>
                <a:gd name="T48" fmla="*/ 321 w 1501"/>
                <a:gd name="T49" fmla="*/ 84 h 1740"/>
                <a:gd name="T50" fmla="*/ 261 w 1501"/>
                <a:gd name="T51" fmla="*/ 42 h 1740"/>
                <a:gd name="T52" fmla="*/ 213 w 1501"/>
                <a:gd name="T53" fmla="*/ 0 h 1740"/>
                <a:gd name="T54" fmla="*/ 165 w 1501"/>
                <a:gd name="T55" fmla="*/ 60 h 1740"/>
                <a:gd name="T56" fmla="*/ 45 w 1501"/>
                <a:gd name="T57" fmla="*/ 66 h 1740"/>
                <a:gd name="T58" fmla="*/ 39 w 1501"/>
                <a:gd name="T59" fmla="*/ 120 h 1740"/>
                <a:gd name="T60" fmla="*/ 63 w 1501"/>
                <a:gd name="T61" fmla="*/ 126 h 1740"/>
                <a:gd name="T62" fmla="*/ 99 w 1501"/>
                <a:gd name="T63" fmla="*/ 138 h 1740"/>
                <a:gd name="T64" fmla="*/ 69 w 1501"/>
                <a:gd name="T65" fmla="*/ 168 h 1740"/>
                <a:gd name="T66" fmla="*/ 135 w 1501"/>
                <a:gd name="T67" fmla="*/ 204 h 1740"/>
                <a:gd name="T68" fmla="*/ 81 w 1501"/>
                <a:gd name="T69" fmla="*/ 270 h 1740"/>
                <a:gd name="T70" fmla="*/ 15 w 1501"/>
                <a:gd name="T71" fmla="*/ 354 h 1740"/>
                <a:gd name="T72" fmla="*/ 27 w 1501"/>
                <a:gd name="T73" fmla="*/ 480 h 1740"/>
                <a:gd name="T74" fmla="*/ 171 w 1501"/>
                <a:gd name="T75" fmla="*/ 540 h 1740"/>
                <a:gd name="T76" fmla="*/ 189 w 1501"/>
                <a:gd name="T77" fmla="*/ 576 h 1740"/>
                <a:gd name="T78" fmla="*/ 225 w 1501"/>
                <a:gd name="T79" fmla="*/ 588 h 1740"/>
                <a:gd name="T80" fmla="*/ 279 w 1501"/>
                <a:gd name="T81" fmla="*/ 660 h 1740"/>
                <a:gd name="T82" fmla="*/ 333 w 1501"/>
                <a:gd name="T83" fmla="*/ 690 h 1740"/>
                <a:gd name="T84" fmla="*/ 357 w 1501"/>
                <a:gd name="T85" fmla="*/ 720 h 1740"/>
                <a:gd name="T86" fmla="*/ 393 w 1501"/>
                <a:gd name="T87" fmla="*/ 750 h 1740"/>
                <a:gd name="T88" fmla="*/ 375 w 1501"/>
                <a:gd name="T89" fmla="*/ 744 h 1740"/>
                <a:gd name="T90" fmla="*/ 357 w 1501"/>
                <a:gd name="T91" fmla="*/ 738 h 1740"/>
                <a:gd name="T92" fmla="*/ 327 w 1501"/>
                <a:gd name="T93" fmla="*/ 798 h 1740"/>
                <a:gd name="T94" fmla="*/ 363 w 1501"/>
                <a:gd name="T95" fmla="*/ 828 h 1740"/>
                <a:gd name="T96" fmla="*/ 375 w 1501"/>
                <a:gd name="T97" fmla="*/ 906 h 1740"/>
                <a:gd name="T98" fmla="*/ 447 w 1501"/>
                <a:gd name="T99" fmla="*/ 942 h 1740"/>
                <a:gd name="T100" fmla="*/ 471 w 1501"/>
                <a:gd name="T101" fmla="*/ 978 h 1740"/>
                <a:gd name="T102" fmla="*/ 483 w 1501"/>
                <a:gd name="T103" fmla="*/ 996 h 1740"/>
                <a:gd name="T104" fmla="*/ 447 w 1501"/>
                <a:gd name="T105" fmla="*/ 1032 h 1740"/>
                <a:gd name="T106" fmla="*/ 375 w 1501"/>
                <a:gd name="T107" fmla="*/ 1080 h 1740"/>
                <a:gd name="T108" fmla="*/ 405 w 1501"/>
                <a:gd name="T109" fmla="*/ 1140 h 1740"/>
                <a:gd name="T110" fmla="*/ 327 w 1501"/>
                <a:gd name="T111" fmla="*/ 1134 h 1740"/>
                <a:gd name="T112" fmla="*/ 249 w 1501"/>
                <a:gd name="T113" fmla="*/ 1104 h 1740"/>
                <a:gd name="T114" fmla="*/ 231 w 1501"/>
                <a:gd name="T115" fmla="*/ 1116 h 1740"/>
                <a:gd name="T116" fmla="*/ 303 w 1501"/>
                <a:gd name="T117" fmla="*/ 1254 h 1740"/>
                <a:gd name="T118" fmla="*/ 1305 w 1501"/>
                <a:gd name="T119" fmla="*/ 1644 h 1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1" h="1740">
                  <a:moveTo>
                    <a:pt x="1431" y="780"/>
                  </a:moveTo>
                  <a:cubicBezTo>
                    <a:pt x="1429" y="775"/>
                    <a:pt x="1501" y="1011"/>
                    <a:pt x="1491" y="984"/>
                  </a:cubicBezTo>
                  <a:cubicBezTo>
                    <a:pt x="1481" y="957"/>
                    <a:pt x="1392" y="689"/>
                    <a:pt x="1371" y="618"/>
                  </a:cubicBezTo>
                  <a:cubicBezTo>
                    <a:pt x="1369" y="598"/>
                    <a:pt x="1372" y="577"/>
                    <a:pt x="1365" y="558"/>
                  </a:cubicBezTo>
                  <a:cubicBezTo>
                    <a:pt x="1363" y="552"/>
                    <a:pt x="1353" y="553"/>
                    <a:pt x="1347" y="552"/>
                  </a:cubicBezTo>
                  <a:cubicBezTo>
                    <a:pt x="1317" y="545"/>
                    <a:pt x="1287" y="541"/>
                    <a:pt x="1257" y="534"/>
                  </a:cubicBezTo>
                  <a:cubicBezTo>
                    <a:pt x="1245" y="531"/>
                    <a:pt x="1221" y="522"/>
                    <a:pt x="1221" y="522"/>
                  </a:cubicBezTo>
                  <a:cubicBezTo>
                    <a:pt x="1217" y="512"/>
                    <a:pt x="1218" y="498"/>
                    <a:pt x="1209" y="492"/>
                  </a:cubicBezTo>
                  <a:cubicBezTo>
                    <a:pt x="1195" y="483"/>
                    <a:pt x="1082" y="468"/>
                    <a:pt x="1077" y="468"/>
                  </a:cubicBezTo>
                  <a:cubicBezTo>
                    <a:pt x="1057" y="438"/>
                    <a:pt x="1071" y="438"/>
                    <a:pt x="1095" y="414"/>
                  </a:cubicBezTo>
                  <a:cubicBezTo>
                    <a:pt x="1096" y="406"/>
                    <a:pt x="1108" y="327"/>
                    <a:pt x="1095" y="312"/>
                  </a:cubicBezTo>
                  <a:cubicBezTo>
                    <a:pt x="1083" y="298"/>
                    <a:pt x="1058" y="306"/>
                    <a:pt x="1041" y="300"/>
                  </a:cubicBezTo>
                  <a:cubicBezTo>
                    <a:pt x="1000" y="314"/>
                    <a:pt x="1044" y="295"/>
                    <a:pt x="1011" y="324"/>
                  </a:cubicBezTo>
                  <a:cubicBezTo>
                    <a:pt x="985" y="347"/>
                    <a:pt x="965" y="352"/>
                    <a:pt x="933" y="360"/>
                  </a:cubicBezTo>
                  <a:cubicBezTo>
                    <a:pt x="938" y="384"/>
                    <a:pt x="956" y="422"/>
                    <a:pt x="915" y="408"/>
                  </a:cubicBezTo>
                  <a:cubicBezTo>
                    <a:pt x="905" y="377"/>
                    <a:pt x="878" y="382"/>
                    <a:pt x="849" y="372"/>
                  </a:cubicBezTo>
                  <a:cubicBezTo>
                    <a:pt x="790" y="328"/>
                    <a:pt x="803" y="342"/>
                    <a:pt x="699" y="336"/>
                  </a:cubicBezTo>
                  <a:cubicBezTo>
                    <a:pt x="689" y="285"/>
                    <a:pt x="673" y="291"/>
                    <a:pt x="627" y="300"/>
                  </a:cubicBezTo>
                  <a:cubicBezTo>
                    <a:pt x="584" y="286"/>
                    <a:pt x="621" y="258"/>
                    <a:pt x="591" y="234"/>
                  </a:cubicBezTo>
                  <a:cubicBezTo>
                    <a:pt x="586" y="230"/>
                    <a:pt x="579" y="231"/>
                    <a:pt x="573" y="228"/>
                  </a:cubicBezTo>
                  <a:cubicBezTo>
                    <a:pt x="525" y="201"/>
                    <a:pt x="529" y="202"/>
                    <a:pt x="471" y="192"/>
                  </a:cubicBezTo>
                  <a:cubicBezTo>
                    <a:pt x="467" y="186"/>
                    <a:pt x="462" y="181"/>
                    <a:pt x="459" y="174"/>
                  </a:cubicBezTo>
                  <a:cubicBezTo>
                    <a:pt x="455" y="164"/>
                    <a:pt x="458" y="153"/>
                    <a:pt x="453" y="144"/>
                  </a:cubicBezTo>
                  <a:cubicBezTo>
                    <a:pt x="441" y="123"/>
                    <a:pt x="388" y="123"/>
                    <a:pt x="369" y="120"/>
                  </a:cubicBezTo>
                  <a:cubicBezTo>
                    <a:pt x="349" y="107"/>
                    <a:pt x="344" y="92"/>
                    <a:pt x="321" y="84"/>
                  </a:cubicBezTo>
                  <a:cubicBezTo>
                    <a:pt x="300" y="68"/>
                    <a:pt x="286" y="50"/>
                    <a:pt x="261" y="42"/>
                  </a:cubicBezTo>
                  <a:cubicBezTo>
                    <a:pt x="243" y="24"/>
                    <a:pt x="237" y="8"/>
                    <a:pt x="213" y="0"/>
                  </a:cubicBezTo>
                  <a:cubicBezTo>
                    <a:pt x="170" y="14"/>
                    <a:pt x="208" y="56"/>
                    <a:pt x="165" y="60"/>
                  </a:cubicBezTo>
                  <a:cubicBezTo>
                    <a:pt x="125" y="63"/>
                    <a:pt x="85" y="64"/>
                    <a:pt x="45" y="66"/>
                  </a:cubicBezTo>
                  <a:cubicBezTo>
                    <a:pt x="33" y="84"/>
                    <a:pt x="20" y="94"/>
                    <a:pt x="39" y="120"/>
                  </a:cubicBezTo>
                  <a:cubicBezTo>
                    <a:pt x="44" y="127"/>
                    <a:pt x="55" y="124"/>
                    <a:pt x="63" y="126"/>
                  </a:cubicBezTo>
                  <a:cubicBezTo>
                    <a:pt x="75" y="130"/>
                    <a:pt x="99" y="138"/>
                    <a:pt x="99" y="138"/>
                  </a:cubicBezTo>
                  <a:cubicBezTo>
                    <a:pt x="91" y="143"/>
                    <a:pt x="69" y="155"/>
                    <a:pt x="69" y="168"/>
                  </a:cubicBezTo>
                  <a:cubicBezTo>
                    <a:pt x="69" y="193"/>
                    <a:pt x="135" y="204"/>
                    <a:pt x="135" y="204"/>
                  </a:cubicBezTo>
                  <a:cubicBezTo>
                    <a:pt x="178" y="268"/>
                    <a:pt x="127" y="265"/>
                    <a:pt x="81" y="270"/>
                  </a:cubicBezTo>
                  <a:cubicBezTo>
                    <a:pt x="47" y="292"/>
                    <a:pt x="41" y="328"/>
                    <a:pt x="15" y="354"/>
                  </a:cubicBezTo>
                  <a:cubicBezTo>
                    <a:pt x="0" y="415"/>
                    <a:pt x="8" y="422"/>
                    <a:pt x="27" y="480"/>
                  </a:cubicBezTo>
                  <a:cubicBezTo>
                    <a:pt x="39" y="587"/>
                    <a:pt x="13" y="514"/>
                    <a:pt x="171" y="540"/>
                  </a:cubicBezTo>
                  <a:cubicBezTo>
                    <a:pt x="184" y="542"/>
                    <a:pt x="178" y="569"/>
                    <a:pt x="189" y="576"/>
                  </a:cubicBezTo>
                  <a:cubicBezTo>
                    <a:pt x="200" y="583"/>
                    <a:pt x="225" y="588"/>
                    <a:pt x="225" y="588"/>
                  </a:cubicBezTo>
                  <a:cubicBezTo>
                    <a:pt x="247" y="654"/>
                    <a:pt x="230" y="628"/>
                    <a:pt x="279" y="660"/>
                  </a:cubicBezTo>
                  <a:cubicBezTo>
                    <a:pt x="288" y="688"/>
                    <a:pt x="304" y="684"/>
                    <a:pt x="333" y="690"/>
                  </a:cubicBezTo>
                  <a:cubicBezTo>
                    <a:pt x="385" y="724"/>
                    <a:pt x="324" y="679"/>
                    <a:pt x="357" y="720"/>
                  </a:cubicBezTo>
                  <a:cubicBezTo>
                    <a:pt x="367" y="732"/>
                    <a:pt x="382" y="739"/>
                    <a:pt x="393" y="750"/>
                  </a:cubicBezTo>
                  <a:cubicBezTo>
                    <a:pt x="382" y="796"/>
                    <a:pt x="394" y="767"/>
                    <a:pt x="375" y="744"/>
                  </a:cubicBezTo>
                  <a:cubicBezTo>
                    <a:pt x="371" y="739"/>
                    <a:pt x="363" y="740"/>
                    <a:pt x="357" y="738"/>
                  </a:cubicBezTo>
                  <a:cubicBezTo>
                    <a:pt x="314" y="695"/>
                    <a:pt x="312" y="746"/>
                    <a:pt x="327" y="798"/>
                  </a:cubicBezTo>
                  <a:cubicBezTo>
                    <a:pt x="331" y="813"/>
                    <a:pt x="352" y="817"/>
                    <a:pt x="363" y="828"/>
                  </a:cubicBezTo>
                  <a:cubicBezTo>
                    <a:pt x="371" y="853"/>
                    <a:pt x="367" y="881"/>
                    <a:pt x="375" y="906"/>
                  </a:cubicBezTo>
                  <a:cubicBezTo>
                    <a:pt x="377" y="912"/>
                    <a:pt x="439" y="939"/>
                    <a:pt x="447" y="942"/>
                  </a:cubicBezTo>
                  <a:cubicBezTo>
                    <a:pt x="455" y="954"/>
                    <a:pt x="463" y="966"/>
                    <a:pt x="471" y="978"/>
                  </a:cubicBezTo>
                  <a:cubicBezTo>
                    <a:pt x="475" y="984"/>
                    <a:pt x="483" y="996"/>
                    <a:pt x="483" y="996"/>
                  </a:cubicBezTo>
                  <a:cubicBezTo>
                    <a:pt x="493" y="1035"/>
                    <a:pt x="483" y="1023"/>
                    <a:pt x="447" y="1032"/>
                  </a:cubicBezTo>
                  <a:cubicBezTo>
                    <a:pt x="438" y="1088"/>
                    <a:pt x="434" y="1073"/>
                    <a:pt x="375" y="1080"/>
                  </a:cubicBezTo>
                  <a:cubicBezTo>
                    <a:pt x="384" y="1106"/>
                    <a:pt x="385" y="1120"/>
                    <a:pt x="405" y="1140"/>
                  </a:cubicBezTo>
                  <a:cubicBezTo>
                    <a:pt x="377" y="1159"/>
                    <a:pt x="354" y="1152"/>
                    <a:pt x="327" y="1134"/>
                  </a:cubicBezTo>
                  <a:cubicBezTo>
                    <a:pt x="311" y="1086"/>
                    <a:pt x="309" y="1098"/>
                    <a:pt x="249" y="1104"/>
                  </a:cubicBezTo>
                  <a:cubicBezTo>
                    <a:pt x="243" y="1108"/>
                    <a:pt x="232" y="1109"/>
                    <a:pt x="231" y="1116"/>
                  </a:cubicBezTo>
                  <a:cubicBezTo>
                    <a:pt x="217" y="1241"/>
                    <a:pt x="236" y="1209"/>
                    <a:pt x="303" y="1254"/>
                  </a:cubicBezTo>
                  <a:cubicBezTo>
                    <a:pt x="309" y="1272"/>
                    <a:pt x="603" y="1740"/>
                    <a:pt x="1305" y="1644"/>
                  </a:cubicBezTo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11"/>
          <p:cNvSpPr>
            <a:spLocks/>
          </p:cNvSpPr>
          <p:nvPr/>
        </p:nvSpPr>
        <p:spPr bwMode="auto">
          <a:xfrm>
            <a:off x="2793368" y="1776258"/>
            <a:ext cx="2321131" cy="2414742"/>
          </a:xfrm>
          <a:custGeom>
            <a:avLst/>
            <a:gdLst>
              <a:gd name="T0" fmla="*/ 0 w 1482"/>
              <a:gd name="T1" fmla="*/ 0 h 1355"/>
              <a:gd name="T2" fmla="*/ 2147483647 w 1482"/>
              <a:gd name="T3" fmla="*/ 2147483647 h 1355"/>
              <a:gd name="T4" fmla="*/ 2147483647 w 1482"/>
              <a:gd name="T5" fmla="*/ 2147483647 h 1355"/>
              <a:gd name="T6" fmla="*/ 2147483647 w 1482"/>
              <a:gd name="T7" fmla="*/ 2147483647 h 1355"/>
              <a:gd name="T8" fmla="*/ 2147483647 w 1482"/>
              <a:gd name="T9" fmla="*/ 2147483647 h 1355"/>
              <a:gd name="T10" fmla="*/ 2147483647 w 1482"/>
              <a:gd name="T11" fmla="*/ 2147483647 h 1355"/>
              <a:gd name="T12" fmla="*/ 2147483647 w 1482"/>
              <a:gd name="T13" fmla="*/ 2147483647 h 1355"/>
              <a:gd name="T14" fmla="*/ 2147483647 w 1482"/>
              <a:gd name="T15" fmla="*/ 2147483647 h 1355"/>
              <a:gd name="T16" fmla="*/ 2147483647 w 1482"/>
              <a:gd name="T17" fmla="*/ 2147483647 h 1355"/>
              <a:gd name="T18" fmla="*/ 2147483647 w 1482"/>
              <a:gd name="T19" fmla="*/ 2147483647 h 1355"/>
              <a:gd name="T20" fmla="*/ 2147483647 w 1482"/>
              <a:gd name="T21" fmla="*/ 2147483647 h 1355"/>
              <a:gd name="T22" fmla="*/ 2147483647 w 1482"/>
              <a:gd name="T23" fmla="*/ 2147483647 h 1355"/>
              <a:gd name="T24" fmla="*/ 2147483647 w 1482"/>
              <a:gd name="T25" fmla="*/ 2147483647 h 1355"/>
              <a:gd name="T26" fmla="*/ 2147483647 w 1482"/>
              <a:gd name="T27" fmla="*/ 2147483647 h 1355"/>
              <a:gd name="T28" fmla="*/ 2147483647 w 1482"/>
              <a:gd name="T29" fmla="*/ 2147483647 h 1355"/>
              <a:gd name="T30" fmla="*/ 2147483647 w 1482"/>
              <a:gd name="T31" fmla="*/ 2147483647 h 1355"/>
              <a:gd name="T32" fmla="*/ 2147483647 w 1482"/>
              <a:gd name="T33" fmla="*/ 2147483647 h 1355"/>
              <a:gd name="T34" fmla="*/ 2147483647 w 1482"/>
              <a:gd name="T35" fmla="*/ 2147483647 h 1355"/>
              <a:gd name="T36" fmla="*/ 2147483647 w 1482"/>
              <a:gd name="T37" fmla="*/ 2147483647 h 1355"/>
              <a:gd name="T38" fmla="*/ 2147483647 w 1482"/>
              <a:gd name="T39" fmla="*/ 2147483647 h 1355"/>
              <a:gd name="T40" fmla="*/ 2147483647 w 1482"/>
              <a:gd name="T41" fmla="*/ 2147483647 h 1355"/>
              <a:gd name="T42" fmla="*/ 2147483647 w 1482"/>
              <a:gd name="T43" fmla="*/ 2147483647 h 1355"/>
              <a:gd name="T44" fmla="*/ 2147483647 w 1482"/>
              <a:gd name="T45" fmla="*/ 2147483647 h 1355"/>
              <a:gd name="T46" fmla="*/ 2147483647 w 1482"/>
              <a:gd name="T47" fmla="*/ 2147483647 h 1355"/>
              <a:gd name="T48" fmla="*/ 2147483647 w 1482"/>
              <a:gd name="T49" fmla="*/ 2147483647 h 1355"/>
              <a:gd name="T50" fmla="*/ 2147483647 w 1482"/>
              <a:gd name="T51" fmla="*/ 2147483647 h 1355"/>
              <a:gd name="T52" fmla="*/ 2147483647 w 1482"/>
              <a:gd name="T53" fmla="*/ 2147483647 h 1355"/>
              <a:gd name="T54" fmla="*/ 2147483647 w 1482"/>
              <a:gd name="T55" fmla="*/ 2147483647 h 1355"/>
              <a:gd name="T56" fmla="*/ 2147483647 w 1482"/>
              <a:gd name="T57" fmla="*/ 2147483647 h 1355"/>
              <a:gd name="T58" fmla="*/ 2147483647 w 1482"/>
              <a:gd name="T59" fmla="*/ 2147483647 h 1355"/>
              <a:gd name="T60" fmla="*/ 2147483647 w 1482"/>
              <a:gd name="T61" fmla="*/ 2147483647 h 1355"/>
              <a:gd name="T62" fmla="*/ 2147483647 w 1482"/>
              <a:gd name="T63" fmla="*/ 2147483647 h 1355"/>
              <a:gd name="T64" fmla="*/ 2147483647 w 1482"/>
              <a:gd name="T65" fmla="*/ 2147483647 h 1355"/>
              <a:gd name="T66" fmla="*/ 2147483647 w 1482"/>
              <a:gd name="T67" fmla="*/ 2147483647 h 1355"/>
              <a:gd name="T68" fmla="*/ 2147483647 w 1482"/>
              <a:gd name="T69" fmla="*/ 2147483647 h 1355"/>
              <a:gd name="T70" fmla="*/ 2147483647 w 1482"/>
              <a:gd name="T71" fmla="*/ 2147483647 h 1355"/>
              <a:gd name="T72" fmla="*/ 2147483647 w 1482"/>
              <a:gd name="T73" fmla="*/ 2147483647 h 13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482" h="1355">
                <a:moveTo>
                  <a:pt x="0" y="0"/>
                </a:moveTo>
                <a:cubicBezTo>
                  <a:pt x="26" y="18"/>
                  <a:pt x="44" y="53"/>
                  <a:pt x="54" y="84"/>
                </a:cubicBezTo>
                <a:cubicBezTo>
                  <a:pt x="33" y="98"/>
                  <a:pt x="44" y="101"/>
                  <a:pt x="36" y="126"/>
                </a:cubicBezTo>
                <a:cubicBezTo>
                  <a:pt x="90" y="168"/>
                  <a:pt x="35" y="153"/>
                  <a:pt x="78" y="174"/>
                </a:cubicBezTo>
                <a:cubicBezTo>
                  <a:pt x="102" y="170"/>
                  <a:pt x="163" y="157"/>
                  <a:pt x="180" y="174"/>
                </a:cubicBezTo>
                <a:cubicBezTo>
                  <a:pt x="196" y="190"/>
                  <a:pt x="180" y="219"/>
                  <a:pt x="186" y="240"/>
                </a:cubicBezTo>
                <a:cubicBezTo>
                  <a:pt x="190" y="252"/>
                  <a:pt x="235" y="269"/>
                  <a:pt x="246" y="276"/>
                </a:cubicBezTo>
                <a:cubicBezTo>
                  <a:pt x="255" y="289"/>
                  <a:pt x="267" y="299"/>
                  <a:pt x="276" y="312"/>
                </a:cubicBezTo>
                <a:cubicBezTo>
                  <a:pt x="280" y="317"/>
                  <a:pt x="278" y="326"/>
                  <a:pt x="282" y="330"/>
                </a:cubicBezTo>
                <a:cubicBezTo>
                  <a:pt x="292" y="340"/>
                  <a:pt x="318" y="354"/>
                  <a:pt x="318" y="354"/>
                </a:cubicBezTo>
                <a:cubicBezTo>
                  <a:pt x="327" y="390"/>
                  <a:pt x="336" y="426"/>
                  <a:pt x="342" y="462"/>
                </a:cubicBezTo>
                <a:cubicBezTo>
                  <a:pt x="332" y="560"/>
                  <a:pt x="349" y="499"/>
                  <a:pt x="288" y="540"/>
                </a:cubicBezTo>
                <a:cubicBezTo>
                  <a:pt x="296" y="581"/>
                  <a:pt x="323" y="609"/>
                  <a:pt x="336" y="648"/>
                </a:cubicBezTo>
                <a:cubicBezTo>
                  <a:pt x="321" y="693"/>
                  <a:pt x="346" y="635"/>
                  <a:pt x="282" y="672"/>
                </a:cubicBezTo>
                <a:cubicBezTo>
                  <a:pt x="277" y="675"/>
                  <a:pt x="286" y="684"/>
                  <a:pt x="288" y="690"/>
                </a:cubicBezTo>
                <a:cubicBezTo>
                  <a:pt x="292" y="698"/>
                  <a:pt x="303" y="712"/>
                  <a:pt x="306" y="720"/>
                </a:cubicBezTo>
                <a:cubicBezTo>
                  <a:pt x="326" y="770"/>
                  <a:pt x="329" y="724"/>
                  <a:pt x="384" y="738"/>
                </a:cubicBezTo>
                <a:cubicBezTo>
                  <a:pt x="424" y="765"/>
                  <a:pt x="498" y="762"/>
                  <a:pt x="498" y="762"/>
                </a:cubicBezTo>
                <a:cubicBezTo>
                  <a:pt x="568" y="739"/>
                  <a:pt x="521" y="743"/>
                  <a:pt x="642" y="750"/>
                </a:cubicBezTo>
                <a:cubicBezTo>
                  <a:pt x="631" y="794"/>
                  <a:pt x="627" y="767"/>
                  <a:pt x="606" y="810"/>
                </a:cubicBezTo>
                <a:cubicBezTo>
                  <a:pt x="601" y="863"/>
                  <a:pt x="585" y="905"/>
                  <a:pt x="642" y="924"/>
                </a:cubicBezTo>
                <a:cubicBezTo>
                  <a:pt x="653" y="958"/>
                  <a:pt x="682" y="960"/>
                  <a:pt x="714" y="966"/>
                </a:cubicBezTo>
                <a:cubicBezTo>
                  <a:pt x="722" y="997"/>
                  <a:pt x="729" y="1002"/>
                  <a:pt x="756" y="984"/>
                </a:cubicBezTo>
                <a:cubicBezTo>
                  <a:pt x="781" y="947"/>
                  <a:pt x="791" y="946"/>
                  <a:pt x="840" y="942"/>
                </a:cubicBezTo>
                <a:cubicBezTo>
                  <a:pt x="889" y="909"/>
                  <a:pt x="915" y="947"/>
                  <a:pt x="954" y="960"/>
                </a:cubicBezTo>
                <a:cubicBezTo>
                  <a:pt x="968" y="981"/>
                  <a:pt x="978" y="1000"/>
                  <a:pt x="1002" y="1008"/>
                </a:cubicBezTo>
                <a:cubicBezTo>
                  <a:pt x="1075" y="999"/>
                  <a:pt x="1046" y="997"/>
                  <a:pt x="1032" y="1038"/>
                </a:cubicBezTo>
                <a:cubicBezTo>
                  <a:pt x="1042" y="1068"/>
                  <a:pt x="1053" y="1058"/>
                  <a:pt x="1062" y="1092"/>
                </a:cubicBezTo>
                <a:cubicBezTo>
                  <a:pt x="1064" y="1120"/>
                  <a:pt x="1057" y="1150"/>
                  <a:pt x="1068" y="1176"/>
                </a:cubicBezTo>
                <a:cubicBezTo>
                  <a:pt x="1073" y="1188"/>
                  <a:pt x="1104" y="1188"/>
                  <a:pt x="1104" y="1188"/>
                </a:cubicBezTo>
                <a:cubicBezTo>
                  <a:pt x="1106" y="1202"/>
                  <a:pt x="1104" y="1217"/>
                  <a:pt x="1110" y="1230"/>
                </a:cubicBezTo>
                <a:cubicBezTo>
                  <a:pt x="1119" y="1251"/>
                  <a:pt x="1163" y="1248"/>
                  <a:pt x="1182" y="1254"/>
                </a:cubicBezTo>
                <a:cubicBezTo>
                  <a:pt x="1198" y="1278"/>
                  <a:pt x="1224" y="1288"/>
                  <a:pt x="1248" y="1302"/>
                </a:cubicBezTo>
                <a:cubicBezTo>
                  <a:pt x="1336" y="1351"/>
                  <a:pt x="1280" y="1331"/>
                  <a:pt x="1446" y="1338"/>
                </a:cubicBezTo>
                <a:cubicBezTo>
                  <a:pt x="1452" y="1342"/>
                  <a:pt x="1458" y="1355"/>
                  <a:pt x="1464" y="1350"/>
                </a:cubicBezTo>
                <a:cubicBezTo>
                  <a:pt x="1474" y="1342"/>
                  <a:pt x="1472" y="1326"/>
                  <a:pt x="1476" y="1314"/>
                </a:cubicBezTo>
                <a:cubicBezTo>
                  <a:pt x="1480" y="1302"/>
                  <a:pt x="1482" y="1278"/>
                  <a:pt x="1482" y="1278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771559" y="5114432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Rectangle 25"/>
          <p:cNvSpPr>
            <a:spLocks noChangeArrowheads="1"/>
          </p:cNvSpPr>
          <p:nvPr/>
        </p:nvSpPr>
        <p:spPr bwMode="auto">
          <a:xfrm>
            <a:off x="7154982" y="1686580"/>
            <a:ext cx="1760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Rectangle 24"/>
          <p:cNvSpPr>
            <a:spLocks noChangeArrowheads="1"/>
          </p:cNvSpPr>
          <p:nvPr/>
        </p:nvSpPr>
        <p:spPr bwMode="auto">
          <a:xfrm>
            <a:off x="228600" y="3362308"/>
            <a:ext cx="14093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208868" y="5558931"/>
            <a:ext cx="72415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Địa lí Việt Nam trang 26 và SGK trang 61 em hãy cho biết vùng TD&amp;MNBB có bao nhiêu tỉnh? Đó là những tỉnh nào?</a:t>
            </a:r>
          </a:p>
        </p:txBody>
      </p:sp>
      <p:sp>
        <p:nvSpPr>
          <p:cNvPr id="28680" name="TextBox 1"/>
          <p:cNvSpPr txBox="1">
            <a:spLocks noChangeArrowheads="1"/>
          </p:cNvSpPr>
          <p:nvPr/>
        </p:nvSpPr>
        <p:spPr bwMode="auto">
          <a:xfrm>
            <a:off x="6400800" y="2847945"/>
            <a:ext cx="68580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LẠNG SƠN</a:t>
            </a:r>
          </a:p>
        </p:txBody>
      </p:sp>
      <p:sp>
        <p:nvSpPr>
          <p:cNvPr id="28681" name="TextBox 2"/>
          <p:cNvSpPr txBox="1">
            <a:spLocks noChangeArrowheads="1"/>
          </p:cNvSpPr>
          <p:nvPr/>
        </p:nvSpPr>
        <p:spPr bwMode="auto">
          <a:xfrm>
            <a:off x="3124200" y="3581400"/>
            <a:ext cx="550196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SƠN LA</a:t>
            </a:r>
          </a:p>
        </p:txBody>
      </p: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5410200" y="2314545"/>
            <a:ext cx="623888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BẮC CẠN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76600" y="2081233"/>
            <a:ext cx="603226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LÀO CAI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7239000" y="3810000"/>
            <a:ext cx="685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QUẢNG NINH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410200" y="3048000"/>
            <a:ext cx="685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NGUYÊN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363339" y="2508469"/>
            <a:ext cx="72301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TUYÊN QUANG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4070225" y="1644134"/>
            <a:ext cx="654619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GIANG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5791200" y="1552545"/>
            <a:ext cx="68580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BẰNG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3767632" y="2965084"/>
            <a:ext cx="550196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YÊN BÁI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4522003" y="3505200"/>
            <a:ext cx="583397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4867702" y="4419600"/>
            <a:ext cx="542498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HÒA BÌNH</a:t>
            </a: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2133600" y="3124200"/>
            <a:ext cx="542669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BIÊN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2057400" y="2128283"/>
            <a:ext cx="533703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 CHÂU</a:t>
            </a:r>
          </a:p>
        </p:txBody>
      </p:sp>
    </p:spTree>
    <p:extLst>
      <p:ext uri="{BB962C8B-B14F-4D97-AF65-F5344CB8AC3E}">
        <p14:creationId xmlns:p14="http://schemas.microsoft.com/office/powerpoint/2010/main" val="1218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9" name="Text Box 19"/>
          <p:cNvSpPr txBox="1">
            <a:spLocks noChangeArrowheads="1"/>
          </p:cNvSpPr>
          <p:nvPr/>
        </p:nvSpPr>
        <p:spPr bwMode="auto">
          <a:xfrm>
            <a:off x="914400" y="3124201"/>
            <a:ext cx="7385050" cy="3693319"/>
          </a:xfrm>
          <a:prstGeom prst="rect">
            <a:avLst/>
          </a:prstGeom>
          <a:solidFill>
            <a:srgbClr val="00FFFF">
              <a:alpha val="87057"/>
            </a:srgbClr>
          </a:solidFill>
          <a:ln w="38100" algn="ctr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 marL="2457450" indent="-24574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Cao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Kạn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Bái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La,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Lai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100.965 km</a:t>
            </a:r>
            <a:r>
              <a:rPr lang="en-US" altLang="en-US" sz="2400" b="1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11.5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2002)</a:t>
            </a:r>
          </a:p>
        </p:txBody>
      </p:sp>
      <p:sp>
        <p:nvSpPr>
          <p:cNvPr id="31747" name="Text Box 40"/>
          <p:cNvSpPr txBox="1">
            <a:spLocks noChangeArrowheads="1"/>
          </p:cNvSpPr>
          <p:nvPr/>
        </p:nvSpPr>
        <p:spPr bwMode="auto">
          <a:xfrm>
            <a:off x="1687513" y="0"/>
            <a:ext cx="6189662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SỰ PHÂN HOÁ LÃNH THỔ</a:t>
            </a:r>
          </a:p>
        </p:txBody>
      </p:sp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499821" y="2017713"/>
            <a:ext cx="82655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TD&amp;MNBB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2002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76200" y="9144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- BÀI 17: VÙNG TRUNG DU VÀ MIỀN NÚI BẮC BỘ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200" y="152400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THỔ</a:t>
            </a:r>
          </a:p>
        </p:txBody>
      </p:sp>
    </p:spTree>
    <p:extLst>
      <p:ext uri="{BB962C8B-B14F-4D97-AF65-F5344CB8AC3E}">
        <p14:creationId xmlns:p14="http://schemas.microsoft.com/office/powerpoint/2010/main" val="461229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9" grpId="0" animBg="1"/>
      <p:bldP spid="8193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0"/>
          <p:cNvSpPr txBox="1">
            <a:spLocks noChangeArrowheads="1"/>
          </p:cNvSpPr>
          <p:nvPr/>
        </p:nvSpPr>
        <p:spPr bwMode="auto">
          <a:xfrm>
            <a:off x="2039938" y="152400"/>
            <a:ext cx="61896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34925" y="1317348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6200" y="68580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sp>
        <p:nvSpPr>
          <p:cNvPr id="33797" name="TextBox 2"/>
          <p:cNvSpPr txBox="1">
            <a:spLocks noChangeArrowheads="1"/>
          </p:cNvSpPr>
          <p:nvPr/>
        </p:nvSpPr>
        <p:spPr bwMode="auto">
          <a:xfrm>
            <a:off x="304800" y="1828801"/>
            <a:ext cx="449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1/3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29200" y="1676400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9" name="TextBox 1"/>
          <p:cNvSpPr txBox="1">
            <a:spLocks noChangeArrowheads="1"/>
          </p:cNvSpPr>
          <p:nvPr/>
        </p:nvSpPr>
        <p:spPr bwMode="auto">
          <a:xfrm>
            <a:off x="304800" y="3276600"/>
            <a:ext cx="4648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Atlát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800" name="Group 4"/>
          <p:cNvGrpSpPr>
            <a:grpSpLocks/>
          </p:cNvGrpSpPr>
          <p:nvPr/>
        </p:nvGrpSpPr>
        <p:grpSpPr bwMode="auto">
          <a:xfrm>
            <a:off x="5053012" y="1828801"/>
            <a:ext cx="3908425" cy="3276599"/>
            <a:chOff x="120" y="-716"/>
            <a:chExt cx="5505" cy="4036"/>
          </a:xfrm>
        </p:grpSpPr>
        <p:pic>
          <p:nvPicPr>
            <p:cNvPr id="33803" name="Picture 5" descr="Luoc do TD va mien nui 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-634"/>
              <a:ext cx="5505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4" name="Line 6"/>
            <p:cNvSpPr>
              <a:spLocks noChangeShapeType="1"/>
            </p:cNvSpPr>
            <p:nvPr/>
          </p:nvSpPr>
          <p:spPr bwMode="auto">
            <a:xfrm>
              <a:off x="207" y="-716"/>
              <a:ext cx="5184" cy="0"/>
            </a:xfrm>
            <a:prstGeom prst="line">
              <a:avLst/>
            </a:prstGeom>
            <a:noFill/>
            <a:ln w="12700">
              <a:solidFill>
                <a:srgbClr val="8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01" name="Text Box 7"/>
          <p:cNvSpPr txBox="1">
            <a:spLocks noChangeArrowheads="1"/>
          </p:cNvSpPr>
          <p:nvPr/>
        </p:nvSpPr>
        <p:spPr bwMode="auto">
          <a:xfrm>
            <a:off x="4953000" y="5086350"/>
            <a:ext cx="400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TD&amp;MNBB</a:t>
            </a:r>
          </a:p>
        </p:txBody>
      </p:sp>
      <p:sp>
        <p:nvSpPr>
          <p:cNvPr id="33802" name="TextBox 1"/>
          <p:cNvSpPr txBox="1">
            <a:spLocks noChangeArrowheads="1"/>
          </p:cNvSpPr>
          <p:nvPr/>
        </p:nvSpPr>
        <p:spPr bwMode="auto">
          <a:xfrm>
            <a:off x="5029200" y="5602069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584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0"/>
          <p:cNvSpPr txBox="1">
            <a:spLocks noChangeArrowheads="1"/>
          </p:cNvSpPr>
          <p:nvPr/>
        </p:nvSpPr>
        <p:spPr bwMode="auto">
          <a:xfrm>
            <a:off x="2039938" y="152400"/>
            <a:ext cx="61896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685801" y="990600"/>
            <a:ext cx="7966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sz="2400" b="1">
              <a:solidFill>
                <a:srgbClr val="FF9900"/>
              </a:solidFill>
            </a:endParaRPr>
          </a:p>
          <a:p>
            <a:r>
              <a:rPr lang="en-US" b="1">
                <a:solidFill>
                  <a:srgbClr val="0000FF"/>
                </a:solidFill>
              </a:rPr>
              <a:t>I. VỊ TRÍ ĐỊA LÍ VÀ GIỚI HẠN LÃNH THỔ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" y="7620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pic>
        <p:nvPicPr>
          <p:cNvPr id="35845" name="Picture 4" descr="C:\Users\ANHTUAN\Pictures\Cửa-khẩu-Hữu-Ngh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7" y="2207275"/>
            <a:ext cx="3948741" cy="325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152400" y="5885482"/>
            <a:ext cx="428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solidFill>
                  <a:srgbClr val="C00000"/>
                </a:solidFill>
              </a:rPr>
              <a:t>Cửa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khẩu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quốc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tế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Hữu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Nghị</a:t>
            </a:r>
            <a:r>
              <a:rPr lang="en-US" dirty="0">
                <a:solidFill>
                  <a:srgbClr val="C00000"/>
                </a:solidFill>
              </a:rPr>
              <a:t> (</a:t>
            </a:r>
            <a:r>
              <a:rPr lang="en-US" dirty="0" err="1">
                <a:solidFill>
                  <a:srgbClr val="C00000"/>
                </a:solidFill>
              </a:rPr>
              <a:t>Lạng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Sơn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35847" name="Picture 7" descr="C:\Users\ANHTUAN\Pictures\17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08" y="2043932"/>
            <a:ext cx="4501692" cy="37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4572000" y="5867400"/>
            <a:ext cx="451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solidFill>
                  <a:srgbClr val="C00000"/>
                </a:solidFill>
              </a:rPr>
              <a:t>Cửa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khẩu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quốc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tế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Tây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Trang</a:t>
            </a:r>
            <a:r>
              <a:rPr lang="en-US" dirty="0">
                <a:solidFill>
                  <a:srgbClr val="C00000"/>
                </a:solidFill>
              </a:rPr>
              <a:t>  (</a:t>
            </a:r>
            <a:r>
              <a:rPr lang="en-US" dirty="0" err="1">
                <a:solidFill>
                  <a:srgbClr val="C00000"/>
                </a:solidFill>
              </a:rPr>
              <a:t>Điện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Biên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0222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0"/>
          <p:cNvSpPr txBox="1">
            <a:spLocks noChangeArrowheads="1"/>
          </p:cNvSpPr>
          <p:nvPr/>
        </p:nvSpPr>
        <p:spPr bwMode="auto">
          <a:xfrm>
            <a:off x="2039938" y="152400"/>
            <a:ext cx="61896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685801" y="990600"/>
            <a:ext cx="7966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sz="2400" b="1">
              <a:solidFill>
                <a:srgbClr val="FF9900"/>
              </a:solidFill>
            </a:endParaRPr>
          </a:p>
          <a:p>
            <a:r>
              <a:rPr lang="en-US" b="1">
                <a:solidFill>
                  <a:srgbClr val="0000FF"/>
                </a:solidFill>
              </a:rPr>
              <a:t>I. VỊ TRÍ ĐỊA LÍ VÀ GIỚI HẠN LÃNH THỔ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" y="7620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pic>
        <p:nvPicPr>
          <p:cNvPr id="35849" name="Picture 2" descr="C:\Users\ANHTUAN\Pictures\cac_diem_cuc_cua_viet_nam_nam_o_tinh_na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4383859" cy="35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3" descr="C:\Users\ANHTUAN\Pictures\diem-cuc-t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3664"/>
            <a:ext cx="4475161" cy="359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3"/>
          <p:cNvSpPr txBox="1">
            <a:spLocks noChangeArrowheads="1"/>
          </p:cNvSpPr>
          <p:nvPr/>
        </p:nvSpPr>
        <p:spPr bwMode="auto">
          <a:xfrm>
            <a:off x="76200" y="5562600"/>
            <a:ext cx="419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Điểm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cực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Bắc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Việt</a:t>
            </a:r>
            <a:r>
              <a:rPr lang="en-US" sz="2400" dirty="0" smtClean="0">
                <a:solidFill>
                  <a:srgbClr val="C00000"/>
                </a:solidFill>
              </a:rPr>
              <a:t> Nam (</a:t>
            </a:r>
            <a:r>
              <a:rPr lang="en-US" sz="2400" dirty="0" err="1" smtClean="0">
                <a:solidFill>
                  <a:srgbClr val="C00000"/>
                </a:solidFill>
              </a:rPr>
              <a:t>Lũng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Cú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Hà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Giang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5852" name="TextBox 1"/>
          <p:cNvSpPr txBox="1">
            <a:spLocks noChangeArrowheads="1"/>
          </p:cNvSpPr>
          <p:nvPr/>
        </p:nvSpPr>
        <p:spPr bwMode="auto">
          <a:xfrm>
            <a:off x="4800600" y="5562600"/>
            <a:ext cx="419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C00000"/>
                </a:solidFill>
              </a:rPr>
              <a:t>Điểm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cực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N</a:t>
            </a:r>
            <a:r>
              <a:rPr lang="en-US" sz="2400" dirty="0" smtClean="0">
                <a:solidFill>
                  <a:srgbClr val="C00000"/>
                </a:solidFill>
              </a:rPr>
              <a:t>am </a:t>
            </a: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dirty="0" smtClean="0">
                <a:solidFill>
                  <a:srgbClr val="C00000"/>
                </a:solidFill>
              </a:rPr>
              <a:t>A </a:t>
            </a:r>
            <a:r>
              <a:rPr lang="en-US" sz="2400" dirty="0">
                <a:solidFill>
                  <a:srgbClr val="C00000"/>
                </a:solidFill>
              </a:rPr>
              <a:t>Pa </a:t>
            </a:r>
            <a:r>
              <a:rPr lang="en-US" sz="2400" dirty="0" err="1">
                <a:solidFill>
                  <a:srgbClr val="C00000"/>
                </a:solidFill>
              </a:rPr>
              <a:t>Chải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Điện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endParaRPr lang="en-US" sz="2400" b="1" dirty="0">
              <a:solidFill>
                <a:srgbClr val="C0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4825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0"/>
          <p:cNvSpPr txBox="1">
            <a:spLocks noChangeArrowheads="1"/>
          </p:cNvSpPr>
          <p:nvPr/>
        </p:nvSpPr>
        <p:spPr bwMode="auto">
          <a:xfrm>
            <a:off x="2344738" y="15240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304800" y="1276291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THỔ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200" y="68580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sp>
        <p:nvSpPr>
          <p:cNvPr id="32773" name="TextBox 2"/>
          <p:cNvSpPr txBox="1">
            <a:spLocks noChangeArrowheads="1"/>
          </p:cNvSpPr>
          <p:nvPr/>
        </p:nvSpPr>
        <p:spPr bwMode="auto">
          <a:xfrm>
            <a:off x="304800" y="1828801"/>
            <a:ext cx="419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1/3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724400" y="1828800"/>
            <a:ext cx="0" cy="464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"/>
          <p:cNvSpPr txBox="1">
            <a:spLocks noChangeArrowheads="1"/>
          </p:cNvSpPr>
          <p:nvPr/>
        </p:nvSpPr>
        <p:spPr bwMode="auto">
          <a:xfrm>
            <a:off x="381000" y="2923543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Atlát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776" name="Group 4"/>
          <p:cNvGrpSpPr>
            <a:grpSpLocks/>
          </p:cNvGrpSpPr>
          <p:nvPr/>
        </p:nvGrpSpPr>
        <p:grpSpPr bwMode="auto">
          <a:xfrm>
            <a:off x="4800600" y="1676401"/>
            <a:ext cx="4343400" cy="3725863"/>
            <a:chOff x="120" y="-716"/>
            <a:chExt cx="5505" cy="4036"/>
          </a:xfrm>
        </p:grpSpPr>
        <p:pic>
          <p:nvPicPr>
            <p:cNvPr id="32778" name="Picture 5" descr="Luoc do TD va mien nui 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-634"/>
              <a:ext cx="5505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Line 6"/>
            <p:cNvSpPr>
              <a:spLocks noChangeShapeType="1"/>
            </p:cNvSpPr>
            <p:nvPr/>
          </p:nvSpPr>
          <p:spPr bwMode="auto">
            <a:xfrm>
              <a:off x="207" y="-716"/>
              <a:ext cx="5184" cy="0"/>
            </a:xfrm>
            <a:prstGeom prst="line">
              <a:avLst/>
            </a:prstGeom>
            <a:noFill/>
            <a:ln w="12700">
              <a:solidFill>
                <a:srgbClr val="8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4953000" y="5334000"/>
            <a:ext cx="400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 đồ tự nhiên vùng TD&amp;MNBB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79388" y="3810000"/>
            <a:ext cx="45450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18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hao hoa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895600"/>
            <a:ext cx="2238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1821">
            <a:off x="2812190" y="-377679"/>
            <a:ext cx="3807719" cy="250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Present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76700"/>
            <a:ext cx="1066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Present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3675"/>
            <a:ext cx="990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Present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1066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Present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3962400"/>
            <a:ext cx="955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4" descr="Present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57400"/>
            <a:ext cx="1820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3" name="Group 19"/>
          <p:cNvGrpSpPr>
            <a:grpSpLocks/>
          </p:cNvGrpSpPr>
          <p:nvPr/>
        </p:nvGrpSpPr>
        <p:grpSpPr bwMode="auto">
          <a:xfrm>
            <a:off x="4419601" y="3048000"/>
            <a:ext cx="962025" cy="819150"/>
            <a:chOff x="336" y="-288"/>
            <a:chExt cx="624" cy="576"/>
          </a:xfrm>
        </p:grpSpPr>
        <p:pic>
          <p:nvPicPr>
            <p:cNvPr id="36898" name="Picture 20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9" name="Picture 21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0" name="Picture 22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1" name="Picture 23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2" name="Picture 24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4" name="Group 19"/>
          <p:cNvGrpSpPr>
            <a:grpSpLocks/>
          </p:cNvGrpSpPr>
          <p:nvPr/>
        </p:nvGrpSpPr>
        <p:grpSpPr bwMode="auto">
          <a:xfrm>
            <a:off x="3733801" y="2838450"/>
            <a:ext cx="962025" cy="819150"/>
            <a:chOff x="336" y="-288"/>
            <a:chExt cx="624" cy="576"/>
          </a:xfrm>
        </p:grpSpPr>
        <p:pic>
          <p:nvPicPr>
            <p:cNvPr id="36893" name="Picture 20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4" name="Picture 21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5" name="Picture 22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6" name="Picture 23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7" name="Picture 24" descr="DSTARS-P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Cloud Callout 26"/>
          <p:cNvSpPr>
            <a:spLocks noChangeArrowheads="1"/>
          </p:cNvSpPr>
          <p:nvPr/>
        </p:nvSpPr>
        <p:spPr bwMode="auto">
          <a:xfrm>
            <a:off x="0" y="1371600"/>
            <a:ext cx="1676400" cy="2286000"/>
          </a:xfrm>
          <a:prstGeom prst="cloudCallout">
            <a:avLst>
              <a:gd name="adj1" fmla="val -19306"/>
              <a:gd name="adj2" fmla="val 111782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 algn="ctr">
            <a:solidFill>
              <a:srgbClr val="46AAC5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</a:p>
          <a:p>
            <a:pPr algn="ctr" eaLnBrk="1" hangingPunct="1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loud Callout 27"/>
          <p:cNvSpPr/>
          <p:nvPr/>
        </p:nvSpPr>
        <p:spPr>
          <a:xfrm>
            <a:off x="1849439" y="1524000"/>
            <a:ext cx="1752600" cy="2028858"/>
          </a:xfrm>
          <a:prstGeom prst="cloudCallout">
            <a:avLst>
              <a:gd name="adj1" fmla="val -15579"/>
              <a:gd name="adj2" fmla="val 11239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Cloud Callout 28"/>
          <p:cNvSpPr>
            <a:spLocks noChangeArrowheads="1"/>
          </p:cNvSpPr>
          <p:nvPr/>
        </p:nvSpPr>
        <p:spPr bwMode="auto">
          <a:xfrm>
            <a:off x="5721350" y="1724058"/>
            <a:ext cx="1524000" cy="1828800"/>
          </a:xfrm>
          <a:prstGeom prst="cloudCallout">
            <a:avLst>
              <a:gd name="adj1" fmla="val -12116"/>
              <a:gd name="adj2" fmla="val 109125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 algn="ctr">
            <a:solidFill>
              <a:srgbClr val="46AAC5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30" name="Cloud Callout 29"/>
          <p:cNvSpPr>
            <a:spLocks noChangeArrowheads="1"/>
          </p:cNvSpPr>
          <p:nvPr/>
        </p:nvSpPr>
        <p:spPr bwMode="auto">
          <a:xfrm>
            <a:off x="7391400" y="1295400"/>
            <a:ext cx="1752600" cy="2362200"/>
          </a:xfrm>
          <a:prstGeom prst="cloudCallout">
            <a:avLst>
              <a:gd name="adj1" fmla="val 11727"/>
              <a:gd name="adj2" fmla="val 124208"/>
            </a:avLst>
          </a:prstGeom>
          <a:gradFill rotWithShape="0">
            <a:gsLst>
              <a:gs pos="0">
                <a:srgbClr val="DCE6F2"/>
              </a:gs>
              <a:gs pos="35001">
                <a:srgbClr val="E4FDC2"/>
              </a:gs>
              <a:gs pos="100000">
                <a:srgbClr val="D9D9D9"/>
              </a:gs>
            </a:gsLst>
            <a:lin ang="16200000" scaled="1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</a:p>
          <a:p>
            <a:pPr algn="ctr" eaLnBrk="1" hangingPunct="1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" y="5257802"/>
            <a:ext cx="685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00275" y="5257802"/>
            <a:ext cx="685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 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48350" y="5257802"/>
            <a:ext cx="685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67675" y="5282627"/>
            <a:ext cx="685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6" name="TextBox 35">
            <a:hlinkClick r:id="rId9" action="ppaction://hlinksldjump"/>
          </p:cNvPr>
          <p:cNvSpPr txBox="1"/>
          <p:nvPr/>
        </p:nvSpPr>
        <p:spPr>
          <a:xfrm>
            <a:off x="3962400" y="6096000"/>
            <a:ext cx="381000" cy="37623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>
            <a:hlinkClick r:id="rId10" action="ppaction://hlinksldjump"/>
          </p:cNvPr>
          <p:cNvSpPr txBox="1"/>
          <p:nvPr/>
        </p:nvSpPr>
        <p:spPr>
          <a:xfrm>
            <a:off x="4876800" y="6096000"/>
            <a:ext cx="381000" cy="37623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641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 fullScrn="1"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039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129151"/>
            <a:ext cx="2057400" cy="1143000"/>
          </a:xfrm>
        </p:spPr>
        <p:txBody>
          <a:bodyPr/>
          <a:lstStyle/>
          <a:p>
            <a:pPr algn="l" eaLnBrk="1" hangingPunct="1"/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3075" name="Rectangle 8"/>
          <p:cNvSpPr txBox="1">
            <a:spLocks noChangeArrowheads="1"/>
          </p:cNvSpPr>
          <p:nvPr/>
        </p:nvSpPr>
        <p:spPr bwMode="auto">
          <a:xfrm>
            <a:off x="841375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00B050"/>
                </a:solidFill>
              </a:rPr>
              <a:t>1. </a:t>
            </a:r>
            <a:r>
              <a:rPr lang="en-US" sz="2800" dirty="0" err="1" smtClean="0">
                <a:solidFill>
                  <a:srgbClr val="00B050"/>
                </a:solidFill>
              </a:rPr>
              <a:t>Tỉnh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nào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sau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đây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không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thuộc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vùng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Đông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Bắc</a:t>
            </a:r>
            <a:r>
              <a:rPr lang="en-US" sz="2800" dirty="0" smtClean="0">
                <a:solidFill>
                  <a:srgbClr val="00B050"/>
                </a:solidFill>
              </a:rPr>
              <a:t>?</a:t>
            </a:r>
          </a:p>
          <a:p>
            <a:pPr>
              <a:defRPr/>
            </a:pPr>
            <a:endParaRPr lang="en-US" sz="3200" dirty="0" smtClean="0"/>
          </a:p>
          <a:p>
            <a:pPr algn="ctr" eaLnBrk="1" hangingPunct="1">
              <a:spcBef>
                <a:spcPct val="20000"/>
              </a:spcBef>
              <a:defRPr/>
            </a:pPr>
            <a:endParaRPr lang="en-US" sz="3200" b="0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    A.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Lạng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Sơn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                 B.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Hà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Giang</a:t>
            </a:r>
            <a:endParaRPr lang="en-US" sz="3200" b="0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sz="3200" b="0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    C.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Điện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Biên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+mn-cs"/>
              </a:rPr>
              <a:t>                 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D. Cao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Bằng</a:t>
            </a:r>
            <a:endParaRPr lang="en-US" sz="3200" b="0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1295400" y="4724399"/>
            <a:ext cx="457200" cy="731003"/>
          </a:xfrm>
          <a:prstGeom prst="ellipse">
            <a:avLst/>
          </a:prstGeom>
          <a:solidFill>
            <a:srgbClr val="FF99FF">
              <a:alpha val="52940"/>
            </a:srgbClr>
          </a:solidFill>
          <a:ln w="34925" algn="ctr">
            <a:solidFill>
              <a:srgbClr val="EE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Action Button: Forward or Next 32">
            <a:hlinkClick r:id="rId2" action="ppaction://hlinksldjump" highlightClick="1"/>
          </p:cNvPr>
          <p:cNvSpPr/>
          <p:nvPr/>
        </p:nvSpPr>
        <p:spPr>
          <a:xfrm>
            <a:off x="8458200" y="6172200"/>
            <a:ext cx="304800" cy="3048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" y="2053831"/>
            <a:ext cx="2928938" cy="264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6">
            <a:extLst>
              <a:ext uri="{FF2B5EF4-FFF2-40B4-BE49-F238E27FC236}"/>
            </a:extLst>
          </p:cNvPr>
          <p:cNvSpPr txBox="1"/>
          <p:nvPr/>
        </p:nvSpPr>
        <p:spPr>
          <a:xfrm>
            <a:off x="66764" y="534129"/>
            <a:ext cx="2502959" cy="15007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5130" tIns="72565" rIns="145130" bIns="72565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86100" y="2"/>
            <a:ext cx="5867400" cy="61555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TNTN,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-152400"/>
            <a:ext cx="2057400" cy="1143000"/>
          </a:xfrm>
        </p:spPr>
        <p:txBody>
          <a:bodyPr/>
          <a:lstStyle/>
          <a:p>
            <a:pPr algn="l" eaLnBrk="1" hangingPunct="1"/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148" name="Rectangle 8"/>
          <p:cNvSpPr txBox="1">
            <a:spLocks noChangeArrowheads="1"/>
          </p:cNvSpPr>
          <p:nvPr/>
        </p:nvSpPr>
        <p:spPr bwMode="auto">
          <a:xfrm>
            <a:off x="252414" y="914400"/>
            <a:ext cx="86629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00B050"/>
                </a:solidFill>
              </a:rPr>
              <a:t>2. </a:t>
            </a:r>
            <a:r>
              <a:rPr lang="en-US" sz="3200" dirty="0" err="1" smtClean="0">
                <a:solidFill>
                  <a:srgbClr val="00B050"/>
                </a:solidFill>
              </a:rPr>
              <a:t>Đặc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điểm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nào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sau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đây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đúng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với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vùng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Trung</a:t>
            </a:r>
            <a:r>
              <a:rPr lang="en-US" sz="3200" dirty="0" smtClean="0">
                <a:solidFill>
                  <a:srgbClr val="00B050"/>
                </a:solidFill>
              </a:rPr>
              <a:t> Du </a:t>
            </a:r>
            <a:r>
              <a:rPr lang="en-US" sz="3200" dirty="0" err="1" smtClean="0">
                <a:solidFill>
                  <a:srgbClr val="00B050"/>
                </a:solidFill>
              </a:rPr>
              <a:t>và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miền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núi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Bắc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Bộ</a:t>
            </a:r>
            <a:r>
              <a:rPr lang="en-US" sz="3200" dirty="0" smtClean="0">
                <a:solidFill>
                  <a:srgbClr val="00B050"/>
                </a:solidFill>
              </a:rPr>
              <a:t>?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2800" b="0" dirty="0" smtClean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2800" b="0" dirty="0" smtClean="0">
                <a:solidFill>
                  <a:schemeClr val="accent3"/>
                </a:solidFill>
                <a:cs typeface="Times New Roman" pitchFamily="18" charset="0"/>
              </a:rPr>
              <a:t>    </a:t>
            </a:r>
            <a:r>
              <a:rPr lang="en-US" sz="2800" b="0" dirty="0" smtClean="0">
                <a:cs typeface="Times New Roman" pitchFamily="18" charset="0"/>
              </a:rPr>
              <a:t>A. </a:t>
            </a:r>
            <a:r>
              <a:rPr lang="en-US" sz="2800" b="0" dirty="0" err="1" smtClean="0"/>
              <a:t>Vùng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có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diện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tích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lớn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nhất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nước</a:t>
            </a:r>
            <a:endParaRPr lang="en-US" sz="2800" b="0" dirty="0" smtClean="0"/>
          </a:p>
          <a:p>
            <a:pPr eaLnBrk="1" hangingPunct="1">
              <a:spcBef>
                <a:spcPct val="20000"/>
              </a:spcBef>
              <a:defRPr/>
            </a:pPr>
            <a:endParaRPr lang="en-US" sz="2800" b="0" dirty="0" smtClean="0">
              <a:cs typeface="Times New Roman" pitchFamily="18" charset="0"/>
            </a:endParaRPr>
          </a:p>
          <a:p>
            <a:pPr>
              <a:defRPr/>
            </a:pPr>
            <a:r>
              <a:rPr lang="en-US" sz="2800" b="0" dirty="0" smtClean="0">
                <a:cs typeface="Times New Roman" pitchFamily="18" charset="0"/>
              </a:rPr>
              <a:t>    B.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Vùng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có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dân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lớn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nhất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nước</a:t>
            </a:r>
            <a:endParaRPr lang="en-US" sz="2800" b="0" dirty="0" smtClean="0"/>
          </a:p>
          <a:p>
            <a:pPr eaLnBrk="1" hangingPunct="1">
              <a:spcBef>
                <a:spcPct val="20000"/>
              </a:spcBef>
              <a:defRPr/>
            </a:pPr>
            <a:endParaRPr lang="en-US" sz="2800" b="0" dirty="0" smtClean="0"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800" b="0" dirty="0" smtClean="0">
                <a:cs typeface="Times New Roman" pitchFamily="18" charset="0"/>
              </a:rPr>
              <a:t>    C. </a:t>
            </a:r>
            <a:r>
              <a:rPr lang="en-US" sz="2800" b="0" dirty="0" err="1" smtClean="0"/>
              <a:t>Vùng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có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mật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độ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dân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lớn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nhất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nước</a:t>
            </a:r>
            <a:endParaRPr lang="en-US" sz="2800" b="0" dirty="0" smtClean="0"/>
          </a:p>
          <a:p>
            <a:pPr eaLnBrk="1" hangingPunct="1">
              <a:spcBef>
                <a:spcPct val="20000"/>
              </a:spcBef>
              <a:defRPr/>
            </a:pPr>
            <a:endParaRPr lang="en-US" sz="3200" b="0" dirty="0" smtClean="0"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800" b="0" dirty="0" smtClean="0">
                <a:cs typeface="Times New Roman" pitchFamily="18" charset="0"/>
              </a:rPr>
              <a:t>    D. </a:t>
            </a:r>
            <a:r>
              <a:rPr lang="en-US" sz="2800" b="0" dirty="0" err="1" smtClean="0"/>
              <a:t>Vùng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có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diện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tích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mật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độ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dân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lớn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nhất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nước</a:t>
            </a:r>
            <a:endParaRPr lang="en-US" sz="2800" b="0" dirty="0" smtClean="0"/>
          </a:p>
          <a:p>
            <a:pPr eaLnBrk="1" hangingPunct="1">
              <a:spcBef>
                <a:spcPct val="20000"/>
              </a:spcBef>
              <a:defRPr/>
            </a:pPr>
            <a:endParaRPr lang="en-US" sz="3200" b="0" baseline="-25000" dirty="0" smtClean="0">
              <a:cs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644683" y="2438400"/>
            <a:ext cx="361631" cy="501650"/>
          </a:xfrm>
          <a:prstGeom prst="ellipse">
            <a:avLst/>
          </a:prstGeom>
          <a:solidFill>
            <a:srgbClr val="FF99FF">
              <a:alpha val="52940"/>
            </a:srgbClr>
          </a:solidFill>
          <a:ln w="34925" algn="ctr">
            <a:solidFill>
              <a:srgbClr val="EE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1" name="Action Button: Forward or Next 20">
            <a:hlinkClick r:id="rId2" action="ppaction://hlinksldjump" highlightClick="1"/>
          </p:cNvPr>
          <p:cNvSpPr/>
          <p:nvPr/>
        </p:nvSpPr>
        <p:spPr>
          <a:xfrm>
            <a:off x="8610600" y="6324600"/>
            <a:ext cx="304800" cy="3048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0"/>
          <p:cNvSpPr txBox="1">
            <a:spLocks noChangeArrowheads="1"/>
          </p:cNvSpPr>
          <p:nvPr/>
        </p:nvSpPr>
        <p:spPr bwMode="auto">
          <a:xfrm>
            <a:off x="2039938" y="228602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" y="9144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0200" y="1532901"/>
            <a:ext cx="0" cy="532509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52100" y="1870998"/>
            <a:ext cx="65151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00190" y="142869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44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Luoc do Tu nhien vung Trung du mien nui Bac B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599"/>
            <a:ext cx="6324600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1600200" y="1219200"/>
            <a:ext cx="3189877" cy="2667000"/>
          </a:xfrm>
          <a:custGeom>
            <a:avLst/>
            <a:gdLst>
              <a:gd name="connsiteX0" fmla="*/ 0 w 4751882"/>
              <a:gd name="connsiteY0" fmla="*/ 442769 h 2829836"/>
              <a:gd name="connsiteX1" fmla="*/ 44970 w 4751882"/>
              <a:gd name="connsiteY1" fmla="*/ 412789 h 2829836"/>
              <a:gd name="connsiteX2" fmla="*/ 89941 w 4751882"/>
              <a:gd name="connsiteY2" fmla="*/ 397799 h 2829836"/>
              <a:gd name="connsiteX3" fmla="*/ 134911 w 4751882"/>
              <a:gd name="connsiteY3" fmla="*/ 307858 h 2829836"/>
              <a:gd name="connsiteX4" fmla="*/ 179882 w 4751882"/>
              <a:gd name="connsiteY4" fmla="*/ 277877 h 2829836"/>
              <a:gd name="connsiteX5" fmla="*/ 284813 w 4751882"/>
              <a:gd name="connsiteY5" fmla="*/ 232907 h 2829836"/>
              <a:gd name="connsiteX6" fmla="*/ 359763 w 4751882"/>
              <a:gd name="connsiteY6" fmla="*/ 157956 h 2829836"/>
              <a:gd name="connsiteX7" fmla="*/ 434714 w 4751882"/>
              <a:gd name="connsiteY7" fmla="*/ 97995 h 2829836"/>
              <a:gd name="connsiteX8" fmla="*/ 629586 w 4751882"/>
              <a:gd name="connsiteY8" fmla="*/ 68015 h 2829836"/>
              <a:gd name="connsiteX9" fmla="*/ 719527 w 4751882"/>
              <a:gd name="connsiteY9" fmla="*/ 97995 h 2829836"/>
              <a:gd name="connsiteX10" fmla="*/ 764498 w 4751882"/>
              <a:gd name="connsiteY10" fmla="*/ 112985 h 2829836"/>
              <a:gd name="connsiteX11" fmla="*/ 809468 w 4751882"/>
              <a:gd name="connsiteY11" fmla="*/ 142966 h 2829836"/>
              <a:gd name="connsiteX12" fmla="*/ 899409 w 4751882"/>
              <a:gd name="connsiteY12" fmla="*/ 187936 h 2829836"/>
              <a:gd name="connsiteX13" fmla="*/ 974360 w 4751882"/>
              <a:gd name="connsiteY13" fmla="*/ 262887 h 2829836"/>
              <a:gd name="connsiteX14" fmla="*/ 1049311 w 4751882"/>
              <a:gd name="connsiteY14" fmla="*/ 322848 h 2829836"/>
              <a:gd name="connsiteX15" fmla="*/ 1094282 w 4751882"/>
              <a:gd name="connsiteY15" fmla="*/ 337838 h 2829836"/>
              <a:gd name="connsiteX16" fmla="*/ 1334124 w 4751882"/>
              <a:gd name="connsiteY16" fmla="*/ 277877 h 2829836"/>
              <a:gd name="connsiteX17" fmla="*/ 1364104 w 4751882"/>
              <a:gd name="connsiteY17" fmla="*/ 232907 h 2829836"/>
              <a:gd name="connsiteX18" fmla="*/ 1394085 w 4751882"/>
              <a:gd name="connsiteY18" fmla="*/ 127976 h 2829836"/>
              <a:gd name="connsiteX19" fmla="*/ 1424065 w 4751882"/>
              <a:gd name="connsiteY19" fmla="*/ 97995 h 2829836"/>
              <a:gd name="connsiteX20" fmla="*/ 1454045 w 4751882"/>
              <a:gd name="connsiteY20" fmla="*/ 53025 h 2829836"/>
              <a:gd name="connsiteX21" fmla="*/ 1499016 w 4751882"/>
              <a:gd name="connsiteY21" fmla="*/ 38035 h 2829836"/>
              <a:gd name="connsiteX22" fmla="*/ 1618937 w 4751882"/>
              <a:gd name="connsiteY22" fmla="*/ 53025 h 2829836"/>
              <a:gd name="connsiteX23" fmla="*/ 1648918 w 4751882"/>
              <a:gd name="connsiteY23" fmla="*/ 83005 h 2829836"/>
              <a:gd name="connsiteX24" fmla="*/ 1693888 w 4751882"/>
              <a:gd name="connsiteY24" fmla="*/ 112985 h 2829836"/>
              <a:gd name="connsiteX25" fmla="*/ 1828800 w 4751882"/>
              <a:gd name="connsiteY25" fmla="*/ 187936 h 2829836"/>
              <a:gd name="connsiteX26" fmla="*/ 1873770 w 4751882"/>
              <a:gd name="connsiteY26" fmla="*/ 97995 h 2829836"/>
              <a:gd name="connsiteX27" fmla="*/ 1918741 w 4751882"/>
              <a:gd name="connsiteY27" fmla="*/ 83005 h 2829836"/>
              <a:gd name="connsiteX28" fmla="*/ 2023672 w 4751882"/>
              <a:gd name="connsiteY28" fmla="*/ 97995 h 2829836"/>
              <a:gd name="connsiteX29" fmla="*/ 2128603 w 4751882"/>
              <a:gd name="connsiteY29" fmla="*/ 217917 h 2829836"/>
              <a:gd name="connsiteX30" fmla="*/ 2173573 w 4751882"/>
              <a:gd name="connsiteY30" fmla="*/ 247897 h 2829836"/>
              <a:gd name="connsiteX31" fmla="*/ 2203554 w 4751882"/>
              <a:gd name="connsiteY31" fmla="*/ 277877 h 2829836"/>
              <a:gd name="connsiteX32" fmla="*/ 2293495 w 4751882"/>
              <a:gd name="connsiteY32" fmla="*/ 307858 h 2829836"/>
              <a:gd name="connsiteX33" fmla="*/ 2383436 w 4751882"/>
              <a:gd name="connsiteY33" fmla="*/ 367818 h 2829836"/>
              <a:gd name="connsiteX34" fmla="*/ 2533337 w 4751882"/>
              <a:gd name="connsiteY34" fmla="*/ 412789 h 2829836"/>
              <a:gd name="connsiteX35" fmla="*/ 2563318 w 4751882"/>
              <a:gd name="connsiteY35" fmla="*/ 442769 h 2829836"/>
              <a:gd name="connsiteX36" fmla="*/ 2653259 w 4751882"/>
              <a:gd name="connsiteY36" fmla="*/ 502730 h 2829836"/>
              <a:gd name="connsiteX37" fmla="*/ 2728209 w 4751882"/>
              <a:gd name="connsiteY37" fmla="*/ 577681 h 2829836"/>
              <a:gd name="connsiteX38" fmla="*/ 2758190 w 4751882"/>
              <a:gd name="connsiteY38" fmla="*/ 622651 h 2829836"/>
              <a:gd name="connsiteX39" fmla="*/ 2878111 w 4751882"/>
              <a:gd name="connsiteY39" fmla="*/ 727582 h 2829836"/>
              <a:gd name="connsiteX40" fmla="*/ 2938072 w 4751882"/>
              <a:gd name="connsiteY40" fmla="*/ 802533 h 2829836"/>
              <a:gd name="connsiteX41" fmla="*/ 2983042 w 4751882"/>
              <a:gd name="connsiteY41" fmla="*/ 832513 h 2829836"/>
              <a:gd name="connsiteX42" fmla="*/ 3057993 w 4751882"/>
              <a:gd name="connsiteY42" fmla="*/ 877484 h 2829836"/>
              <a:gd name="connsiteX43" fmla="*/ 3102963 w 4751882"/>
              <a:gd name="connsiteY43" fmla="*/ 922454 h 2829836"/>
              <a:gd name="connsiteX44" fmla="*/ 3192904 w 4751882"/>
              <a:gd name="connsiteY44" fmla="*/ 982415 h 2829836"/>
              <a:gd name="connsiteX45" fmla="*/ 3237875 w 4751882"/>
              <a:gd name="connsiteY45" fmla="*/ 1012395 h 2829836"/>
              <a:gd name="connsiteX46" fmla="*/ 3327816 w 4751882"/>
              <a:gd name="connsiteY46" fmla="*/ 1072356 h 2829836"/>
              <a:gd name="connsiteX47" fmla="*/ 3462727 w 4751882"/>
              <a:gd name="connsiteY47" fmla="*/ 1177287 h 2829836"/>
              <a:gd name="connsiteX48" fmla="*/ 3507698 w 4751882"/>
              <a:gd name="connsiteY48" fmla="*/ 1192277 h 2829836"/>
              <a:gd name="connsiteX49" fmla="*/ 3582649 w 4751882"/>
              <a:gd name="connsiteY49" fmla="*/ 1252238 h 2829836"/>
              <a:gd name="connsiteX50" fmla="*/ 3702570 w 4751882"/>
              <a:gd name="connsiteY50" fmla="*/ 1357169 h 2829836"/>
              <a:gd name="connsiteX51" fmla="*/ 3747541 w 4751882"/>
              <a:gd name="connsiteY51" fmla="*/ 1402140 h 2829836"/>
              <a:gd name="connsiteX52" fmla="*/ 3807501 w 4751882"/>
              <a:gd name="connsiteY52" fmla="*/ 1492081 h 2829836"/>
              <a:gd name="connsiteX53" fmla="*/ 3882452 w 4751882"/>
              <a:gd name="connsiteY53" fmla="*/ 1597012 h 2829836"/>
              <a:gd name="connsiteX54" fmla="*/ 3942413 w 4751882"/>
              <a:gd name="connsiteY54" fmla="*/ 1686953 h 2829836"/>
              <a:gd name="connsiteX55" fmla="*/ 3987383 w 4751882"/>
              <a:gd name="connsiteY55" fmla="*/ 1746913 h 2829836"/>
              <a:gd name="connsiteX56" fmla="*/ 4047344 w 4751882"/>
              <a:gd name="connsiteY56" fmla="*/ 1806874 h 2829836"/>
              <a:gd name="connsiteX57" fmla="*/ 4092314 w 4751882"/>
              <a:gd name="connsiteY57" fmla="*/ 1896815 h 2829836"/>
              <a:gd name="connsiteX58" fmla="*/ 4107304 w 4751882"/>
              <a:gd name="connsiteY58" fmla="*/ 1941785 h 2829836"/>
              <a:gd name="connsiteX59" fmla="*/ 4047344 w 4751882"/>
              <a:gd name="connsiteY59" fmla="*/ 1971766 h 2829836"/>
              <a:gd name="connsiteX60" fmla="*/ 4137285 w 4751882"/>
              <a:gd name="connsiteY60" fmla="*/ 2031726 h 2829836"/>
              <a:gd name="connsiteX61" fmla="*/ 4242216 w 4751882"/>
              <a:gd name="connsiteY61" fmla="*/ 2151648 h 2829836"/>
              <a:gd name="connsiteX62" fmla="*/ 4257206 w 4751882"/>
              <a:gd name="connsiteY62" fmla="*/ 2211608 h 2829836"/>
              <a:gd name="connsiteX63" fmla="*/ 4302177 w 4751882"/>
              <a:gd name="connsiteY63" fmla="*/ 2226599 h 2829836"/>
              <a:gd name="connsiteX64" fmla="*/ 4437088 w 4751882"/>
              <a:gd name="connsiteY64" fmla="*/ 2241589 h 2829836"/>
              <a:gd name="connsiteX65" fmla="*/ 4527029 w 4751882"/>
              <a:gd name="connsiteY65" fmla="*/ 2421471 h 2829836"/>
              <a:gd name="connsiteX66" fmla="*/ 4572000 w 4751882"/>
              <a:gd name="connsiteY66" fmla="*/ 2526402 h 2829836"/>
              <a:gd name="connsiteX67" fmla="*/ 4691921 w 4751882"/>
              <a:gd name="connsiteY67" fmla="*/ 2541392 h 2829836"/>
              <a:gd name="connsiteX68" fmla="*/ 4736891 w 4751882"/>
              <a:gd name="connsiteY68" fmla="*/ 2721274 h 2829836"/>
              <a:gd name="connsiteX69" fmla="*/ 4751882 w 4751882"/>
              <a:gd name="connsiteY69" fmla="*/ 2766244 h 2829836"/>
              <a:gd name="connsiteX70" fmla="*/ 4736891 w 4751882"/>
              <a:gd name="connsiteY70" fmla="*/ 2706284 h 2829836"/>
              <a:gd name="connsiteX71" fmla="*/ 4646950 w 4751882"/>
              <a:gd name="connsiteY71" fmla="*/ 2736264 h 2829836"/>
              <a:gd name="connsiteX72" fmla="*/ 4557009 w 4751882"/>
              <a:gd name="connsiteY72" fmla="*/ 2796225 h 2829836"/>
              <a:gd name="connsiteX73" fmla="*/ 4122295 w 4751882"/>
              <a:gd name="connsiteY73" fmla="*/ 2766244 h 2829836"/>
              <a:gd name="connsiteX74" fmla="*/ 4047344 w 4751882"/>
              <a:gd name="connsiteY74" fmla="*/ 2691294 h 2829836"/>
              <a:gd name="connsiteX75" fmla="*/ 4017363 w 4751882"/>
              <a:gd name="connsiteY75" fmla="*/ 2661313 h 2829836"/>
              <a:gd name="connsiteX76" fmla="*/ 3942413 w 4751882"/>
              <a:gd name="connsiteY76" fmla="*/ 2646323 h 2829836"/>
              <a:gd name="connsiteX77" fmla="*/ 3792511 w 4751882"/>
              <a:gd name="connsiteY77" fmla="*/ 2586363 h 2829836"/>
              <a:gd name="connsiteX78" fmla="*/ 3717560 w 4751882"/>
              <a:gd name="connsiteY78" fmla="*/ 2526402 h 2829836"/>
              <a:gd name="connsiteX79" fmla="*/ 3597639 w 4751882"/>
              <a:gd name="connsiteY79" fmla="*/ 2466441 h 2829836"/>
              <a:gd name="connsiteX80" fmla="*/ 3507698 w 4751882"/>
              <a:gd name="connsiteY80" fmla="*/ 2451451 h 2829836"/>
              <a:gd name="connsiteX81" fmla="*/ 3462727 w 4751882"/>
              <a:gd name="connsiteY81" fmla="*/ 2421471 h 2829836"/>
              <a:gd name="connsiteX82" fmla="*/ 3417757 w 4751882"/>
              <a:gd name="connsiteY82" fmla="*/ 2406481 h 2829836"/>
              <a:gd name="connsiteX83" fmla="*/ 2968052 w 4751882"/>
              <a:gd name="connsiteY83" fmla="*/ 2391490 h 2829836"/>
              <a:gd name="connsiteX84" fmla="*/ 2908091 w 4751882"/>
              <a:gd name="connsiteY84" fmla="*/ 2361510 h 2829836"/>
              <a:gd name="connsiteX85" fmla="*/ 2818150 w 4751882"/>
              <a:gd name="connsiteY85" fmla="*/ 2331530 h 2829836"/>
              <a:gd name="connsiteX86" fmla="*/ 2803160 w 4751882"/>
              <a:gd name="connsiteY86" fmla="*/ 2271569 h 2829836"/>
              <a:gd name="connsiteX87" fmla="*/ 2713219 w 4751882"/>
              <a:gd name="connsiteY87" fmla="*/ 2196618 h 2829836"/>
              <a:gd name="connsiteX88" fmla="*/ 2668249 w 4751882"/>
              <a:gd name="connsiteY88" fmla="*/ 2151648 h 2829836"/>
              <a:gd name="connsiteX89" fmla="*/ 2638268 w 4751882"/>
              <a:gd name="connsiteY89" fmla="*/ 2076697 h 2829836"/>
              <a:gd name="connsiteX90" fmla="*/ 2233534 w 4751882"/>
              <a:gd name="connsiteY90" fmla="*/ 2046717 h 2829836"/>
              <a:gd name="connsiteX91" fmla="*/ 2143593 w 4751882"/>
              <a:gd name="connsiteY91" fmla="*/ 2061707 h 2829836"/>
              <a:gd name="connsiteX92" fmla="*/ 2098622 w 4751882"/>
              <a:gd name="connsiteY92" fmla="*/ 2076697 h 2829836"/>
              <a:gd name="connsiteX93" fmla="*/ 2083632 w 4751882"/>
              <a:gd name="connsiteY93" fmla="*/ 2121667 h 2829836"/>
              <a:gd name="connsiteX94" fmla="*/ 2068642 w 4751882"/>
              <a:gd name="connsiteY94" fmla="*/ 2211608 h 2829836"/>
              <a:gd name="connsiteX95" fmla="*/ 1978701 w 4751882"/>
              <a:gd name="connsiteY95" fmla="*/ 2241589 h 2829836"/>
              <a:gd name="connsiteX96" fmla="*/ 1933731 w 4751882"/>
              <a:gd name="connsiteY96" fmla="*/ 2286559 h 2829836"/>
              <a:gd name="connsiteX97" fmla="*/ 1723868 w 4751882"/>
              <a:gd name="connsiteY97" fmla="*/ 2286559 h 2829836"/>
              <a:gd name="connsiteX98" fmla="*/ 1693888 w 4751882"/>
              <a:gd name="connsiteY98" fmla="*/ 2226599 h 2829836"/>
              <a:gd name="connsiteX99" fmla="*/ 1558977 w 4751882"/>
              <a:gd name="connsiteY99" fmla="*/ 2181628 h 2829836"/>
              <a:gd name="connsiteX100" fmla="*/ 1514006 w 4751882"/>
              <a:gd name="connsiteY100" fmla="*/ 2166638 h 2829836"/>
              <a:gd name="connsiteX101" fmla="*/ 1469036 w 4751882"/>
              <a:gd name="connsiteY101" fmla="*/ 2151648 h 2829836"/>
              <a:gd name="connsiteX102" fmla="*/ 1394085 w 4751882"/>
              <a:gd name="connsiteY102" fmla="*/ 2046717 h 2829836"/>
              <a:gd name="connsiteX103" fmla="*/ 1334124 w 4751882"/>
              <a:gd name="connsiteY103" fmla="*/ 2016736 h 2829836"/>
              <a:gd name="connsiteX104" fmla="*/ 1214203 w 4751882"/>
              <a:gd name="connsiteY104" fmla="*/ 1986756 h 2829836"/>
              <a:gd name="connsiteX105" fmla="*/ 1094282 w 4751882"/>
              <a:gd name="connsiteY105" fmla="*/ 1851844 h 2829836"/>
              <a:gd name="connsiteX106" fmla="*/ 1049311 w 4751882"/>
              <a:gd name="connsiteY106" fmla="*/ 1761903 h 2829836"/>
              <a:gd name="connsiteX107" fmla="*/ 1034321 w 4751882"/>
              <a:gd name="connsiteY107" fmla="*/ 1716933 h 2829836"/>
              <a:gd name="connsiteX108" fmla="*/ 989350 w 4751882"/>
              <a:gd name="connsiteY108" fmla="*/ 1701943 h 2829836"/>
              <a:gd name="connsiteX109" fmla="*/ 944380 w 4751882"/>
              <a:gd name="connsiteY109" fmla="*/ 1656972 h 2829836"/>
              <a:gd name="connsiteX110" fmla="*/ 899409 w 4751882"/>
              <a:gd name="connsiteY110" fmla="*/ 1641982 h 2829836"/>
              <a:gd name="connsiteX111" fmla="*/ 869429 w 4751882"/>
              <a:gd name="connsiteY111" fmla="*/ 1582022 h 2829836"/>
              <a:gd name="connsiteX112" fmla="*/ 899409 w 4751882"/>
              <a:gd name="connsiteY112" fmla="*/ 1537051 h 2829836"/>
              <a:gd name="connsiteX113" fmla="*/ 944380 w 4751882"/>
              <a:gd name="connsiteY113" fmla="*/ 1492081 h 2829836"/>
              <a:gd name="connsiteX114" fmla="*/ 1034321 w 4751882"/>
              <a:gd name="connsiteY114" fmla="*/ 1357169 h 2829836"/>
              <a:gd name="connsiteX115" fmla="*/ 1079291 w 4751882"/>
              <a:gd name="connsiteY115" fmla="*/ 1312199 h 2829836"/>
              <a:gd name="connsiteX116" fmla="*/ 1124262 w 4751882"/>
              <a:gd name="connsiteY116" fmla="*/ 1282218 h 2829836"/>
              <a:gd name="connsiteX117" fmla="*/ 1139252 w 4751882"/>
              <a:gd name="connsiteY117" fmla="*/ 1237248 h 2829836"/>
              <a:gd name="connsiteX118" fmla="*/ 1109272 w 4751882"/>
              <a:gd name="connsiteY118" fmla="*/ 1192277 h 2829836"/>
              <a:gd name="connsiteX119" fmla="*/ 1064301 w 4751882"/>
              <a:gd name="connsiteY119" fmla="*/ 1162297 h 2829836"/>
              <a:gd name="connsiteX120" fmla="*/ 929390 w 4751882"/>
              <a:gd name="connsiteY120" fmla="*/ 1132317 h 2829836"/>
              <a:gd name="connsiteX121" fmla="*/ 884419 w 4751882"/>
              <a:gd name="connsiteY121" fmla="*/ 1057366 h 2829836"/>
              <a:gd name="connsiteX122" fmla="*/ 809468 w 4751882"/>
              <a:gd name="connsiteY122" fmla="*/ 1132317 h 2829836"/>
              <a:gd name="connsiteX123" fmla="*/ 689547 w 4751882"/>
              <a:gd name="connsiteY123" fmla="*/ 1162297 h 2829836"/>
              <a:gd name="connsiteX124" fmla="*/ 644577 w 4751882"/>
              <a:gd name="connsiteY124" fmla="*/ 1177287 h 2829836"/>
              <a:gd name="connsiteX125" fmla="*/ 614596 w 4751882"/>
              <a:gd name="connsiteY125" fmla="*/ 1147307 h 2829836"/>
              <a:gd name="connsiteX126" fmla="*/ 599606 w 4751882"/>
              <a:gd name="connsiteY126" fmla="*/ 1087346 h 2829836"/>
              <a:gd name="connsiteX127" fmla="*/ 584616 w 4751882"/>
              <a:gd name="connsiteY127" fmla="*/ 1042376 h 2829836"/>
              <a:gd name="connsiteX128" fmla="*/ 524655 w 4751882"/>
              <a:gd name="connsiteY128" fmla="*/ 907464 h 2829836"/>
              <a:gd name="connsiteX129" fmla="*/ 449704 w 4751882"/>
              <a:gd name="connsiteY129" fmla="*/ 832513 h 2829836"/>
              <a:gd name="connsiteX130" fmla="*/ 434714 w 4751882"/>
              <a:gd name="connsiteY130" fmla="*/ 787543 h 2829836"/>
              <a:gd name="connsiteX131" fmla="*/ 389744 w 4751882"/>
              <a:gd name="connsiteY131" fmla="*/ 742572 h 2829836"/>
              <a:gd name="connsiteX132" fmla="*/ 359763 w 4751882"/>
              <a:gd name="connsiteY132" fmla="*/ 697602 h 2829836"/>
              <a:gd name="connsiteX133" fmla="*/ 299803 w 4751882"/>
              <a:gd name="connsiteY133" fmla="*/ 562690 h 2829836"/>
              <a:gd name="connsiteX134" fmla="*/ 269822 w 4751882"/>
              <a:gd name="connsiteY134" fmla="*/ 532710 h 2829836"/>
              <a:gd name="connsiteX135" fmla="*/ 194872 w 4751882"/>
              <a:gd name="connsiteY135" fmla="*/ 487740 h 2829836"/>
              <a:gd name="connsiteX136" fmla="*/ 164891 w 4751882"/>
              <a:gd name="connsiteY136" fmla="*/ 442769 h 2829836"/>
              <a:gd name="connsiteX137" fmla="*/ 74950 w 4751882"/>
              <a:gd name="connsiteY137" fmla="*/ 397799 h 2829836"/>
              <a:gd name="connsiteX138" fmla="*/ 134911 w 4751882"/>
              <a:gd name="connsiteY138" fmla="*/ 472749 h 2829836"/>
              <a:gd name="connsiteX139" fmla="*/ 179882 w 4751882"/>
              <a:gd name="connsiteY139" fmla="*/ 592671 h 2829836"/>
              <a:gd name="connsiteX140" fmla="*/ 194872 w 4751882"/>
              <a:gd name="connsiteY140" fmla="*/ 652631 h 2829836"/>
              <a:gd name="connsiteX141" fmla="*/ 209862 w 4751882"/>
              <a:gd name="connsiteY141" fmla="*/ 697602 h 2829836"/>
              <a:gd name="connsiteX142" fmla="*/ 194872 w 4751882"/>
              <a:gd name="connsiteY142" fmla="*/ 517720 h 2829836"/>
              <a:gd name="connsiteX143" fmla="*/ 164891 w 4751882"/>
              <a:gd name="connsiteY143" fmla="*/ 487740 h 2829836"/>
              <a:gd name="connsiteX144" fmla="*/ 74950 w 4751882"/>
              <a:gd name="connsiteY144" fmla="*/ 457759 h 2829836"/>
              <a:gd name="connsiteX145" fmla="*/ 29980 w 4751882"/>
              <a:gd name="connsiteY145" fmla="*/ 427779 h 2829836"/>
              <a:gd name="connsiteX146" fmla="*/ 74950 w 4751882"/>
              <a:gd name="connsiteY146" fmla="*/ 412789 h 2829836"/>
              <a:gd name="connsiteX147" fmla="*/ 104931 w 4751882"/>
              <a:gd name="connsiteY147" fmla="*/ 442769 h 2829836"/>
              <a:gd name="connsiteX148" fmla="*/ 164891 w 4751882"/>
              <a:gd name="connsiteY148" fmla="*/ 517720 h 2829836"/>
              <a:gd name="connsiteX149" fmla="*/ 179882 w 4751882"/>
              <a:gd name="connsiteY149" fmla="*/ 562690 h 2829836"/>
              <a:gd name="connsiteX150" fmla="*/ 209862 w 4751882"/>
              <a:gd name="connsiteY150" fmla="*/ 592671 h 2829836"/>
              <a:gd name="connsiteX151" fmla="*/ 314793 w 4751882"/>
              <a:gd name="connsiteY151" fmla="*/ 652631 h 2829836"/>
              <a:gd name="connsiteX152" fmla="*/ 404734 w 4751882"/>
              <a:gd name="connsiteY152" fmla="*/ 712592 h 2829836"/>
              <a:gd name="connsiteX153" fmla="*/ 359763 w 4751882"/>
              <a:gd name="connsiteY153" fmla="*/ 802533 h 2829836"/>
              <a:gd name="connsiteX154" fmla="*/ 494675 w 4751882"/>
              <a:gd name="connsiteY154" fmla="*/ 817523 h 2829836"/>
              <a:gd name="connsiteX155" fmla="*/ 314793 w 4751882"/>
              <a:gd name="connsiteY155" fmla="*/ 712592 h 282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4751882" h="2829836">
                <a:moveTo>
                  <a:pt x="0" y="442769"/>
                </a:moveTo>
                <a:cubicBezTo>
                  <a:pt x="14990" y="432776"/>
                  <a:pt x="28856" y="420846"/>
                  <a:pt x="44970" y="412789"/>
                </a:cubicBezTo>
                <a:cubicBezTo>
                  <a:pt x="59103" y="405723"/>
                  <a:pt x="77602" y="407670"/>
                  <a:pt x="89941" y="397799"/>
                </a:cubicBezTo>
                <a:cubicBezTo>
                  <a:pt x="160143" y="341637"/>
                  <a:pt x="86634" y="368204"/>
                  <a:pt x="134911" y="307858"/>
                </a:cubicBezTo>
                <a:cubicBezTo>
                  <a:pt x="146166" y="293790"/>
                  <a:pt x="164240" y="286816"/>
                  <a:pt x="179882" y="277877"/>
                </a:cubicBezTo>
                <a:cubicBezTo>
                  <a:pt x="231747" y="248240"/>
                  <a:pt x="234361" y="249724"/>
                  <a:pt x="284813" y="232907"/>
                </a:cubicBezTo>
                <a:cubicBezTo>
                  <a:pt x="309796" y="207923"/>
                  <a:pt x="330365" y="177554"/>
                  <a:pt x="359763" y="157956"/>
                </a:cubicBezTo>
                <a:cubicBezTo>
                  <a:pt x="416493" y="120137"/>
                  <a:pt x="391995" y="140715"/>
                  <a:pt x="434714" y="97995"/>
                </a:cubicBezTo>
                <a:cubicBezTo>
                  <a:pt x="467379" y="0"/>
                  <a:pt x="439106" y="36269"/>
                  <a:pt x="629586" y="68015"/>
                </a:cubicBezTo>
                <a:cubicBezTo>
                  <a:pt x="660758" y="73210"/>
                  <a:pt x="689547" y="88002"/>
                  <a:pt x="719527" y="97995"/>
                </a:cubicBezTo>
                <a:lnTo>
                  <a:pt x="764498" y="112985"/>
                </a:lnTo>
                <a:cubicBezTo>
                  <a:pt x="779488" y="122979"/>
                  <a:pt x="793354" y="134909"/>
                  <a:pt x="809468" y="142966"/>
                </a:cubicBezTo>
                <a:cubicBezTo>
                  <a:pt x="870797" y="173631"/>
                  <a:pt x="842128" y="137815"/>
                  <a:pt x="899409" y="187936"/>
                </a:cubicBezTo>
                <a:cubicBezTo>
                  <a:pt x="925999" y="211202"/>
                  <a:pt x="949376" y="237903"/>
                  <a:pt x="974360" y="262887"/>
                </a:cubicBezTo>
                <a:cubicBezTo>
                  <a:pt x="1002242" y="290769"/>
                  <a:pt x="1011497" y="303941"/>
                  <a:pt x="1049311" y="322848"/>
                </a:cubicBezTo>
                <a:cubicBezTo>
                  <a:pt x="1063444" y="329915"/>
                  <a:pt x="1079292" y="332841"/>
                  <a:pt x="1094282" y="337838"/>
                </a:cubicBezTo>
                <a:cubicBezTo>
                  <a:pt x="1430170" y="315446"/>
                  <a:pt x="1275340" y="395446"/>
                  <a:pt x="1334124" y="277877"/>
                </a:cubicBezTo>
                <a:cubicBezTo>
                  <a:pt x="1342181" y="261763"/>
                  <a:pt x="1354111" y="247897"/>
                  <a:pt x="1364104" y="232907"/>
                </a:cubicBezTo>
                <a:cubicBezTo>
                  <a:pt x="1366904" y="221709"/>
                  <a:pt x="1384870" y="143335"/>
                  <a:pt x="1394085" y="127976"/>
                </a:cubicBezTo>
                <a:cubicBezTo>
                  <a:pt x="1401356" y="115857"/>
                  <a:pt x="1415236" y="109031"/>
                  <a:pt x="1424065" y="97995"/>
                </a:cubicBezTo>
                <a:cubicBezTo>
                  <a:pt x="1435319" y="83927"/>
                  <a:pt x="1439977" y="64279"/>
                  <a:pt x="1454045" y="53025"/>
                </a:cubicBezTo>
                <a:cubicBezTo>
                  <a:pt x="1466384" y="43154"/>
                  <a:pt x="1484026" y="43032"/>
                  <a:pt x="1499016" y="38035"/>
                </a:cubicBezTo>
                <a:cubicBezTo>
                  <a:pt x="1538990" y="43032"/>
                  <a:pt x="1580351" y="41449"/>
                  <a:pt x="1618937" y="53025"/>
                </a:cubicBezTo>
                <a:cubicBezTo>
                  <a:pt x="1632474" y="57086"/>
                  <a:pt x="1637882" y="74176"/>
                  <a:pt x="1648918" y="83005"/>
                </a:cubicBezTo>
                <a:cubicBezTo>
                  <a:pt x="1662986" y="94259"/>
                  <a:pt x="1678898" y="102992"/>
                  <a:pt x="1693888" y="112985"/>
                </a:cubicBezTo>
                <a:cubicBezTo>
                  <a:pt x="1767982" y="224125"/>
                  <a:pt x="1718517" y="209992"/>
                  <a:pt x="1828800" y="187936"/>
                </a:cubicBezTo>
                <a:cubicBezTo>
                  <a:pt x="1838675" y="158312"/>
                  <a:pt x="1847354" y="119128"/>
                  <a:pt x="1873770" y="97995"/>
                </a:cubicBezTo>
                <a:cubicBezTo>
                  <a:pt x="1886109" y="88124"/>
                  <a:pt x="1903751" y="88002"/>
                  <a:pt x="1918741" y="83005"/>
                </a:cubicBezTo>
                <a:cubicBezTo>
                  <a:pt x="1953718" y="88002"/>
                  <a:pt x="1992070" y="82194"/>
                  <a:pt x="2023672" y="97995"/>
                </a:cubicBezTo>
                <a:cubicBezTo>
                  <a:pt x="2120899" y="146609"/>
                  <a:pt x="2074160" y="163474"/>
                  <a:pt x="2128603" y="217917"/>
                </a:cubicBezTo>
                <a:cubicBezTo>
                  <a:pt x="2141342" y="230656"/>
                  <a:pt x="2159505" y="236643"/>
                  <a:pt x="2173573" y="247897"/>
                </a:cubicBezTo>
                <a:cubicBezTo>
                  <a:pt x="2184609" y="256726"/>
                  <a:pt x="2190913" y="271557"/>
                  <a:pt x="2203554" y="277877"/>
                </a:cubicBezTo>
                <a:cubicBezTo>
                  <a:pt x="2231820" y="292010"/>
                  <a:pt x="2267200" y="290328"/>
                  <a:pt x="2293495" y="307858"/>
                </a:cubicBezTo>
                <a:cubicBezTo>
                  <a:pt x="2323475" y="327845"/>
                  <a:pt x="2349253" y="356424"/>
                  <a:pt x="2383436" y="367818"/>
                </a:cubicBezTo>
                <a:cubicBezTo>
                  <a:pt x="2492922" y="404314"/>
                  <a:pt x="2442718" y="390134"/>
                  <a:pt x="2533337" y="412789"/>
                </a:cubicBezTo>
                <a:cubicBezTo>
                  <a:pt x="2543331" y="422782"/>
                  <a:pt x="2552012" y="434289"/>
                  <a:pt x="2563318" y="442769"/>
                </a:cubicBezTo>
                <a:cubicBezTo>
                  <a:pt x="2592144" y="464388"/>
                  <a:pt x="2653259" y="502730"/>
                  <a:pt x="2653259" y="502730"/>
                </a:cubicBezTo>
                <a:cubicBezTo>
                  <a:pt x="2733203" y="622645"/>
                  <a:pt x="2628279" y="477751"/>
                  <a:pt x="2728209" y="577681"/>
                </a:cubicBezTo>
                <a:cubicBezTo>
                  <a:pt x="2740948" y="590420"/>
                  <a:pt x="2746326" y="609093"/>
                  <a:pt x="2758190" y="622651"/>
                </a:cubicBezTo>
                <a:cubicBezTo>
                  <a:pt x="2866072" y="745944"/>
                  <a:pt x="2793447" y="659850"/>
                  <a:pt x="2878111" y="727582"/>
                </a:cubicBezTo>
                <a:cubicBezTo>
                  <a:pt x="2952279" y="786917"/>
                  <a:pt x="2860162" y="724624"/>
                  <a:pt x="2938072" y="802533"/>
                </a:cubicBezTo>
                <a:cubicBezTo>
                  <a:pt x="2950811" y="815272"/>
                  <a:pt x="2968974" y="821259"/>
                  <a:pt x="2983042" y="832513"/>
                </a:cubicBezTo>
                <a:cubicBezTo>
                  <a:pt x="3041833" y="879546"/>
                  <a:pt x="2979894" y="851452"/>
                  <a:pt x="3057993" y="877484"/>
                </a:cubicBezTo>
                <a:cubicBezTo>
                  <a:pt x="3072983" y="892474"/>
                  <a:pt x="3086229" y="909439"/>
                  <a:pt x="3102963" y="922454"/>
                </a:cubicBezTo>
                <a:cubicBezTo>
                  <a:pt x="3131405" y="944575"/>
                  <a:pt x="3162924" y="962428"/>
                  <a:pt x="3192904" y="982415"/>
                </a:cubicBezTo>
                <a:cubicBezTo>
                  <a:pt x="3207894" y="992408"/>
                  <a:pt x="3225136" y="999656"/>
                  <a:pt x="3237875" y="1012395"/>
                </a:cubicBezTo>
                <a:cubicBezTo>
                  <a:pt x="3294018" y="1068539"/>
                  <a:pt x="3262734" y="1050662"/>
                  <a:pt x="3327816" y="1072356"/>
                </a:cubicBezTo>
                <a:cubicBezTo>
                  <a:pt x="3366617" y="1111157"/>
                  <a:pt x="3408938" y="1159358"/>
                  <a:pt x="3462727" y="1177287"/>
                </a:cubicBezTo>
                <a:lnTo>
                  <a:pt x="3507698" y="1192277"/>
                </a:lnTo>
                <a:cubicBezTo>
                  <a:pt x="3646125" y="1284564"/>
                  <a:pt x="3475839" y="1166792"/>
                  <a:pt x="3582649" y="1252238"/>
                </a:cubicBezTo>
                <a:cubicBezTo>
                  <a:pt x="3706589" y="1351389"/>
                  <a:pt x="3517660" y="1172259"/>
                  <a:pt x="3702570" y="1357169"/>
                </a:cubicBezTo>
                <a:cubicBezTo>
                  <a:pt x="3717560" y="1372159"/>
                  <a:pt x="3738060" y="1383179"/>
                  <a:pt x="3747541" y="1402140"/>
                </a:cubicBezTo>
                <a:cubicBezTo>
                  <a:pt x="3783841" y="1474741"/>
                  <a:pt x="3761720" y="1446299"/>
                  <a:pt x="3807501" y="1492081"/>
                </a:cubicBezTo>
                <a:cubicBezTo>
                  <a:pt x="3844684" y="1603630"/>
                  <a:pt x="3787607" y="1454746"/>
                  <a:pt x="3882452" y="1597012"/>
                </a:cubicBezTo>
                <a:cubicBezTo>
                  <a:pt x="3902439" y="1626992"/>
                  <a:pt x="3920794" y="1658127"/>
                  <a:pt x="3942413" y="1686953"/>
                </a:cubicBezTo>
                <a:cubicBezTo>
                  <a:pt x="3957403" y="1706940"/>
                  <a:pt x="3970931" y="1728111"/>
                  <a:pt x="3987383" y="1746913"/>
                </a:cubicBezTo>
                <a:cubicBezTo>
                  <a:pt x="4005996" y="1768185"/>
                  <a:pt x="4047344" y="1806874"/>
                  <a:pt x="4047344" y="1806874"/>
                </a:cubicBezTo>
                <a:cubicBezTo>
                  <a:pt x="4085022" y="1919907"/>
                  <a:pt x="4034197" y="1780580"/>
                  <a:pt x="4092314" y="1896815"/>
                </a:cubicBezTo>
                <a:cubicBezTo>
                  <a:pt x="4099380" y="1910948"/>
                  <a:pt x="4102307" y="1926795"/>
                  <a:pt x="4107304" y="1941785"/>
                </a:cubicBezTo>
                <a:cubicBezTo>
                  <a:pt x="4087317" y="1951779"/>
                  <a:pt x="4040277" y="1950567"/>
                  <a:pt x="4047344" y="1971766"/>
                </a:cubicBezTo>
                <a:cubicBezTo>
                  <a:pt x="4058738" y="2005949"/>
                  <a:pt x="4111807" y="2006248"/>
                  <a:pt x="4137285" y="2031726"/>
                </a:cubicBezTo>
                <a:cubicBezTo>
                  <a:pt x="4224975" y="2119416"/>
                  <a:pt x="4192638" y="2077279"/>
                  <a:pt x="4242216" y="2151648"/>
                </a:cubicBezTo>
                <a:cubicBezTo>
                  <a:pt x="4247213" y="2171635"/>
                  <a:pt x="4244336" y="2195521"/>
                  <a:pt x="4257206" y="2211608"/>
                </a:cubicBezTo>
                <a:cubicBezTo>
                  <a:pt x="4267077" y="2223947"/>
                  <a:pt x="4286591" y="2224001"/>
                  <a:pt x="4302177" y="2226599"/>
                </a:cubicBezTo>
                <a:cubicBezTo>
                  <a:pt x="4346808" y="2234038"/>
                  <a:pt x="4392118" y="2236592"/>
                  <a:pt x="4437088" y="2241589"/>
                </a:cubicBezTo>
                <a:cubicBezTo>
                  <a:pt x="4487622" y="2317390"/>
                  <a:pt x="4509297" y="2332810"/>
                  <a:pt x="4527029" y="2421471"/>
                </a:cubicBezTo>
                <a:cubicBezTo>
                  <a:pt x="4531904" y="2445848"/>
                  <a:pt x="4531151" y="2514147"/>
                  <a:pt x="4572000" y="2526402"/>
                </a:cubicBezTo>
                <a:cubicBezTo>
                  <a:pt x="4610586" y="2537978"/>
                  <a:pt x="4651947" y="2536395"/>
                  <a:pt x="4691921" y="2541392"/>
                </a:cubicBezTo>
                <a:cubicBezTo>
                  <a:pt x="4746476" y="2677782"/>
                  <a:pt x="4703057" y="2552108"/>
                  <a:pt x="4736891" y="2721274"/>
                </a:cubicBezTo>
                <a:cubicBezTo>
                  <a:pt x="4739990" y="2736768"/>
                  <a:pt x="4751882" y="2782045"/>
                  <a:pt x="4751882" y="2766244"/>
                </a:cubicBezTo>
                <a:cubicBezTo>
                  <a:pt x="4751882" y="2745642"/>
                  <a:pt x="4741888" y="2726271"/>
                  <a:pt x="4736891" y="2706284"/>
                </a:cubicBezTo>
                <a:cubicBezTo>
                  <a:pt x="4706911" y="2716277"/>
                  <a:pt x="4674575" y="2720917"/>
                  <a:pt x="4646950" y="2736264"/>
                </a:cubicBezTo>
                <a:cubicBezTo>
                  <a:pt x="4478522" y="2829836"/>
                  <a:pt x="4705785" y="2746634"/>
                  <a:pt x="4557009" y="2796225"/>
                </a:cubicBezTo>
                <a:cubicBezTo>
                  <a:pt x="4412104" y="2786231"/>
                  <a:pt x="4266422" y="2784260"/>
                  <a:pt x="4122295" y="2766244"/>
                </a:cubicBezTo>
                <a:cubicBezTo>
                  <a:pt x="4082320" y="2761247"/>
                  <a:pt x="4067332" y="2716278"/>
                  <a:pt x="4047344" y="2691294"/>
                </a:cubicBezTo>
                <a:cubicBezTo>
                  <a:pt x="4038515" y="2680258"/>
                  <a:pt x="4030353" y="2666880"/>
                  <a:pt x="4017363" y="2661313"/>
                </a:cubicBezTo>
                <a:cubicBezTo>
                  <a:pt x="3993945" y="2651277"/>
                  <a:pt x="3966993" y="2653027"/>
                  <a:pt x="3942413" y="2646323"/>
                </a:cubicBezTo>
                <a:cubicBezTo>
                  <a:pt x="3860910" y="2624095"/>
                  <a:pt x="3859781" y="2619997"/>
                  <a:pt x="3792511" y="2586363"/>
                </a:cubicBezTo>
                <a:cubicBezTo>
                  <a:pt x="3761657" y="2555508"/>
                  <a:pt x="3759165" y="2549096"/>
                  <a:pt x="3717560" y="2526402"/>
                </a:cubicBezTo>
                <a:cubicBezTo>
                  <a:pt x="3678325" y="2505001"/>
                  <a:pt x="3641723" y="2473788"/>
                  <a:pt x="3597639" y="2466441"/>
                </a:cubicBezTo>
                <a:lnTo>
                  <a:pt x="3507698" y="2451451"/>
                </a:lnTo>
                <a:cubicBezTo>
                  <a:pt x="3492708" y="2441458"/>
                  <a:pt x="3478841" y="2429528"/>
                  <a:pt x="3462727" y="2421471"/>
                </a:cubicBezTo>
                <a:cubicBezTo>
                  <a:pt x="3448594" y="2414405"/>
                  <a:pt x="3433529" y="2407437"/>
                  <a:pt x="3417757" y="2406481"/>
                </a:cubicBezTo>
                <a:cubicBezTo>
                  <a:pt x="3268047" y="2397407"/>
                  <a:pt x="3117954" y="2396487"/>
                  <a:pt x="2968052" y="2391490"/>
                </a:cubicBezTo>
                <a:cubicBezTo>
                  <a:pt x="2948065" y="2381497"/>
                  <a:pt x="2928839" y="2369809"/>
                  <a:pt x="2908091" y="2361510"/>
                </a:cubicBezTo>
                <a:cubicBezTo>
                  <a:pt x="2878749" y="2349773"/>
                  <a:pt x="2818150" y="2331530"/>
                  <a:pt x="2818150" y="2331530"/>
                </a:cubicBezTo>
                <a:cubicBezTo>
                  <a:pt x="2813153" y="2311543"/>
                  <a:pt x="2813381" y="2289457"/>
                  <a:pt x="2803160" y="2271569"/>
                </a:cubicBezTo>
                <a:cubicBezTo>
                  <a:pt x="2779274" y="2229768"/>
                  <a:pt x="2747084" y="2224839"/>
                  <a:pt x="2713219" y="2196618"/>
                </a:cubicBezTo>
                <a:cubicBezTo>
                  <a:pt x="2696933" y="2183047"/>
                  <a:pt x="2683239" y="2166638"/>
                  <a:pt x="2668249" y="2151648"/>
                </a:cubicBezTo>
                <a:cubicBezTo>
                  <a:pt x="2658255" y="2126664"/>
                  <a:pt x="2652529" y="2099515"/>
                  <a:pt x="2638268" y="2076697"/>
                </a:cubicBezTo>
                <a:cubicBezTo>
                  <a:pt x="2555881" y="1944877"/>
                  <a:pt x="2345814" y="2042038"/>
                  <a:pt x="2233534" y="2046717"/>
                </a:cubicBezTo>
                <a:cubicBezTo>
                  <a:pt x="2203554" y="2051714"/>
                  <a:pt x="2173263" y="2055114"/>
                  <a:pt x="2143593" y="2061707"/>
                </a:cubicBezTo>
                <a:cubicBezTo>
                  <a:pt x="2128168" y="2065135"/>
                  <a:pt x="2109795" y="2065524"/>
                  <a:pt x="2098622" y="2076697"/>
                </a:cubicBezTo>
                <a:cubicBezTo>
                  <a:pt x="2087449" y="2087870"/>
                  <a:pt x="2088629" y="2106677"/>
                  <a:pt x="2083632" y="2121667"/>
                </a:cubicBezTo>
                <a:cubicBezTo>
                  <a:pt x="2078635" y="2151647"/>
                  <a:pt x="2088656" y="2188734"/>
                  <a:pt x="2068642" y="2211608"/>
                </a:cubicBezTo>
                <a:cubicBezTo>
                  <a:pt x="2047832" y="2235391"/>
                  <a:pt x="1978701" y="2241589"/>
                  <a:pt x="1978701" y="2241589"/>
                </a:cubicBezTo>
                <a:cubicBezTo>
                  <a:pt x="1963711" y="2256579"/>
                  <a:pt x="1952137" y="2276041"/>
                  <a:pt x="1933731" y="2286559"/>
                </a:cubicBezTo>
                <a:cubicBezTo>
                  <a:pt x="1877080" y="2318931"/>
                  <a:pt x="1767456" y="2290918"/>
                  <a:pt x="1723868" y="2286559"/>
                </a:cubicBezTo>
                <a:cubicBezTo>
                  <a:pt x="1713875" y="2266572"/>
                  <a:pt x="1711765" y="2240006"/>
                  <a:pt x="1693888" y="2226599"/>
                </a:cubicBezTo>
                <a:cubicBezTo>
                  <a:pt x="1693887" y="2226598"/>
                  <a:pt x="1581463" y="2189123"/>
                  <a:pt x="1558977" y="2181628"/>
                </a:cubicBezTo>
                <a:lnTo>
                  <a:pt x="1514006" y="2166638"/>
                </a:lnTo>
                <a:lnTo>
                  <a:pt x="1469036" y="2151648"/>
                </a:lnTo>
                <a:cubicBezTo>
                  <a:pt x="1454993" y="2130584"/>
                  <a:pt x="1408545" y="2059112"/>
                  <a:pt x="1394085" y="2046717"/>
                </a:cubicBezTo>
                <a:cubicBezTo>
                  <a:pt x="1377118" y="2032174"/>
                  <a:pt x="1354663" y="2025539"/>
                  <a:pt x="1334124" y="2016736"/>
                </a:cubicBezTo>
                <a:cubicBezTo>
                  <a:pt x="1293792" y="1999451"/>
                  <a:pt x="1258194" y="1995554"/>
                  <a:pt x="1214203" y="1986756"/>
                </a:cubicBezTo>
                <a:cubicBezTo>
                  <a:pt x="1159538" y="1945757"/>
                  <a:pt x="1118891" y="1925665"/>
                  <a:pt x="1094282" y="1851844"/>
                </a:cubicBezTo>
                <a:cubicBezTo>
                  <a:pt x="1056600" y="1738804"/>
                  <a:pt x="1107432" y="1878146"/>
                  <a:pt x="1049311" y="1761903"/>
                </a:cubicBezTo>
                <a:cubicBezTo>
                  <a:pt x="1042245" y="1747770"/>
                  <a:pt x="1045494" y="1728106"/>
                  <a:pt x="1034321" y="1716933"/>
                </a:cubicBezTo>
                <a:cubicBezTo>
                  <a:pt x="1023148" y="1705760"/>
                  <a:pt x="1004340" y="1706940"/>
                  <a:pt x="989350" y="1701943"/>
                </a:cubicBezTo>
                <a:cubicBezTo>
                  <a:pt x="974360" y="1686953"/>
                  <a:pt x="962019" y="1668731"/>
                  <a:pt x="944380" y="1656972"/>
                </a:cubicBezTo>
                <a:cubicBezTo>
                  <a:pt x="931233" y="1648207"/>
                  <a:pt x="910582" y="1653155"/>
                  <a:pt x="899409" y="1641982"/>
                </a:cubicBezTo>
                <a:cubicBezTo>
                  <a:pt x="883608" y="1626181"/>
                  <a:pt x="879422" y="1602009"/>
                  <a:pt x="869429" y="1582022"/>
                </a:cubicBezTo>
                <a:cubicBezTo>
                  <a:pt x="879422" y="1567032"/>
                  <a:pt x="887875" y="1550891"/>
                  <a:pt x="899409" y="1537051"/>
                </a:cubicBezTo>
                <a:cubicBezTo>
                  <a:pt x="912980" y="1520765"/>
                  <a:pt x="936507" y="1511764"/>
                  <a:pt x="944380" y="1492081"/>
                </a:cubicBezTo>
                <a:cubicBezTo>
                  <a:pt x="1003452" y="1344401"/>
                  <a:pt x="895891" y="1412540"/>
                  <a:pt x="1034321" y="1357169"/>
                </a:cubicBezTo>
                <a:cubicBezTo>
                  <a:pt x="1049311" y="1342179"/>
                  <a:pt x="1063005" y="1325770"/>
                  <a:pt x="1079291" y="1312199"/>
                </a:cubicBezTo>
                <a:cubicBezTo>
                  <a:pt x="1093131" y="1300665"/>
                  <a:pt x="1113007" y="1296286"/>
                  <a:pt x="1124262" y="1282218"/>
                </a:cubicBezTo>
                <a:cubicBezTo>
                  <a:pt x="1134133" y="1269880"/>
                  <a:pt x="1134255" y="1252238"/>
                  <a:pt x="1139252" y="1237248"/>
                </a:cubicBezTo>
                <a:cubicBezTo>
                  <a:pt x="1129259" y="1222258"/>
                  <a:pt x="1122011" y="1205016"/>
                  <a:pt x="1109272" y="1192277"/>
                </a:cubicBezTo>
                <a:cubicBezTo>
                  <a:pt x="1096533" y="1179538"/>
                  <a:pt x="1080415" y="1170354"/>
                  <a:pt x="1064301" y="1162297"/>
                </a:cubicBezTo>
                <a:cubicBezTo>
                  <a:pt x="1027398" y="1143846"/>
                  <a:pt x="963935" y="1138074"/>
                  <a:pt x="929390" y="1132317"/>
                </a:cubicBezTo>
                <a:cubicBezTo>
                  <a:pt x="929102" y="1131452"/>
                  <a:pt x="908426" y="1047077"/>
                  <a:pt x="884419" y="1057366"/>
                </a:cubicBezTo>
                <a:cubicBezTo>
                  <a:pt x="851944" y="1071284"/>
                  <a:pt x="842987" y="1121144"/>
                  <a:pt x="809468" y="1132317"/>
                </a:cubicBezTo>
                <a:cubicBezTo>
                  <a:pt x="706673" y="1166582"/>
                  <a:pt x="834258" y="1126119"/>
                  <a:pt x="689547" y="1162297"/>
                </a:cubicBezTo>
                <a:cubicBezTo>
                  <a:pt x="674218" y="1166129"/>
                  <a:pt x="659567" y="1172290"/>
                  <a:pt x="644577" y="1177287"/>
                </a:cubicBezTo>
                <a:cubicBezTo>
                  <a:pt x="634583" y="1167294"/>
                  <a:pt x="620917" y="1159948"/>
                  <a:pt x="614596" y="1147307"/>
                </a:cubicBezTo>
                <a:cubicBezTo>
                  <a:pt x="605382" y="1128880"/>
                  <a:pt x="605266" y="1107155"/>
                  <a:pt x="599606" y="1087346"/>
                </a:cubicBezTo>
                <a:cubicBezTo>
                  <a:pt x="595265" y="1072153"/>
                  <a:pt x="589613" y="1057366"/>
                  <a:pt x="584616" y="1042376"/>
                </a:cubicBezTo>
                <a:cubicBezTo>
                  <a:pt x="562117" y="884881"/>
                  <a:pt x="601554" y="974750"/>
                  <a:pt x="524655" y="907464"/>
                </a:cubicBezTo>
                <a:cubicBezTo>
                  <a:pt x="498065" y="884198"/>
                  <a:pt x="449704" y="832513"/>
                  <a:pt x="449704" y="832513"/>
                </a:cubicBezTo>
                <a:cubicBezTo>
                  <a:pt x="444707" y="817523"/>
                  <a:pt x="443479" y="800690"/>
                  <a:pt x="434714" y="787543"/>
                </a:cubicBezTo>
                <a:cubicBezTo>
                  <a:pt x="422955" y="769904"/>
                  <a:pt x="403315" y="758858"/>
                  <a:pt x="389744" y="742572"/>
                </a:cubicBezTo>
                <a:cubicBezTo>
                  <a:pt x="378210" y="728732"/>
                  <a:pt x="369757" y="712592"/>
                  <a:pt x="359763" y="697602"/>
                </a:cubicBezTo>
                <a:cubicBezTo>
                  <a:pt x="335993" y="626290"/>
                  <a:pt x="340524" y="613592"/>
                  <a:pt x="299803" y="562690"/>
                </a:cubicBezTo>
                <a:cubicBezTo>
                  <a:pt x="290974" y="551654"/>
                  <a:pt x="281322" y="540925"/>
                  <a:pt x="269822" y="532710"/>
                </a:cubicBezTo>
                <a:cubicBezTo>
                  <a:pt x="246114" y="515776"/>
                  <a:pt x="219855" y="502730"/>
                  <a:pt x="194872" y="487740"/>
                </a:cubicBezTo>
                <a:cubicBezTo>
                  <a:pt x="184878" y="472750"/>
                  <a:pt x="177630" y="455508"/>
                  <a:pt x="164891" y="442769"/>
                </a:cubicBezTo>
                <a:cubicBezTo>
                  <a:pt x="135832" y="413710"/>
                  <a:pt x="111526" y="409991"/>
                  <a:pt x="74950" y="397799"/>
                </a:cubicBezTo>
                <a:cubicBezTo>
                  <a:pt x="96903" y="419751"/>
                  <a:pt x="123565" y="442492"/>
                  <a:pt x="134911" y="472749"/>
                </a:cubicBezTo>
                <a:cubicBezTo>
                  <a:pt x="190480" y="620935"/>
                  <a:pt x="109572" y="487208"/>
                  <a:pt x="179882" y="592671"/>
                </a:cubicBezTo>
                <a:cubicBezTo>
                  <a:pt x="184879" y="612658"/>
                  <a:pt x="189212" y="632822"/>
                  <a:pt x="194872" y="652631"/>
                </a:cubicBezTo>
                <a:cubicBezTo>
                  <a:pt x="199213" y="667824"/>
                  <a:pt x="209862" y="713403"/>
                  <a:pt x="209862" y="697602"/>
                </a:cubicBezTo>
                <a:cubicBezTo>
                  <a:pt x="209862" y="637434"/>
                  <a:pt x="207479" y="576553"/>
                  <a:pt x="194872" y="517720"/>
                </a:cubicBezTo>
                <a:cubicBezTo>
                  <a:pt x="191911" y="503901"/>
                  <a:pt x="177532" y="494060"/>
                  <a:pt x="164891" y="487740"/>
                </a:cubicBezTo>
                <a:cubicBezTo>
                  <a:pt x="136625" y="473607"/>
                  <a:pt x="74950" y="457759"/>
                  <a:pt x="74950" y="457759"/>
                </a:cubicBezTo>
                <a:cubicBezTo>
                  <a:pt x="59960" y="447766"/>
                  <a:pt x="29980" y="445795"/>
                  <a:pt x="29980" y="427779"/>
                </a:cubicBezTo>
                <a:cubicBezTo>
                  <a:pt x="29980" y="411978"/>
                  <a:pt x="59456" y="409690"/>
                  <a:pt x="74950" y="412789"/>
                </a:cubicBezTo>
                <a:cubicBezTo>
                  <a:pt x="88808" y="415561"/>
                  <a:pt x="94937" y="432776"/>
                  <a:pt x="104931" y="442769"/>
                </a:cubicBezTo>
                <a:cubicBezTo>
                  <a:pt x="142608" y="555801"/>
                  <a:pt x="87403" y="420861"/>
                  <a:pt x="164891" y="517720"/>
                </a:cubicBezTo>
                <a:cubicBezTo>
                  <a:pt x="174762" y="530058"/>
                  <a:pt x="171752" y="549141"/>
                  <a:pt x="179882" y="562690"/>
                </a:cubicBezTo>
                <a:cubicBezTo>
                  <a:pt x="187153" y="574809"/>
                  <a:pt x="198826" y="583842"/>
                  <a:pt x="209862" y="592671"/>
                </a:cubicBezTo>
                <a:cubicBezTo>
                  <a:pt x="245174" y="620921"/>
                  <a:pt x="273760" y="632115"/>
                  <a:pt x="314793" y="652631"/>
                </a:cubicBezTo>
                <a:cubicBezTo>
                  <a:pt x="381820" y="719658"/>
                  <a:pt x="346488" y="712592"/>
                  <a:pt x="404734" y="712592"/>
                </a:cubicBezTo>
                <a:lnTo>
                  <a:pt x="359763" y="802533"/>
                </a:lnTo>
                <a:cubicBezTo>
                  <a:pt x="520782" y="786431"/>
                  <a:pt x="532123" y="742628"/>
                  <a:pt x="494675" y="817523"/>
                </a:cubicBezTo>
                <a:lnTo>
                  <a:pt x="314793" y="71259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08020" y="609600"/>
            <a:ext cx="3429000" cy="2590800"/>
          </a:xfrm>
          <a:custGeom>
            <a:avLst/>
            <a:gdLst>
              <a:gd name="connsiteX0" fmla="*/ 14991 w 5156617"/>
              <a:gd name="connsiteY0" fmla="*/ 884420 h 2683239"/>
              <a:gd name="connsiteX1" fmla="*/ 89941 w 5156617"/>
              <a:gd name="connsiteY1" fmla="*/ 764498 h 2683239"/>
              <a:gd name="connsiteX2" fmla="*/ 149902 w 5156617"/>
              <a:gd name="connsiteY2" fmla="*/ 674557 h 2683239"/>
              <a:gd name="connsiteX3" fmla="*/ 179882 w 5156617"/>
              <a:gd name="connsiteY3" fmla="*/ 629587 h 2683239"/>
              <a:gd name="connsiteX4" fmla="*/ 254833 w 5156617"/>
              <a:gd name="connsiteY4" fmla="*/ 554636 h 2683239"/>
              <a:gd name="connsiteX5" fmla="*/ 344774 w 5156617"/>
              <a:gd name="connsiteY5" fmla="*/ 524656 h 2683239"/>
              <a:gd name="connsiteX6" fmla="*/ 389745 w 5156617"/>
              <a:gd name="connsiteY6" fmla="*/ 509666 h 2683239"/>
              <a:gd name="connsiteX7" fmla="*/ 449705 w 5156617"/>
              <a:gd name="connsiteY7" fmla="*/ 569626 h 2683239"/>
              <a:gd name="connsiteX8" fmla="*/ 509666 w 5156617"/>
              <a:gd name="connsiteY8" fmla="*/ 644577 h 2683239"/>
              <a:gd name="connsiteX9" fmla="*/ 599607 w 5156617"/>
              <a:gd name="connsiteY9" fmla="*/ 689548 h 2683239"/>
              <a:gd name="connsiteX10" fmla="*/ 659568 w 5156617"/>
              <a:gd name="connsiteY10" fmla="*/ 674557 h 2683239"/>
              <a:gd name="connsiteX11" fmla="*/ 749509 w 5156617"/>
              <a:gd name="connsiteY11" fmla="*/ 554636 h 2683239"/>
              <a:gd name="connsiteX12" fmla="*/ 929391 w 5156617"/>
              <a:gd name="connsiteY12" fmla="*/ 539646 h 2683239"/>
              <a:gd name="connsiteX13" fmla="*/ 974361 w 5156617"/>
              <a:gd name="connsiteY13" fmla="*/ 524656 h 2683239"/>
              <a:gd name="connsiteX14" fmla="*/ 1049312 w 5156617"/>
              <a:gd name="connsiteY14" fmla="*/ 449705 h 2683239"/>
              <a:gd name="connsiteX15" fmla="*/ 1094282 w 5156617"/>
              <a:gd name="connsiteY15" fmla="*/ 434715 h 2683239"/>
              <a:gd name="connsiteX16" fmla="*/ 1109273 w 5156617"/>
              <a:gd name="connsiteY16" fmla="*/ 389744 h 2683239"/>
              <a:gd name="connsiteX17" fmla="*/ 1139253 w 5156617"/>
              <a:gd name="connsiteY17" fmla="*/ 269823 h 2683239"/>
              <a:gd name="connsiteX18" fmla="*/ 1169233 w 5156617"/>
              <a:gd name="connsiteY18" fmla="*/ 224853 h 2683239"/>
              <a:gd name="connsiteX19" fmla="*/ 1199214 w 5156617"/>
              <a:gd name="connsiteY19" fmla="*/ 194872 h 2683239"/>
              <a:gd name="connsiteX20" fmla="*/ 1244184 w 5156617"/>
              <a:gd name="connsiteY20" fmla="*/ 179882 h 2683239"/>
              <a:gd name="connsiteX21" fmla="*/ 1364105 w 5156617"/>
              <a:gd name="connsiteY21" fmla="*/ 164892 h 2683239"/>
              <a:gd name="connsiteX22" fmla="*/ 1484027 w 5156617"/>
              <a:gd name="connsiteY22" fmla="*/ 119921 h 2683239"/>
              <a:gd name="connsiteX23" fmla="*/ 1618938 w 5156617"/>
              <a:gd name="connsiteY23" fmla="*/ 74951 h 2683239"/>
              <a:gd name="connsiteX24" fmla="*/ 1678899 w 5156617"/>
              <a:gd name="connsiteY24" fmla="*/ 59961 h 2683239"/>
              <a:gd name="connsiteX25" fmla="*/ 1723869 w 5156617"/>
              <a:gd name="connsiteY25" fmla="*/ 29980 h 2683239"/>
              <a:gd name="connsiteX26" fmla="*/ 1813810 w 5156617"/>
              <a:gd name="connsiteY26" fmla="*/ 0 h 2683239"/>
              <a:gd name="connsiteX27" fmla="*/ 1888761 w 5156617"/>
              <a:gd name="connsiteY27" fmla="*/ 44971 h 2683239"/>
              <a:gd name="connsiteX28" fmla="*/ 1948722 w 5156617"/>
              <a:gd name="connsiteY28" fmla="*/ 134912 h 2683239"/>
              <a:gd name="connsiteX29" fmla="*/ 2053653 w 5156617"/>
              <a:gd name="connsiteY29" fmla="*/ 164892 h 2683239"/>
              <a:gd name="connsiteX30" fmla="*/ 2098623 w 5156617"/>
              <a:gd name="connsiteY30" fmla="*/ 194872 h 2683239"/>
              <a:gd name="connsiteX31" fmla="*/ 2128604 w 5156617"/>
              <a:gd name="connsiteY31" fmla="*/ 224853 h 2683239"/>
              <a:gd name="connsiteX32" fmla="*/ 2173574 w 5156617"/>
              <a:gd name="connsiteY32" fmla="*/ 239843 h 2683239"/>
              <a:gd name="connsiteX33" fmla="*/ 2263515 w 5156617"/>
              <a:gd name="connsiteY33" fmla="*/ 284813 h 2683239"/>
              <a:gd name="connsiteX34" fmla="*/ 2338466 w 5156617"/>
              <a:gd name="connsiteY34" fmla="*/ 344774 h 2683239"/>
              <a:gd name="connsiteX35" fmla="*/ 2458387 w 5156617"/>
              <a:gd name="connsiteY35" fmla="*/ 434715 h 2683239"/>
              <a:gd name="connsiteX36" fmla="*/ 2593299 w 5156617"/>
              <a:gd name="connsiteY36" fmla="*/ 449705 h 2683239"/>
              <a:gd name="connsiteX37" fmla="*/ 2683240 w 5156617"/>
              <a:gd name="connsiteY37" fmla="*/ 389744 h 2683239"/>
              <a:gd name="connsiteX38" fmla="*/ 2893102 w 5156617"/>
              <a:gd name="connsiteY38" fmla="*/ 419725 h 2683239"/>
              <a:gd name="connsiteX39" fmla="*/ 2983043 w 5156617"/>
              <a:gd name="connsiteY39" fmla="*/ 479685 h 2683239"/>
              <a:gd name="connsiteX40" fmla="*/ 3072984 w 5156617"/>
              <a:gd name="connsiteY40" fmla="*/ 509666 h 2683239"/>
              <a:gd name="connsiteX41" fmla="*/ 3117955 w 5156617"/>
              <a:gd name="connsiteY41" fmla="*/ 524656 h 2683239"/>
              <a:gd name="connsiteX42" fmla="*/ 3192905 w 5156617"/>
              <a:gd name="connsiteY42" fmla="*/ 509666 h 2683239"/>
              <a:gd name="connsiteX43" fmla="*/ 3237876 w 5156617"/>
              <a:gd name="connsiteY43" fmla="*/ 494675 h 2683239"/>
              <a:gd name="connsiteX44" fmla="*/ 3507699 w 5156617"/>
              <a:gd name="connsiteY44" fmla="*/ 524656 h 2683239"/>
              <a:gd name="connsiteX45" fmla="*/ 3627620 w 5156617"/>
              <a:gd name="connsiteY45" fmla="*/ 644577 h 2683239"/>
              <a:gd name="connsiteX46" fmla="*/ 3657600 w 5156617"/>
              <a:gd name="connsiteY46" fmla="*/ 689548 h 2683239"/>
              <a:gd name="connsiteX47" fmla="*/ 3612630 w 5156617"/>
              <a:gd name="connsiteY47" fmla="*/ 704538 h 2683239"/>
              <a:gd name="connsiteX48" fmla="*/ 3582650 w 5156617"/>
              <a:gd name="connsiteY48" fmla="*/ 794479 h 2683239"/>
              <a:gd name="connsiteX49" fmla="*/ 3552669 w 5156617"/>
              <a:gd name="connsiteY49" fmla="*/ 824459 h 2683239"/>
              <a:gd name="connsiteX50" fmla="*/ 3492709 w 5156617"/>
              <a:gd name="connsiteY50" fmla="*/ 914400 h 2683239"/>
              <a:gd name="connsiteX51" fmla="*/ 3402768 w 5156617"/>
              <a:gd name="connsiteY51" fmla="*/ 944380 h 2683239"/>
              <a:gd name="connsiteX52" fmla="*/ 3357797 w 5156617"/>
              <a:gd name="connsiteY52" fmla="*/ 974361 h 2683239"/>
              <a:gd name="connsiteX53" fmla="*/ 3312827 w 5156617"/>
              <a:gd name="connsiteY53" fmla="*/ 989351 h 2683239"/>
              <a:gd name="connsiteX54" fmla="*/ 3282846 w 5156617"/>
              <a:gd name="connsiteY54" fmla="*/ 1019331 h 2683239"/>
              <a:gd name="connsiteX55" fmla="*/ 3297837 w 5156617"/>
              <a:gd name="connsiteY55" fmla="*/ 1094282 h 2683239"/>
              <a:gd name="connsiteX56" fmla="*/ 3342807 w 5156617"/>
              <a:gd name="connsiteY56" fmla="*/ 1109272 h 2683239"/>
              <a:gd name="connsiteX57" fmla="*/ 3372787 w 5156617"/>
              <a:gd name="connsiteY57" fmla="*/ 1139253 h 2683239"/>
              <a:gd name="connsiteX58" fmla="*/ 3387778 w 5156617"/>
              <a:gd name="connsiteY58" fmla="*/ 1199213 h 2683239"/>
              <a:gd name="connsiteX59" fmla="*/ 3402768 w 5156617"/>
              <a:gd name="connsiteY59" fmla="*/ 1244184 h 2683239"/>
              <a:gd name="connsiteX60" fmla="*/ 3417758 w 5156617"/>
              <a:gd name="connsiteY60" fmla="*/ 1364105 h 2683239"/>
              <a:gd name="connsiteX61" fmla="*/ 3477718 w 5156617"/>
              <a:gd name="connsiteY61" fmla="*/ 1454046 h 2683239"/>
              <a:gd name="connsiteX62" fmla="*/ 3522689 w 5156617"/>
              <a:gd name="connsiteY62" fmla="*/ 1543987 h 2683239"/>
              <a:gd name="connsiteX63" fmla="*/ 3792512 w 5156617"/>
              <a:gd name="connsiteY63" fmla="*/ 1558977 h 2683239"/>
              <a:gd name="connsiteX64" fmla="*/ 3927423 w 5156617"/>
              <a:gd name="connsiteY64" fmla="*/ 1663908 h 2683239"/>
              <a:gd name="connsiteX65" fmla="*/ 3987384 w 5156617"/>
              <a:gd name="connsiteY65" fmla="*/ 1693889 h 2683239"/>
              <a:gd name="connsiteX66" fmla="*/ 4032355 w 5156617"/>
              <a:gd name="connsiteY66" fmla="*/ 1738859 h 2683239"/>
              <a:gd name="connsiteX67" fmla="*/ 4077325 w 5156617"/>
              <a:gd name="connsiteY67" fmla="*/ 1753849 h 2683239"/>
              <a:gd name="connsiteX68" fmla="*/ 4212237 w 5156617"/>
              <a:gd name="connsiteY68" fmla="*/ 1768839 h 2683239"/>
              <a:gd name="connsiteX69" fmla="*/ 4257207 w 5156617"/>
              <a:gd name="connsiteY69" fmla="*/ 1843790 h 2683239"/>
              <a:gd name="connsiteX70" fmla="*/ 4317168 w 5156617"/>
              <a:gd name="connsiteY70" fmla="*/ 1903751 h 2683239"/>
              <a:gd name="connsiteX71" fmla="*/ 4616971 w 5156617"/>
              <a:gd name="connsiteY71" fmla="*/ 1933731 h 2683239"/>
              <a:gd name="connsiteX72" fmla="*/ 4691922 w 5156617"/>
              <a:gd name="connsiteY72" fmla="*/ 1948721 h 2683239"/>
              <a:gd name="connsiteX73" fmla="*/ 4931764 w 5156617"/>
              <a:gd name="connsiteY73" fmla="*/ 1978702 h 2683239"/>
              <a:gd name="connsiteX74" fmla="*/ 5051686 w 5156617"/>
              <a:gd name="connsiteY74" fmla="*/ 2008682 h 2683239"/>
              <a:gd name="connsiteX75" fmla="*/ 5111646 w 5156617"/>
              <a:gd name="connsiteY75" fmla="*/ 2038662 h 2683239"/>
              <a:gd name="connsiteX76" fmla="*/ 5156617 w 5156617"/>
              <a:gd name="connsiteY76" fmla="*/ 2053653 h 2683239"/>
              <a:gd name="connsiteX77" fmla="*/ 5066676 w 5156617"/>
              <a:gd name="connsiteY77" fmla="*/ 2098623 h 2683239"/>
              <a:gd name="connsiteX78" fmla="*/ 5021705 w 5156617"/>
              <a:gd name="connsiteY78" fmla="*/ 2128603 h 2683239"/>
              <a:gd name="connsiteX79" fmla="*/ 4931764 w 5156617"/>
              <a:gd name="connsiteY79" fmla="*/ 2158584 h 2683239"/>
              <a:gd name="connsiteX80" fmla="*/ 4826833 w 5156617"/>
              <a:gd name="connsiteY80" fmla="*/ 2188564 h 2683239"/>
              <a:gd name="connsiteX81" fmla="*/ 4781863 w 5156617"/>
              <a:gd name="connsiteY81" fmla="*/ 2203554 h 2683239"/>
              <a:gd name="connsiteX82" fmla="*/ 4751882 w 5156617"/>
              <a:gd name="connsiteY82" fmla="*/ 2233535 h 2683239"/>
              <a:gd name="connsiteX83" fmla="*/ 4676932 w 5156617"/>
              <a:gd name="connsiteY83" fmla="*/ 2248525 h 2683239"/>
              <a:gd name="connsiteX84" fmla="*/ 4512040 w 5156617"/>
              <a:gd name="connsiteY84" fmla="*/ 2278505 h 2683239"/>
              <a:gd name="connsiteX85" fmla="*/ 4422099 w 5156617"/>
              <a:gd name="connsiteY85" fmla="*/ 2308485 h 2683239"/>
              <a:gd name="connsiteX86" fmla="*/ 4392118 w 5156617"/>
              <a:gd name="connsiteY86" fmla="*/ 2338466 h 2683239"/>
              <a:gd name="connsiteX87" fmla="*/ 4287187 w 5156617"/>
              <a:gd name="connsiteY87" fmla="*/ 2473377 h 2683239"/>
              <a:gd name="connsiteX88" fmla="*/ 4272197 w 5156617"/>
              <a:gd name="connsiteY88" fmla="*/ 2533338 h 2683239"/>
              <a:gd name="connsiteX89" fmla="*/ 4182256 w 5156617"/>
              <a:gd name="connsiteY89" fmla="*/ 2563318 h 2683239"/>
              <a:gd name="connsiteX90" fmla="*/ 4137286 w 5156617"/>
              <a:gd name="connsiteY90" fmla="*/ 2593298 h 2683239"/>
              <a:gd name="connsiteX91" fmla="*/ 4002374 w 5156617"/>
              <a:gd name="connsiteY91" fmla="*/ 2638269 h 2683239"/>
              <a:gd name="connsiteX92" fmla="*/ 3867463 w 5156617"/>
              <a:gd name="connsiteY92" fmla="*/ 2653259 h 2683239"/>
              <a:gd name="connsiteX93" fmla="*/ 3687581 w 5156617"/>
              <a:gd name="connsiteY93" fmla="*/ 2683239 h 2683239"/>
              <a:gd name="connsiteX94" fmla="*/ 3522689 w 5156617"/>
              <a:gd name="connsiteY94" fmla="*/ 2668249 h 2683239"/>
              <a:gd name="connsiteX95" fmla="*/ 3462728 w 5156617"/>
              <a:gd name="connsiteY95" fmla="*/ 2578308 h 2683239"/>
              <a:gd name="connsiteX96" fmla="*/ 3402768 w 5156617"/>
              <a:gd name="connsiteY96" fmla="*/ 2548328 h 2683239"/>
              <a:gd name="connsiteX97" fmla="*/ 3372787 w 5156617"/>
              <a:gd name="connsiteY97" fmla="*/ 2518348 h 2683239"/>
              <a:gd name="connsiteX98" fmla="*/ 3357797 w 5156617"/>
              <a:gd name="connsiteY98" fmla="*/ 2473377 h 2683239"/>
              <a:gd name="connsiteX99" fmla="*/ 3162925 w 5156617"/>
              <a:gd name="connsiteY99" fmla="*/ 2428407 h 2683239"/>
              <a:gd name="connsiteX100" fmla="*/ 3057994 w 5156617"/>
              <a:gd name="connsiteY100" fmla="*/ 2398426 h 2683239"/>
              <a:gd name="connsiteX101" fmla="*/ 2998033 w 5156617"/>
              <a:gd name="connsiteY101" fmla="*/ 2383436 h 2683239"/>
              <a:gd name="connsiteX102" fmla="*/ 2908092 w 5156617"/>
              <a:gd name="connsiteY102" fmla="*/ 2353456 h 2683239"/>
              <a:gd name="connsiteX103" fmla="*/ 2803161 w 5156617"/>
              <a:gd name="connsiteY103" fmla="*/ 2338466 h 2683239"/>
              <a:gd name="connsiteX104" fmla="*/ 2593299 w 5156617"/>
              <a:gd name="connsiteY104" fmla="*/ 2278505 h 2683239"/>
              <a:gd name="connsiteX105" fmla="*/ 2443397 w 5156617"/>
              <a:gd name="connsiteY105" fmla="*/ 2263515 h 2683239"/>
              <a:gd name="connsiteX106" fmla="*/ 2368446 w 5156617"/>
              <a:gd name="connsiteY106" fmla="*/ 2218544 h 2683239"/>
              <a:gd name="connsiteX107" fmla="*/ 2323476 w 5156617"/>
              <a:gd name="connsiteY107" fmla="*/ 2128603 h 2683239"/>
              <a:gd name="connsiteX108" fmla="*/ 2248525 w 5156617"/>
              <a:gd name="connsiteY108" fmla="*/ 2023672 h 2683239"/>
              <a:gd name="connsiteX109" fmla="*/ 2188564 w 5156617"/>
              <a:gd name="connsiteY109" fmla="*/ 1948721 h 2683239"/>
              <a:gd name="connsiteX110" fmla="*/ 2143594 w 5156617"/>
              <a:gd name="connsiteY110" fmla="*/ 1933731 h 2683239"/>
              <a:gd name="connsiteX111" fmla="*/ 1873771 w 5156617"/>
              <a:gd name="connsiteY111" fmla="*/ 1948721 h 2683239"/>
              <a:gd name="connsiteX112" fmla="*/ 1828800 w 5156617"/>
              <a:gd name="connsiteY112" fmla="*/ 1963712 h 2683239"/>
              <a:gd name="connsiteX113" fmla="*/ 1738859 w 5156617"/>
              <a:gd name="connsiteY113" fmla="*/ 2023672 h 2683239"/>
              <a:gd name="connsiteX114" fmla="*/ 1708879 w 5156617"/>
              <a:gd name="connsiteY114" fmla="*/ 2188564 h 2683239"/>
              <a:gd name="connsiteX115" fmla="*/ 1678899 w 5156617"/>
              <a:gd name="connsiteY115" fmla="*/ 2248525 h 2683239"/>
              <a:gd name="connsiteX116" fmla="*/ 1618938 w 5156617"/>
              <a:gd name="connsiteY116" fmla="*/ 2263515 h 2683239"/>
              <a:gd name="connsiteX117" fmla="*/ 1573968 w 5156617"/>
              <a:gd name="connsiteY117" fmla="*/ 2293495 h 2683239"/>
              <a:gd name="connsiteX118" fmla="*/ 1499017 w 5156617"/>
              <a:gd name="connsiteY118" fmla="*/ 2218544 h 2683239"/>
              <a:gd name="connsiteX119" fmla="*/ 1439056 w 5156617"/>
              <a:gd name="connsiteY119" fmla="*/ 2203554 h 2683239"/>
              <a:gd name="connsiteX120" fmla="*/ 1334125 w 5156617"/>
              <a:gd name="connsiteY120" fmla="*/ 2083633 h 2683239"/>
              <a:gd name="connsiteX121" fmla="*/ 1274164 w 5156617"/>
              <a:gd name="connsiteY121" fmla="*/ 2008682 h 2683239"/>
              <a:gd name="connsiteX122" fmla="*/ 1184223 w 5156617"/>
              <a:gd name="connsiteY122" fmla="*/ 1978702 h 2683239"/>
              <a:gd name="connsiteX123" fmla="*/ 1079292 w 5156617"/>
              <a:gd name="connsiteY123" fmla="*/ 1903751 h 2683239"/>
              <a:gd name="connsiteX124" fmla="*/ 989351 w 5156617"/>
              <a:gd name="connsiteY124" fmla="*/ 1813810 h 2683239"/>
              <a:gd name="connsiteX125" fmla="*/ 944381 w 5156617"/>
              <a:gd name="connsiteY125" fmla="*/ 1708879 h 2683239"/>
              <a:gd name="connsiteX126" fmla="*/ 869430 w 5156617"/>
              <a:gd name="connsiteY126" fmla="*/ 1648918 h 2683239"/>
              <a:gd name="connsiteX127" fmla="*/ 809469 w 5156617"/>
              <a:gd name="connsiteY127" fmla="*/ 1573967 h 2683239"/>
              <a:gd name="connsiteX128" fmla="*/ 719528 w 5156617"/>
              <a:gd name="connsiteY128" fmla="*/ 1469036 h 2683239"/>
              <a:gd name="connsiteX129" fmla="*/ 629587 w 5156617"/>
              <a:gd name="connsiteY129" fmla="*/ 1409075 h 2683239"/>
              <a:gd name="connsiteX130" fmla="*/ 584617 w 5156617"/>
              <a:gd name="connsiteY130" fmla="*/ 1364105 h 2683239"/>
              <a:gd name="connsiteX131" fmla="*/ 494676 w 5156617"/>
              <a:gd name="connsiteY131" fmla="*/ 1304144 h 2683239"/>
              <a:gd name="connsiteX132" fmla="*/ 434715 w 5156617"/>
              <a:gd name="connsiteY132" fmla="*/ 1259174 h 2683239"/>
              <a:gd name="connsiteX133" fmla="*/ 389745 w 5156617"/>
              <a:gd name="connsiteY133" fmla="*/ 1244184 h 2683239"/>
              <a:gd name="connsiteX134" fmla="*/ 269823 w 5156617"/>
              <a:gd name="connsiteY134" fmla="*/ 1154243 h 2683239"/>
              <a:gd name="connsiteX135" fmla="*/ 224853 w 5156617"/>
              <a:gd name="connsiteY135" fmla="*/ 1124262 h 2683239"/>
              <a:gd name="connsiteX136" fmla="*/ 179882 w 5156617"/>
              <a:gd name="connsiteY136" fmla="*/ 1094282 h 2683239"/>
              <a:gd name="connsiteX137" fmla="*/ 89941 w 5156617"/>
              <a:gd name="connsiteY137" fmla="*/ 974361 h 2683239"/>
              <a:gd name="connsiteX138" fmla="*/ 89941 w 5156617"/>
              <a:gd name="connsiteY138" fmla="*/ 884420 h 2683239"/>
              <a:gd name="connsiteX139" fmla="*/ 0 w 5156617"/>
              <a:gd name="connsiteY139" fmla="*/ 824459 h 2683239"/>
              <a:gd name="connsiteX140" fmla="*/ 89941 w 5156617"/>
              <a:gd name="connsiteY140" fmla="*/ 854439 h 26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156617" h="2683239">
                <a:moveTo>
                  <a:pt x="14991" y="884420"/>
                </a:moveTo>
                <a:cubicBezTo>
                  <a:pt x="128775" y="855974"/>
                  <a:pt x="38515" y="898205"/>
                  <a:pt x="89941" y="764498"/>
                </a:cubicBezTo>
                <a:cubicBezTo>
                  <a:pt x="102876" y="730868"/>
                  <a:pt x="129915" y="704537"/>
                  <a:pt x="149902" y="674557"/>
                </a:cubicBezTo>
                <a:cubicBezTo>
                  <a:pt x="159895" y="659567"/>
                  <a:pt x="167143" y="642326"/>
                  <a:pt x="179882" y="629587"/>
                </a:cubicBezTo>
                <a:cubicBezTo>
                  <a:pt x="204866" y="604603"/>
                  <a:pt x="221314" y="565809"/>
                  <a:pt x="254833" y="554636"/>
                </a:cubicBezTo>
                <a:lnTo>
                  <a:pt x="344774" y="524656"/>
                </a:lnTo>
                <a:lnTo>
                  <a:pt x="389745" y="509666"/>
                </a:lnTo>
                <a:cubicBezTo>
                  <a:pt x="416394" y="589613"/>
                  <a:pt x="383083" y="529652"/>
                  <a:pt x="449705" y="569626"/>
                </a:cubicBezTo>
                <a:cubicBezTo>
                  <a:pt x="486793" y="591879"/>
                  <a:pt x="479026" y="613937"/>
                  <a:pt x="509666" y="644577"/>
                </a:cubicBezTo>
                <a:cubicBezTo>
                  <a:pt x="538723" y="673634"/>
                  <a:pt x="563033" y="677356"/>
                  <a:pt x="599607" y="689548"/>
                </a:cubicBezTo>
                <a:cubicBezTo>
                  <a:pt x="619594" y="684551"/>
                  <a:pt x="643741" y="687746"/>
                  <a:pt x="659568" y="674557"/>
                </a:cubicBezTo>
                <a:cubicBezTo>
                  <a:pt x="695284" y="644794"/>
                  <a:pt x="682481" y="560222"/>
                  <a:pt x="749509" y="554636"/>
                </a:cubicBezTo>
                <a:lnTo>
                  <a:pt x="929391" y="539646"/>
                </a:lnTo>
                <a:cubicBezTo>
                  <a:pt x="944381" y="534649"/>
                  <a:pt x="961720" y="534137"/>
                  <a:pt x="974361" y="524656"/>
                </a:cubicBezTo>
                <a:cubicBezTo>
                  <a:pt x="1002627" y="503457"/>
                  <a:pt x="1015793" y="460878"/>
                  <a:pt x="1049312" y="449705"/>
                </a:cubicBezTo>
                <a:lnTo>
                  <a:pt x="1094282" y="434715"/>
                </a:lnTo>
                <a:cubicBezTo>
                  <a:pt x="1099279" y="419725"/>
                  <a:pt x="1105441" y="405073"/>
                  <a:pt x="1109273" y="389744"/>
                </a:cubicBezTo>
                <a:cubicBezTo>
                  <a:pt x="1117825" y="355536"/>
                  <a:pt x="1122121" y="304088"/>
                  <a:pt x="1139253" y="269823"/>
                </a:cubicBezTo>
                <a:cubicBezTo>
                  <a:pt x="1147310" y="253709"/>
                  <a:pt x="1157979" y="238921"/>
                  <a:pt x="1169233" y="224853"/>
                </a:cubicBezTo>
                <a:cubicBezTo>
                  <a:pt x="1178062" y="213817"/>
                  <a:pt x="1187095" y="202144"/>
                  <a:pt x="1199214" y="194872"/>
                </a:cubicBezTo>
                <a:cubicBezTo>
                  <a:pt x="1212763" y="186742"/>
                  <a:pt x="1228638" y="182709"/>
                  <a:pt x="1244184" y="179882"/>
                </a:cubicBezTo>
                <a:cubicBezTo>
                  <a:pt x="1283819" y="172676"/>
                  <a:pt x="1324131" y="169889"/>
                  <a:pt x="1364105" y="164892"/>
                </a:cubicBezTo>
                <a:cubicBezTo>
                  <a:pt x="1442365" y="112720"/>
                  <a:pt x="1374312" y="149843"/>
                  <a:pt x="1484027" y="119921"/>
                </a:cubicBezTo>
                <a:lnTo>
                  <a:pt x="1618938" y="74951"/>
                </a:lnTo>
                <a:cubicBezTo>
                  <a:pt x="1638483" y="68436"/>
                  <a:pt x="1658912" y="64958"/>
                  <a:pt x="1678899" y="59961"/>
                </a:cubicBezTo>
                <a:cubicBezTo>
                  <a:pt x="1693889" y="49967"/>
                  <a:pt x="1707406" y="37297"/>
                  <a:pt x="1723869" y="29980"/>
                </a:cubicBezTo>
                <a:cubicBezTo>
                  <a:pt x="1752747" y="17145"/>
                  <a:pt x="1813810" y="0"/>
                  <a:pt x="1813810" y="0"/>
                </a:cubicBezTo>
                <a:cubicBezTo>
                  <a:pt x="1856853" y="14347"/>
                  <a:pt x="1861324" y="8389"/>
                  <a:pt x="1888761" y="44971"/>
                </a:cubicBezTo>
                <a:cubicBezTo>
                  <a:pt x="1910380" y="73797"/>
                  <a:pt x="1913766" y="126173"/>
                  <a:pt x="1948722" y="134912"/>
                </a:cubicBezTo>
                <a:cubicBezTo>
                  <a:pt x="2024011" y="153734"/>
                  <a:pt x="1989137" y="143387"/>
                  <a:pt x="2053653" y="164892"/>
                </a:cubicBezTo>
                <a:cubicBezTo>
                  <a:pt x="2068643" y="174885"/>
                  <a:pt x="2084555" y="183618"/>
                  <a:pt x="2098623" y="194872"/>
                </a:cubicBezTo>
                <a:cubicBezTo>
                  <a:pt x="2109659" y="203701"/>
                  <a:pt x="2116485" y="217581"/>
                  <a:pt x="2128604" y="224853"/>
                </a:cubicBezTo>
                <a:cubicBezTo>
                  <a:pt x="2142153" y="232983"/>
                  <a:pt x="2159441" y="232777"/>
                  <a:pt x="2173574" y="239843"/>
                </a:cubicBezTo>
                <a:cubicBezTo>
                  <a:pt x="2289809" y="297960"/>
                  <a:pt x="2150482" y="247135"/>
                  <a:pt x="2263515" y="284813"/>
                </a:cubicBezTo>
                <a:cubicBezTo>
                  <a:pt x="2380409" y="401707"/>
                  <a:pt x="2187186" y="212404"/>
                  <a:pt x="2338466" y="344774"/>
                </a:cubicBezTo>
                <a:cubicBezTo>
                  <a:pt x="2444464" y="437523"/>
                  <a:pt x="2371010" y="405589"/>
                  <a:pt x="2458387" y="434715"/>
                </a:cubicBezTo>
                <a:cubicBezTo>
                  <a:pt x="2505046" y="481372"/>
                  <a:pt x="2495142" y="487458"/>
                  <a:pt x="2593299" y="449705"/>
                </a:cubicBezTo>
                <a:cubicBezTo>
                  <a:pt x="2626929" y="436770"/>
                  <a:pt x="2683240" y="389744"/>
                  <a:pt x="2683240" y="389744"/>
                </a:cubicBezTo>
                <a:cubicBezTo>
                  <a:pt x="2701279" y="391384"/>
                  <a:pt x="2842322" y="391514"/>
                  <a:pt x="2893102" y="419725"/>
                </a:cubicBezTo>
                <a:cubicBezTo>
                  <a:pt x="2924599" y="437223"/>
                  <a:pt x="2953063" y="459698"/>
                  <a:pt x="2983043" y="479685"/>
                </a:cubicBezTo>
                <a:cubicBezTo>
                  <a:pt x="3009338" y="497215"/>
                  <a:pt x="3043004" y="499672"/>
                  <a:pt x="3072984" y="509666"/>
                </a:cubicBezTo>
                <a:lnTo>
                  <a:pt x="3117955" y="524656"/>
                </a:lnTo>
                <a:cubicBezTo>
                  <a:pt x="3142938" y="519659"/>
                  <a:pt x="3168188" y="515845"/>
                  <a:pt x="3192905" y="509666"/>
                </a:cubicBezTo>
                <a:cubicBezTo>
                  <a:pt x="3208234" y="505834"/>
                  <a:pt x="3222093" y="493923"/>
                  <a:pt x="3237876" y="494675"/>
                </a:cubicBezTo>
                <a:cubicBezTo>
                  <a:pt x="3328268" y="498979"/>
                  <a:pt x="3417758" y="514662"/>
                  <a:pt x="3507699" y="524656"/>
                </a:cubicBezTo>
                <a:lnTo>
                  <a:pt x="3627620" y="644577"/>
                </a:lnTo>
                <a:cubicBezTo>
                  <a:pt x="3640359" y="657316"/>
                  <a:pt x="3647607" y="674558"/>
                  <a:pt x="3657600" y="689548"/>
                </a:cubicBezTo>
                <a:cubicBezTo>
                  <a:pt x="3642610" y="694545"/>
                  <a:pt x="3621814" y="691680"/>
                  <a:pt x="3612630" y="704538"/>
                </a:cubicBezTo>
                <a:cubicBezTo>
                  <a:pt x="3594262" y="730254"/>
                  <a:pt x="3604996" y="772133"/>
                  <a:pt x="3582650" y="794479"/>
                </a:cubicBezTo>
                <a:cubicBezTo>
                  <a:pt x="3572656" y="804472"/>
                  <a:pt x="3561149" y="813153"/>
                  <a:pt x="3552669" y="824459"/>
                </a:cubicBezTo>
                <a:cubicBezTo>
                  <a:pt x="3531050" y="853284"/>
                  <a:pt x="3526892" y="903006"/>
                  <a:pt x="3492709" y="914400"/>
                </a:cubicBezTo>
                <a:lnTo>
                  <a:pt x="3402768" y="944380"/>
                </a:lnTo>
                <a:cubicBezTo>
                  <a:pt x="3387778" y="954374"/>
                  <a:pt x="3373911" y="966304"/>
                  <a:pt x="3357797" y="974361"/>
                </a:cubicBezTo>
                <a:cubicBezTo>
                  <a:pt x="3343664" y="981427"/>
                  <a:pt x="3326376" y="981222"/>
                  <a:pt x="3312827" y="989351"/>
                </a:cubicBezTo>
                <a:cubicBezTo>
                  <a:pt x="3300708" y="996622"/>
                  <a:pt x="3292840" y="1009338"/>
                  <a:pt x="3282846" y="1019331"/>
                </a:cubicBezTo>
                <a:cubicBezTo>
                  <a:pt x="3287843" y="1044315"/>
                  <a:pt x="3283704" y="1073083"/>
                  <a:pt x="3297837" y="1094282"/>
                </a:cubicBezTo>
                <a:cubicBezTo>
                  <a:pt x="3306602" y="1107429"/>
                  <a:pt x="3329258" y="1101142"/>
                  <a:pt x="3342807" y="1109272"/>
                </a:cubicBezTo>
                <a:cubicBezTo>
                  <a:pt x="3354926" y="1116543"/>
                  <a:pt x="3362794" y="1129259"/>
                  <a:pt x="3372787" y="1139253"/>
                </a:cubicBezTo>
                <a:cubicBezTo>
                  <a:pt x="3377784" y="1159240"/>
                  <a:pt x="3382118" y="1179404"/>
                  <a:pt x="3387778" y="1199213"/>
                </a:cubicBezTo>
                <a:cubicBezTo>
                  <a:pt x="3392119" y="1214406"/>
                  <a:pt x="3399941" y="1228638"/>
                  <a:pt x="3402768" y="1244184"/>
                </a:cubicBezTo>
                <a:cubicBezTo>
                  <a:pt x="3409974" y="1283819"/>
                  <a:pt x="3404209" y="1326167"/>
                  <a:pt x="3417758" y="1364105"/>
                </a:cubicBezTo>
                <a:cubicBezTo>
                  <a:pt x="3429877" y="1398038"/>
                  <a:pt x="3466323" y="1419864"/>
                  <a:pt x="3477718" y="1454046"/>
                </a:cubicBezTo>
                <a:cubicBezTo>
                  <a:pt x="3482628" y="1468775"/>
                  <a:pt x="3501935" y="1539836"/>
                  <a:pt x="3522689" y="1543987"/>
                </a:cubicBezTo>
                <a:cubicBezTo>
                  <a:pt x="3611019" y="1561653"/>
                  <a:pt x="3702571" y="1553980"/>
                  <a:pt x="3792512" y="1558977"/>
                </a:cubicBezTo>
                <a:cubicBezTo>
                  <a:pt x="3862960" y="1629427"/>
                  <a:pt x="3819843" y="1592189"/>
                  <a:pt x="3927423" y="1663908"/>
                </a:cubicBezTo>
                <a:cubicBezTo>
                  <a:pt x="3946016" y="1676303"/>
                  <a:pt x="3969200" y="1680901"/>
                  <a:pt x="3987384" y="1693889"/>
                </a:cubicBezTo>
                <a:cubicBezTo>
                  <a:pt x="4004635" y="1706211"/>
                  <a:pt x="4014716" y="1727100"/>
                  <a:pt x="4032355" y="1738859"/>
                </a:cubicBezTo>
                <a:cubicBezTo>
                  <a:pt x="4045502" y="1747624"/>
                  <a:pt x="4061739" y="1751251"/>
                  <a:pt x="4077325" y="1753849"/>
                </a:cubicBezTo>
                <a:cubicBezTo>
                  <a:pt x="4121957" y="1761288"/>
                  <a:pt x="4167266" y="1763842"/>
                  <a:pt x="4212237" y="1768839"/>
                </a:cubicBezTo>
                <a:cubicBezTo>
                  <a:pt x="4323017" y="1879623"/>
                  <a:pt x="4159903" y="1707565"/>
                  <a:pt x="4257207" y="1843790"/>
                </a:cubicBezTo>
                <a:cubicBezTo>
                  <a:pt x="4273636" y="1866791"/>
                  <a:pt x="4290353" y="1894813"/>
                  <a:pt x="4317168" y="1903751"/>
                </a:cubicBezTo>
                <a:cubicBezTo>
                  <a:pt x="4442863" y="1945649"/>
                  <a:pt x="4346364" y="1917813"/>
                  <a:pt x="4616971" y="1933731"/>
                </a:cubicBezTo>
                <a:cubicBezTo>
                  <a:pt x="4641955" y="1938728"/>
                  <a:pt x="4666640" y="1945561"/>
                  <a:pt x="4691922" y="1948721"/>
                </a:cubicBezTo>
                <a:cubicBezTo>
                  <a:pt x="4862179" y="1970004"/>
                  <a:pt x="4811932" y="1951049"/>
                  <a:pt x="4931764" y="1978702"/>
                </a:cubicBezTo>
                <a:cubicBezTo>
                  <a:pt x="4971913" y="1987967"/>
                  <a:pt x="5051686" y="2008682"/>
                  <a:pt x="5051686" y="2008682"/>
                </a:cubicBezTo>
                <a:cubicBezTo>
                  <a:pt x="5071673" y="2018675"/>
                  <a:pt x="5091107" y="2029859"/>
                  <a:pt x="5111646" y="2038662"/>
                </a:cubicBezTo>
                <a:cubicBezTo>
                  <a:pt x="5126170" y="2044886"/>
                  <a:pt x="5156617" y="2037852"/>
                  <a:pt x="5156617" y="2053653"/>
                </a:cubicBezTo>
                <a:cubicBezTo>
                  <a:pt x="5156617" y="2075132"/>
                  <a:pt x="5077765" y="2093078"/>
                  <a:pt x="5066676" y="2098623"/>
                </a:cubicBezTo>
                <a:cubicBezTo>
                  <a:pt x="5050562" y="2106680"/>
                  <a:pt x="5038168" y="2121286"/>
                  <a:pt x="5021705" y="2128603"/>
                </a:cubicBezTo>
                <a:cubicBezTo>
                  <a:pt x="4992827" y="2141438"/>
                  <a:pt x="4961744" y="2148590"/>
                  <a:pt x="4931764" y="2158584"/>
                </a:cubicBezTo>
                <a:cubicBezTo>
                  <a:pt x="4823953" y="2194522"/>
                  <a:pt x="4958575" y="2150924"/>
                  <a:pt x="4826833" y="2188564"/>
                </a:cubicBezTo>
                <a:cubicBezTo>
                  <a:pt x="4811640" y="2192905"/>
                  <a:pt x="4796853" y="2198557"/>
                  <a:pt x="4781863" y="2203554"/>
                </a:cubicBezTo>
                <a:cubicBezTo>
                  <a:pt x="4771869" y="2213548"/>
                  <a:pt x="4764872" y="2227968"/>
                  <a:pt x="4751882" y="2233535"/>
                </a:cubicBezTo>
                <a:cubicBezTo>
                  <a:pt x="4728464" y="2243571"/>
                  <a:pt x="4701649" y="2242346"/>
                  <a:pt x="4676932" y="2248525"/>
                </a:cubicBezTo>
                <a:cubicBezTo>
                  <a:pt x="4538287" y="2283186"/>
                  <a:pt x="4789024" y="2243882"/>
                  <a:pt x="4512040" y="2278505"/>
                </a:cubicBezTo>
                <a:lnTo>
                  <a:pt x="4422099" y="2308485"/>
                </a:lnTo>
                <a:cubicBezTo>
                  <a:pt x="4408691" y="2312954"/>
                  <a:pt x="4400598" y="2327159"/>
                  <a:pt x="4392118" y="2338466"/>
                </a:cubicBezTo>
                <a:cubicBezTo>
                  <a:pt x="4284540" y="2481904"/>
                  <a:pt x="4378734" y="2381832"/>
                  <a:pt x="4287187" y="2473377"/>
                </a:cubicBezTo>
                <a:cubicBezTo>
                  <a:pt x="4282190" y="2493364"/>
                  <a:pt x="4287839" y="2519930"/>
                  <a:pt x="4272197" y="2533338"/>
                </a:cubicBezTo>
                <a:cubicBezTo>
                  <a:pt x="4248203" y="2553904"/>
                  <a:pt x="4182256" y="2563318"/>
                  <a:pt x="4182256" y="2563318"/>
                </a:cubicBezTo>
                <a:cubicBezTo>
                  <a:pt x="4167266" y="2573311"/>
                  <a:pt x="4153749" y="2585981"/>
                  <a:pt x="4137286" y="2593298"/>
                </a:cubicBezTo>
                <a:cubicBezTo>
                  <a:pt x="4137272" y="2593304"/>
                  <a:pt x="4024866" y="2630772"/>
                  <a:pt x="4002374" y="2638269"/>
                </a:cubicBezTo>
                <a:cubicBezTo>
                  <a:pt x="3959449" y="2652577"/>
                  <a:pt x="3912433" y="2648262"/>
                  <a:pt x="3867463" y="2653259"/>
                </a:cubicBezTo>
                <a:cubicBezTo>
                  <a:pt x="3797100" y="2676713"/>
                  <a:pt x="3787991" y="2683239"/>
                  <a:pt x="3687581" y="2683239"/>
                </a:cubicBezTo>
                <a:cubicBezTo>
                  <a:pt x="3632390" y="2683239"/>
                  <a:pt x="3577653" y="2673246"/>
                  <a:pt x="3522689" y="2668249"/>
                </a:cubicBezTo>
                <a:lnTo>
                  <a:pt x="3462728" y="2578308"/>
                </a:lnTo>
                <a:cubicBezTo>
                  <a:pt x="3450333" y="2559715"/>
                  <a:pt x="3421361" y="2560723"/>
                  <a:pt x="3402768" y="2548328"/>
                </a:cubicBezTo>
                <a:cubicBezTo>
                  <a:pt x="3391009" y="2540489"/>
                  <a:pt x="3382781" y="2528341"/>
                  <a:pt x="3372787" y="2518348"/>
                </a:cubicBezTo>
                <a:cubicBezTo>
                  <a:pt x="3367790" y="2503358"/>
                  <a:pt x="3367668" y="2485716"/>
                  <a:pt x="3357797" y="2473377"/>
                </a:cubicBezTo>
                <a:cubicBezTo>
                  <a:pt x="3315050" y="2419942"/>
                  <a:pt x="3208094" y="2432924"/>
                  <a:pt x="3162925" y="2428407"/>
                </a:cubicBezTo>
                <a:cubicBezTo>
                  <a:pt x="2975422" y="2381529"/>
                  <a:pt x="3208571" y="2441447"/>
                  <a:pt x="3057994" y="2398426"/>
                </a:cubicBezTo>
                <a:cubicBezTo>
                  <a:pt x="3038185" y="2392766"/>
                  <a:pt x="3017766" y="2389356"/>
                  <a:pt x="2998033" y="2383436"/>
                </a:cubicBezTo>
                <a:cubicBezTo>
                  <a:pt x="2967764" y="2374355"/>
                  <a:pt x="2939376" y="2357925"/>
                  <a:pt x="2908092" y="2353456"/>
                </a:cubicBezTo>
                <a:cubicBezTo>
                  <a:pt x="2873115" y="2348459"/>
                  <a:pt x="2837807" y="2345395"/>
                  <a:pt x="2803161" y="2338466"/>
                </a:cubicBezTo>
                <a:cubicBezTo>
                  <a:pt x="2709056" y="2319645"/>
                  <a:pt x="2679016" y="2307077"/>
                  <a:pt x="2593299" y="2278505"/>
                </a:cubicBezTo>
                <a:cubicBezTo>
                  <a:pt x="2545659" y="2262625"/>
                  <a:pt x="2493364" y="2268512"/>
                  <a:pt x="2443397" y="2263515"/>
                </a:cubicBezTo>
                <a:cubicBezTo>
                  <a:pt x="2412625" y="2253258"/>
                  <a:pt x="2384908" y="2251467"/>
                  <a:pt x="2368446" y="2218544"/>
                </a:cubicBezTo>
                <a:cubicBezTo>
                  <a:pt x="2313190" y="2108034"/>
                  <a:pt x="2393294" y="2198424"/>
                  <a:pt x="2323476" y="2128603"/>
                </a:cubicBezTo>
                <a:cubicBezTo>
                  <a:pt x="2299548" y="2056818"/>
                  <a:pt x="2319659" y="2094806"/>
                  <a:pt x="2248525" y="2023672"/>
                </a:cubicBezTo>
                <a:cubicBezTo>
                  <a:pt x="2217886" y="1993033"/>
                  <a:pt x="2225651" y="1970973"/>
                  <a:pt x="2188564" y="1948721"/>
                </a:cubicBezTo>
                <a:cubicBezTo>
                  <a:pt x="2175015" y="1940591"/>
                  <a:pt x="2158584" y="1938728"/>
                  <a:pt x="2143594" y="1933731"/>
                </a:cubicBezTo>
                <a:cubicBezTo>
                  <a:pt x="2053653" y="1938728"/>
                  <a:pt x="1963445" y="1940180"/>
                  <a:pt x="1873771" y="1948721"/>
                </a:cubicBezTo>
                <a:cubicBezTo>
                  <a:pt x="1858041" y="1950219"/>
                  <a:pt x="1842613" y="1956038"/>
                  <a:pt x="1828800" y="1963712"/>
                </a:cubicBezTo>
                <a:cubicBezTo>
                  <a:pt x="1797303" y="1981211"/>
                  <a:pt x="1738859" y="2023672"/>
                  <a:pt x="1738859" y="2023672"/>
                </a:cubicBezTo>
                <a:cubicBezTo>
                  <a:pt x="1730226" y="2092737"/>
                  <a:pt x="1733346" y="2131473"/>
                  <a:pt x="1708879" y="2188564"/>
                </a:cubicBezTo>
                <a:cubicBezTo>
                  <a:pt x="1700077" y="2209103"/>
                  <a:pt x="1696066" y="2234219"/>
                  <a:pt x="1678899" y="2248525"/>
                </a:cubicBezTo>
                <a:cubicBezTo>
                  <a:pt x="1663072" y="2261714"/>
                  <a:pt x="1638925" y="2258518"/>
                  <a:pt x="1618938" y="2263515"/>
                </a:cubicBezTo>
                <a:cubicBezTo>
                  <a:pt x="1603948" y="2273508"/>
                  <a:pt x="1591984" y="2293495"/>
                  <a:pt x="1573968" y="2293495"/>
                </a:cubicBezTo>
                <a:cubicBezTo>
                  <a:pt x="1523998" y="2293495"/>
                  <a:pt x="1528999" y="2238532"/>
                  <a:pt x="1499017" y="2218544"/>
                </a:cubicBezTo>
                <a:cubicBezTo>
                  <a:pt x="1481875" y="2207116"/>
                  <a:pt x="1459043" y="2208551"/>
                  <a:pt x="1439056" y="2203554"/>
                </a:cubicBezTo>
                <a:cubicBezTo>
                  <a:pt x="1351366" y="2115864"/>
                  <a:pt x="1383704" y="2158001"/>
                  <a:pt x="1334125" y="2083633"/>
                </a:cubicBezTo>
                <a:cubicBezTo>
                  <a:pt x="1317870" y="2034867"/>
                  <a:pt x="1327229" y="2032266"/>
                  <a:pt x="1274164" y="2008682"/>
                </a:cubicBezTo>
                <a:cubicBezTo>
                  <a:pt x="1245286" y="1995847"/>
                  <a:pt x="1184223" y="1978702"/>
                  <a:pt x="1184223" y="1978702"/>
                </a:cubicBezTo>
                <a:cubicBezTo>
                  <a:pt x="1152949" y="1957852"/>
                  <a:pt x="1105846" y="1927650"/>
                  <a:pt x="1079292" y="1903751"/>
                </a:cubicBezTo>
                <a:cubicBezTo>
                  <a:pt x="1047777" y="1875388"/>
                  <a:pt x="989351" y="1813810"/>
                  <a:pt x="989351" y="1813810"/>
                </a:cubicBezTo>
                <a:cubicBezTo>
                  <a:pt x="976027" y="1773836"/>
                  <a:pt x="969079" y="1745926"/>
                  <a:pt x="944381" y="1708879"/>
                </a:cubicBezTo>
                <a:cubicBezTo>
                  <a:pt x="927293" y="1683247"/>
                  <a:pt x="893486" y="1664956"/>
                  <a:pt x="869430" y="1648918"/>
                </a:cubicBezTo>
                <a:cubicBezTo>
                  <a:pt x="777156" y="1510508"/>
                  <a:pt x="894908" y="1680765"/>
                  <a:pt x="809469" y="1573967"/>
                </a:cubicBezTo>
                <a:cubicBezTo>
                  <a:pt x="770719" y="1525530"/>
                  <a:pt x="781388" y="1510276"/>
                  <a:pt x="719528" y="1469036"/>
                </a:cubicBezTo>
                <a:lnTo>
                  <a:pt x="629587" y="1409075"/>
                </a:lnTo>
                <a:cubicBezTo>
                  <a:pt x="611948" y="1397316"/>
                  <a:pt x="601351" y="1377120"/>
                  <a:pt x="584617" y="1364105"/>
                </a:cubicBezTo>
                <a:cubicBezTo>
                  <a:pt x="556175" y="1341984"/>
                  <a:pt x="524656" y="1324131"/>
                  <a:pt x="494676" y="1304144"/>
                </a:cubicBezTo>
                <a:cubicBezTo>
                  <a:pt x="473888" y="1290286"/>
                  <a:pt x="456407" y="1271569"/>
                  <a:pt x="434715" y="1259174"/>
                </a:cubicBezTo>
                <a:cubicBezTo>
                  <a:pt x="420996" y="1251335"/>
                  <a:pt x="404735" y="1249181"/>
                  <a:pt x="389745" y="1244184"/>
                </a:cubicBezTo>
                <a:cubicBezTo>
                  <a:pt x="334285" y="1188724"/>
                  <a:pt x="371527" y="1222046"/>
                  <a:pt x="269823" y="1154243"/>
                </a:cubicBezTo>
                <a:lnTo>
                  <a:pt x="224853" y="1124262"/>
                </a:lnTo>
                <a:lnTo>
                  <a:pt x="179882" y="1094282"/>
                </a:lnTo>
                <a:cubicBezTo>
                  <a:pt x="112083" y="992582"/>
                  <a:pt x="145401" y="1029819"/>
                  <a:pt x="89941" y="974361"/>
                </a:cubicBezTo>
                <a:cubicBezTo>
                  <a:pt x="99935" y="944380"/>
                  <a:pt x="119923" y="914401"/>
                  <a:pt x="89941" y="884420"/>
                </a:cubicBezTo>
                <a:cubicBezTo>
                  <a:pt x="64462" y="858942"/>
                  <a:pt x="0" y="824459"/>
                  <a:pt x="0" y="824459"/>
                </a:cubicBezTo>
                <a:lnTo>
                  <a:pt x="89941" y="854439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4310743" y="1082485"/>
            <a:ext cx="69917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2354273" y="1750145"/>
            <a:ext cx="62841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Bắc</a:t>
            </a:r>
          </a:p>
        </p:txBody>
      </p:sp>
    </p:spTree>
    <p:extLst>
      <p:ext uri="{BB962C8B-B14F-4D97-AF65-F5344CB8AC3E}">
        <p14:creationId xmlns:p14="http://schemas.microsoft.com/office/powerpoint/2010/main" val="224275572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023170"/>
              </p:ext>
            </p:extLst>
          </p:nvPr>
        </p:nvGraphicFramePr>
        <p:xfrm>
          <a:off x="499821" y="0"/>
          <a:ext cx="8485322" cy="6883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27"/>
                <a:gridCol w="3521990"/>
                <a:gridCol w="3382505"/>
              </a:tblGrid>
              <a:tr h="57472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lang="en-US" sz="20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ĐIỂM</a:t>
                      </a:r>
                      <a:endParaRPr lang="en-US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BẮC</a:t>
                      </a:r>
                      <a:endParaRPr lang="en-US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BẮC</a:t>
                      </a:r>
                      <a:endParaRPr lang="en-US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6652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</a:tr>
              <a:tr h="7256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HẬU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</a:tr>
              <a:tr h="6509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NGÒI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</a:tr>
              <a:tr h="7265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</a:tr>
              <a:tr h="6766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</a:tr>
              <a:tr h="8859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SẢN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</a:tr>
              <a:tr h="672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MẠNH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</a:tr>
              <a:tr h="8859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KHĂN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2057400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25885" y="-28414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11443" y="526943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9506" y="6677187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9506" y="1358686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09506" y="2131017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09506" y="2949845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9506" y="3563319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11443" y="4262034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1443" y="5173851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11443" y="5822198"/>
            <a:ext cx="8438828" cy="309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1444" y="-28414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5027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7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036176"/>
              </p:ext>
            </p:extLst>
          </p:nvPr>
        </p:nvGraphicFramePr>
        <p:xfrm>
          <a:off x="92990" y="108490"/>
          <a:ext cx="9051012" cy="6800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503"/>
                <a:gridCol w="3695829"/>
                <a:gridCol w="3846680"/>
              </a:tblGrid>
              <a:tr h="4804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lang="en-US" sz="20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ĐIỂM</a:t>
                      </a:r>
                      <a:endParaRPr lang="en-US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BẮC</a:t>
                      </a:r>
                      <a:endParaRPr lang="en-US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BẮC</a:t>
                      </a:r>
                      <a:endParaRPr lang="en-US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8468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TB- ĐN,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5169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HẬU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8814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NGÒI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hường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S.Lô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S.Gâm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S.Cầu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Tây Bắc - Đông Nam: S. Đà,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S.Mã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6009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feralit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Feralit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6009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6009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SẢN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kẽm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bôxit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937274"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MẠNH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điện, chăn nuôi gia súc lớn, trồng rừng, cây lương thực, cây dược liệu…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</a:tr>
              <a:tr h="8814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KHĂN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bị chia cắt, thời tiết thất thường, khoáng sản có trữ lượng nhỏ khó khai thác, xói mòn, sạt lở đất, lũ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7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 flipV="1">
            <a:off x="1657350" y="533402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sp>
        <p:nvSpPr>
          <p:cNvPr id="63496" name="Text Box 9"/>
          <p:cNvSpPr txBox="1">
            <a:spLocks noChangeArrowheads="1"/>
          </p:cNvSpPr>
          <p:nvPr/>
        </p:nvSpPr>
        <p:spPr bwMode="auto">
          <a:xfrm>
            <a:off x="168971" y="1424226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8" name="Text Box 18"/>
          <p:cNvSpPr txBox="1">
            <a:spLocks noChangeArrowheads="1"/>
          </p:cNvSpPr>
          <p:nvPr/>
        </p:nvSpPr>
        <p:spPr bwMode="auto">
          <a:xfrm>
            <a:off x="152400" y="1828800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00" name="Text Box 4"/>
          <p:cNvSpPr txBox="1">
            <a:spLocks noChangeArrowheads="1"/>
          </p:cNvSpPr>
          <p:nvPr/>
        </p:nvSpPr>
        <p:spPr bwMode="auto">
          <a:xfrm>
            <a:off x="396025" y="89529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495800" y="2362200"/>
            <a:ext cx="0" cy="4446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91" y="2365375"/>
            <a:ext cx="43434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724400" y="6096000"/>
            <a:ext cx="400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TD&amp;MNBB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2116138" y="228602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</p:spTree>
    <p:extLst>
      <p:ext uri="{BB962C8B-B14F-4D97-AF65-F5344CB8AC3E}">
        <p14:creationId xmlns:p14="http://schemas.microsoft.com/office/powerpoint/2010/main" val="626224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323850" y="1990904"/>
            <a:ext cx="4114531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điểm: 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cao cắt xẻ mạnh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Khí hậu có mùa đông lạnh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Có nhiều loại khoáng sản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Trữ năng thủy điện dồi dào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01" name="TextBox 13"/>
          <p:cNvSpPr txBox="1">
            <a:spLocks noChangeArrowheads="1"/>
          </p:cNvSpPr>
          <p:nvPr/>
        </p:nvSpPr>
        <p:spPr bwMode="auto">
          <a:xfrm>
            <a:off x="4724400" y="2378455"/>
            <a:ext cx="44195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Qua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phân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tích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trên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hay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biết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vùng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TD&amp;MNBB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đặc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điểm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nổi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bật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điều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kiện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tự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tài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?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1828800"/>
            <a:ext cx="0" cy="502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68971" y="914400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96025" y="43809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2116138" y="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52400" y="1371600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90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 flipV="1">
            <a:off x="1657350" y="533402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1485900" y="1752602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20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335046" y="4482405"/>
            <a:ext cx="408455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phong phú, tạo điều kiện phát triển kinh tế đa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381000" y="1941255"/>
            <a:ext cx="403859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điểm: 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cao cắt xẻ mạnh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Khí hậu có mùa đông lạnh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Có nhiều loại khoáng sản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Trữ năng thủy điện dồi dào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19234" y="1941255"/>
            <a:ext cx="0" cy="4661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848225" y="2378455"/>
            <a:ext cx="3990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</a:rPr>
              <a:t>V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ùng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TD&amp;MNBB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thuận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lợi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điều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kiện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tự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tài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?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68971" y="914400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96025" y="43809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2116138" y="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52400" y="1371600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764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 flipV="1">
            <a:off x="1657350" y="533402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1485900" y="1752602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20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381000" y="4168914"/>
            <a:ext cx="434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phong phú, tạo điều kiện phát triển kinh tế đa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396025" y="1752600"/>
            <a:ext cx="42331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điểm: 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238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cao cắt xẻ mạnh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Khí hậu có mùa đông lạnh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Có nhiều loại khoáng sản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Trữ năng thủy điện dồi dào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00" y="5059740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Khó khăn: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bị chia cắt, thời tiết diễn biến thất thường, khoáng sản có trữ lượng nhỏ, khai thác phức tạp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940085" y="1752602"/>
            <a:ext cx="0" cy="4803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974955" y="2378455"/>
            <a:ext cx="41664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Nhắc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khó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khăn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điều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kiện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tự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tài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vùng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TD&amp;MNBB?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68971" y="914400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96025" y="43809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2116138" y="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52400" y="1371600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2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0"/>
          <p:cNvSpPr txBox="1">
            <a:spLocks noChangeArrowheads="1"/>
          </p:cNvSpPr>
          <p:nvPr/>
        </p:nvSpPr>
        <p:spPr bwMode="auto">
          <a:xfrm>
            <a:off x="1687513" y="135614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" y="666434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41930" y="2025354"/>
            <a:ext cx="0" cy="483264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28600" y="2133600"/>
            <a:ext cx="4629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ĐẶC ĐIỂM DÂN CƯ, XÃ HỘI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027908" y="2225409"/>
            <a:ext cx="40037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7030A0"/>
              </a:solidFill>
              <a:latin typeface="VNI-Times" pitchFamily="2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28600" y="1221384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28600" y="1639382"/>
            <a:ext cx="7925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15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00200" y="1371600"/>
            <a:ext cx="601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CÁC EM HÃY XEM ĐOẠN VIDEO SAU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3" descr="Vẻ &amp;dstrok;ẹp thiếu nữ dân tộc thiểu s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3048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20"/>
          <p:cNvSpPr txBox="1">
            <a:spLocks noChangeArrowheads="1"/>
          </p:cNvSpPr>
          <p:nvPr/>
        </p:nvSpPr>
        <p:spPr bwMode="auto">
          <a:xfrm>
            <a:off x="2487499" y="177802"/>
            <a:ext cx="4915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dân tộc ở Đông Bắc</a:t>
            </a:r>
          </a:p>
        </p:txBody>
      </p:sp>
      <p:pic>
        <p:nvPicPr>
          <p:cNvPr id="60420" name="Picture 22" descr="trang-phuc-dan-toc-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" y="1143000"/>
            <a:ext cx="2923166" cy="46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4" descr="T21Thi%E1%BA%BFu%20n%E1%BB%AF%20N%C3%B9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88" y="1169636"/>
            <a:ext cx="3030534" cy="462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25"/>
          <p:cNvSpPr txBox="1">
            <a:spLocks noChangeArrowheads="1"/>
          </p:cNvSpPr>
          <p:nvPr/>
        </p:nvSpPr>
        <p:spPr bwMode="auto">
          <a:xfrm>
            <a:off x="3733801" y="5791200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Nùng</a:t>
            </a:r>
          </a:p>
        </p:txBody>
      </p:sp>
      <p:sp>
        <p:nvSpPr>
          <p:cNvPr id="60423" name="Text Box 25"/>
          <p:cNvSpPr txBox="1">
            <a:spLocks noChangeArrowheads="1"/>
          </p:cNvSpPr>
          <p:nvPr/>
        </p:nvSpPr>
        <p:spPr bwMode="auto">
          <a:xfrm>
            <a:off x="457201" y="5791200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Tày</a:t>
            </a:r>
          </a:p>
        </p:txBody>
      </p:sp>
      <p:sp>
        <p:nvSpPr>
          <p:cNvPr id="60424" name="Text Box 25"/>
          <p:cNvSpPr txBox="1">
            <a:spLocks noChangeArrowheads="1"/>
          </p:cNvSpPr>
          <p:nvPr/>
        </p:nvSpPr>
        <p:spPr bwMode="auto">
          <a:xfrm>
            <a:off x="6781801" y="5791200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Dao Đỏ</a:t>
            </a:r>
          </a:p>
        </p:txBody>
      </p:sp>
    </p:spTree>
    <p:extLst>
      <p:ext uri="{BB962C8B-B14F-4D97-AF65-F5344CB8AC3E}">
        <p14:creationId xmlns:p14="http://schemas.microsoft.com/office/powerpoint/2010/main" val="4173518785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ANd9GcRDG2BChhqB72gw1lrVTIwQ7Ve1VoXNAIxtkVa3IvliJ2R9rV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4038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AutoShape 7" descr="9k="/>
          <p:cNvSpPr>
            <a:spLocks noChangeAspect="1" noChangeArrowheads="1"/>
          </p:cNvSpPr>
          <p:nvPr/>
        </p:nvSpPr>
        <p:spPr bwMode="auto">
          <a:xfrm>
            <a:off x="63500" y="-26987"/>
            <a:ext cx="2590800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444" name="AutoShape 9" descr="9k="/>
          <p:cNvSpPr>
            <a:spLocks noChangeAspect="1" noChangeArrowheads="1"/>
          </p:cNvSpPr>
          <p:nvPr/>
        </p:nvSpPr>
        <p:spPr bwMode="auto">
          <a:xfrm>
            <a:off x="63500" y="-26987"/>
            <a:ext cx="2590800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445" name="AutoShape 11" descr="9k="/>
          <p:cNvSpPr>
            <a:spLocks noChangeAspect="1" noChangeArrowheads="1"/>
          </p:cNvSpPr>
          <p:nvPr/>
        </p:nvSpPr>
        <p:spPr bwMode="auto">
          <a:xfrm>
            <a:off x="63500" y="-26988"/>
            <a:ext cx="2266950" cy="155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446" name="Rectangle 21"/>
          <p:cNvSpPr>
            <a:spLocks noChangeArrowheads="1"/>
          </p:cNvSpPr>
          <p:nvPr/>
        </p:nvSpPr>
        <p:spPr bwMode="auto">
          <a:xfrm>
            <a:off x="1671363" y="3352800"/>
            <a:ext cx="133722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Dao</a:t>
            </a:r>
          </a:p>
        </p:txBody>
      </p:sp>
      <p:pic>
        <p:nvPicPr>
          <p:cNvPr id="61447" name="Picture 23" descr="dtthaimuong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0386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24"/>
          <p:cNvSpPr txBox="1">
            <a:spLocks noChangeArrowheads="1"/>
          </p:cNvSpPr>
          <p:nvPr/>
        </p:nvSpPr>
        <p:spPr bwMode="auto">
          <a:xfrm>
            <a:off x="5715001" y="3352800"/>
            <a:ext cx="18732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Thái</a:t>
            </a:r>
          </a:p>
        </p:txBody>
      </p:sp>
      <p:pic>
        <p:nvPicPr>
          <p:cNvPr id="61449" name="Picture 25" descr="Vẻ &amp;dstrok;ẹp thiếu nữ dân tộc thiểu s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038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Rectangle 20"/>
          <p:cNvSpPr>
            <a:spLocks noChangeArrowheads="1"/>
          </p:cNvSpPr>
          <p:nvPr/>
        </p:nvSpPr>
        <p:spPr bwMode="auto">
          <a:xfrm>
            <a:off x="1752228" y="6262688"/>
            <a:ext cx="152157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Mông</a:t>
            </a:r>
          </a:p>
        </p:txBody>
      </p:sp>
      <p:pic>
        <p:nvPicPr>
          <p:cNvPr id="61451" name="Picture 27" descr="dantocmuong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0386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 Box 25"/>
          <p:cNvSpPr txBox="1">
            <a:spLocks noChangeArrowheads="1"/>
          </p:cNvSpPr>
          <p:nvPr/>
        </p:nvSpPr>
        <p:spPr bwMode="auto">
          <a:xfrm>
            <a:off x="5638801" y="6262688"/>
            <a:ext cx="18637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Mường</a:t>
            </a:r>
          </a:p>
        </p:txBody>
      </p:sp>
      <p:sp>
        <p:nvSpPr>
          <p:cNvPr id="61453" name="Text Box 29"/>
          <p:cNvSpPr txBox="1">
            <a:spLocks noChangeArrowheads="1"/>
          </p:cNvSpPr>
          <p:nvPr/>
        </p:nvSpPr>
        <p:spPr bwMode="auto">
          <a:xfrm>
            <a:off x="2438263" y="2"/>
            <a:ext cx="46246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dân tộc ở Tây Bắc</a:t>
            </a:r>
          </a:p>
        </p:txBody>
      </p:sp>
    </p:spTree>
    <p:extLst>
      <p:ext uri="{BB962C8B-B14F-4D97-AF65-F5344CB8AC3E}">
        <p14:creationId xmlns:p14="http://schemas.microsoft.com/office/powerpoint/2010/main" val="427933020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781550" y="1828800"/>
            <a:ext cx="95250" cy="5029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52400" y="1828800"/>
            <a:ext cx="4629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ĐẶC ĐIỂM DÂN CƯ, XÃ HỘI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33350" y="2971800"/>
            <a:ext cx="472025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bàn cư trú xen kẻ của nhiều dân tộc ít người (Thái, Mường, Dao,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Mông,...).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Kinh cư trú ở khắp các địa phương.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6200" y="2438400"/>
            <a:ext cx="2764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điểm:</a:t>
            </a:r>
            <a:endParaRPr lang="vi-VN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8971" y="914400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96025" y="43809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2116138" y="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52400" y="1371600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44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1143000" y="590233"/>
            <a:ext cx="685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Bảng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17.2: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tiêu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dân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xã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hội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ở TD&amp; MNBB,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1999</a:t>
            </a:r>
          </a:p>
        </p:txBody>
      </p:sp>
      <p:graphicFrame>
        <p:nvGraphicFramePr>
          <p:cNvPr id="92329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198666"/>
              </p:ext>
            </p:extLst>
          </p:nvPr>
        </p:nvGraphicFramePr>
        <p:xfrm>
          <a:off x="1257300" y="1143000"/>
          <a:ext cx="6572251" cy="4358537"/>
        </p:xfrm>
        <a:graphic>
          <a:graphicData uri="http://schemas.openxmlformats.org/drawingml/2006/table">
            <a:tbl>
              <a:tblPr/>
              <a:tblGrid>
                <a:gridCol w="2171700"/>
                <a:gridCol w="1281113"/>
                <a:gridCol w="1058466"/>
                <a:gridCol w="946547"/>
                <a:gridCol w="1114425"/>
              </a:tblGrid>
              <a:tr h="457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Đv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 Bắc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 Bắc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 nước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/km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73.3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thọ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3547" name="Text Box 4"/>
          <p:cNvSpPr txBox="1">
            <a:spLocks noChangeArrowheads="1"/>
          </p:cNvSpPr>
          <p:nvPr/>
        </p:nvSpPr>
        <p:spPr bwMode="auto">
          <a:xfrm>
            <a:off x="1200150" y="71438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63550" name="Rectangle 62"/>
          <p:cNvSpPr>
            <a:spLocks noChangeArrowheads="1"/>
          </p:cNvSpPr>
          <p:nvPr/>
        </p:nvSpPr>
        <p:spPr bwMode="auto">
          <a:xfrm>
            <a:off x="381000" y="570755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Döïa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vaøo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baûng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soá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lieäu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17.1 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SGK,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nhaän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xeùt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söï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cheânh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leäch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veà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daân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cö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-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xaõ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hoäi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cuûa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hai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tieåu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vuøng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Ñoâng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Bắc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vaø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Taây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B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aéc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8803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3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50" grpId="0"/>
      <p:bldP spid="6355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1143000" y="590233"/>
            <a:ext cx="685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Bảng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17.2: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tiêu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dân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xã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hội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ở TD&amp; MNBB,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1999</a:t>
            </a:r>
          </a:p>
        </p:txBody>
      </p:sp>
      <p:graphicFrame>
        <p:nvGraphicFramePr>
          <p:cNvPr id="92329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734449"/>
              </p:ext>
            </p:extLst>
          </p:nvPr>
        </p:nvGraphicFramePr>
        <p:xfrm>
          <a:off x="1257300" y="1143000"/>
          <a:ext cx="6572251" cy="4358537"/>
        </p:xfrm>
        <a:graphic>
          <a:graphicData uri="http://schemas.openxmlformats.org/drawingml/2006/table">
            <a:tbl>
              <a:tblPr/>
              <a:tblGrid>
                <a:gridCol w="2171700"/>
                <a:gridCol w="1281113"/>
                <a:gridCol w="1058466"/>
                <a:gridCol w="946547"/>
                <a:gridCol w="1114425"/>
              </a:tblGrid>
              <a:tr h="457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Đv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 Bắc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 Bắc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 nước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/km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73.3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thọ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3547" name="Text Box 4"/>
          <p:cNvSpPr txBox="1">
            <a:spLocks noChangeArrowheads="1"/>
          </p:cNvSpPr>
          <p:nvPr/>
        </p:nvSpPr>
        <p:spPr bwMode="auto">
          <a:xfrm>
            <a:off x="1200150" y="71438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auto">
          <a:xfrm>
            <a:off x="762000" y="5638800"/>
            <a:ext cx="8001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Taïi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sao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Du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Baéc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Boä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laø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ñòa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baøn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ñoâng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daân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vaø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phaùt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trieån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kinh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teá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xaõ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hoäi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hôn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mieàn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nuùi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Baéc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Boä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29998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1143000" y="590233"/>
            <a:ext cx="685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Bảng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17.2: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tiêu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dân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xã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hội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ở TD&amp; MNBB,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1999</a:t>
            </a:r>
          </a:p>
        </p:txBody>
      </p:sp>
      <p:graphicFrame>
        <p:nvGraphicFramePr>
          <p:cNvPr id="92329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929766"/>
              </p:ext>
            </p:extLst>
          </p:nvPr>
        </p:nvGraphicFramePr>
        <p:xfrm>
          <a:off x="1257300" y="1143000"/>
          <a:ext cx="6572251" cy="4358537"/>
        </p:xfrm>
        <a:graphic>
          <a:graphicData uri="http://schemas.openxmlformats.org/drawingml/2006/table">
            <a:tbl>
              <a:tblPr/>
              <a:tblGrid>
                <a:gridCol w="2171700"/>
                <a:gridCol w="1281113"/>
                <a:gridCol w="1058466"/>
                <a:gridCol w="946547"/>
                <a:gridCol w="1114425"/>
              </a:tblGrid>
              <a:tr h="457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Đv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 Bắc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 Bắc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 nước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/km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73.3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thọ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3547" name="Text Box 4"/>
          <p:cNvSpPr txBox="1">
            <a:spLocks noChangeArrowheads="1"/>
          </p:cNvSpPr>
          <p:nvPr/>
        </p:nvSpPr>
        <p:spPr bwMode="auto">
          <a:xfrm>
            <a:off x="1200150" y="71438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6460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ĐB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ĐBSH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KT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61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486400" y="2174082"/>
            <a:ext cx="0" cy="468391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33349" y="3154740"/>
            <a:ext cx="527685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bàn cư trú xen kẻ của nhiều dân tộc ít người (Thái, Mường, Dao,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Mông,...).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Kinh cư trú ở khắp các địa phương.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52400" y="2600980"/>
            <a:ext cx="22291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điểm:</a:t>
            </a:r>
            <a:endParaRPr lang="vi-VN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348" y="4787205"/>
            <a:ext cx="52006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1687513" y="135614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6200" y="666434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28600" y="2133600"/>
            <a:ext cx="4629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ĐẶC ĐIỂM DÂN CƯ, XÃ HỘI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28600" y="1221384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28600" y="1639382"/>
            <a:ext cx="7925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07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1143000" y="590233"/>
            <a:ext cx="685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Bảng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17.2: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tiêu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dân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xã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hội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ở TD&amp; MNBB,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1999</a:t>
            </a:r>
          </a:p>
        </p:txBody>
      </p:sp>
      <p:graphicFrame>
        <p:nvGraphicFramePr>
          <p:cNvPr id="92329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275627"/>
              </p:ext>
            </p:extLst>
          </p:nvPr>
        </p:nvGraphicFramePr>
        <p:xfrm>
          <a:off x="1257300" y="1143000"/>
          <a:ext cx="6572251" cy="4358537"/>
        </p:xfrm>
        <a:graphic>
          <a:graphicData uri="http://schemas.openxmlformats.org/drawingml/2006/table">
            <a:tbl>
              <a:tblPr/>
              <a:tblGrid>
                <a:gridCol w="2171700"/>
                <a:gridCol w="1281113"/>
                <a:gridCol w="1058466"/>
                <a:gridCol w="946547"/>
                <a:gridCol w="1114425"/>
              </a:tblGrid>
              <a:tr h="457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Đv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 Bắc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 Bắc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 nước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/km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73.3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thọ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68,2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marL="68580" marR="6858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3547" name="Text Box 4"/>
          <p:cNvSpPr txBox="1">
            <a:spLocks noChangeArrowheads="1"/>
          </p:cNvSpPr>
          <p:nvPr/>
        </p:nvSpPr>
        <p:spPr bwMode="auto">
          <a:xfrm>
            <a:off x="1200150" y="71438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066800" y="5646003"/>
            <a:ext cx="69723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1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Döïa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vaøo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baûng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soá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lieäu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17.1 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SGK,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nhaän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xeùt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gì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veà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daân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cö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-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xaõ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VNI-Times" pitchFamily="2" charset="0"/>
              </a:rPr>
              <a:t>hoäi</a:t>
            </a:r>
            <a:r>
              <a:rPr lang="en-US" sz="2400" b="1" dirty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cuûa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TD&amp;NMM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với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cả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VNI-Times" pitchFamily="2" charset="0"/>
              </a:rPr>
              <a:t>nước</a:t>
            </a:r>
            <a:r>
              <a:rPr lang="en-US" sz="2400" b="1" dirty="0" smtClean="0">
                <a:solidFill>
                  <a:srgbClr val="7030A0"/>
                </a:solidFill>
                <a:latin typeface="VNI-Times" pitchFamily="2" charset="0"/>
              </a:rPr>
              <a:t>?</a:t>
            </a:r>
            <a:endParaRPr lang="en-US" sz="2400" b="1" dirty="0">
              <a:solidFill>
                <a:srgbClr val="7030A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33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83857_buoc-ti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 descr="img99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162482"/>
            <a:ext cx="3120946" cy="36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19" descr="0-aa-vanhoaxul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201301-2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4076700"/>
            <a:ext cx="304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5" descr="images657261_DSC_07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3048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Process 10"/>
          <p:cNvSpPr/>
          <p:nvPr/>
        </p:nvSpPr>
        <p:spPr>
          <a:xfrm>
            <a:off x="0" y="6400800"/>
            <a:ext cx="12192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Tày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895600" y="6400800"/>
            <a:ext cx="12954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7848600" y="6400800"/>
            <a:ext cx="12954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Dao</a:t>
            </a:r>
          </a:p>
        </p:txBody>
      </p:sp>
      <p:pic>
        <p:nvPicPr>
          <p:cNvPr id="14" name="Picture 4" descr="15792279sapavietnamaug29unidentifiedwomenfromthereddaoethnicminoritypeopleworkinginfield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960"/>
            <a:ext cx="3064760" cy="348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4428" y="3022604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dốc,trồng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liệu,rau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pPr eaLnBrk="1" hangingPunct="1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991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629400" y="1600200"/>
            <a:ext cx="0" cy="5257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6547" y="2450166"/>
            <a:ext cx="64728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bàn cư trú xen kẻ của nhiều dân tộc ít người (Thái, Mường, Dao,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Mông,...).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Kinh cư trú ở khắp các địa phương.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348" y="3581400"/>
            <a:ext cx="6496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/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76201" y="4419600"/>
            <a:ext cx="655319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1687513" y="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6200" y="38100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28600" y="1581090"/>
            <a:ext cx="4629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ĐẶC ĐIỂM DÂN CƯ, XÃ HỘI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28600" y="83820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28600" y="1200090"/>
            <a:ext cx="7925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6200" y="1905000"/>
            <a:ext cx="22291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điểm:</a:t>
            </a:r>
            <a:endParaRPr lang="vi-VN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79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sapa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9581"/>
            <a:ext cx="4421370" cy="3488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9" descr="http://media.tinmoi.vn/2012/09/16/66_7_1347806312_3_1609ruong_634834269567528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75" y="0"/>
            <a:ext cx="47378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0" descr="Kết quả hình ảnh cho vinh ha 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75" y="3401037"/>
            <a:ext cx="4737825" cy="34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8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852"/>
            <a:ext cx="4421371" cy="389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9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4160044" y="201612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2400">
              <a:latin typeface="VNI-Times" pitchFamily="2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486150" y="4114800"/>
            <a:ext cx="291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2400">
              <a:latin typeface="VNI-Times" pitchFamily="2" charset="0"/>
            </a:endParaRPr>
          </a:p>
        </p:txBody>
      </p:sp>
      <p:pic>
        <p:nvPicPr>
          <p:cNvPr id="77828" name="Picture 4" descr="ACN1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0576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101_15_phongsu_pha-rung-o-muong-lat-thanh-ho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40576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" descr="110111160807-856-220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4210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 descr="1_6350178683830613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505200"/>
            <a:ext cx="42100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11"/>
          <p:cNvSpPr>
            <a:spLocks noChangeArrowheads="1"/>
          </p:cNvSpPr>
          <p:nvPr/>
        </p:nvSpPr>
        <p:spPr bwMode="auto">
          <a:xfrm>
            <a:off x="381000" y="2967038"/>
            <a:ext cx="84836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802254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133349" y="5200471"/>
            <a:ext cx="62674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Khó khăn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độ văn hóa, kỹ thuật còn hạn chế, đời sống người dân còn nhiều khó khăn.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629400" y="1600200"/>
            <a:ext cx="0" cy="5257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56547" y="2228671"/>
            <a:ext cx="64728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bàn cư trú xen kẻ của nhiều dân tộc ít người (Thái, Mường, Dao,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Mông,...).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Kinh cư trú ở khắp các địa phương.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48" y="3360003"/>
            <a:ext cx="6496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6201" y="4165937"/>
            <a:ext cx="65531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1687513" y="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6200" y="38100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28600" y="1581090"/>
            <a:ext cx="4629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ĐẶC ĐIỂM DÂN CƯ, XÃ HỘI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228600" y="83820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228600" y="1200090"/>
            <a:ext cx="7925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6200" y="1905000"/>
            <a:ext cx="2229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điểm:</a:t>
            </a:r>
            <a:endParaRPr lang="vi-VN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58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4286250" y="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2400">
              <a:latin typeface="VNI-Times" pitchFamily="2" charset="0"/>
            </a:endParaRPr>
          </a:p>
        </p:txBody>
      </p:sp>
      <p:pic>
        <p:nvPicPr>
          <p:cNvPr id="54275" name="Picture 3" descr="DSC_160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678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i="1" dirty="0">
                <a:solidFill>
                  <a:srgbClr val="AE025C"/>
                </a:solidFill>
                <a:latin typeface="VNI-Times" pitchFamily="2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góp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nâng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đời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tộc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vùng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08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286250" y="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2400">
              <a:latin typeface="VNI-Times" pitchFamily="2" charset="0"/>
            </a:endParaRPr>
          </a:p>
        </p:txBody>
      </p:sp>
      <p:pic>
        <p:nvPicPr>
          <p:cNvPr id="55299" name="Picture 3" descr="012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438650" cy="3352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img523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76200"/>
            <a:ext cx="4559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GDM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9000"/>
            <a:ext cx="4441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Lễ động thổ dự án ''siêu bệnh viện'' tại Vĩnh Phúc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362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524000" y="3200400"/>
            <a:ext cx="66167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XÂY DỰNG CƠ SỞ HẠ TẦNG HOÀN THIỆN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52400" y="0"/>
            <a:ext cx="11334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556500" y="-4465"/>
            <a:ext cx="145732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-4763" y="6243935"/>
            <a:ext cx="1447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TRẠM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7254875" y="6243935"/>
            <a:ext cx="177165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</a:p>
        </p:txBody>
      </p:sp>
    </p:spTree>
    <p:extLst>
      <p:ext uri="{BB962C8B-B14F-4D97-AF65-F5344CB8AC3E}">
        <p14:creationId xmlns:p14="http://schemas.microsoft.com/office/powerpoint/2010/main" val="113066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  <p:bldP spid="55306" grpId="0" animBg="1"/>
      <p:bldP spid="5530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6" y="5961065"/>
            <a:ext cx="250388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7" name="Picture 3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41" y="5370515"/>
            <a:ext cx="25812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8" name="Picture 4" descr="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1" y="5105400"/>
            <a:ext cx="39409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9" name="Picture 5" descr="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1" y="4549777"/>
            <a:ext cx="244078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0" name="Picture 6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2"/>
            <a:ext cx="2549129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1" name="Picture 7" descr="Cov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85" y="4349750"/>
            <a:ext cx="54649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Picture 8" descr="Cov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900363"/>
            <a:ext cx="251698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3" name="Picture 9" descr="Cov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114550"/>
            <a:ext cx="257651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4" name="Picture 10" descr="Cov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743202"/>
            <a:ext cx="4667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5" name="Picture 11" descr="Cov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262312"/>
            <a:ext cx="6286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41" y="6019802"/>
            <a:ext cx="196095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7" name="Picture 13" descr="Cov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1" y="5334002"/>
            <a:ext cx="42267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8" name="Picture 14" descr="Cov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66" y="4953000"/>
            <a:ext cx="1837134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9" name="Picture 15" descr="Cov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935540"/>
            <a:ext cx="621506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0" name="Picture 16" descr="Cove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05" y="3014663"/>
            <a:ext cx="191095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1" name="Picture 17" descr="Cov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03" y="2936877"/>
            <a:ext cx="1908572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2" name="Picture 18" descr="Cov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07" y="2249488"/>
            <a:ext cx="1997869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3" name="Picture 19" descr="Cove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199072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4" name="Picture 20" descr="Cove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819400"/>
            <a:ext cx="49053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5" name="Picture 21" descr="Cove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200400"/>
            <a:ext cx="1248966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6" name="Picture 22" descr="Cove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70" y="1200150"/>
            <a:ext cx="103703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7" name="Picture 23" descr="Cover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69" y="1155702"/>
            <a:ext cx="10382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8" name="Picture 24" descr="Cover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70" y="738190"/>
            <a:ext cx="1131094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9" name="Picture 25" descr="Cover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94" y="1165227"/>
            <a:ext cx="1690688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0" name="Picture 26" descr="Cover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04" y="701675"/>
            <a:ext cx="1273969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1" name="Picture 27" descr="Cover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57" y="222250"/>
            <a:ext cx="1112044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2" name="Picture 28" descr="Cover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7" y="236538"/>
            <a:ext cx="1281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3" name="Picture 29" descr="Cover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53" y="1176340"/>
            <a:ext cx="1151334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4" name="Picture 30" descr="Cover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2" y="2936875"/>
            <a:ext cx="596504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7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0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0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1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21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2"/>
          <p:cNvSpPr>
            <a:spLocks noChangeArrowheads="1"/>
          </p:cNvSpPr>
          <p:nvPr/>
        </p:nvSpPr>
        <p:spPr bwMode="auto">
          <a:xfrm>
            <a:off x="1838325" y="715962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325755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354330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382905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411480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5" name="AutoShape 8"/>
          <p:cNvSpPr>
            <a:spLocks noChangeArrowheads="1"/>
          </p:cNvSpPr>
          <p:nvPr/>
        </p:nvSpPr>
        <p:spPr bwMode="auto">
          <a:xfrm>
            <a:off x="4114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6" name="AutoShape 10"/>
          <p:cNvSpPr>
            <a:spLocks noChangeArrowheads="1"/>
          </p:cNvSpPr>
          <p:nvPr/>
        </p:nvSpPr>
        <p:spPr bwMode="auto">
          <a:xfrm>
            <a:off x="46863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7" name="AutoShape 11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8" name="AutoShape 12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9" name="AutoShape 13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0" name="AutoShape 15"/>
          <p:cNvSpPr>
            <a:spLocks noChangeArrowheads="1"/>
          </p:cNvSpPr>
          <p:nvPr/>
        </p:nvSpPr>
        <p:spPr bwMode="auto">
          <a:xfrm>
            <a:off x="4400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1" name="AutoShape 16"/>
          <p:cNvSpPr>
            <a:spLocks noChangeArrowheads="1"/>
          </p:cNvSpPr>
          <p:nvPr/>
        </p:nvSpPr>
        <p:spPr bwMode="auto">
          <a:xfrm>
            <a:off x="4686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2" name="AutoShape 17"/>
          <p:cNvSpPr>
            <a:spLocks noChangeArrowheads="1"/>
          </p:cNvSpPr>
          <p:nvPr/>
        </p:nvSpPr>
        <p:spPr bwMode="auto">
          <a:xfrm>
            <a:off x="4972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3" name="AutoShape 18"/>
          <p:cNvSpPr>
            <a:spLocks noChangeArrowheads="1"/>
          </p:cNvSpPr>
          <p:nvPr/>
        </p:nvSpPr>
        <p:spPr bwMode="auto">
          <a:xfrm>
            <a:off x="2686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4" name="AutoShape 19"/>
          <p:cNvSpPr>
            <a:spLocks noChangeArrowheads="1"/>
          </p:cNvSpPr>
          <p:nvPr/>
        </p:nvSpPr>
        <p:spPr bwMode="auto">
          <a:xfrm>
            <a:off x="2971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5" name="AutoShape 20"/>
          <p:cNvSpPr>
            <a:spLocks noChangeArrowheads="1"/>
          </p:cNvSpPr>
          <p:nvPr/>
        </p:nvSpPr>
        <p:spPr bwMode="auto">
          <a:xfrm>
            <a:off x="3257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6" name="AutoShape 21"/>
          <p:cNvSpPr>
            <a:spLocks noChangeArrowheads="1"/>
          </p:cNvSpPr>
          <p:nvPr/>
        </p:nvSpPr>
        <p:spPr bwMode="auto">
          <a:xfrm>
            <a:off x="3543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7" name="AutoShape 22"/>
          <p:cNvSpPr>
            <a:spLocks noChangeArrowheads="1"/>
          </p:cNvSpPr>
          <p:nvPr/>
        </p:nvSpPr>
        <p:spPr bwMode="auto">
          <a:xfrm>
            <a:off x="3829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8" name="AutoShape 23"/>
          <p:cNvSpPr>
            <a:spLocks noChangeArrowheads="1"/>
          </p:cNvSpPr>
          <p:nvPr/>
        </p:nvSpPr>
        <p:spPr bwMode="auto">
          <a:xfrm>
            <a:off x="4114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9" name="AutoShape 25"/>
          <p:cNvSpPr>
            <a:spLocks noChangeArrowheads="1"/>
          </p:cNvSpPr>
          <p:nvPr/>
        </p:nvSpPr>
        <p:spPr bwMode="auto">
          <a:xfrm>
            <a:off x="4400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0" name="AutoShape 26"/>
          <p:cNvSpPr>
            <a:spLocks noChangeArrowheads="1"/>
          </p:cNvSpPr>
          <p:nvPr/>
        </p:nvSpPr>
        <p:spPr bwMode="auto">
          <a:xfrm>
            <a:off x="2686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1" name="AutoShape 27"/>
          <p:cNvSpPr>
            <a:spLocks noChangeArrowheads="1"/>
          </p:cNvSpPr>
          <p:nvPr/>
        </p:nvSpPr>
        <p:spPr bwMode="auto">
          <a:xfrm>
            <a:off x="2971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2" name="AutoShape 28"/>
          <p:cNvSpPr>
            <a:spLocks noChangeArrowheads="1"/>
          </p:cNvSpPr>
          <p:nvPr/>
        </p:nvSpPr>
        <p:spPr bwMode="auto">
          <a:xfrm>
            <a:off x="3257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3" name="AutoShape 29"/>
          <p:cNvSpPr>
            <a:spLocks noChangeArrowheads="1"/>
          </p:cNvSpPr>
          <p:nvPr/>
        </p:nvSpPr>
        <p:spPr bwMode="auto">
          <a:xfrm>
            <a:off x="3543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4" name="AutoShape 30"/>
          <p:cNvSpPr>
            <a:spLocks noChangeArrowheads="1"/>
          </p:cNvSpPr>
          <p:nvPr/>
        </p:nvSpPr>
        <p:spPr bwMode="auto">
          <a:xfrm>
            <a:off x="3829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5" name="AutoShape 31"/>
          <p:cNvSpPr>
            <a:spLocks noChangeArrowheads="1"/>
          </p:cNvSpPr>
          <p:nvPr/>
        </p:nvSpPr>
        <p:spPr bwMode="auto">
          <a:xfrm>
            <a:off x="4114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6" name="AutoShape 33"/>
          <p:cNvSpPr>
            <a:spLocks noChangeArrowheads="1"/>
          </p:cNvSpPr>
          <p:nvPr/>
        </p:nvSpPr>
        <p:spPr bwMode="auto">
          <a:xfrm>
            <a:off x="38290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7" name="AutoShape 34"/>
          <p:cNvSpPr>
            <a:spLocks noChangeArrowheads="1"/>
          </p:cNvSpPr>
          <p:nvPr/>
        </p:nvSpPr>
        <p:spPr bwMode="auto">
          <a:xfrm>
            <a:off x="41148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8" name="AutoShape 36"/>
          <p:cNvSpPr>
            <a:spLocks noChangeArrowheads="1"/>
          </p:cNvSpPr>
          <p:nvPr/>
        </p:nvSpPr>
        <p:spPr bwMode="auto">
          <a:xfrm>
            <a:off x="46863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9" name="AutoShape 37"/>
          <p:cNvSpPr>
            <a:spLocks noChangeArrowheads="1"/>
          </p:cNvSpPr>
          <p:nvPr/>
        </p:nvSpPr>
        <p:spPr bwMode="auto">
          <a:xfrm>
            <a:off x="49720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0" name="AutoShape 38"/>
          <p:cNvSpPr>
            <a:spLocks noChangeArrowheads="1"/>
          </p:cNvSpPr>
          <p:nvPr/>
        </p:nvSpPr>
        <p:spPr bwMode="auto">
          <a:xfrm>
            <a:off x="52578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1" name="AutoShape 39"/>
          <p:cNvSpPr>
            <a:spLocks noChangeArrowheads="1"/>
          </p:cNvSpPr>
          <p:nvPr/>
        </p:nvSpPr>
        <p:spPr bwMode="auto">
          <a:xfrm>
            <a:off x="44005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2" name="AutoShape 40"/>
          <p:cNvSpPr>
            <a:spLocks noChangeArrowheads="1"/>
          </p:cNvSpPr>
          <p:nvPr/>
        </p:nvSpPr>
        <p:spPr bwMode="auto">
          <a:xfrm>
            <a:off x="5829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3" name="AutoShape 42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7" name="Oval 49"/>
          <p:cNvSpPr>
            <a:spLocks noChangeArrowheads="1"/>
          </p:cNvSpPr>
          <p:nvPr/>
        </p:nvSpPr>
        <p:spPr bwMode="auto">
          <a:xfrm>
            <a:off x="1838325" y="1173162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3048" name="Oval 50"/>
          <p:cNvSpPr>
            <a:spLocks noChangeArrowheads="1"/>
          </p:cNvSpPr>
          <p:nvPr/>
        </p:nvSpPr>
        <p:spPr bwMode="auto">
          <a:xfrm>
            <a:off x="1838230" y="1676400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3049" name="Oval 51"/>
          <p:cNvSpPr>
            <a:spLocks noChangeArrowheads="1"/>
          </p:cNvSpPr>
          <p:nvPr/>
        </p:nvSpPr>
        <p:spPr bwMode="auto">
          <a:xfrm>
            <a:off x="1797453" y="2159000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3050" name="Oval 52"/>
          <p:cNvSpPr>
            <a:spLocks noChangeArrowheads="1"/>
          </p:cNvSpPr>
          <p:nvPr/>
        </p:nvSpPr>
        <p:spPr bwMode="auto">
          <a:xfrm>
            <a:off x="1816503" y="2643981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3051" name="Oval 53"/>
          <p:cNvSpPr>
            <a:spLocks noChangeArrowheads="1"/>
          </p:cNvSpPr>
          <p:nvPr/>
        </p:nvSpPr>
        <p:spPr bwMode="auto">
          <a:xfrm>
            <a:off x="1797453" y="3154362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3052" name="Oval 54"/>
          <p:cNvSpPr>
            <a:spLocks noChangeArrowheads="1"/>
          </p:cNvSpPr>
          <p:nvPr/>
        </p:nvSpPr>
        <p:spPr bwMode="auto">
          <a:xfrm>
            <a:off x="1804968" y="3657600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3053" name="AutoShape 85"/>
          <p:cNvSpPr>
            <a:spLocks noChangeArrowheads="1"/>
          </p:cNvSpPr>
          <p:nvPr/>
        </p:nvSpPr>
        <p:spPr bwMode="auto">
          <a:xfrm>
            <a:off x="32575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4" name="AutoShape 86"/>
          <p:cNvSpPr>
            <a:spLocks noChangeArrowheads="1"/>
          </p:cNvSpPr>
          <p:nvPr/>
        </p:nvSpPr>
        <p:spPr bwMode="auto">
          <a:xfrm>
            <a:off x="35433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5" name="WordArt 90"/>
          <p:cNvSpPr>
            <a:spLocks noChangeArrowheads="1" noChangeShapeType="1" noTextEdit="1"/>
          </p:cNvSpPr>
          <p:nvPr/>
        </p:nvSpPr>
        <p:spPr bwMode="auto">
          <a:xfrm>
            <a:off x="2857500" y="76201"/>
            <a:ext cx="3114675" cy="722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1587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50000">
                    <a:srgbClr val="FF9933"/>
                  </a:gs>
                  <a:gs pos="100000">
                    <a:srgbClr val="FFFF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TMC-Ong Do"/>
            </a:endParaRPr>
          </a:p>
        </p:txBody>
      </p:sp>
      <p:sp>
        <p:nvSpPr>
          <p:cNvPr id="43056" name="AutoShape 91"/>
          <p:cNvSpPr>
            <a:spLocks noChangeArrowheads="1"/>
          </p:cNvSpPr>
          <p:nvPr/>
        </p:nvSpPr>
        <p:spPr bwMode="auto">
          <a:xfrm>
            <a:off x="4408563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7" name="AutoShape 92"/>
          <p:cNvSpPr>
            <a:spLocks noChangeArrowheads="1"/>
          </p:cNvSpPr>
          <p:nvPr/>
        </p:nvSpPr>
        <p:spPr bwMode="auto">
          <a:xfrm>
            <a:off x="468630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8" name="AutoShape 93"/>
          <p:cNvSpPr>
            <a:spLocks noChangeArrowheads="1"/>
          </p:cNvSpPr>
          <p:nvPr/>
        </p:nvSpPr>
        <p:spPr bwMode="auto">
          <a:xfrm>
            <a:off x="4400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9" name="AutoShape 94"/>
          <p:cNvSpPr>
            <a:spLocks noChangeArrowheads="1"/>
          </p:cNvSpPr>
          <p:nvPr/>
        </p:nvSpPr>
        <p:spPr bwMode="auto">
          <a:xfrm>
            <a:off x="35433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0" name="AutoShape 95"/>
          <p:cNvSpPr>
            <a:spLocks noChangeArrowheads="1"/>
          </p:cNvSpPr>
          <p:nvPr/>
        </p:nvSpPr>
        <p:spPr bwMode="auto">
          <a:xfrm>
            <a:off x="38290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1" name="AutoShape 96"/>
          <p:cNvSpPr>
            <a:spLocks noChangeArrowheads="1"/>
          </p:cNvSpPr>
          <p:nvPr/>
        </p:nvSpPr>
        <p:spPr bwMode="auto">
          <a:xfrm>
            <a:off x="2971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2" name="AutoShape 97"/>
          <p:cNvSpPr>
            <a:spLocks noChangeArrowheads="1"/>
          </p:cNvSpPr>
          <p:nvPr/>
        </p:nvSpPr>
        <p:spPr bwMode="auto">
          <a:xfrm>
            <a:off x="3257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3" name="AutoShape 98"/>
          <p:cNvSpPr>
            <a:spLocks noChangeArrowheads="1"/>
          </p:cNvSpPr>
          <p:nvPr/>
        </p:nvSpPr>
        <p:spPr bwMode="auto">
          <a:xfrm>
            <a:off x="49720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4" name="AutoShape 99"/>
          <p:cNvSpPr>
            <a:spLocks noChangeArrowheads="1"/>
          </p:cNvSpPr>
          <p:nvPr/>
        </p:nvSpPr>
        <p:spPr bwMode="auto">
          <a:xfrm>
            <a:off x="5257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5" name="AutoShape 100"/>
          <p:cNvSpPr>
            <a:spLocks noChangeArrowheads="1"/>
          </p:cNvSpPr>
          <p:nvPr/>
        </p:nvSpPr>
        <p:spPr bwMode="auto">
          <a:xfrm>
            <a:off x="5543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6" name="AutoShape 101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7" name="AutoShape 102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8" name="AutoShape 103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9" name="AutoShape 104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0" name="AutoShape 105"/>
          <p:cNvSpPr>
            <a:spLocks noChangeArrowheads="1"/>
          </p:cNvSpPr>
          <p:nvPr/>
        </p:nvSpPr>
        <p:spPr bwMode="auto">
          <a:xfrm>
            <a:off x="4686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1" name="AutoShape 106"/>
          <p:cNvSpPr>
            <a:spLocks noChangeArrowheads="1"/>
          </p:cNvSpPr>
          <p:nvPr/>
        </p:nvSpPr>
        <p:spPr bwMode="auto">
          <a:xfrm>
            <a:off x="4972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2" name="AutoShape 107"/>
          <p:cNvSpPr>
            <a:spLocks noChangeArrowheads="1"/>
          </p:cNvSpPr>
          <p:nvPr/>
        </p:nvSpPr>
        <p:spPr bwMode="auto">
          <a:xfrm>
            <a:off x="4400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3" name="AutoShape 108"/>
          <p:cNvSpPr>
            <a:spLocks noChangeArrowheads="1"/>
          </p:cNvSpPr>
          <p:nvPr/>
        </p:nvSpPr>
        <p:spPr bwMode="auto">
          <a:xfrm>
            <a:off x="5543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4" name="AutoShape 109"/>
          <p:cNvSpPr>
            <a:spLocks noChangeArrowheads="1"/>
          </p:cNvSpPr>
          <p:nvPr/>
        </p:nvSpPr>
        <p:spPr bwMode="auto">
          <a:xfrm>
            <a:off x="5829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5" name="AutoShape 110"/>
          <p:cNvSpPr>
            <a:spLocks noChangeArrowheads="1"/>
          </p:cNvSpPr>
          <p:nvPr/>
        </p:nvSpPr>
        <p:spPr bwMode="auto">
          <a:xfrm>
            <a:off x="5257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6" name="AutoShape 111"/>
          <p:cNvSpPr>
            <a:spLocks noChangeArrowheads="1"/>
          </p:cNvSpPr>
          <p:nvPr/>
        </p:nvSpPr>
        <p:spPr bwMode="auto">
          <a:xfrm>
            <a:off x="5543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7" name="AutoShape 112"/>
          <p:cNvSpPr>
            <a:spLocks noChangeArrowheads="1"/>
          </p:cNvSpPr>
          <p:nvPr/>
        </p:nvSpPr>
        <p:spPr bwMode="auto">
          <a:xfrm>
            <a:off x="6400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8" name="AutoShape 113"/>
          <p:cNvSpPr>
            <a:spLocks noChangeArrowheads="1"/>
          </p:cNvSpPr>
          <p:nvPr/>
        </p:nvSpPr>
        <p:spPr bwMode="auto">
          <a:xfrm>
            <a:off x="6115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9" name="AutoShape 114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0" name="AutoShape 115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1" name="AutoShape 116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2" name="AutoShape 117"/>
          <p:cNvSpPr>
            <a:spLocks noChangeArrowheads="1"/>
          </p:cNvSpPr>
          <p:nvPr/>
        </p:nvSpPr>
        <p:spPr bwMode="auto">
          <a:xfrm>
            <a:off x="2971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3" name="AutoShape 118"/>
          <p:cNvSpPr>
            <a:spLocks noChangeArrowheads="1"/>
          </p:cNvSpPr>
          <p:nvPr/>
        </p:nvSpPr>
        <p:spPr bwMode="auto">
          <a:xfrm>
            <a:off x="3257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4" name="AutoShape 119"/>
          <p:cNvSpPr>
            <a:spLocks noChangeArrowheads="1"/>
          </p:cNvSpPr>
          <p:nvPr/>
        </p:nvSpPr>
        <p:spPr bwMode="auto">
          <a:xfrm>
            <a:off x="2686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5" name="AutoShape 120"/>
          <p:cNvSpPr>
            <a:spLocks noChangeArrowheads="1"/>
          </p:cNvSpPr>
          <p:nvPr/>
        </p:nvSpPr>
        <p:spPr bwMode="auto">
          <a:xfrm>
            <a:off x="4400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6" name="AutoShape 121"/>
          <p:cNvSpPr>
            <a:spLocks noChangeArrowheads="1"/>
          </p:cNvSpPr>
          <p:nvPr/>
        </p:nvSpPr>
        <p:spPr bwMode="auto">
          <a:xfrm>
            <a:off x="4686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7" name="AutoShape 122"/>
          <p:cNvSpPr>
            <a:spLocks noChangeArrowheads="1"/>
          </p:cNvSpPr>
          <p:nvPr/>
        </p:nvSpPr>
        <p:spPr bwMode="auto">
          <a:xfrm>
            <a:off x="4972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8" name="AutoShape 123"/>
          <p:cNvSpPr>
            <a:spLocks noChangeArrowheads="1"/>
          </p:cNvSpPr>
          <p:nvPr/>
        </p:nvSpPr>
        <p:spPr bwMode="auto">
          <a:xfrm>
            <a:off x="5257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9" name="AutoShape 124"/>
          <p:cNvSpPr>
            <a:spLocks noChangeArrowheads="1"/>
          </p:cNvSpPr>
          <p:nvPr/>
        </p:nvSpPr>
        <p:spPr bwMode="auto">
          <a:xfrm>
            <a:off x="5543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0" name="AutoShape 126"/>
          <p:cNvSpPr>
            <a:spLocks noChangeArrowheads="1"/>
          </p:cNvSpPr>
          <p:nvPr/>
        </p:nvSpPr>
        <p:spPr bwMode="auto">
          <a:xfrm>
            <a:off x="4400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1" name="AutoShape 127"/>
          <p:cNvSpPr>
            <a:spLocks noChangeArrowheads="1"/>
          </p:cNvSpPr>
          <p:nvPr/>
        </p:nvSpPr>
        <p:spPr bwMode="auto">
          <a:xfrm>
            <a:off x="3829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2" name="AutoShape 128"/>
          <p:cNvSpPr>
            <a:spLocks noChangeArrowheads="1"/>
          </p:cNvSpPr>
          <p:nvPr/>
        </p:nvSpPr>
        <p:spPr bwMode="auto">
          <a:xfrm>
            <a:off x="4114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3" name="AutoShape 129"/>
          <p:cNvSpPr>
            <a:spLocks noChangeArrowheads="1"/>
          </p:cNvSpPr>
          <p:nvPr/>
        </p:nvSpPr>
        <p:spPr bwMode="auto">
          <a:xfrm>
            <a:off x="5257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4" name="AutoShape 130"/>
          <p:cNvSpPr>
            <a:spLocks noChangeArrowheads="1"/>
          </p:cNvSpPr>
          <p:nvPr/>
        </p:nvSpPr>
        <p:spPr bwMode="auto">
          <a:xfrm>
            <a:off x="4686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5" name="AutoShape 131"/>
          <p:cNvSpPr>
            <a:spLocks noChangeArrowheads="1"/>
          </p:cNvSpPr>
          <p:nvPr/>
        </p:nvSpPr>
        <p:spPr bwMode="auto">
          <a:xfrm>
            <a:off x="4972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6" name="AutoShape 132"/>
          <p:cNvSpPr>
            <a:spLocks noChangeArrowheads="1"/>
          </p:cNvSpPr>
          <p:nvPr/>
        </p:nvSpPr>
        <p:spPr bwMode="auto">
          <a:xfrm>
            <a:off x="6115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7" name="AutoShape 133"/>
          <p:cNvSpPr>
            <a:spLocks noChangeArrowheads="1"/>
          </p:cNvSpPr>
          <p:nvPr/>
        </p:nvSpPr>
        <p:spPr bwMode="auto">
          <a:xfrm>
            <a:off x="5543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8" name="AutoShape 134"/>
          <p:cNvSpPr>
            <a:spLocks noChangeArrowheads="1"/>
          </p:cNvSpPr>
          <p:nvPr/>
        </p:nvSpPr>
        <p:spPr bwMode="auto">
          <a:xfrm>
            <a:off x="5829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9" name="AutoShape 135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2" name="AutoShape 138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4" name="AutoShape 140"/>
          <p:cNvSpPr>
            <a:spLocks noChangeArrowheads="1"/>
          </p:cNvSpPr>
          <p:nvPr/>
        </p:nvSpPr>
        <p:spPr bwMode="auto">
          <a:xfrm>
            <a:off x="4972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6" name="AutoShape 142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7" name="AutoShape 148"/>
          <p:cNvSpPr>
            <a:spLocks noChangeArrowheads="1"/>
          </p:cNvSpPr>
          <p:nvPr/>
        </p:nvSpPr>
        <p:spPr bwMode="auto">
          <a:xfrm>
            <a:off x="4400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8" name="AutoShape 149"/>
          <p:cNvSpPr>
            <a:spLocks noChangeArrowheads="1"/>
          </p:cNvSpPr>
          <p:nvPr/>
        </p:nvSpPr>
        <p:spPr bwMode="auto">
          <a:xfrm>
            <a:off x="4114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9" name="AutoShape 150"/>
          <p:cNvSpPr>
            <a:spLocks noChangeArrowheads="1"/>
          </p:cNvSpPr>
          <p:nvPr/>
        </p:nvSpPr>
        <p:spPr bwMode="auto">
          <a:xfrm>
            <a:off x="3543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10" name="AutoShape 151"/>
          <p:cNvSpPr>
            <a:spLocks noChangeArrowheads="1"/>
          </p:cNvSpPr>
          <p:nvPr/>
        </p:nvSpPr>
        <p:spPr bwMode="auto">
          <a:xfrm>
            <a:off x="3829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11" name="AutoShape 152"/>
          <p:cNvSpPr>
            <a:spLocks noChangeArrowheads="1"/>
          </p:cNvSpPr>
          <p:nvPr/>
        </p:nvSpPr>
        <p:spPr bwMode="auto">
          <a:xfrm>
            <a:off x="3257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12" name="AutoShape 153"/>
          <p:cNvSpPr>
            <a:spLocks noChangeArrowheads="1"/>
          </p:cNvSpPr>
          <p:nvPr/>
        </p:nvSpPr>
        <p:spPr bwMode="auto">
          <a:xfrm>
            <a:off x="6115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467" name="Oval 203"/>
          <p:cNvSpPr>
            <a:spLocks noChangeArrowheads="1"/>
          </p:cNvSpPr>
          <p:nvPr/>
        </p:nvSpPr>
        <p:spPr bwMode="auto">
          <a:xfrm>
            <a:off x="1813423" y="715962"/>
            <a:ext cx="335554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39468" name="AutoShape 204"/>
          <p:cNvSpPr>
            <a:spLocks noChangeArrowheads="1"/>
          </p:cNvSpPr>
          <p:nvPr/>
        </p:nvSpPr>
        <p:spPr bwMode="auto">
          <a:xfrm>
            <a:off x="325755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3300"/>
                </a:solidFill>
                <a:latin typeface="+mj-lt"/>
                <a:cs typeface="Arial" charset="0"/>
              </a:rPr>
              <a:t>T</a:t>
            </a:r>
          </a:p>
        </p:txBody>
      </p:sp>
      <p:sp>
        <p:nvSpPr>
          <p:cNvPr id="139469" name="AutoShape 205"/>
          <p:cNvSpPr>
            <a:spLocks noChangeArrowheads="1"/>
          </p:cNvSpPr>
          <p:nvPr/>
        </p:nvSpPr>
        <p:spPr bwMode="auto">
          <a:xfrm>
            <a:off x="354330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139470" name="AutoShape 206"/>
          <p:cNvSpPr>
            <a:spLocks noChangeArrowheads="1"/>
          </p:cNvSpPr>
          <p:nvPr/>
        </p:nvSpPr>
        <p:spPr bwMode="auto">
          <a:xfrm>
            <a:off x="3829050" y="769144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139471" name="AutoShape 207"/>
          <p:cNvSpPr>
            <a:spLocks noChangeArrowheads="1"/>
          </p:cNvSpPr>
          <p:nvPr/>
        </p:nvSpPr>
        <p:spPr bwMode="auto">
          <a:xfrm>
            <a:off x="4093974" y="769144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472" name="AutoShape 208"/>
          <p:cNvSpPr>
            <a:spLocks noChangeArrowheads="1"/>
          </p:cNvSpPr>
          <p:nvPr/>
        </p:nvSpPr>
        <p:spPr bwMode="auto">
          <a:xfrm>
            <a:off x="4114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X</a:t>
            </a:r>
          </a:p>
        </p:txBody>
      </p:sp>
      <p:sp>
        <p:nvSpPr>
          <p:cNvPr id="139473" name="AutoShape 209"/>
          <p:cNvSpPr>
            <a:spLocks noChangeArrowheads="1"/>
          </p:cNvSpPr>
          <p:nvPr/>
        </p:nvSpPr>
        <p:spPr bwMode="auto">
          <a:xfrm>
            <a:off x="46863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P</a:t>
            </a:r>
          </a:p>
        </p:txBody>
      </p:sp>
      <p:sp>
        <p:nvSpPr>
          <p:cNvPr id="43120" name="AutoShape 210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1" name="AutoShape 211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2" name="AutoShape 212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3" name="AutoShape 213"/>
          <p:cNvSpPr>
            <a:spLocks noChangeArrowheads="1"/>
          </p:cNvSpPr>
          <p:nvPr/>
        </p:nvSpPr>
        <p:spPr bwMode="auto">
          <a:xfrm>
            <a:off x="4400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4" name="AutoShape 214"/>
          <p:cNvSpPr>
            <a:spLocks noChangeArrowheads="1"/>
          </p:cNvSpPr>
          <p:nvPr/>
        </p:nvSpPr>
        <p:spPr bwMode="auto">
          <a:xfrm>
            <a:off x="4686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5" name="AutoShape 215"/>
          <p:cNvSpPr>
            <a:spLocks noChangeArrowheads="1"/>
          </p:cNvSpPr>
          <p:nvPr/>
        </p:nvSpPr>
        <p:spPr bwMode="auto">
          <a:xfrm>
            <a:off x="4972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480" name="AutoShape 216"/>
          <p:cNvSpPr>
            <a:spLocks noChangeArrowheads="1"/>
          </p:cNvSpPr>
          <p:nvPr/>
        </p:nvSpPr>
        <p:spPr bwMode="auto">
          <a:xfrm>
            <a:off x="2686050" y="2153444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R</a:t>
            </a:r>
          </a:p>
        </p:txBody>
      </p:sp>
      <p:sp>
        <p:nvSpPr>
          <p:cNvPr id="139481" name="AutoShape 217"/>
          <p:cNvSpPr>
            <a:spLocks noChangeArrowheads="1"/>
          </p:cNvSpPr>
          <p:nvPr/>
        </p:nvSpPr>
        <p:spPr bwMode="auto">
          <a:xfrm>
            <a:off x="2971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139482" name="AutoShape 218"/>
          <p:cNvSpPr>
            <a:spLocks noChangeArrowheads="1"/>
          </p:cNvSpPr>
          <p:nvPr/>
        </p:nvSpPr>
        <p:spPr bwMode="auto">
          <a:xfrm>
            <a:off x="3257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U</a:t>
            </a:r>
          </a:p>
        </p:txBody>
      </p:sp>
      <p:sp>
        <p:nvSpPr>
          <p:cNvPr id="139483" name="AutoShape 219"/>
          <p:cNvSpPr>
            <a:spLocks noChangeArrowheads="1"/>
          </p:cNvSpPr>
          <p:nvPr/>
        </p:nvSpPr>
        <p:spPr bwMode="auto">
          <a:xfrm>
            <a:off x="3543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Q</a:t>
            </a:r>
          </a:p>
        </p:txBody>
      </p:sp>
      <p:sp>
        <p:nvSpPr>
          <p:cNvPr id="139484" name="AutoShape 220"/>
          <p:cNvSpPr>
            <a:spLocks noChangeArrowheads="1"/>
          </p:cNvSpPr>
          <p:nvPr/>
        </p:nvSpPr>
        <p:spPr bwMode="auto">
          <a:xfrm>
            <a:off x="3829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U</a:t>
            </a:r>
          </a:p>
        </p:txBody>
      </p:sp>
      <p:sp>
        <p:nvSpPr>
          <p:cNvPr id="139485" name="AutoShape 221"/>
          <p:cNvSpPr>
            <a:spLocks noChangeArrowheads="1"/>
          </p:cNvSpPr>
          <p:nvPr/>
        </p:nvSpPr>
        <p:spPr bwMode="auto">
          <a:xfrm>
            <a:off x="4122813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Ả</a:t>
            </a:r>
          </a:p>
        </p:txBody>
      </p:sp>
      <p:sp>
        <p:nvSpPr>
          <p:cNvPr id="43132" name="AutoShape 222"/>
          <p:cNvSpPr>
            <a:spLocks noChangeArrowheads="1"/>
          </p:cNvSpPr>
          <p:nvPr/>
        </p:nvSpPr>
        <p:spPr bwMode="auto">
          <a:xfrm>
            <a:off x="4400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487" name="AutoShape 223"/>
          <p:cNvSpPr>
            <a:spLocks noChangeArrowheads="1"/>
          </p:cNvSpPr>
          <p:nvPr/>
        </p:nvSpPr>
        <p:spPr bwMode="auto">
          <a:xfrm>
            <a:off x="2686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139488" name="AutoShape 224"/>
          <p:cNvSpPr>
            <a:spLocks noChangeArrowheads="1"/>
          </p:cNvSpPr>
          <p:nvPr/>
        </p:nvSpPr>
        <p:spPr bwMode="auto">
          <a:xfrm>
            <a:off x="2971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Â</a:t>
            </a:r>
          </a:p>
        </p:txBody>
      </p:sp>
      <p:sp>
        <p:nvSpPr>
          <p:cNvPr id="139489" name="AutoShape 225"/>
          <p:cNvSpPr>
            <a:spLocks noChangeArrowheads="1"/>
          </p:cNvSpPr>
          <p:nvPr/>
        </p:nvSpPr>
        <p:spPr bwMode="auto">
          <a:xfrm>
            <a:off x="3257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490" name="AutoShape 226"/>
          <p:cNvSpPr>
            <a:spLocks noChangeArrowheads="1"/>
          </p:cNvSpPr>
          <p:nvPr/>
        </p:nvSpPr>
        <p:spPr bwMode="auto">
          <a:xfrm>
            <a:off x="3543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T</a:t>
            </a:r>
          </a:p>
        </p:txBody>
      </p:sp>
      <p:sp>
        <p:nvSpPr>
          <p:cNvPr id="43137" name="AutoShape 227"/>
          <p:cNvSpPr>
            <a:spLocks noChangeArrowheads="1"/>
          </p:cNvSpPr>
          <p:nvPr/>
        </p:nvSpPr>
        <p:spPr bwMode="auto">
          <a:xfrm>
            <a:off x="3829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38" name="AutoShape 228"/>
          <p:cNvSpPr>
            <a:spLocks noChangeArrowheads="1"/>
          </p:cNvSpPr>
          <p:nvPr/>
        </p:nvSpPr>
        <p:spPr bwMode="auto">
          <a:xfrm>
            <a:off x="4114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493" name="AutoShape 229"/>
          <p:cNvSpPr>
            <a:spLocks noChangeArrowheads="1"/>
          </p:cNvSpPr>
          <p:nvPr/>
        </p:nvSpPr>
        <p:spPr bwMode="auto">
          <a:xfrm>
            <a:off x="38290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Ủ</a:t>
            </a:r>
          </a:p>
        </p:txBody>
      </p:sp>
      <p:sp>
        <p:nvSpPr>
          <p:cNvPr id="139494" name="AutoShape 230"/>
          <p:cNvSpPr>
            <a:spLocks noChangeArrowheads="1"/>
          </p:cNvSpPr>
          <p:nvPr/>
        </p:nvSpPr>
        <p:spPr bwMode="auto">
          <a:xfrm>
            <a:off x="41148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Y</a:t>
            </a:r>
          </a:p>
        </p:txBody>
      </p:sp>
      <p:sp>
        <p:nvSpPr>
          <p:cNvPr id="139495" name="AutoShape 231"/>
          <p:cNvSpPr>
            <a:spLocks noChangeArrowheads="1"/>
          </p:cNvSpPr>
          <p:nvPr/>
        </p:nvSpPr>
        <p:spPr bwMode="auto">
          <a:xfrm>
            <a:off x="46863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496" name="AutoShape 232"/>
          <p:cNvSpPr>
            <a:spLocks noChangeArrowheads="1"/>
          </p:cNvSpPr>
          <p:nvPr/>
        </p:nvSpPr>
        <p:spPr bwMode="auto">
          <a:xfrm>
            <a:off x="49720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Ệ</a:t>
            </a:r>
          </a:p>
        </p:txBody>
      </p:sp>
      <p:sp>
        <p:nvSpPr>
          <p:cNvPr id="139497" name="AutoShape 233"/>
          <p:cNvSpPr>
            <a:spLocks noChangeArrowheads="1"/>
          </p:cNvSpPr>
          <p:nvPr/>
        </p:nvSpPr>
        <p:spPr bwMode="auto">
          <a:xfrm>
            <a:off x="52578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498" name="AutoShape 234"/>
          <p:cNvSpPr>
            <a:spLocks noChangeArrowheads="1"/>
          </p:cNvSpPr>
          <p:nvPr/>
        </p:nvSpPr>
        <p:spPr bwMode="auto">
          <a:xfrm>
            <a:off x="44005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139499" name="AutoShape 235"/>
          <p:cNvSpPr>
            <a:spLocks noChangeArrowheads="1"/>
          </p:cNvSpPr>
          <p:nvPr/>
        </p:nvSpPr>
        <p:spPr bwMode="auto">
          <a:xfrm>
            <a:off x="5829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Ệ</a:t>
            </a:r>
          </a:p>
        </p:txBody>
      </p:sp>
      <p:sp>
        <p:nvSpPr>
          <p:cNvPr id="43146" name="AutoShape 236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47" name="AutoShape 237"/>
          <p:cNvSpPr>
            <a:spLocks noChangeArrowheads="1"/>
          </p:cNvSpPr>
          <p:nvPr/>
        </p:nvSpPr>
        <p:spPr bwMode="auto">
          <a:xfrm>
            <a:off x="4972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48" name="AutoShape 238"/>
          <p:cNvSpPr>
            <a:spLocks noChangeArrowheads="1"/>
          </p:cNvSpPr>
          <p:nvPr/>
        </p:nvSpPr>
        <p:spPr bwMode="auto">
          <a:xfrm>
            <a:off x="5257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49" name="AutoShape 239"/>
          <p:cNvSpPr>
            <a:spLocks noChangeArrowheads="1"/>
          </p:cNvSpPr>
          <p:nvPr/>
        </p:nvSpPr>
        <p:spPr bwMode="auto">
          <a:xfrm>
            <a:off x="5543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504" name="Oval 240"/>
          <p:cNvSpPr>
            <a:spLocks noChangeArrowheads="1"/>
          </p:cNvSpPr>
          <p:nvPr/>
        </p:nvSpPr>
        <p:spPr bwMode="auto">
          <a:xfrm>
            <a:off x="1813423" y="1189831"/>
            <a:ext cx="316907" cy="4159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39505" name="Oval 241"/>
          <p:cNvSpPr>
            <a:spLocks noChangeArrowheads="1"/>
          </p:cNvSpPr>
          <p:nvPr/>
        </p:nvSpPr>
        <p:spPr bwMode="auto">
          <a:xfrm>
            <a:off x="1800130" y="1676400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9506" name="Oval 242"/>
          <p:cNvSpPr>
            <a:spLocks noChangeArrowheads="1"/>
          </p:cNvSpPr>
          <p:nvPr/>
        </p:nvSpPr>
        <p:spPr bwMode="auto">
          <a:xfrm>
            <a:off x="1804968" y="2159000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39507" name="Oval 243"/>
          <p:cNvSpPr>
            <a:spLocks noChangeArrowheads="1"/>
          </p:cNvSpPr>
          <p:nvPr/>
        </p:nvSpPr>
        <p:spPr bwMode="auto">
          <a:xfrm>
            <a:off x="1797453" y="2667000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39508" name="Oval 244"/>
          <p:cNvSpPr>
            <a:spLocks noChangeArrowheads="1"/>
          </p:cNvSpPr>
          <p:nvPr/>
        </p:nvSpPr>
        <p:spPr bwMode="auto">
          <a:xfrm>
            <a:off x="1809750" y="3163093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39509" name="Oval 245"/>
          <p:cNvSpPr>
            <a:spLocks noChangeArrowheads="1"/>
          </p:cNvSpPr>
          <p:nvPr/>
        </p:nvSpPr>
        <p:spPr bwMode="auto">
          <a:xfrm>
            <a:off x="1809750" y="3657600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39517" name="AutoShape 253"/>
          <p:cNvSpPr>
            <a:spLocks noChangeArrowheads="1"/>
          </p:cNvSpPr>
          <p:nvPr/>
        </p:nvSpPr>
        <p:spPr bwMode="auto">
          <a:xfrm>
            <a:off x="32575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T</a:t>
            </a:r>
          </a:p>
        </p:txBody>
      </p:sp>
      <p:sp>
        <p:nvSpPr>
          <p:cNvPr id="139518" name="AutoShape 254"/>
          <p:cNvSpPr>
            <a:spLocks noChangeArrowheads="1"/>
          </p:cNvSpPr>
          <p:nvPr/>
        </p:nvSpPr>
        <p:spPr bwMode="auto">
          <a:xfrm>
            <a:off x="35433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139522" name="AutoShape 258"/>
          <p:cNvSpPr>
            <a:spLocks noChangeArrowheads="1"/>
          </p:cNvSpPr>
          <p:nvPr/>
        </p:nvSpPr>
        <p:spPr bwMode="auto">
          <a:xfrm>
            <a:off x="4414837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139523" name="AutoShape 259"/>
          <p:cNvSpPr>
            <a:spLocks noChangeArrowheads="1"/>
          </p:cNvSpPr>
          <p:nvPr/>
        </p:nvSpPr>
        <p:spPr bwMode="auto">
          <a:xfrm>
            <a:off x="4400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24" name="AutoShape 260"/>
          <p:cNvSpPr>
            <a:spLocks noChangeArrowheads="1"/>
          </p:cNvSpPr>
          <p:nvPr/>
        </p:nvSpPr>
        <p:spPr bwMode="auto">
          <a:xfrm>
            <a:off x="35433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139525" name="AutoShape 261"/>
          <p:cNvSpPr>
            <a:spLocks noChangeArrowheads="1"/>
          </p:cNvSpPr>
          <p:nvPr/>
        </p:nvSpPr>
        <p:spPr bwMode="auto">
          <a:xfrm>
            <a:off x="38290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26" name="AutoShape 262"/>
          <p:cNvSpPr>
            <a:spLocks noChangeArrowheads="1"/>
          </p:cNvSpPr>
          <p:nvPr/>
        </p:nvSpPr>
        <p:spPr bwMode="auto">
          <a:xfrm>
            <a:off x="2971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P</a:t>
            </a:r>
          </a:p>
        </p:txBody>
      </p:sp>
      <p:sp>
        <p:nvSpPr>
          <p:cNvPr id="139527" name="AutoShape 263"/>
          <p:cNvSpPr>
            <a:spLocks noChangeArrowheads="1"/>
          </p:cNvSpPr>
          <p:nvPr/>
        </p:nvSpPr>
        <p:spPr bwMode="auto">
          <a:xfrm>
            <a:off x="3257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139528" name="AutoShape 264"/>
          <p:cNvSpPr>
            <a:spLocks noChangeArrowheads="1"/>
          </p:cNvSpPr>
          <p:nvPr/>
        </p:nvSpPr>
        <p:spPr bwMode="auto">
          <a:xfrm>
            <a:off x="49720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Ă</a:t>
            </a:r>
          </a:p>
        </p:txBody>
      </p:sp>
      <p:sp>
        <p:nvSpPr>
          <p:cNvPr id="139529" name="AutoShape 265"/>
          <p:cNvSpPr>
            <a:spLocks noChangeArrowheads="1"/>
          </p:cNvSpPr>
          <p:nvPr/>
        </p:nvSpPr>
        <p:spPr bwMode="auto">
          <a:xfrm>
            <a:off x="5257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30" name="AutoShape 266"/>
          <p:cNvSpPr>
            <a:spLocks noChangeArrowheads="1"/>
          </p:cNvSpPr>
          <p:nvPr/>
        </p:nvSpPr>
        <p:spPr bwMode="auto">
          <a:xfrm>
            <a:off x="5543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G</a:t>
            </a:r>
          </a:p>
        </p:txBody>
      </p:sp>
      <p:sp>
        <p:nvSpPr>
          <p:cNvPr id="43167" name="AutoShape 267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68" name="AutoShape 268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69" name="AutoShape 269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70" name="AutoShape 270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535" name="AutoShape 271"/>
          <p:cNvSpPr>
            <a:spLocks noChangeArrowheads="1"/>
          </p:cNvSpPr>
          <p:nvPr/>
        </p:nvSpPr>
        <p:spPr bwMode="auto">
          <a:xfrm>
            <a:off x="4686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36" name="AutoShape 272"/>
          <p:cNvSpPr>
            <a:spLocks noChangeArrowheads="1"/>
          </p:cNvSpPr>
          <p:nvPr/>
        </p:nvSpPr>
        <p:spPr bwMode="auto">
          <a:xfrm>
            <a:off x="4972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T</a:t>
            </a:r>
          </a:p>
        </p:txBody>
      </p:sp>
      <p:sp>
        <p:nvSpPr>
          <p:cNvPr id="139537" name="AutoShape 273"/>
          <p:cNvSpPr>
            <a:spLocks noChangeArrowheads="1"/>
          </p:cNvSpPr>
          <p:nvPr/>
        </p:nvSpPr>
        <p:spPr bwMode="auto">
          <a:xfrm>
            <a:off x="4400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Ô</a:t>
            </a:r>
          </a:p>
        </p:txBody>
      </p:sp>
      <p:sp>
        <p:nvSpPr>
          <p:cNvPr id="43174" name="AutoShape 274"/>
          <p:cNvSpPr>
            <a:spLocks noChangeArrowheads="1"/>
          </p:cNvSpPr>
          <p:nvPr/>
        </p:nvSpPr>
        <p:spPr bwMode="auto">
          <a:xfrm>
            <a:off x="5543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539" name="AutoShape 275"/>
          <p:cNvSpPr>
            <a:spLocks noChangeArrowheads="1"/>
          </p:cNvSpPr>
          <p:nvPr/>
        </p:nvSpPr>
        <p:spPr bwMode="auto">
          <a:xfrm>
            <a:off x="5829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Ờ</a:t>
            </a:r>
          </a:p>
        </p:txBody>
      </p:sp>
      <p:sp>
        <p:nvSpPr>
          <p:cNvPr id="139540" name="AutoShape 276"/>
          <p:cNvSpPr>
            <a:spLocks noChangeArrowheads="1"/>
          </p:cNvSpPr>
          <p:nvPr/>
        </p:nvSpPr>
        <p:spPr bwMode="auto">
          <a:xfrm>
            <a:off x="5257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R</a:t>
            </a:r>
          </a:p>
        </p:txBody>
      </p:sp>
      <p:sp>
        <p:nvSpPr>
          <p:cNvPr id="139541" name="AutoShape 277"/>
          <p:cNvSpPr>
            <a:spLocks noChangeArrowheads="1"/>
          </p:cNvSpPr>
          <p:nvPr/>
        </p:nvSpPr>
        <p:spPr bwMode="auto">
          <a:xfrm>
            <a:off x="5543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Ư</a:t>
            </a:r>
          </a:p>
        </p:txBody>
      </p:sp>
      <p:sp>
        <p:nvSpPr>
          <p:cNvPr id="139542" name="AutoShape 278"/>
          <p:cNvSpPr>
            <a:spLocks noChangeArrowheads="1"/>
          </p:cNvSpPr>
          <p:nvPr/>
        </p:nvSpPr>
        <p:spPr bwMode="auto">
          <a:xfrm>
            <a:off x="6400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G</a:t>
            </a:r>
          </a:p>
        </p:txBody>
      </p:sp>
      <p:sp>
        <p:nvSpPr>
          <p:cNvPr id="139543" name="AutoShape 279"/>
          <p:cNvSpPr>
            <a:spLocks noChangeArrowheads="1"/>
          </p:cNvSpPr>
          <p:nvPr/>
        </p:nvSpPr>
        <p:spPr bwMode="auto">
          <a:xfrm>
            <a:off x="6115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44" name="AutoShape 280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Ệ</a:t>
            </a:r>
          </a:p>
        </p:txBody>
      </p:sp>
      <p:sp>
        <p:nvSpPr>
          <p:cNvPr id="139545" name="AutoShape 281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M</a:t>
            </a:r>
          </a:p>
        </p:txBody>
      </p:sp>
      <p:sp>
        <p:nvSpPr>
          <p:cNvPr id="139546" name="AutoShape 282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V</a:t>
            </a:r>
          </a:p>
        </p:txBody>
      </p:sp>
      <p:sp>
        <p:nvSpPr>
          <p:cNvPr id="139547" name="AutoShape 283"/>
          <p:cNvSpPr>
            <a:spLocks noChangeArrowheads="1"/>
          </p:cNvSpPr>
          <p:nvPr/>
        </p:nvSpPr>
        <p:spPr bwMode="auto">
          <a:xfrm>
            <a:off x="2971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Ả</a:t>
            </a:r>
          </a:p>
        </p:txBody>
      </p:sp>
      <p:sp>
        <p:nvSpPr>
          <p:cNvPr id="139548" name="AutoShape 284"/>
          <p:cNvSpPr>
            <a:spLocks noChangeArrowheads="1"/>
          </p:cNvSpPr>
          <p:nvPr/>
        </p:nvSpPr>
        <p:spPr bwMode="auto">
          <a:xfrm>
            <a:off x="3257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O</a:t>
            </a:r>
          </a:p>
        </p:txBody>
      </p:sp>
      <p:sp>
        <p:nvSpPr>
          <p:cNvPr id="139549" name="AutoShape 285"/>
          <p:cNvSpPr>
            <a:spLocks noChangeArrowheads="1"/>
          </p:cNvSpPr>
          <p:nvPr/>
        </p:nvSpPr>
        <p:spPr bwMode="auto">
          <a:xfrm>
            <a:off x="2686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139550" name="AutoShape 286"/>
          <p:cNvSpPr>
            <a:spLocks noChangeArrowheads="1"/>
          </p:cNvSpPr>
          <p:nvPr/>
        </p:nvSpPr>
        <p:spPr bwMode="auto">
          <a:xfrm>
            <a:off x="4400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Ô</a:t>
            </a:r>
          </a:p>
        </p:txBody>
      </p:sp>
      <p:sp>
        <p:nvSpPr>
          <p:cNvPr id="139551" name="AutoShape 287"/>
          <p:cNvSpPr>
            <a:spLocks noChangeArrowheads="1"/>
          </p:cNvSpPr>
          <p:nvPr/>
        </p:nvSpPr>
        <p:spPr bwMode="auto">
          <a:xfrm>
            <a:off x="4686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52" name="AutoShape 288"/>
          <p:cNvSpPr>
            <a:spLocks noChangeArrowheads="1"/>
          </p:cNvSpPr>
          <p:nvPr/>
        </p:nvSpPr>
        <p:spPr bwMode="auto">
          <a:xfrm>
            <a:off x="4972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139553" name="AutoShape 289"/>
          <p:cNvSpPr>
            <a:spLocks noChangeArrowheads="1"/>
          </p:cNvSpPr>
          <p:nvPr/>
        </p:nvSpPr>
        <p:spPr bwMode="auto">
          <a:xfrm>
            <a:off x="5257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Ớ</a:t>
            </a:r>
          </a:p>
        </p:txBody>
      </p:sp>
      <p:sp>
        <p:nvSpPr>
          <p:cNvPr id="139554" name="AutoShape 290"/>
          <p:cNvSpPr>
            <a:spLocks noChangeArrowheads="1"/>
          </p:cNvSpPr>
          <p:nvPr/>
        </p:nvSpPr>
        <p:spPr bwMode="auto">
          <a:xfrm>
            <a:off x="5543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55" name="AutoShape 291"/>
          <p:cNvSpPr>
            <a:spLocks noChangeArrowheads="1"/>
          </p:cNvSpPr>
          <p:nvPr/>
        </p:nvSpPr>
        <p:spPr bwMode="auto">
          <a:xfrm>
            <a:off x="4400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Í</a:t>
            </a:r>
          </a:p>
        </p:txBody>
      </p:sp>
      <p:sp>
        <p:nvSpPr>
          <p:cNvPr id="139556" name="AutoShape 292"/>
          <p:cNvSpPr>
            <a:spLocks noChangeArrowheads="1"/>
          </p:cNvSpPr>
          <p:nvPr/>
        </p:nvSpPr>
        <p:spPr bwMode="auto">
          <a:xfrm>
            <a:off x="3829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Ộ</a:t>
            </a:r>
          </a:p>
        </p:txBody>
      </p:sp>
      <p:sp>
        <p:nvSpPr>
          <p:cNvPr id="139557" name="AutoShape 293"/>
          <p:cNvSpPr>
            <a:spLocks noChangeArrowheads="1"/>
          </p:cNvSpPr>
          <p:nvPr/>
        </p:nvSpPr>
        <p:spPr bwMode="auto">
          <a:xfrm>
            <a:off x="4114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139558" name="AutoShape 294"/>
          <p:cNvSpPr>
            <a:spLocks noChangeArrowheads="1"/>
          </p:cNvSpPr>
          <p:nvPr/>
        </p:nvSpPr>
        <p:spPr bwMode="auto">
          <a:xfrm>
            <a:off x="5257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G</a:t>
            </a:r>
          </a:p>
        </p:txBody>
      </p:sp>
      <p:sp>
        <p:nvSpPr>
          <p:cNvPr id="139559" name="AutoShape 295"/>
          <p:cNvSpPr>
            <a:spLocks noChangeArrowheads="1"/>
          </p:cNvSpPr>
          <p:nvPr/>
        </p:nvSpPr>
        <p:spPr bwMode="auto">
          <a:xfrm>
            <a:off x="4686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T</a:t>
            </a:r>
          </a:p>
        </p:txBody>
      </p:sp>
      <p:sp>
        <p:nvSpPr>
          <p:cNvPr id="139560" name="AutoShape 296"/>
          <p:cNvSpPr>
            <a:spLocks noChangeArrowheads="1"/>
          </p:cNvSpPr>
          <p:nvPr/>
        </p:nvSpPr>
        <p:spPr bwMode="auto">
          <a:xfrm>
            <a:off x="4972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61" name="AutoShape 297"/>
          <p:cNvSpPr>
            <a:spLocks noChangeArrowheads="1"/>
          </p:cNvSpPr>
          <p:nvPr/>
        </p:nvSpPr>
        <p:spPr bwMode="auto">
          <a:xfrm>
            <a:off x="6115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62" name="AutoShape 298"/>
          <p:cNvSpPr>
            <a:spLocks noChangeArrowheads="1"/>
          </p:cNvSpPr>
          <p:nvPr/>
        </p:nvSpPr>
        <p:spPr bwMode="auto">
          <a:xfrm>
            <a:off x="5543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Ư</a:t>
            </a:r>
          </a:p>
        </p:txBody>
      </p:sp>
      <p:sp>
        <p:nvSpPr>
          <p:cNvPr id="139563" name="AutoShape 299"/>
          <p:cNvSpPr>
            <a:spLocks noChangeArrowheads="1"/>
          </p:cNvSpPr>
          <p:nvPr/>
        </p:nvSpPr>
        <p:spPr bwMode="auto">
          <a:xfrm>
            <a:off x="5829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Ờ</a:t>
            </a:r>
          </a:p>
        </p:txBody>
      </p:sp>
      <p:sp>
        <p:nvSpPr>
          <p:cNvPr id="43200" name="AutoShape 300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201" name="AutoShape 301"/>
          <p:cNvSpPr>
            <a:spLocks noChangeArrowheads="1"/>
          </p:cNvSpPr>
          <p:nvPr/>
        </p:nvSpPr>
        <p:spPr bwMode="auto">
          <a:xfrm>
            <a:off x="4972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202" name="AutoShape 302"/>
          <p:cNvSpPr>
            <a:spLocks noChangeArrowheads="1"/>
          </p:cNvSpPr>
          <p:nvPr/>
        </p:nvSpPr>
        <p:spPr bwMode="auto">
          <a:xfrm>
            <a:off x="5257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203" name="AutoShape 303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568" name="AutoShape 304"/>
          <p:cNvSpPr>
            <a:spLocks noChangeArrowheads="1"/>
          </p:cNvSpPr>
          <p:nvPr/>
        </p:nvSpPr>
        <p:spPr bwMode="auto">
          <a:xfrm>
            <a:off x="5543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69" name="AutoShape 305"/>
          <p:cNvSpPr>
            <a:spLocks noChangeArrowheads="1"/>
          </p:cNvSpPr>
          <p:nvPr/>
        </p:nvSpPr>
        <p:spPr bwMode="auto">
          <a:xfrm>
            <a:off x="4972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139570" name="AutoShape 306"/>
          <p:cNvSpPr>
            <a:spLocks noChangeArrowheads="1"/>
          </p:cNvSpPr>
          <p:nvPr/>
        </p:nvSpPr>
        <p:spPr bwMode="auto">
          <a:xfrm>
            <a:off x="5257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L</a:t>
            </a:r>
          </a:p>
        </p:txBody>
      </p:sp>
      <p:sp>
        <p:nvSpPr>
          <p:cNvPr id="139571" name="AutoShape 307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Ợ</a:t>
            </a:r>
          </a:p>
        </p:txBody>
      </p:sp>
      <p:sp>
        <p:nvSpPr>
          <p:cNvPr id="139572" name="AutoShape 308"/>
          <p:cNvSpPr>
            <a:spLocks noChangeArrowheads="1"/>
          </p:cNvSpPr>
          <p:nvPr/>
        </p:nvSpPr>
        <p:spPr bwMode="auto">
          <a:xfrm>
            <a:off x="4400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Ư</a:t>
            </a:r>
          </a:p>
        </p:txBody>
      </p:sp>
      <p:sp>
        <p:nvSpPr>
          <p:cNvPr id="139573" name="AutoShape 309"/>
          <p:cNvSpPr>
            <a:spLocks noChangeArrowheads="1"/>
          </p:cNvSpPr>
          <p:nvPr/>
        </p:nvSpPr>
        <p:spPr bwMode="auto">
          <a:xfrm>
            <a:off x="4114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139574" name="AutoShape 310"/>
          <p:cNvSpPr>
            <a:spLocks noChangeArrowheads="1"/>
          </p:cNvSpPr>
          <p:nvPr/>
        </p:nvSpPr>
        <p:spPr bwMode="auto">
          <a:xfrm>
            <a:off x="3543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Â</a:t>
            </a:r>
          </a:p>
        </p:txBody>
      </p:sp>
      <p:sp>
        <p:nvSpPr>
          <p:cNvPr id="139575" name="AutoShape 311"/>
          <p:cNvSpPr>
            <a:spLocks noChangeArrowheads="1"/>
          </p:cNvSpPr>
          <p:nvPr/>
        </p:nvSpPr>
        <p:spPr bwMode="auto">
          <a:xfrm>
            <a:off x="3829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Y</a:t>
            </a:r>
          </a:p>
        </p:txBody>
      </p:sp>
      <p:sp>
        <p:nvSpPr>
          <p:cNvPr id="139576" name="AutoShape 312"/>
          <p:cNvSpPr>
            <a:spLocks noChangeArrowheads="1"/>
          </p:cNvSpPr>
          <p:nvPr/>
        </p:nvSpPr>
        <p:spPr bwMode="auto">
          <a:xfrm>
            <a:off x="3257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139577" name="AutoShape 313"/>
          <p:cNvSpPr>
            <a:spLocks noChangeArrowheads="1"/>
          </p:cNvSpPr>
          <p:nvPr/>
        </p:nvSpPr>
        <p:spPr bwMode="auto">
          <a:xfrm>
            <a:off x="6115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U</a:t>
            </a:r>
          </a:p>
        </p:txBody>
      </p:sp>
      <p:sp>
        <p:nvSpPr>
          <p:cNvPr id="139578" name="AutoShape 314"/>
          <p:cNvSpPr>
            <a:spLocks noChangeArrowheads="1"/>
          </p:cNvSpPr>
          <p:nvPr/>
        </p:nvSpPr>
        <p:spPr bwMode="auto">
          <a:xfrm>
            <a:off x="4694313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Á</a:t>
            </a:r>
          </a:p>
        </p:txBody>
      </p:sp>
      <p:sp>
        <p:nvSpPr>
          <p:cNvPr id="139579" name="AutoShape 315"/>
          <p:cNvSpPr>
            <a:spLocks noChangeArrowheads="1"/>
          </p:cNvSpPr>
          <p:nvPr/>
        </p:nvSpPr>
        <p:spPr bwMode="auto">
          <a:xfrm>
            <a:off x="485776" y="4800600"/>
            <a:ext cx="8353424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8" name="Oval 84"/>
          <p:cNvSpPr>
            <a:spLocks noChangeArrowheads="1"/>
          </p:cNvSpPr>
          <p:nvPr/>
        </p:nvSpPr>
        <p:spPr bwMode="auto">
          <a:xfrm>
            <a:off x="6934200" y="800100"/>
            <a:ext cx="1371600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9" name="Oval 84"/>
          <p:cNvSpPr>
            <a:spLocks noChangeArrowheads="1"/>
          </p:cNvSpPr>
          <p:nvPr/>
        </p:nvSpPr>
        <p:spPr bwMode="auto">
          <a:xfrm>
            <a:off x="6928246" y="1219200"/>
            <a:ext cx="14537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10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0" name="Oval 84"/>
          <p:cNvSpPr>
            <a:spLocks noChangeArrowheads="1"/>
          </p:cNvSpPr>
          <p:nvPr/>
        </p:nvSpPr>
        <p:spPr bwMode="auto">
          <a:xfrm>
            <a:off x="6937772" y="1684337"/>
            <a:ext cx="1444228" cy="419101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14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1" name="AutoShape 2"/>
          <p:cNvSpPr>
            <a:spLocks noChangeArrowheads="1"/>
          </p:cNvSpPr>
          <p:nvPr/>
        </p:nvSpPr>
        <p:spPr bwMode="auto">
          <a:xfrm>
            <a:off x="473076" y="4800600"/>
            <a:ext cx="8366124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.?</a:t>
            </a:r>
          </a:p>
        </p:txBody>
      </p:sp>
      <p:sp>
        <p:nvSpPr>
          <p:cNvPr id="252" name="AutoShape 5"/>
          <p:cNvSpPr>
            <a:spLocks noChangeArrowheads="1"/>
          </p:cNvSpPr>
          <p:nvPr/>
        </p:nvSpPr>
        <p:spPr bwMode="auto">
          <a:xfrm>
            <a:off x="404813" y="4724400"/>
            <a:ext cx="8434387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TD&amp;MNBB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?.</a:t>
            </a:r>
          </a:p>
        </p:txBody>
      </p:sp>
      <p:sp>
        <p:nvSpPr>
          <p:cNvPr id="253" name="Oval 84"/>
          <p:cNvSpPr>
            <a:spLocks noChangeArrowheads="1"/>
          </p:cNvSpPr>
          <p:nvPr/>
        </p:nvSpPr>
        <p:spPr bwMode="auto">
          <a:xfrm>
            <a:off x="6966346" y="3581400"/>
            <a:ext cx="13394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11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4" name="Oval 84"/>
          <p:cNvSpPr>
            <a:spLocks noChangeArrowheads="1"/>
          </p:cNvSpPr>
          <p:nvPr/>
        </p:nvSpPr>
        <p:spPr bwMode="auto">
          <a:xfrm>
            <a:off x="6966346" y="2667000"/>
            <a:ext cx="13394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13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" name="Oval 84"/>
          <p:cNvSpPr>
            <a:spLocks noChangeArrowheads="1"/>
          </p:cNvSpPr>
          <p:nvPr/>
        </p:nvSpPr>
        <p:spPr bwMode="auto">
          <a:xfrm>
            <a:off x="6966346" y="3124200"/>
            <a:ext cx="13394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" name="Oval 84"/>
          <p:cNvSpPr>
            <a:spLocks noChangeArrowheads="1"/>
          </p:cNvSpPr>
          <p:nvPr/>
        </p:nvSpPr>
        <p:spPr bwMode="auto">
          <a:xfrm>
            <a:off x="6966346" y="2209800"/>
            <a:ext cx="13394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11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" name="AutoShape 3"/>
          <p:cNvSpPr>
            <a:spLocks noChangeArrowheads="1"/>
          </p:cNvSpPr>
          <p:nvPr/>
        </p:nvSpPr>
        <p:spPr bwMode="auto">
          <a:xfrm>
            <a:off x="509587" y="4762500"/>
            <a:ext cx="8353425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TD&amp;MNBB?</a:t>
            </a:r>
          </a:p>
        </p:txBody>
      </p:sp>
      <p:sp>
        <p:nvSpPr>
          <p:cNvPr id="259" name="AutoShape 4"/>
          <p:cNvSpPr>
            <a:spLocks noChangeArrowheads="1"/>
          </p:cNvSpPr>
          <p:nvPr/>
        </p:nvSpPr>
        <p:spPr bwMode="auto">
          <a:xfrm>
            <a:off x="473076" y="4800600"/>
            <a:ext cx="8289924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TD&amp;MNBB?</a:t>
            </a:r>
            <a:endParaRPr lang="en-US" alt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0" name="AutoShape 6"/>
          <p:cNvSpPr>
            <a:spLocks noChangeArrowheads="1"/>
          </p:cNvSpPr>
          <p:nvPr/>
        </p:nvSpPr>
        <p:spPr bwMode="auto">
          <a:xfrm>
            <a:off x="430213" y="4800600"/>
            <a:ext cx="8315325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6.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Đây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một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tiềm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năng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lớn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thế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mạnh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tiểu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Tây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Bắc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?</a:t>
            </a:r>
          </a:p>
        </p:txBody>
      </p:sp>
      <p:sp>
        <p:nvSpPr>
          <p:cNvPr id="261" name="AutoShape 6"/>
          <p:cNvSpPr>
            <a:spLocks noChangeArrowheads="1"/>
          </p:cNvSpPr>
          <p:nvPr/>
        </p:nvSpPr>
        <p:spPr bwMode="auto">
          <a:xfrm>
            <a:off x="395289" y="4760119"/>
            <a:ext cx="8253413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7.Đây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TD&amp;MNBB?</a:t>
            </a:r>
          </a:p>
        </p:txBody>
      </p:sp>
      <p:sp>
        <p:nvSpPr>
          <p:cNvPr id="43229" name="TextBox 1"/>
          <p:cNvSpPr txBox="1">
            <a:spLocks noChangeArrowheads="1"/>
          </p:cNvSpPr>
          <p:nvPr/>
        </p:nvSpPr>
        <p:spPr bwMode="auto">
          <a:xfrm>
            <a:off x="2595010" y="33338"/>
            <a:ext cx="3520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TRÒ CHƠI GIẢI Ô CHỮ</a:t>
            </a:r>
          </a:p>
        </p:txBody>
      </p:sp>
    </p:spTree>
    <p:extLst>
      <p:ext uri="{BB962C8B-B14F-4D97-AF65-F5344CB8AC3E}">
        <p14:creationId xmlns:p14="http://schemas.microsoft.com/office/powerpoint/2010/main" val="299440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46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39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9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3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9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9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9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9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3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3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3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3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3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3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3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3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3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3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39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39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39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39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39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39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39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39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9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3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3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3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3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139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13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13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3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13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13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139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139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3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39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 nodeType="clickPar">
                      <p:stCondLst>
                        <p:cond delay="0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3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3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3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3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3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39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39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39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3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9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39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39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39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3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3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39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39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39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1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9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 nodeType="clickPar">
                      <p:stCondLst>
                        <p:cond delay="0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 nodeType="clickPar">
                      <p:stCondLst>
                        <p:cond delay="0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3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3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3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3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3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3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3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3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3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3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3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139468" grpId="0" animBg="1"/>
      <p:bldP spid="139469" grpId="0" animBg="1"/>
      <p:bldP spid="139470" grpId="0" animBg="1"/>
      <p:bldP spid="139471" grpId="0" animBg="1"/>
      <p:bldP spid="139472" grpId="0" animBg="1"/>
      <p:bldP spid="139473" grpId="0" animBg="1"/>
      <p:bldP spid="139480" grpId="0" animBg="1"/>
      <p:bldP spid="139481" grpId="0" animBg="1"/>
      <p:bldP spid="139482" grpId="0" animBg="1"/>
      <p:bldP spid="139483" grpId="0" animBg="1"/>
      <p:bldP spid="139484" grpId="0" animBg="1"/>
      <p:bldP spid="139485" grpId="0" animBg="1"/>
      <p:bldP spid="139487" grpId="0" animBg="1"/>
      <p:bldP spid="139488" grpId="0" animBg="1"/>
      <p:bldP spid="139489" grpId="0" animBg="1"/>
      <p:bldP spid="139490" grpId="0" animBg="1"/>
      <p:bldP spid="139493" grpId="0" animBg="1"/>
      <p:bldP spid="139494" grpId="0" animBg="1"/>
      <p:bldP spid="139495" grpId="0" animBg="1"/>
      <p:bldP spid="139496" grpId="0" animBg="1"/>
      <p:bldP spid="139497" grpId="0" animBg="1"/>
      <p:bldP spid="139498" grpId="0" animBg="1"/>
      <p:bldP spid="139499" grpId="0" animBg="1"/>
      <p:bldP spid="139517" grpId="0" animBg="1"/>
      <p:bldP spid="139518" grpId="0" animBg="1"/>
      <p:bldP spid="139522" grpId="0" animBg="1"/>
      <p:bldP spid="139523" grpId="0" animBg="1"/>
      <p:bldP spid="139524" grpId="0" animBg="1"/>
      <p:bldP spid="139525" grpId="0" animBg="1"/>
      <p:bldP spid="139526" grpId="0" animBg="1"/>
      <p:bldP spid="139527" grpId="0" animBg="1"/>
      <p:bldP spid="139528" grpId="0" animBg="1"/>
      <p:bldP spid="139529" grpId="0" animBg="1"/>
      <p:bldP spid="139530" grpId="0" animBg="1"/>
      <p:bldP spid="139535" grpId="0" animBg="1"/>
      <p:bldP spid="139536" grpId="0" animBg="1"/>
      <p:bldP spid="139537" grpId="0" animBg="1"/>
      <p:bldP spid="139539" grpId="0" animBg="1"/>
      <p:bldP spid="139540" grpId="0" animBg="1"/>
      <p:bldP spid="139541" grpId="0" animBg="1"/>
      <p:bldP spid="139542" grpId="0" animBg="1"/>
      <p:bldP spid="139543" grpId="0" animBg="1"/>
      <p:bldP spid="139544" grpId="0" animBg="1"/>
      <p:bldP spid="139545" grpId="0" animBg="1"/>
      <p:bldP spid="139546" grpId="0" animBg="1"/>
      <p:bldP spid="139547" grpId="0" animBg="1"/>
      <p:bldP spid="139548" grpId="0" animBg="1"/>
      <p:bldP spid="139549" grpId="0" animBg="1"/>
      <p:bldP spid="139550" grpId="0" animBg="1"/>
      <p:bldP spid="139551" grpId="0" animBg="1"/>
      <p:bldP spid="139552" grpId="0" animBg="1"/>
      <p:bldP spid="139553" grpId="0" animBg="1"/>
      <p:bldP spid="139554" grpId="0" animBg="1"/>
      <p:bldP spid="139555" grpId="0" animBg="1"/>
      <p:bldP spid="139556" grpId="0" animBg="1"/>
      <p:bldP spid="139557" grpId="0" animBg="1"/>
      <p:bldP spid="139558" grpId="0" animBg="1"/>
      <p:bldP spid="139559" grpId="0" animBg="1"/>
      <p:bldP spid="139560" grpId="0" animBg="1"/>
      <p:bldP spid="139561" grpId="0" animBg="1"/>
      <p:bldP spid="139562" grpId="0" animBg="1"/>
      <p:bldP spid="139563" grpId="0" animBg="1"/>
      <p:bldP spid="139568" grpId="0" animBg="1"/>
      <p:bldP spid="139569" grpId="0" animBg="1"/>
      <p:bldP spid="139570" grpId="0" animBg="1"/>
      <p:bldP spid="139571" grpId="0" animBg="1"/>
      <p:bldP spid="139572" grpId="0" animBg="1"/>
      <p:bldP spid="139573" grpId="0" animBg="1"/>
      <p:bldP spid="139574" grpId="0" animBg="1"/>
      <p:bldP spid="139575" grpId="0" animBg="1"/>
      <p:bldP spid="139576" grpId="0" animBg="1"/>
      <p:bldP spid="139577" grpId="0" animBg="1"/>
      <p:bldP spid="139578" grpId="0" animBg="1"/>
      <p:bldP spid="139579" grpId="0" animBg="1"/>
      <p:bldP spid="139579" grpId="1" animBg="1"/>
      <p:bldP spid="251" grpId="0" animBg="1"/>
      <p:bldP spid="251" grpId="1" animBg="1"/>
      <p:bldP spid="252" grpId="0" animBg="1"/>
      <p:bldP spid="252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8229600" cy="513986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Vì sao khai thác khoáng sản là thế mạnh của tiểu vùng Đông Bắc, còn phát triển thủy điện là thế mạnh của tiểu vùng Tây Bắc?</a:t>
            </a:r>
          </a:p>
          <a:p>
            <a:pPr algn="just"/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TD&amp;MNBB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Vì sao phát triển kinh tế, nâng cao đời sống của các dân tộc phải đi đôi với bảo vệ môi trường tự nhiên và tài nguyên thiên nhiên?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1881188" y="304802"/>
            <a:ext cx="524946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 MỞ RỘNG</a:t>
            </a:r>
          </a:p>
        </p:txBody>
      </p:sp>
    </p:spTree>
    <p:extLst>
      <p:ext uri="{BB962C8B-B14F-4D97-AF65-F5344CB8AC3E}">
        <p14:creationId xmlns:p14="http://schemas.microsoft.com/office/powerpoint/2010/main" val="2456755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NT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43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47" name="Picture 351" descr="DEN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33400"/>
          </a:xfrm>
        </p:spPr>
      </p:pic>
      <p:pic>
        <p:nvPicPr>
          <p:cNvPr id="55648" name="Picture 352" descr="DEN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4922044" y="3210719"/>
            <a:ext cx="6858000" cy="395288"/>
          </a:xfrm>
        </p:spPr>
      </p:pic>
      <p:pic>
        <p:nvPicPr>
          <p:cNvPr id="55649" name="Picture 353" descr="DEN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2678906" y="3251994"/>
            <a:ext cx="6858000" cy="433388"/>
          </a:xfrm>
        </p:spPr>
      </p:pic>
      <p:pic>
        <p:nvPicPr>
          <p:cNvPr id="55650" name="Picture 354" descr="DEN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143000" y="6324600"/>
            <a:ext cx="6858000" cy="533400"/>
          </a:xfrm>
        </p:spPr>
      </p:pic>
      <p:grpSp>
        <p:nvGrpSpPr>
          <p:cNvPr id="2" name="Group 390"/>
          <p:cNvGrpSpPr>
            <a:grpSpLocks/>
          </p:cNvGrpSpPr>
          <p:nvPr/>
        </p:nvGrpSpPr>
        <p:grpSpPr bwMode="auto">
          <a:xfrm>
            <a:off x="4057650" y="1752600"/>
            <a:ext cx="625079" cy="762000"/>
            <a:chOff x="624" y="1632"/>
            <a:chExt cx="525" cy="480"/>
          </a:xfrm>
        </p:grpSpPr>
        <p:sp>
          <p:nvSpPr>
            <p:cNvPr id="46145" name="Freeform 391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6" name="Freeform 392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7" name="Freeform 393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8" name="Freeform 394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" name="Group 395"/>
          <p:cNvGrpSpPr>
            <a:grpSpLocks/>
          </p:cNvGrpSpPr>
          <p:nvPr/>
        </p:nvGrpSpPr>
        <p:grpSpPr bwMode="auto">
          <a:xfrm>
            <a:off x="4514850" y="1752600"/>
            <a:ext cx="571500" cy="762000"/>
            <a:chOff x="672" y="624"/>
            <a:chExt cx="525" cy="480"/>
          </a:xfrm>
        </p:grpSpPr>
        <p:sp>
          <p:nvSpPr>
            <p:cNvPr id="46141" name="Freeform 396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2" name="Freeform 397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3" name="Freeform 398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4" name="Freeform 399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6089" name="Picture 376" descr="post-60-10813422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1" y="533400"/>
            <a:ext cx="1507331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85"/>
          <p:cNvGrpSpPr>
            <a:grpSpLocks/>
          </p:cNvGrpSpPr>
          <p:nvPr/>
        </p:nvGrpSpPr>
        <p:grpSpPr bwMode="auto">
          <a:xfrm>
            <a:off x="4286250" y="1676400"/>
            <a:ext cx="625079" cy="762000"/>
            <a:chOff x="3312" y="1632"/>
            <a:chExt cx="525" cy="480"/>
          </a:xfrm>
        </p:grpSpPr>
        <p:sp>
          <p:nvSpPr>
            <p:cNvPr id="46137" name="Freeform 386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8" name="Freeform 387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9" name="Freeform 388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0" name="Freeform 389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231"/>
          <p:cNvGrpSpPr>
            <a:grpSpLocks/>
          </p:cNvGrpSpPr>
          <p:nvPr/>
        </p:nvGrpSpPr>
        <p:grpSpPr bwMode="auto">
          <a:xfrm>
            <a:off x="1885950" y="990600"/>
            <a:ext cx="625079" cy="762000"/>
            <a:chOff x="624" y="1632"/>
            <a:chExt cx="525" cy="480"/>
          </a:xfrm>
        </p:grpSpPr>
        <p:sp>
          <p:nvSpPr>
            <p:cNvPr id="46133" name="Freeform 232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4" name="Freeform 233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5" name="Freeform 234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6" name="Freeform 235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" name="Group 326"/>
          <p:cNvGrpSpPr>
            <a:grpSpLocks/>
          </p:cNvGrpSpPr>
          <p:nvPr/>
        </p:nvGrpSpPr>
        <p:grpSpPr bwMode="auto">
          <a:xfrm>
            <a:off x="6629400" y="914400"/>
            <a:ext cx="625079" cy="762000"/>
            <a:chOff x="2256" y="672"/>
            <a:chExt cx="525" cy="480"/>
          </a:xfrm>
        </p:grpSpPr>
        <p:sp>
          <p:nvSpPr>
            <p:cNvPr id="46129" name="Freeform 327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0" name="Freeform 328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1" name="Freeform 329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2" name="Freeform 330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" name="Group 236"/>
          <p:cNvGrpSpPr>
            <a:grpSpLocks/>
          </p:cNvGrpSpPr>
          <p:nvPr/>
        </p:nvGrpSpPr>
        <p:grpSpPr bwMode="auto">
          <a:xfrm>
            <a:off x="5436394" y="550863"/>
            <a:ext cx="625079" cy="838200"/>
            <a:chOff x="3312" y="1632"/>
            <a:chExt cx="525" cy="480"/>
          </a:xfrm>
        </p:grpSpPr>
        <p:sp>
          <p:nvSpPr>
            <p:cNvPr id="46125" name="Freeform 237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6" name="Freeform 238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7" name="Freeform 239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8" name="Freeform 240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" name="Group 196"/>
          <p:cNvGrpSpPr>
            <a:grpSpLocks/>
          </p:cNvGrpSpPr>
          <p:nvPr/>
        </p:nvGrpSpPr>
        <p:grpSpPr bwMode="auto">
          <a:xfrm>
            <a:off x="2713436" y="349250"/>
            <a:ext cx="625078" cy="762000"/>
            <a:chOff x="2304" y="1632"/>
            <a:chExt cx="525" cy="480"/>
          </a:xfrm>
        </p:grpSpPr>
        <p:sp>
          <p:nvSpPr>
            <p:cNvPr id="46121" name="Freeform 197"/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2" name="Freeform 198"/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3" name="Freeform 199"/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4" name="Freeform 200"/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276"/>
          <p:cNvGrpSpPr>
            <a:grpSpLocks/>
          </p:cNvGrpSpPr>
          <p:nvPr/>
        </p:nvGrpSpPr>
        <p:grpSpPr bwMode="auto">
          <a:xfrm>
            <a:off x="6744892" y="2427288"/>
            <a:ext cx="625078" cy="762000"/>
            <a:chOff x="672" y="624"/>
            <a:chExt cx="525" cy="480"/>
          </a:xfrm>
        </p:grpSpPr>
        <p:sp>
          <p:nvSpPr>
            <p:cNvPr id="46117" name="Freeform 277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8" name="Freeform 278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9" name="Freeform 279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0" name="Freeform 280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" name="Group 226"/>
          <p:cNvGrpSpPr>
            <a:grpSpLocks/>
          </p:cNvGrpSpPr>
          <p:nvPr/>
        </p:nvGrpSpPr>
        <p:grpSpPr bwMode="auto">
          <a:xfrm>
            <a:off x="3078956" y="2636838"/>
            <a:ext cx="625079" cy="990600"/>
            <a:chOff x="624" y="1632"/>
            <a:chExt cx="525" cy="480"/>
          </a:xfrm>
        </p:grpSpPr>
        <p:sp>
          <p:nvSpPr>
            <p:cNvPr id="46113" name="Freeform 227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4" name="Freeform 228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5" name="Freeform 229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6" name="Freeform 230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316"/>
          <p:cNvGrpSpPr>
            <a:grpSpLocks/>
          </p:cNvGrpSpPr>
          <p:nvPr/>
        </p:nvGrpSpPr>
        <p:grpSpPr bwMode="auto">
          <a:xfrm>
            <a:off x="1628775" y="3136900"/>
            <a:ext cx="625079" cy="762000"/>
            <a:chOff x="2256" y="672"/>
            <a:chExt cx="525" cy="480"/>
          </a:xfrm>
        </p:grpSpPr>
        <p:sp>
          <p:nvSpPr>
            <p:cNvPr id="46109" name="Freeform 317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0" name="Freeform 318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1" name="Freeform 319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2" name="Freeform 320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5660" name="Picture 60" descr="Fireworks-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990600"/>
            <a:ext cx="137041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1" name="Picture 61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990602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2" name="Picture 62" descr="Fireworks-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838200"/>
            <a:ext cx="1077516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63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1524002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4" name="Picture 64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914402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5" name="Picture 65" descr="Fireworks-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86" y="922338"/>
            <a:ext cx="107751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71" name="WordArt 375"/>
          <p:cNvSpPr>
            <a:spLocks noChangeArrowheads="1" noChangeShapeType="1" noTextEdit="1"/>
          </p:cNvSpPr>
          <p:nvPr/>
        </p:nvSpPr>
        <p:spPr bwMode="auto">
          <a:xfrm>
            <a:off x="1428750" y="2438400"/>
            <a:ext cx="645795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97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thúc!</a:t>
            </a:r>
          </a:p>
          <a:p>
            <a:pPr algn="ctr"/>
            <a:r>
              <a:rPr lang="vi-VN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Kính chúc quý thầy cô tràn đầy sức khỏe!</a:t>
            </a:r>
          </a:p>
          <a:p>
            <a:pPr algn="ctr"/>
            <a:r>
              <a:rPr lang="vi-VN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chúc các em vui và học giỏi!</a:t>
            </a:r>
          </a:p>
        </p:txBody>
      </p:sp>
      <p:pic>
        <p:nvPicPr>
          <p:cNvPr id="25667" name="Picture 67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533401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8" name="Picture 68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1928815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9" name="Picture 69" descr="Fireworks-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533400"/>
            <a:ext cx="137041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8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800600"/>
            <a:ext cx="9220200" cy="211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272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6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6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5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5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4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an001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" b="4445"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7" descr="Divot"/>
          <p:cNvSpPr>
            <a:spLocks/>
          </p:cNvSpPr>
          <p:nvPr/>
        </p:nvSpPr>
        <p:spPr bwMode="auto">
          <a:xfrm>
            <a:off x="304800" y="152402"/>
            <a:ext cx="3124200" cy="1401763"/>
          </a:xfrm>
          <a:custGeom>
            <a:avLst/>
            <a:gdLst>
              <a:gd name="T0" fmla="*/ 2147483646 w 1497"/>
              <a:gd name="T1" fmla="*/ 2147483646 h 835"/>
              <a:gd name="T2" fmla="*/ 2147483646 w 1497"/>
              <a:gd name="T3" fmla="*/ 2147483646 h 835"/>
              <a:gd name="T4" fmla="*/ 2147483646 w 1497"/>
              <a:gd name="T5" fmla="*/ 2147483646 h 835"/>
              <a:gd name="T6" fmla="*/ 2147483646 w 1497"/>
              <a:gd name="T7" fmla="*/ 2147483646 h 835"/>
              <a:gd name="T8" fmla="*/ 2147483646 w 1497"/>
              <a:gd name="T9" fmla="*/ 2147483646 h 835"/>
              <a:gd name="T10" fmla="*/ 2147483646 w 1497"/>
              <a:gd name="T11" fmla="*/ 2147483646 h 835"/>
              <a:gd name="T12" fmla="*/ 2147483646 w 1497"/>
              <a:gd name="T13" fmla="*/ 2147483646 h 835"/>
              <a:gd name="T14" fmla="*/ 2147483646 w 1497"/>
              <a:gd name="T15" fmla="*/ 2147483646 h 835"/>
              <a:gd name="T16" fmla="*/ 2147483646 w 1497"/>
              <a:gd name="T17" fmla="*/ 2147483646 h 835"/>
              <a:gd name="T18" fmla="*/ 2147483646 w 1497"/>
              <a:gd name="T19" fmla="*/ 2147483646 h 835"/>
              <a:gd name="T20" fmla="*/ 2147483646 w 1497"/>
              <a:gd name="T21" fmla="*/ 2147483646 h 835"/>
              <a:gd name="T22" fmla="*/ 2147483646 w 1497"/>
              <a:gd name="T23" fmla="*/ 2147483646 h 835"/>
              <a:gd name="T24" fmla="*/ 2147483646 w 1497"/>
              <a:gd name="T25" fmla="*/ 2147483646 h 835"/>
              <a:gd name="T26" fmla="*/ 2147483646 w 1497"/>
              <a:gd name="T27" fmla="*/ 2147483646 h 835"/>
              <a:gd name="T28" fmla="*/ 2147483646 w 1497"/>
              <a:gd name="T29" fmla="*/ 2147483646 h 835"/>
              <a:gd name="T30" fmla="*/ 2147483646 w 1497"/>
              <a:gd name="T31" fmla="*/ 2147483646 h 835"/>
              <a:gd name="T32" fmla="*/ 2147483646 w 1497"/>
              <a:gd name="T33" fmla="*/ 2147483646 h 835"/>
              <a:gd name="T34" fmla="*/ 2147483646 w 1497"/>
              <a:gd name="T35" fmla="*/ 2147483646 h 835"/>
              <a:gd name="T36" fmla="*/ 2147483646 w 1497"/>
              <a:gd name="T37" fmla="*/ 2147483646 h 835"/>
              <a:gd name="T38" fmla="*/ 2147483646 w 1497"/>
              <a:gd name="T39" fmla="*/ 2147483646 h 835"/>
              <a:gd name="T40" fmla="*/ 2147483646 w 1497"/>
              <a:gd name="T41" fmla="*/ 2147483646 h 835"/>
              <a:gd name="T42" fmla="*/ 2147483646 w 1497"/>
              <a:gd name="T43" fmla="*/ 2147483646 h 835"/>
              <a:gd name="T44" fmla="*/ 2147483646 w 1497"/>
              <a:gd name="T45" fmla="*/ 2147483646 h 835"/>
              <a:gd name="T46" fmla="*/ 2147483646 w 1497"/>
              <a:gd name="T47" fmla="*/ 2147483646 h 835"/>
              <a:gd name="T48" fmla="*/ 2147483646 w 1497"/>
              <a:gd name="T49" fmla="*/ 2147483646 h 835"/>
              <a:gd name="T50" fmla="*/ 2147483646 w 1497"/>
              <a:gd name="T51" fmla="*/ 2147483646 h 835"/>
              <a:gd name="T52" fmla="*/ 2147483646 w 1497"/>
              <a:gd name="T53" fmla="*/ 2147483646 h 835"/>
              <a:gd name="T54" fmla="*/ 2147483646 w 1497"/>
              <a:gd name="T55" fmla="*/ 2147483646 h 835"/>
              <a:gd name="T56" fmla="*/ 2147483646 w 1497"/>
              <a:gd name="T57" fmla="*/ 2147483646 h 835"/>
              <a:gd name="T58" fmla="*/ 2147483646 w 1497"/>
              <a:gd name="T59" fmla="*/ 2147483646 h 835"/>
              <a:gd name="T60" fmla="*/ 2147483646 w 1497"/>
              <a:gd name="T61" fmla="*/ 2147483646 h 835"/>
              <a:gd name="T62" fmla="*/ 2147483646 w 1497"/>
              <a:gd name="T63" fmla="*/ 2147483646 h 835"/>
              <a:gd name="T64" fmla="*/ 2147483646 w 1497"/>
              <a:gd name="T65" fmla="*/ 2147483646 h 835"/>
              <a:gd name="T66" fmla="*/ 2147483646 w 1497"/>
              <a:gd name="T67" fmla="*/ 2147483646 h 835"/>
              <a:gd name="T68" fmla="*/ 2147483646 w 1497"/>
              <a:gd name="T69" fmla="*/ 2147483646 h 835"/>
              <a:gd name="T70" fmla="*/ 2147483646 w 1497"/>
              <a:gd name="T71" fmla="*/ 2147483646 h 835"/>
              <a:gd name="T72" fmla="*/ 2147483646 w 1497"/>
              <a:gd name="T73" fmla="*/ 2147483646 h 835"/>
              <a:gd name="T74" fmla="*/ 2147483646 w 1497"/>
              <a:gd name="T75" fmla="*/ 2147483646 h 835"/>
              <a:gd name="T76" fmla="*/ 2147483646 w 1497"/>
              <a:gd name="T77" fmla="*/ 2147483646 h 835"/>
              <a:gd name="T78" fmla="*/ 2147483646 w 1497"/>
              <a:gd name="T79" fmla="*/ 2147483646 h 835"/>
              <a:gd name="T80" fmla="*/ 2147483646 w 1497"/>
              <a:gd name="T81" fmla="*/ 2147483646 h 835"/>
              <a:gd name="T82" fmla="*/ 2147483646 w 1497"/>
              <a:gd name="T83" fmla="*/ 2147483646 h 835"/>
              <a:gd name="T84" fmla="*/ 2147483646 w 1497"/>
              <a:gd name="T85" fmla="*/ 2147483646 h 835"/>
              <a:gd name="T86" fmla="*/ 2147483646 w 1497"/>
              <a:gd name="T87" fmla="*/ 2147483646 h 835"/>
              <a:gd name="T88" fmla="*/ 2147483646 w 1497"/>
              <a:gd name="T89" fmla="*/ 2147483646 h 83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497" h="835">
                <a:moveTo>
                  <a:pt x="668" y="750"/>
                </a:moveTo>
                <a:cubicBezTo>
                  <a:pt x="659" y="722"/>
                  <a:pt x="643" y="726"/>
                  <a:pt x="614" y="720"/>
                </a:cubicBezTo>
                <a:cubicBezTo>
                  <a:pt x="592" y="706"/>
                  <a:pt x="594" y="692"/>
                  <a:pt x="572" y="678"/>
                </a:cubicBezTo>
                <a:cubicBezTo>
                  <a:pt x="560" y="643"/>
                  <a:pt x="545" y="658"/>
                  <a:pt x="518" y="666"/>
                </a:cubicBezTo>
                <a:cubicBezTo>
                  <a:pt x="506" y="669"/>
                  <a:pt x="494" y="670"/>
                  <a:pt x="482" y="672"/>
                </a:cubicBezTo>
                <a:cubicBezTo>
                  <a:pt x="463" y="691"/>
                  <a:pt x="447" y="702"/>
                  <a:pt x="422" y="714"/>
                </a:cubicBezTo>
                <a:cubicBezTo>
                  <a:pt x="406" y="763"/>
                  <a:pt x="418" y="711"/>
                  <a:pt x="363" y="703"/>
                </a:cubicBezTo>
                <a:cubicBezTo>
                  <a:pt x="345" y="691"/>
                  <a:pt x="333" y="695"/>
                  <a:pt x="314" y="690"/>
                </a:cubicBezTo>
                <a:cubicBezTo>
                  <a:pt x="291" y="684"/>
                  <a:pt x="291" y="675"/>
                  <a:pt x="267" y="673"/>
                </a:cubicBezTo>
                <a:cubicBezTo>
                  <a:pt x="262" y="641"/>
                  <a:pt x="226" y="631"/>
                  <a:pt x="218" y="600"/>
                </a:cubicBezTo>
                <a:cubicBezTo>
                  <a:pt x="215" y="588"/>
                  <a:pt x="206" y="564"/>
                  <a:pt x="206" y="564"/>
                </a:cubicBezTo>
                <a:cubicBezTo>
                  <a:pt x="214" y="540"/>
                  <a:pt x="224" y="536"/>
                  <a:pt x="248" y="528"/>
                </a:cubicBezTo>
                <a:cubicBezTo>
                  <a:pt x="232" y="480"/>
                  <a:pt x="255" y="463"/>
                  <a:pt x="234" y="442"/>
                </a:cubicBezTo>
                <a:cubicBezTo>
                  <a:pt x="218" y="444"/>
                  <a:pt x="198" y="458"/>
                  <a:pt x="182" y="462"/>
                </a:cubicBezTo>
                <a:cubicBezTo>
                  <a:pt x="175" y="464"/>
                  <a:pt x="171" y="476"/>
                  <a:pt x="164" y="474"/>
                </a:cubicBezTo>
                <a:cubicBezTo>
                  <a:pt x="158" y="472"/>
                  <a:pt x="160" y="462"/>
                  <a:pt x="158" y="456"/>
                </a:cubicBezTo>
                <a:cubicBezTo>
                  <a:pt x="152" y="412"/>
                  <a:pt x="146" y="402"/>
                  <a:pt x="116" y="372"/>
                </a:cubicBezTo>
                <a:cubicBezTo>
                  <a:pt x="114" y="364"/>
                  <a:pt x="116" y="353"/>
                  <a:pt x="110" y="348"/>
                </a:cubicBezTo>
                <a:cubicBezTo>
                  <a:pt x="100" y="340"/>
                  <a:pt x="74" y="336"/>
                  <a:pt x="74" y="336"/>
                </a:cubicBezTo>
                <a:cubicBezTo>
                  <a:pt x="67" y="256"/>
                  <a:pt x="77" y="268"/>
                  <a:pt x="8" y="258"/>
                </a:cubicBezTo>
                <a:cubicBezTo>
                  <a:pt x="0" y="254"/>
                  <a:pt x="14" y="267"/>
                  <a:pt x="14" y="258"/>
                </a:cubicBezTo>
                <a:cubicBezTo>
                  <a:pt x="14" y="250"/>
                  <a:pt x="0" y="242"/>
                  <a:pt x="8" y="240"/>
                </a:cubicBezTo>
                <a:cubicBezTo>
                  <a:pt x="82" y="225"/>
                  <a:pt x="12" y="242"/>
                  <a:pt x="68" y="228"/>
                </a:cubicBezTo>
                <a:cubicBezTo>
                  <a:pt x="102" y="205"/>
                  <a:pt x="83" y="184"/>
                  <a:pt x="116" y="162"/>
                </a:cubicBezTo>
                <a:cubicBezTo>
                  <a:pt x="142" y="164"/>
                  <a:pt x="153" y="169"/>
                  <a:pt x="173" y="186"/>
                </a:cubicBezTo>
                <a:cubicBezTo>
                  <a:pt x="284" y="281"/>
                  <a:pt x="121" y="234"/>
                  <a:pt x="266" y="252"/>
                </a:cubicBezTo>
                <a:cubicBezTo>
                  <a:pt x="280" y="248"/>
                  <a:pt x="280" y="235"/>
                  <a:pt x="290" y="222"/>
                </a:cubicBezTo>
                <a:cubicBezTo>
                  <a:pt x="294" y="217"/>
                  <a:pt x="292" y="209"/>
                  <a:pt x="296" y="204"/>
                </a:cubicBezTo>
                <a:cubicBezTo>
                  <a:pt x="306" y="192"/>
                  <a:pt x="321" y="185"/>
                  <a:pt x="332" y="174"/>
                </a:cubicBezTo>
                <a:cubicBezTo>
                  <a:pt x="334" y="166"/>
                  <a:pt x="330" y="150"/>
                  <a:pt x="338" y="150"/>
                </a:cubicBezTo>
                <a:cubicBezTo>
                  <a:pt x="352" y="150"/>
                  <a:pt x="362" y="166"/>
                  <a:pt x="374" y="174"/>
                </a:cubicBezTo>
                <a:cubicBezTo>
                  <a:pt x="380" y="178"/>
                  <a:pt x="392" y="213"/>
                  <a:pt x="392" y="213"/>
                </a:cubicBezTo>
                <a:cubicBezTo>
                  <a:pt x="398" y="207"/>
                  <a:pt x="405" y="175"/>
                  <a:pt x="410" y="168"/>
                </a:cubicBezTo>
                <a:cubicBezTo>
                  <a:pt x="414" y="163"/>
                  <a:pt x="410" y="149"/>
                  <a:pt x="416" y="150"/>
                </a:cubicBezTo>
                <a:cubicBezTo>
                  <a:pt x="430" y="152"/>
                  <a:pt x="452" y="174"/>
                  <a:pt x="452" y="174"/>
                </a:cubicBezTo>
                <a:cubicBezTo>
                  <a:pt x="463" y="206"/>
                  <a:pt x="458" y="224"/>
                  <a:pt x="488" y="234"/>
                </a:cubicBezTo>
                <a:cubicBezTo>
                  <a:pt x="524" y="225"/>
                  <a:pt x="509" y="236"/>
                  <a:pt x="524" y="192"/>
                </a:cubicBezTo>
                <a:cubicBezTo>
                  <a:pt x="525" y="190"/>
                  <a:pt x="532" y="168"/>
                  <a:pt x="542" y="165"/>
                </a:cubicBezTo>
                <a:cubicBezTo>
                  <a:pt x="572" y="171"/>
                  <a:pt x="599" y="101"/>
                  <a:pt x="608" y="216"/>
                </a:cubicBezTo>
                <a:cubicBezTo>
                  <a:pt x="628" y="212"/>
                  <a:pt x="616" y="196"/>
                  <a:pt x="626" y="174"/>
                </a:cubicBezTo>
                <a:cubicBezTo>
                  <a:pt x="633" y="159"/>
                  <a:pt x="668" y="144"/>
                  <a:pt x="668" y="144"/>
                </a:cubicBezTo>
                <a:cubicBezTo>
                  <a:pt x="731" y="207"/>
                  <a:pt x="707" y="114"/>
                  <a:pt x="716" y="84"/>
                </a:cubicBezTo>
                <a:cubicBezTo>
                  <a:pt x="719" y="74"/>
                  <a:pt x="788" y="45"/>
                  <a:pt x="800" y="42"/>
                </a:cubicBezTo>
                <a:cubicBezTo>
                  <a:pt x="820" y="30"/>
                  <a:pt x="830" y="8"/>
                  <a:pt x="840" y="4"/>
                </a:cubicBezTo>
                <a:cubicBezTo>
                  <a:pt x="850" y="0"/>
                  <a:pt x="848" y="11"/>
                  <a:pt x="860" y="18"/>
                </a:cubicBezTo>
                <a:cubicBezTo>
                  <a:pt x="876" y="42"/>
                  <a:pt x="886" y="41"/>
                  <a:pt x="914" y="48"/>
                </a:cubicBezTo>
                <a:cubicBezTo>
                  <a:pt x="916" y="64"/>
                  <a:pt x="913" y="81"/>
                  <a:pt x="920" y="96"/>
                </a:cubicBezTo>
                <a:cubicBezTo>
                  <a:pt x="923" y="102"/>
                  <a:pt x="934" y="98"/>
                  <a:pt x="938" y="102"/>
                </a:cubicBezTo>
                <a:cubicBezTo>
                  <a:pt x="942" y="106"/>
                  <a:pt x="940" y="115"/>
                  <a:pt x="944" y="120"/>
                </a:cubicBezTo>
                <a:cubicBezTo>
                  <a:pt x="949" y="126"/>
                  <a:pt x="956" y="128"/>
                  <a:pt x="962" y="132"/>
                </a:cubicBezTo>
                <a:cubicBezTo>
                  <a:pt x="970" y="130"/>
                  <a:pt x="978" y="129"/>
                  <a:pt x="986" y="126"/>
                </a:cubicBezTo>
                <a:cubicBezTo>
                  <a:pt x="993" y="123"/>
                  <a:pt x="997" y="116"/>
                  <a:pt x="1004" y="114"/>
                </a:cubicBezTo>
                <a:cubicBezTo>
                  <a:pt x="1021" y="108"/>
                  <a:pt x="1041" y="108"/>
                  <a:pt x="1058" y="102"/>
                </a:cubicBezTo>
                <a:cubicBezTo>
                  <a:pt x="1064" y="106"/>
                  <a:pt x="1071" y="109"/>
                  <a:pt x="1076" y="114"/>
                </a:cubicBezTo>
                <a:cubicBezTo>
                  <a:pt x="1081" y="119"/>
                  <a:pt x="1082" y="127"/>
                  <a:pt x="1088" y="132"/>
                </a:cubicBezTo>
                <a:cubicBezTo>
                  <a:pt x="1109" y="148"/>
                  <a:pt x="1140" y="141"/>
                  <a:pt x="1166" y="144"/>
                </a:cubicBezTo>
                <a:cubicBezTo>
                  <a:pt x="1180" y="186"/>
                  <a:pt x="1166" y="176"/>
                  <a:pt x="1196" y="186"/>
                </a:cubicBezTo>
                <a:cubicBezTo>
                  <a:pt x="1194" y="194"/>
                  <a:pt x="1195" y="203"/>
                  <a:pt x="1190" y="210"/>
                </a:cubicBezTo>
                <a:cubicBezTo>
                  <a:pt x="1186" y="216"/>
                  <a:pt x="1173" y="215"/>
                  <a:pt x="1172" y="222"/>
                </a:cubicBezTo>
                <a:cubicBezTo>
                  <a:pt x="1169" y="229"/>
                  <a:pt x="1155" y="250"/>
                  <a:pt x="1160" y="276"/>
                </a:cubicBezTo>
                <a:cubicBezTo>
                  <a:pt x="1165" y="302"/>
                  <a:pt x="1179" y="350"/>
                  <a:pt x="1202" y="378"/>
                </a:cubicBezTo>
                <a:cubicBezTo>
                  <a:pt x="1211" y="404"/>
                  <a:pt x="1286" y="443"/>
                  <a:pt x="1298" y="444"/>
                </a:cubicBezTo>
                <a:cubicBezTo>
                  <a:pt x="1306" y="449"/>
                  <a:pt x="1324" y="436"/>
                  <a:pt x="1329" y="442"/>
                </a:cubicBezTo>
                <a:cubicBezTo>
                  <a:pt x="1333" y="447"/>
                  <a:pt x="1357" y="468"/>
                  <a:pt x="1362" y="472"/>
                </a:cubicBezTo>
                <a:cubicBezTo>
                  <a:pt x="1374" y="482"/>
                  <a:pt x="1389" y="466"/>
                  <a:pt x="1404" y="469"/>
                </a:cubicBezTo>
                <a:cubicBezTo>
                  <a:pt x="1414" y="465"/>
                  <a:pt x="1448" y="467"/>
                  <a:pt x="1458" y="463"/>
                </a:cubicBezTo>
                <a:cubicBezTo>
                  <a:pt x="1470" y="459"/>
                  <a:pt x="1472" y="486"/>
                  <a:pt x="1472" y="486"/>
                </a:cubicBezTo>
                <a:cubicBezTo>
                  <a:pt x="1478" y="488"/>
                  <a:pt x="1487" y="486"/>
                  <a:pt x="1490" y="492"/>
                </a:cubicBezTo>
                <a:cubicBezTo>
                  <a:pt x="1497" y="507"/>
                  <a:pt x="1440" y="548"/>
                  <a:pt x="1430" y="558"/>
                </a:cubicBezTo>
                <a:cubicBezTo>
                  <a:pt x="1420" y="606"/>
                  <a:pt x="1408" y="600"/>
                  <a:pt x="1358" y="606"/>
                </a:cubicBezTo>
                <a:cubicBezTo>
                  <a:pt x="1341" y="657"/>
                  <a:pt x="1289" y="642"/>
                  <a:pt x="1238" y="648"/>
                </a:cubicBezTo>
                <a:cubicBezTo>
                  <a:pt x="1223" y="671"/>
                  <a:pt x="1209" y="670"/>
                  <a:pt x="1184" y="678"/>
                </a:cubicBezTo>
                <a:cubicBezTo>
                  <a:pt x="1150" y="626"/>
                  <a:pt x="1195" y="687"/>
                  <a:pt x="1154" y="654"/>
                </a:cubicBezTo>
                <a:cubicBezTo>
                  <a:pt x="1148" y="649"/>
                  <a:pt x="1148" y="640"/>
                  <a:pt x="1142" y="636"/>
                </a:cubicBezTo>
                <a:cubicBezTo>
                  <a:pt x="1129" y="629"/>
                  <a:pt x="1142" y="593"/>
                  <a:pt x="1128" y="589"/>
                </a:cubicBezTo>
                <a:cubicBezTo>
                  <a:pt x="1119" y="575"/>
                  <a:pt x="1092" y="590"/>
                  <a:pt x="1082" y="576"/>
                </a:cubicBezTo>
                <a:cubicBezTo>
                  <a:pt x="1075" y="566"/>
                  <a:pt x="1044" y="561"/>
                  <a:pt x="1034" y="558"/>
                </a:cubicBezTo>
                <a:cubicBezTo>
                  <a:pt x="1001" y="549"/>
                  <a:pt x="972" y="532"/>
                  <a:pt x="938" y="522"/>
                </a:cubicBezTo>
                <a:cubicBezTo>
                  <a:pt x="885" y="487"/>
                  <a:pt x="916" y="497"/>
                  <a:pt x="842" y="504"/>
                </a:cubicBezTo>
                <a:cubicBezTo>
                  <a:pt x="822" y="533"/>
                  <a:pt x="832" y="565"/>
                  <a:pt x="812" y="594"/>
                </a:cubicBezTo>
                <a:cubicBezTo>
                  <a:pt x="820" y="619"/>
                  <a:pt x="833" y="614"/>
                  <a:pt x="848" y="636"/>
                </a:cubicBezTo>
                <a:cubicBezTo>
                  <a:pt x="861" y="714"/>
                  <a:pt x="838" y="646"/>
                  <a:pt x="878" y="678"/>
                </a:cubicBezTo>
                <a:cubicBezTo>
                  <a:pt x="883" y="682"/>
                  <a:pt x="881" y="690"/>
                  <a:pt x="884" y="696"/>
                </a:cubicBezTo>
                <a:cubicBezTo>
                  <a:pt x="895" y="718"/>
                  <a:pt x="910" y="725"/>
                  <a:pt x="932" y="732"/>
                </a:cubicBezTo>
                <a:cubicBezTo>
                  <a:pt x="939" y="754"/>
                  <a:pt x="971" y="800"/>
                  <a:pt x="944" y="822"/>
                </a:cubicBezTo>
                <a:cubicBezTo>
                  <a:pt x="928" y="835"/>
                  <a:pt x="904" y="826"/>
                  <a:pt x="884" y="828"/>
                </a:cubicBezTo>
                <a:cubicBezTo>
                  <a:pt x="849" y="805"/>
                  <a:pt x="859" y="784"/>
                  <a:pt x="818" y="774"/>
                </a:cubicBezTo>
                <a:cubicBezTo>
                  <a:pt x="795" y="740"/>
                  <a:pt x="790" y="738"/>
                  <a:pt x="746" y="732"/>
                </a:cubicBezTo>
                <a:cubicBezTo>
                  <a:pt x="736" y="734"/>
                  <a:pt x="726" y="735"/>
                  <a:pt x="716" y="738"/>
                </a:cubicBezTo>
                <a:cubicBezTo>
                  <a:pt x="704" y="741"/>
                  <a:pt x="680" y="750"/>
                  <a:pt x="680" y="750"/>
                </a:cubicBezTo>
                <a:cubicBezTo>
                  <a:pt x="658" y="772"/>
                  <a:pt x="659" y="776"/>
                  <a:pt x="668" y="750"/>
                </a:cubicBezTo>
                <a:close/>
              </a:path>
            </a:pathLst>
          </a:custGeom>
          <a:pattFill prst="divot">
            <a:fgClr>
              <a:schemeClr val="accent1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 descr="Dark upward diagonal"/>
          <p:cNvSpPr>
            <a:spLocks/>
          </p:cNvSpPr>
          <p:nvPr/>
        </p:nvSpPr>
        <p:spPr bwMode="auto">
          <a:xfrm>
            <a:off x="2012950" y="984250"/>
            <a:ext cx="800100" cy="700088"/>
          </a:xfrm>
          <a:custGeom>
            <a:avLst/>
            <a:gdLst>
              <a:gd name="T0" fmla="*/ 2147483646 w 401"/>
              <a:gd name="T1" fmla="*/ 2147483646 h 441"/>
              <a:gd name="T2" fmla="*/ 2147483646 w 401"/>
              <a:gd name="T3" fmla="*/ 2147483646 h 441"/>
              <a:gd name="T4" fmla="*/ 2147483646 w 401"/>
              <a:gd name="T5" fmla="*/ 2147483646 h 441"/>
              <a:gd name="T6" fmla="*/ 2147483646 w 401"/>
              <a:gd name="T7" fmla="*/ 2147483646 h 441"/>
              <a:gd name="T8" fmla="*/ 2147483646 w 401"/>
              <a:gd name="T9" fmla="*/ 2147483646 h 441"/>
              <a:gd name="T10" fmla="*/ 2147483646 w 401"/>
              <a:gd name="T11" fmla="*/ 2147483646 h 441"/>
              <a:gd name="T12" fmla="*/ 2147483646 w 401"/>
              <a:gd name="T13" fmla="*/ 2147483646 h 441"/>
              <a:gd name="T14" fmla="*/ 2147483646 w 401"/>
              <a:gd name="T15" fmla="*/ 2147483646 h 441"/>
              <a:gd name="T16" fmla="*/ 2147483646 w 401"/>
              <a:gd name="T17" fmla="*/ 2147483646 h 441"/>
              <a:gd name="T18" fmla="*/ 2147483646 w 401"/>
              <a:gd name="T19" fmla="*/ 2147483646 h 441"/>
              <a:gd name="T20" fmla="*/ 2147483646 w 401"/>
              <a:gd name="T21" fmla="*/ 2147483646 h 441"/>
              <a:gd name="T22" fmla="*/ 2147483646 w 401"/>
              <a:gd name="T23" fmla="*/ 2147483646 h 441"/>
              <a:gd name="T24" fmla="*/ 2147483646 w 401"/>
              <a:gd name="T25" fmla="*/ 2147483646 h 441"/>
              <a:gd name="T26" fmla="*/ 2147483646 w 401"/>
              <a:gd name="T27" fmla="*/ 2147483646 h 441"/>
              <a:gd name="T28" fmla="*/ 2147483646 w 401"/>
              <a:gd name="T29" fmla="*/ 2147483646 h 441"/>
              <a:gd name="T30" fmla="*/ 2147483646 w 401"/>
              <a:gd name="T31" fmla="*/ 2147483646 h 441"/>
              <a:gd name="T32" fmla="*/ 2147483646 w 401"/>
              <a:gd name="T33" fmla="*/ 2147483646 h 441"/>
              <a:gd name="T34" fmla="*/ 2147483646 w 401"/>
              <a:gd name="T35" fmla="*/ 2147483646 h 441"/>
              <a:gd name="T36" fmla="*/ 2147483646 w 401"/>
              <a:gd name="T37" fmla="*/ 2147483646 h 441"/>
              <a:gd name="T38" fmla="*/ 2147483646 w 401"/>
              <a:gd name="T39" fmla="*/ 2147483646 h 441"/>
              <a:gd name="T40" fmla="*/ 2147483646 w 401"/>
              <a:gd name="T41" fmla="*/ 2147483646 h 441"/>
              <a:gd name="T42" fmla="*/ 2147483646 w 401"/>
              <a:gd name="T43" fmla="*/ 2147483646 h 441"/>
              <a:gd name="T44" fmla="*/ 2147483646 w 401"/>
              <a:gd name="T45" fmla="*/ 2147483646 h 441"/>
              <a:gd name="T46" fmla="*/ 2147483646 w 401"/>
              <a:gd name="T47" fmla="*/ 2147483646 h 441"/>
              <a:gd name="T48" fmla="*/ 2147483646 w 401"/>
              <a:gd name="T49" fmla="*/ 2147483646 h 441"/>
              <a:gd name="T50" fmla="*/ 2147483646 w 401"/>
              <a:gd name="T51" fmla="*/ 2147483646 h 441"/>
              <a:gd name="T52" fmla="*/ 2147483646 w 401"/>
              <a:gd name="T53" fmla="*/ 2147483646 h 441"/>
              <a:gd name="T54" fmla="*/ 2147483646 w 401"/>
              <a:gd name="T55" fmla="*/ 0 h 441"/>
              <a:gd name="T56" fmla="*/ 2147483646 w 401"/>
              <a:gd name="T57" fmla="*/ 2147483646 h 441"/>
              <a:gd name="T58" fmla="*/ 2147483646 w 401"/>
              <a:gd name="T59" fmla="*/ 2147483646 h 441"/>
              <a:gd name="T60" fmla="*/ 2147483646 w 401"/>
              <a:gd name="T61" fmla="*/ 2147483646 h 44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01" h="441">
                <a:moveTo>
                  <a:pt x="17" y="57"/>
                </a:moveTo>
                <a:cubicBezTo>
                  <a:pt x="0" y="83"/>
                  <a:pt x="9" y="66"/>
                  <a:pt x="14" y="129"/>
                </a:cubicBezTo>
                <a:cubicBezTo>
                  <a:pt x="15" y="140"/>
                  <a:pt x="35" y="156"/>
                  <a:pt x="35" y="156"/>
                </a:cubicBezTo>
                <a:cubicBezTo>
                  <a:pt x="37" y="163"/>
                  <a:pt x="35" y="173"/>
                  <a:pt x="41" y="177"/>
                </a:cubicBezTo>
                <a:cubicBezTo>
                  <a:pt x="46" y="181"/>
                  <a:pt x="59" y="183"/>
                  <a:pt x="59" y="183"/>
                </a:cubicBezTo>
                <a:cubicBezTo>
                  <a:pt x="81" y="205"/>
                  <a:pt x="91" y="233"/>
                  <a:pt x="122" y="243"/>
                </a:cubicBezTo>
                <a:cubicBezTo>
                  <a:pt x="133" y="254"/>
                  <a:pt x="137" y="268"/>
                  <a:pt x="149" y="276"/>
                </a:cubicBezTo>
                <a:cubicBezTo>
                  <a:pt x="166" y="310"/>
                  <a:pt x="144" y="354"/>
                  <a:pt x="107" y="363"/>
                </a:cubicBezTo>
                <a:cubicBezTo>
                  <a:pt x="110" y="366"/>
                  <a:pt x="114" y="368"/>
                  <a:pt x="116" y="372"/>
                </a:cubicBezTo>
                <a:cubicBezTo>
                  <a:pt x="118" y="376"/>
                  <a:pt x="116" y="381"/>
                  <a:pt x="119" y="384"/>
                </a:cubicBezTo>
                <a:cubicBezTo>
                  <a:pt x="127" y="394"/>
                  <a:pt x="161" y="410"/>
                  <a:pt x="173" y="414"/>
                </a:cubicBezTo>
                <a:cubicBezTo>
                  <a:pt x="187" y="428"/>
                  <a:pt x="207" y="430"/>
                  <a:pt x="224" y="441"/>
                </a:cubicBezTo>
                <a:cubicBezTo>
                  <a:pt x="232" y="440"/>
                  <a:pt x="240" y="441"/>
                  <a:pt x="248" y="438"/>
                </a:cubicBezTo>
                <a:cubicBezTo>
                  <a:pt x="260" y="434"/>
                  <a:pt x="266" y="411"/>
                  <a:pt x="275" y="402"/>
                </a:cubicBezTo>
                <a:cubicBezTo>
                  <a:pt x="280" y="388"/>
                  <a:pt x="285" y="387"/>
                  <a:pt x="299" y="384"/>
                </a:cubicBezTo>
                <a:cubicBezTo>
                  <a:pt x="309" y="377"/>
                  <a:pt x="319" y="376"/>
                  <a:pt x="329" y="369"/>
                </a:cubicBezTo>
                <a:cubicBezTo>
                  <a:pt x="330" y="365"/>
                  <a:pt x="329" y="360"/>
                  <a:pt x="332" y="357"/>
                </a:cubicBezTo>
                <a:cubicBezTo>
                  <a:pt x="334" y="355"/>
                  <a:pt x="339" y="357"/>
                  <a:pt x="341" y="354"/>
                </a:cubicBezTo>
                <a:cubicBezTo>
                  <a:pt x="345" y="349"/>
                  <a:pt x="347" y="336"/>
                  <a:pt x="347" y="336"/>
                </a:cubicBezTo>
                <a:cubicBezTo>
                  <a:pt x="350" y="301"/>
                  <a:pt x="346" y="244"/>
                  <a:pt x="386" y="231"/>
                </a:cubicBezTo>
                <a:cubicBezTo>
                  <a:pt x="395" y="217"/>
                  <a:pt x="401" y="204"/>
                  <a:pt x="392" y="186"/>
                </a:cubicBezTo>
                <a:cubicBezTo>
                  <a:pt x="391" y="184"/>
                  <a:pt x="365" y="181"/>
                  <a:pt x="359" y="180"/>
                </a:cubicBezTo>
                <a:cubicBezTo>
                  <a:pt x="354" y="166"/>
                  <a:pt x="350" y="149"/>
                  <a:pt x="338" y="141"/>
                </a:cubicBezTo>
                <a:cubicBezTo>
                  <a:pt x="334" y="135"/>
                  <a:pt x="327" y="130"/>
                  <a:pt x="323" y="123"/>
                </a:cubicBezTo>
                <a:cubicBezTo>
                  <a:pt x="306" y="93"/>
                  <a:pt x="325" y="90"/>
                  <a:pt x="278" y="84"/>
                </a:cubicBezTo>
                <a:cubicBezTo>
                  <a:pt x="253" y="76"/>
                  <a:pt x="265" y="72"/>
                  <a:pt x="245" y="63"/>
                </a:cubicBezTo>
                <a:cubicBezTo>
                  <a:pt x="219" y="52"/>
                  <a:pt x="189" y="44"/>
                  <a:pt x="161" y="39"/>
                </a:cubicBezTo>
                <a:cubicBezTo>
                  <a:pt x="137" y="15"/>
                  <a:pt x="98" y="7"/>
                  <a:pt x="65" y="0"/>
                </a:cubicBezTo>
                <a:cubicBezTo>
                  <a:pt x="37" y="4"/>
                  <a:pt x="37" y="7"/>
                  <a:pt x="17" y="27"/>
                </a:cubicBezTo>
                <a:cubicBezTo>
                  <a:pt x="14" y="30"/>
                  <a:pt x="6" y="32"/>
                  <a:pt x="8" y="36"/>
                </a:cubicBezTo>
                <a:cubicBezTo>
                  <a:pt x="11" y="43"/>
                  <a:pt x="14" y="50"/>
                  <a:pt x="17" y="57"/>
                </a:cubicBezTo>
                <a:close/>
              </a:path>
            </a:pathLst>
          </a:custGeom>
          <a:pattFill prst="dkUpDiag">
            <a:fgClr>
              <a:srgbClr val="FF0000">
                <a:alpha val="45097"/>
              </a:srgbClr>
            </a:fgClr>
            <a:bgClr>
              <a:schemeClr val="bg1">
                <a:alpha val="45097"/>
              </a:schemeClr>
            </a:bgClr>
          </a:pattFill>
          <a:ln w="28575" cmpd="sng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9" descr="Small grid"/>
          <p:cNvSpPr>
            <a:spLocks/>
          </p:cNvSpPr>
          <p:nvPr/>
        </p:nvSpPr>
        <p:spPr bwMode="auto">
          <a:xfrm>
            <a:off x="1295400" y="1371600"/>
            <a:ext cx="2209800" cy="1981200"/>
          </a:xfrm>
          <a:custGeom>
            <a:avLst/>
            <a:gdLst>
              <a:gd name="T0" fmla="*/ 2147483646 w 1122"/>
              <a:gd name="T1" fmla="*/ 2147483646 h 1282"/>
              <a:gd name="T2" fmla="*/ 2147483646 w 1122"/>
              <a:gd name="T3" fmla="*/ 2147483646 h 1282"/>
              <a:gd name="T4" fmla="*/ 2147483646 w 1122"/>
              <a:gd name="T5" fmla="*/ 2147483646 h 1282"/>
              <a:gd name="T6" fmla="*/ 2147483646 w 1122"/>
              <a:gd name="T7" fmla="*/ 2147483646 h 1282"/>
              <a:gd name="T8" fmla="*/ 2147483646 w 1122"/>
              <a:gd name="T9" fmla="*/ 2147483646 h 1282"/>
              <a:gd name="T10" fmla="*/ 2147483646 w 1122"/>
              <a:gd name="T11" fmla="*/ 2147483646 h 1282"/>
              <a:gd name="T12" fmla="*/ 2147483646 w 1122"/>
              <a:gd name="T13" fmla="*/ 2147483646 h 1282"/>
              <a:gd name="T14" fmla="*/ 2147483646 w 1122"/>
              <a:gd name="T15" fmla="*/ 2147483646 h 1282"/>
              <a:gd name="T16" fmla="*/ 2147483646 w 1122"/>
              <a:gd name="T17" fmla="*/ 2147483646 h 1282"/>
              <a:gd name="T18" fmla="*/ 2147483646 w 1122"/>
              <a:gd name="T19" fmla="*/ 2147483646 h 1282"/>
              <a:gd name="T20" fmla="*/ 2147483646 w 1122"/>
              <a:gd name="T21" fmla="*/ 2147483646 h 1282"/>
              <a:gd name="T22" fmla="*/ 2147483646 w 1122"/>
              <a:gd name="T23" fmla="*/ 2147483646 h 1282"/>
              <a:gd name="T24" fmla="*/ 2147483646 w 1122"/>
              <a:gd name="T25" fmla="*/ 2147483646 h 1282"/>
              <a:gd name="T26" fmla="*/ 2147483646 w 1122"/>
              <a:gd name="T27" fmla="*/ 2147483646 h 1282"/>
              <a:gd name="T28" fmla="*/ 2147483646 w 1122"/>
              <a:gd name="T29" fmla="*/ 2147483646 h 1282"/>
              <a:gd name="T30" fmla="*/ 2147483646 w 1122"/>
              <a:gd name="T31" fmla="*/ 2147483646 h 1282"/>
              <a:gd name="T32" fmla="*/ 2147483646 w 1122"/>
              <a:gd name="T33" fmla="*/ 2147483646 h 1282"/>
              <a:gd name="T34" fmla="*/ 2147483646 w 1122"/>
              <a:gd name="T35" fmla="*/ 2147483646 h 1282"/>
              <a:gd name="T36" fmla="*/ 2147483646 w 1122"/>
              <a:gd name="T37" fmla="*/ 2147483646 h 1282"/>
              <a:gd name="T38" fmla="*/ 2147483646 w 1122"/>
              <a:gd name="T39" fmla="*/ 2147483646 h 1282"/>
              <a:gd name="T40" fmla="*/ 2147483646 w 1122"/>
              <a:gd name="T41" fmla="*/ 2147483646 h 1282"/>
              <a:gd name="T42" fmla="*/ 2147483646 w 1122"/>
              <a:gd name="T43" fmla="*/ 2147483646 h 1282"/>
              <a:gd name="T44" fmla="*/ 2147483646 w 1122"/>
              <a:gd name="T45" fmla="*/ 2147483646 h 1282"/>
              <a:gd name="T46" fmla="*/ 2147483646 w 1122"/>
              <a:gd name="T47" fmla="*/ 2147483646 h 1282"/>
              <a:gd name="T48" fmla="*/ 2147483646 w 1122"/>
              <a:gd name="T49" fmla="*/ 2147483646 h 1282"/>
              <a:gd name="T50" fmla="*/ 2147483646 w 1122"/>
              <a:gd name="T51" fmla="*/ 2147483646 h 1282"/>
              <a:gd name="T52" fmla="*/ 2147483646 w 1122"/>
              <a:gd name="T53" fmla="*/ 2147483646 h 1282"/>
              <a:gd name="T54" fmla="*/ 2147483646 w 1122"/>
              <a:gd name="T55" fmla="*/ 2147483646 h 1282"/>
              <a:gd name="T56" fmla="*/ 2147483646 w 1122"/>
              <a:gd name="T57" fmla="*/ 2147483646 h 1282"/>
              <a:gd name="T58" fmla="*/ 2147483646 w 1122"/>
              <a:gd name="T59" fmla="*/ 2147483646 h 1282"/>
              <a:gd name="T60" fmla="*/ 2147483646 w 1122"/>
              <a:gd name="T61" fmla="*/ 2147483646 h 1282"/>
              <a:gd name="T62" fmla="*/ 2147483646 w 1122"/>
              <a:gd name="T63" fmla="*/ 2147483646 h 1282"/>
              <a:gd name="T64" fmla="*/ 2147483646 w 1122"/>
              <a:gd name="T65" fmla="*/ 2147483646 h 1282"/>
              <a:gd name="T66" fmla="*/ 2147483646 w 1122"/>
              <a:gd name="T67" fmla="*/ 2147483646 h 1282"/>
              <a:gd name="T68" fmla="*/ 2147483646 w 1122"/>
              <a:gd name="T69" fmla="*/ 2147483646 h 1282"/>
              <a:gd name="T70" fmla="*/ 2147483646 w 1122"/>
              <a:gd name="T71" fmla="*/ 2147483646 h 1282"/>
              <a:gd name="T72" fmla="*/ 2147483646 w 1122"/>
              <a:gd name="T73" fmla="*/ 2147483646 h 1282"/>
              <a:gd name="T74" fmla="*/ 2147483646 w 1122"/>
              <a:gd name="T75" fmla="*/ 2147483646 h 1282"/>
              <a:gd name="T76" fmla="*/ 2147483646 w 1122"/>
              <a:gd name="T77" fmla="*/ 2147483646 h 1282"/>
              <a:gd name="T78" fmla="*/ 2147483646 w 1122"/>
              <a:gd name="T79" fmla="*/ 2147483646 h 1282"/>
              <a:gd name="T80" fmla="*/ 2147483646 w 1122"/>
              <a:gd name="T81" fmla="*/ 2147483646 h 1282"/>
              <a:gd name="T82" fmla="*/ 2147483646 w 1122"/>
              <a:gd name="T83" fmla="*/ 2147483646 h 1282"/>
              <a:gd name="T84" fmla="*/ 2147483646 w 1122"/>
              <a:gd name="T85" fmla="*/ 2147483646 h 1282"/>
              <a:gd name="T86" fmla="*/ 2147483646 w 1122"/>
              <a:gd name="T87" fmla="*/ 2147483646 h 1282"/>
              <a:gd name="T88" fmla="*/ 2147483646 w 1122"/>
              <a:gd name="T89" fmla="*/ 2147483646 h 1282"/>
              <a:gd name="T90" fmla="*/ 2147483646 w 1122"/>
              <a:gd name="T91" fmla="*/ 2147483646 h 1282"/>
              <a:gd name="T92" fmla="*/ 2147483646 w 1122"/>
              <a:gd name="T93" fmla="*/ 0 h 1282"/>
              <a:gd name="T94" fmla="*/ 2147483646 w 1122"/>
              <a:gd name="T95" fmla="*/ 2147483646 h 1282"/>
              <a:gd name="T96" fmla="*/ 2147483646 w 1122"/>
              <a:gd name="T97" fmla="*/ 2147483646 h 12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22" h="1282">
                <a:moveTo>
                  <a:pt x="192" y="18"/>
                </a:moveTo>
                <a:cubicBezTo>
                  <a:pt x="171" y="39"/>
                  <a:pt x="141" y="47"/>
                  <a:pt x="117" y="63"/>
                </a:cubicBezTo>
                <a:cubicBezTo>
                  <a:pt x="112" y="79"/>
                  <a:pt x="111" y="70"/>
                  <a:pt x="132" y="84"/>
                </a:cubicBezTo>
                <a:cubicBezTo>
                  <a:pt x="135" y="86"/>
                  <a:pt x="141" y="90"/>
                  <a:pt x="141" y="90"/>
                </a:cubicBezTo>
                <a:cubicBezTo>
                  <a:pt x="158" y="84"/>
                  <a:pt x="172" y="76"/>
                  <a:pt x="189" y="72"/>
                </a:cubicBezTo>
                <a:cubicBezTo>
                  <a:pt x="212" y="49"/>
                  <a:pt x="207" y="85"/>
                  <a:pt x="198" y="99"/>
                </a:cubicBezTo>
                <a:cubicBezTo>
                  <a:pt x="190" y="130"/>
                  <a:pt x="196" y="129"/>
                  <a:pt x="228" y="132"/>
                </a:cubicBezTo>
                <a:cubicBezTo>
                  <a:pt x="234" y="150"/>
                  <a:pt x="253" y="149"/>
                  <a:pt x="267" y="159"/>
                </a:cubicBezTo>
                <a:cubicBezTo>
                  <a:pt x="281" y="187"/>
                  <a:pt x="271" y="206"/>
                  <a:pt x="246" y="219"/>
                </a:cubicBezTo>
                <a:cubicBezTo>
                  <a:pt x="242" y="238"/>
                  <a:pt x="230" y="242"/>
                  <a:pt x="219" y="258"/>
                </a:cubicBezTo>
                <a:cubicBezTo>
                  <a:pt x="214" y="278"/>
                  <a:pt x="208" y="278"/>
                  <a:pt x="192" y="288"/>
                </a:cubicBezTo>
                <a:cubicBezTo>
                  <a:pt x="185" y="286"/>
                  <a:pt x="177" y="287"/>
                  <a:pt x="171" y="282"/>
                </a:cubicBezTo>
                <a:cubicBezTo>
                  <a:pt x="169" y="280"/>
                  <a:pt x="170" y="275"/>
                  <a:pt x="168" y="273"/>
                </a:cubicBezTo>
                <a:cubicBezTo>
                  <a:pt x="166" y="271"/>
                  <a:pt x="162" y="271"/>
                  <a:pt x="159" y="270"/>
                </a:cubicBezTo>
                <a:cubicBezTo>
                  <a:pt x="61" y="273"/>
                  <a:pt x="30" y="244"/>
                  <a:pt x="54" y="315"/>
                </a:cubicBezTo>
                <a:cubicBezTo>
                  <a:pt x="47" y="333"/>
                  <a:pt x="45" y="335"/>
                  <a:pt x="27" y="339"/>
                </a:cubicBezTo>
                <a:cubicBezTo>
                  <a:pt x="13" y="348"/>
                  <a:pt x="6" y="349"/>
                  <a:pt x="0" y="366"/>
                </a:cubicBezTo>
                <a:cubicBezTo>
                  <a:pt x="8" y="390"/>
                  <a:pt x="21" y="386"/>
                  <a:pt x="48" y="390"/>
                </a:cubicBezTo>
                <a:cubicBezTo>
                  <a:pt x="63" y="421"/>
                  <a:pt x="70" y="422"/>
                  <a:pt x="105" y="426"/>
                </a:cubicBezTo>
                <a:cubicBezTo>
                  <a:pt x="107" y="433"/>
                  <a:pt x="107" y="441"/>
                  <a:pt x="111" y="447"/>
                </a:cubicBezTo>
                <a:cubicBezTo>
                  <a:pt x="119" y="462"/>
                  <a:pt x="164" y="474"/>
                  <a:pt x="183" y="480"/>
                </a:cubicBezTo>
                <a:cubicBezTo>
                  <a:pt x="197" y="501"/>
                  <a:pt x="231" y="503"/>
                  <a:pt x="246" y="525"/>
                </a:cubicBezTo>
                <a:cubicBezTo>
                  <a:pt x="249" y="530"/>
                  <a:pt x="254" y="539"/>
                  <a:pt x="261" y="540"/>
                </a:cubicBezTo>
                <a:cubicBezTo>
                  <a:pt x="277" y="543"/>
                  <a:pt x="293" y="542"/>
                  <a:pt x="309" y="543"/>
                </a:cubicBezTo>
                <a:cubicBezTo>
                  <a:pt x="347" y="549"/>
                  <a:pt x="332" y="567"/>
                  <a:pt x="321" y="600"/>
                </a:cubicBezTo>
                <a:cubicBezTo>
                  <a:pt x="323" y="608"/>
                  <a:pt x="323" y="615"/>
                  <a:pt x="330" y="621"/>
                </a:cubicBezTo>
                <a:cubicBezTo>
                  <a:pt x="335" y="626"/>
                  <a:pt x="348" y="633"/>
                  <a:pt x="348" y="633"/>
                </a:cubicBezTo>
                <a:cubicBezTo>
                  <a:pt x="350" y="640"/>
                  <a:pt x="363" y="677"/>
                  <a:pt x="366" y="681"/>
                </a:cubicBezTo>
                <a:cubicBezTo>
                  <a:pt x="369" y="685"/>
                  <a:pt x="396" y="697"/>
                  <a:pt x="405" y="699"/>
                </a:cubicBezTo>
                <a:cubicBezTo>
                  <a:pt x="415" y="714"/>
                  <a:pt x="413" y="735"/>
                  <a:pt x="432" y="741"/>
                </a:cubicBezTo>
                <a:cubicBezTo>
                  <a:pt x="452" y="761"/>
                  <a:pt x="434" y="777"/>
                  <a:pt x="465" y="783"/>
                </a:cubicBezTo>
                <a:cubicBezTo>
                  <a:pt x="479" y="797"/>
                  <a:pt x="471" y="819"/>
                  <a:pt x="489" y="825"/>
                </a:cubicBezTo>
                <a:cubicBezTo>
                  <a:pt x="501" y="841"/>
                  <a:pt x="496" y="845"/>
                  <a:pt x="516" y="849"/>
                </a:cubicBezTo>
                <a:cubicBezTo>
                  <a:pt x="521" y="863"/>
                  <a:pt x="530" y="876"/>
                  <a:pt x="543" y="882"/>
                </a:cubicBezTo>
                <a:cubicBezTo>
                  <a:pt x="548" y="898"/>
                  <a:pt x="546" y="908"/>
                  <a:pt x="567" y="915"/>
                </a:cubicBezTo>
                <a:cubicBezTo>
                  <a:pt x="576" y="918"/>
                  <a:pt x="594" y="924"/>
                  <a:pt x="594" y="924"/>
                </a:cubicBezTo>
                <a:cubicBezTo>
                  <a:pt x="597" y="927"/>
                  <a:pt x="601" y="929"/>
                  <a:pt x="603" y="933"/>
                </a:cubicBezTo>
                <a:cubicBezTo>
                  <a:pt x="605" y="937"/>
                  <a:pt x="603" y="942"/>
                  <a:pt x="606" y="945"/>
                </a:cubicBezTo>
                <a:cubicBezTo>
                  <a:pt x="611" y="951"/>
                  <a:pt x="620" y="951"/>
                  <a:pt x="627" y="954"/>
                </a:cubicBezTo>
                <a:cubicBezTo>
                  <a:pt x="631" y="967"/>
                  <a:pt x="641" y="992"/>
                  <a:pt x="651" y="1002"/>
                </a:cubicBezTo>
                <a:cubicBezTo>
                  <a:pt x="656" y="1007"/>
                  <a:pt x="669" y="1014"/>
                  <a:pt x="669" y="1014"/>
                </a:cubicBezTo>
                <a:cubicBezTo>
                  <a:pt x="675" y="1037"/>
                  <a:pt x="685" y="1053"/>
                  <a:pt x="693" y="1074"/>
                </a:cubicBezTo>
                <a:cubicBezTo>
                  <a:pt x="702" y="1096"/>
                  <a:pt x="703" y="1111"/>
                  <a:pt x="720" y="1128"/>
                </a:cubicBezTo>
                <a:cubicBezTo>
                  <a:pt x="723" y="1141"/>
                  <a:pt x="728" y="1157"/>
                  <a:pt x="741" y="1161"/>
                </a:cubicBezTo>
                <a:cubicBezTo>
                  <a:pt x="767" y="1152"/>
                  <a:pt x="734" y="1147"/>
                  <a:pt x="777" y="1152"/>
                </a:cubicBezTo>
                <a:cubicBezTo>
                  <a:pt x="781" y="1158"/>
                  <a:pt x="789" y="1161"/>
                  <a:pt x="792" y="1167"/>
                </a:cubicBezTo>
                <a:cubicBezTo>
                  <a:pt x="810" y="1202"/>
                  <a:pt x="785" y="1192"/>
                  <a:pt x="837" y="1197"/>
                </a:cubicBezTo>
                <a:cubicBezTo>
                  <a:pt x="848" y="1204"/>
                  <a:pt x="846" y="1211"/>
                  <a:pt x="858" y="1215"/>
                </a:cubicBezTo>
                <a:cubicBezTo>
                  <a:pt x="863" y="1230"/>
                  <a:pt x="867" y="1244"/>
                  <a:pt x="882" y="1248"/>
                </a:cubicBezTo>
                <a:cubicBezTo>
                  <a:pt x="906" y="1242"/>
                  <a:pt x="885" y="1257"/>
                  <a:pt x="909" y="1251"/>
                </a:cubicBezTo>
                <a:cubicBezTo>
                  <a:pt x="944" y="1222"/>
                  <a:pt x="918" y="1244"/>
                  <a:pt x="912" y="1260"/>
                </a:cubicBezTo>
                <a:cubicBezTo>
                  <a:pt x="917" y="1275"/>
                  <a:pt x="947" y="1268"/>
                  <a:pt x="963" y="1269"/>
                </a:cubicBezTo>
                <a:cubicBezTo>
                  <a:pt x="977" y="1274"/>
                  <a:pt x="988" y="1269"/>
                  <a:pt x="1002" y="1266"/>
                </a:cubicBezTo>
                <a:cubicBezTo>
                  <a:pt x="1007" y="1282"/>
                  <a:pt x="1013" y="1273"/>
                  <a:pt x="1020" y="1263"/>
                </a:cubicBezTo>
                <a:cubicBezTo>
                  <a:pt x="1024" y="1245"/>
                  <a:pt x="1027" y="1228"/>
                  <a:pt x="1035" y="1212"/>
                </a:cubicBezTo>
                <a:cubicBezTo>
                  <a:pt x="1047" y="1215"/>
                  <a:pt x="1056" y="1221"/>
                  <a:pt x="1068" y="1224"/>
                </a:cubicBezTo>
                <a:cubicBezTo>
                  <a:pt x="1082" y="1233"/>
                  <a:pt x="1088" y="1235"/>
                  <a:pt x="1101" y="1248"/>
                </a:cubicBezTo>
                <a:cubicBezTo>
                  <a:pt x="1122" y="1234"/>
                  <a:pt x="1121" y="1243"/>
                  <a:pt x="1116" y="1227"/>
                </a:cubicBezTo>
                <a:cubicBezTo>
                  <a:pt x="1112" y="1193"/>
                  <a:pt x="1114" y="1197"/>
                  <a:pt x="1086" y="1206"/>
                </a:cubicBezTo>
                <a:cubicBezTo>
                  <a:pt x="1058" y="1200"/>
                  <a:pt x="1076" y="1209"/>
                  <a:pt x="1065" y="1170"/>
                </a:cubicBezTo>
                <a:cubicBezTo>
                  <a:pt x="1061" y="1156"/>
                  <a:pt x="1034" y="1146"/>
                  <a:pt x="1020" y="1143"/>
                </a:cubicBezTo>
                <a:cubicBezTo>
                  <a:pt x="1014" y="1124"/>
                  <a:pt x="996" y="1115"/>
                  <a:pt x="978" y="1110"/>
                </a:cubicBezTo>
                <a:cubicBezTo>
                  <a:pt x="970" y="1098"/>
                  <a:pt x="964" y="1099"/>
                  <a:pt x="951" y="1095"/>
                </a:cubicBezTo>
                <a:cubicBezTo>
                  <a:pt x="941" y="1087"/>
                  <a:pt x="936" y="1078"/>
                  <a:pt x="924" y="1074"/>
                </a:cubicBezTo>
                <a:cubicBezTo>
                  <a:pt x="908" y="1050"/>
                  <a:pt x="929" y="1079"/>
                  <a:pt x="909" y="1059"/>
                </a:cubicBezTo>
                <a:cubicBezTo>
                  <a:pt x="896" y="1046"/>
                  <a:pt x="901" y="1034"/>
                  <a:pt x="879" y="1029"/>
                </a:cubicBezTo>
                <a:cubicBezTo>
                  <a:pt x="869" y="1022"/>
                  <a:pt x="864" y="1014"/>
                  <a:pt x="855" y="1005"/>
                </a:cubicBezTo>
                <a:cubicBezTo>
                  <a:pt x="848" y="983"/>
                  <a:pt x="855" y="989"/>
                  <a:pt x="837" y="984"/>
                </a:cubicBezTo>
                <a:cubicBezTo>
                  <a:pt x="812" y="959"/>
                  <a:pt x="824" y="969"/>
                  <a:pt x="804" y="954"/>
                </a:cubicBezTo>
                <a:cubicBezTo>
                  <a:pt x="802" y="948"/>
                  <a:pt x="799" y="932"/>
                  <a:pt x="795" y="927"/>
                </a:cubicBezTo>
                <a:cubicBezTo>
                  <a:pt x="786" y="916"/>
                  <a:pt x="754" y="901"/>
                  <a:pt x="738" y="897"/>
                </a:cubicBezTo>
                <a:cubicBezTo>
                  <a:pt x="716" y="882"/>
                  <a:pt x="709" y="847"/>
                  <a:pt x="690" y="828"/>
                </a:cubicBezTo>
                <a:cubicBezTo>
                  <a:pt x="686" y="816"/>
                  <a:pt x="681" y="810"/>
                  <a:pt x="672" y="801"/>
                </a:cubicBezTo>
                <a:cubicBezTo>
                  <a:pt x="656" y="752"/>
                  <a:pt x="675" y="813"/>
                  <a:pt x="663" y="765"/>
                </a:cubicBezTo>
                <a:cubicBezTo>
                  <a:pt x="661" y="759"/>
                  <a:pt x="657" y="747"/>
                  <a:pt x="657" y="747"/>
                </a:cubicBezTo>
                <a:cubicBezTo>
                  <a:pt x="661" y="732"/>
                  <a:pt x="667" y="732"/>
                  <a:pt x="675" y="720"/>
                </a:cubicBezTo>
                <a:cubicBezTo>
                  <a:pt x="670" y="693"/>
                  <a:pt x="664" y="699"/>
                  <a:pt x="642" y="693"/>
                </a:cubicBezTo>
                <a:cubicBezTo>
                  <a:pt x="621" y="672"/>
                  <a:pt x="591" y="656"/>
                  <a:pt x="567" y="639"/>
                </a:cubicBezTo>
                <a:cubicBezTo>
                  <a:pt x="556" y="631"/>
                  <a:pt x="551" y="617"/>
                  <a:pt x="543" y="606"/>
                </a:cubicBezTo>
                <a:cubicBezTo>
                  <a:pt x="537" y="588"/>
                  <a:pt x="530" y="586"/>
                  <a:pt x="522" y="570"/>
                </a:cubicBezTo>
                <a:cubicBezTo>
                  <a:pt x="514" y="555"/>
                  <a:pt x="508" y="532"/>
                  <a:pt x="498" y="519"/>
                </a:cubicBezTo>
                <a:cubicBezTo>
                  <a:pt x="487" y="505"/>
                  <a:pt x="475" y="495"/>
                  <a:pt x="465" y="480"/>
                </a:cubicBezTo>
                <a:cubicBezTo>
                  <a:pt x="466" y="460"/>
                  <a:pt x="460" y="438"/>
                  <a:pt x="468" y="420"/>
                </a:cubicBezTo>
                <a:cubicBezTo>
                  <a:pt x="472" y="411"/>
                  <a:pt x="490" y="419"/>
                  <a:pt x="495" y="411"/>
                </a:cubicBezTo>
                <a:cubicBezTo>
                  <a:pt x="504" y="395"/>
                  <a:pt x="497" y="375"/>
                  <a:pt x="501" y="357"/>
                </a:cubicBezTo>
                <a:cubicBezTo>
                  <a:pt x="500" y="343"/>
                  <a:pt x="489" y="289"/>
                  <a:pt x="507" y="276"/>
                </a:cubicBezTo>
                <a:cubicBezTo>
                  <a:pt x="514" y="271"/>
                  <a:pt x="524" y="269"/>
                  <a:pt x="531" y="264"/>
                </a:cubicBezTo>
                <a:cubicBezTo>
                  <a:pt x="537" y="241"/>
                  <a:pt x="551" y="208"/>
                  <a:pt x="528" y="192"/>
                </a:cubicBezTo>
                <a:cubicBezTo>
                  <a:pt x="519" y="179"/>
                  <a:pt x="513" y="180"/>
                  <a:pt x="498" y="177"/>
                </a:cubicBezTo>
                <a:cubicBezTo>
                  <a:pt x="487" y="166"/>
                  <a:pt x="484" y="153"/>
                  <a:pt x="471" y="144"/>
                </a:cubicBezTo>
                <a:cubicBezTo>
                  <a:pt x="463" y="111"/>
                  <a:pt x="441" y="95"/>
                  <a:pt x="408" y="87"/>
                </a:cubicBezTo>
                <a:cubicBezTo>
                  <a:pt x="398" y="80"/>
                  <a:pt x="389" y="79"/>
                  <a:pt x="381" y="69"/>
                </a:cubicBezTo>
                <a:cubicBezTo>
                  <a:pt x="371" y="57"/>
                  <a:pt x="368" y="40"/>
                  <a:pt x="354" y="30"/>
                </a:cubicBezTo>
                <a:cubicBezTo>
                  <a:pt x="334" y="16"/>
                  <a:pt x="306" y="14"/>
                  <a:pt x="285" y="0"/>
                </a:cubicBezTo>
                <a:cubicBezTo>
                  <a:pt x="272" y="1"/>
                  <a:pt x="259" y="0"/>
                  <a:pt x="246" y="3"/>
                </a:cubicBezTo>
                <a:cubicBezTo>
                  <a:pt x="243" y="4"/>
                  <a:pt x="243" y="10"/>
                  <a:pt x="240" y="12"/>
                </a:cubicBezTo>
                <a:cubicBezTo>
                  <a:pt x="228" y="22"/>
                  <a:pt x="219" y="26"/>
                  <a:pt x="204" y="30"/>
                </a:cubicBezTo>
                <a:cubicBezTo>
                  <a:pt x="198" y="32"/>
                  <a:pt x="177" y="33"/>
                  <a:pt x="177" y="39"/>
                </a:cubicBezTo>
              </a:path>
            </a:pathLst>
          </a:custGeom>
          <a:pattFill prst="smGrid">
            <a:fgClr>
              <a:srgbClr val="0000FF">
                <a:alpha val="52156"/>
              </a:srgbClr>
            </a:fgClr>
            <a:bgClr>
              <a:schemeClr val="bg1">
                <a:alpha val="52156"/>
              </a:schemeClr>
            </a:bgClr>
          </a:pattFill>
          <a:ln w="28575" cmpd="sng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0" descr="Narrow vertical"/>
          <p:cNvSpPr>
            <a:spLocks/>
          </p:cNvSpPr>
          <p:nvPr/>
        </p:nvSpPr>
        <p:spPr bwMode="auto">
          <a:xfrm>
            <a:off x="3048000" y="3200400"/>
            <a:ext cx="1295400" cy="2514600"/>
          </a:xfrm>
          <a:custGeom>
            <a:avLst/>
            <a:gdLst>
              <a:gd name="T0" fmla="*/ 2147483646 w 640"/>
              <a:gd name="T1" fmla="*/ 2147483646 h 1566"/>
              <a:gd name="T2" fmla="*/ 2147483646 w 640"/>
              <a:gd name="T3" fmla="*/ 2147483646 h 1566"/>
              <a:gd name="T4" fmla="*/ 2147483646 w 640"/>
              <a:gd name="T5" fmla="*/ 2147483646 h 1566"/>
              <a:gd name="T6" fmla="*/ 2147483646 w 640"/>
              <a:gd name="T7" fmla="*/ 2147483646 h 1566"/>
              <a:gd name="T8" fmla="*/ 2147483646 w 640"/>
              <a:gd name="T9" fmla="*/ 2147483646 h 1566"/>
              <a:gd name="T10" fmla="*/ 2147483646 w 640"/>
              <a:gd name="T11" fmla="*/ 2147483646 h 1566"/>
              <a:gd name="T12" fmla="*/ 2147483646 w 640"/>
              <a:gd name="T13" fmla="*/ 2147483646 h 1566"/>
              <a:gd name="T14" fmla="*/ 2147483646 w 640"/>
              <a:gd name="T15" fmla="*/ 2147483646 h 1566"/>
              <a:gd name="T16" fmla="*/ 2147483646 w 640"/>
              <a:gd name="T17" fmla="*/ 2147483646 h 1566"/>
              <a:gd name="T18" fmla="*/ 2147483646 w 640"/>
              <a:gd name="T19" fmla="*/ 2147483646 h 1566"/>
              <a:gd name="T20" fmla="*/ 2147483646 w 640"/>
              <a:gd name="T21" fmla="*/ 2147483646 h 1566"/>
              <a:gd name="T22" fmla="*/ 2147483646 w 640"/>
              <a:gd name="T23" fmla="*/ 2147483646 h 1566"/>
              <a:gd name="T24" fmla="*/ 2147483646 w 640"/>
              <a:gd name="T25" fmla="*/ 2147483646 h 1566"/>
              <a:gd name="T26" fmla="*/ 2147483646 w 640"/>
              <a:gd name="T27" fmla="*/ 2147483646 h 1566"/>
              <a:gd name="T28" fmla="*/ 2147483646 w 640"/>
              <a:gd name="T29" fmla="*/ 2147483646 h 1566"/>
              <a:gd name="T30" fmla="*/ 2147483646 w 640"/>
              <a:gd name="T31" fmla="*/ 2147483646 h 1566"/>
              <a:gd name="T32" fmla="*/ 2147483646 w 640"/>
              <a:gd name="T33" fmla="*/ 2147483646 h 1566"/>
              <a:gd name="T34" fmla="*/ 2147483646 w 640"/>
              <a:gd name="T35" fmla="*/ 2147483646 h 1566"/>
              <a:gd name="T36" fmla="*/ 2147483646 w 640"/>
              <a:gd name="T37" fmla="*/ 2147483646 h 1566"/>
              <a:gd name="T38" fmla="*/ 2147483646 w 640"/>
              <a:gd name="T39" fmla="*/ 2147483646 h 1566"/>
              <a:gd name="T40" fmla="*/ 2147483646 w 640"/>
              <a:gd name="T41" fmla="*/ 2147483646 h 1566"/>
              <a:gd name="T42" fmla="*/ 2147483646 w 640"/>
              <a:gd name="T43" fmla="*/ 2147483646 h 1566"/>
              <a:gd name="T44" fmla="*/ 2147483646 w 640"/>
              <a:gd name="T45" fmla="*/ 2147483646 h 1566"/>
              <a:gd name="T46" fmla="*/ 2147483646 w 640"/>
              <a:gd name="T47" fmla="*/ 2147483646 h 1566"/>
              <a:gd name="T48" fmla="*/ 2147483646 w 640"/>
              <a:gd name="T49" fmla="*/ 2147483646 h 1566"/>
              <a:gd name="T50" fmla="*/ 2147483646 w 640"/>
              <a:gd name="T51" fmla="*/ 2147483646 h 1566"/>
              <a:gd name="T52" fmla="*/ 2147483646 w 640"/>
              <a:gd name="T53" fmla="*/ 2147483646 h 1566"/>
              <a:gd name="T54" fmla="*/ 2147483646 w 640"/>
              <a:gd name="T55" fmla="*/ 2147483646 h 1566"/>
              <a:gd name="T56" fmla="*/ 2147483646 w 640"/>
              <a:gd name="T57" fmla="*/ 2147483646 h 1566"/>
              <a:gd name="T58" fmla="*/ 2147483646 w 640"/>
              <a:gd name="T59" fmla="*/ 2147483646 h 1566"/>
              <a:gd name="T60" fmla="*/ 2147483646 w 640"/>
              <a:gd name="T61" fmla="*/ 2147483646 h 1566"/>
              <a:gd name="T62" fmla="*/ 2147483646 w 640"/>
              <a:gd name="T63" fmla="*/ 2147483646 h 1566"/>
              <a:gd name="T64" fmla="*/ 2147483646 w 640"/>
              <a:gd name="T65" fmla="*/ 2147483646 h 1566"/>
              <a:gd name="T66" fmla="*/ 2147483646 w 640"/>
              <a:gd name="T67" fmla="*/ 2147483646 h 1566"/>
              <a:gd name="T68" fmla="*/ 2147483646 w 640"/>
              <a:gd name="T69" fmla="*/ 2147483646 h 1566"/>
              <a:gd name="T70" fmla="*/ 2147483646 w 640"/>
              <a:gd name="T71" fmla="*/ 2147483646 h 1566"/>
              <a:gd name="T72" fmla="*/ 2147483646 w 640"/>
              <a:gd name="T73" fmla="*/ 2147483646 h 1566"/>
              <a:gd name="T74" fmla="*/ 2147483646 w 640"/>
              <a:gd name="T75" fmla="*/ 2147483646 h 1566"/>
              <a:gd name="T76" fmla="*/ 2147483646 w 640"/>
              <a:gd name="T77" fmla="*/ 2147483646 h 1566"/>
              <a:gd name="T78" fmla="*/ 2147483646 w 640"/>
              <a:gd name="T79" fmla="*/ 2147483646 h 156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0" h="1566">
                <a:moveTo>
                  <a:pt x="279" y="57"/>
                </a:moveTo>
                <a:cubicBezTo>
                  <a:pt x="283" y="70"/>
                  <a:pt x="292" y="80"/>
                  <a:pt x="295" y="93"/>
                </a:cubicBezTo>
                <a:cubicBezTo>
                  <a:pt x="297" y="101"/>
                  <a:pt x="295" y="110"/>
                  <a:pt x="299" y="117"/>
                </a:cubicBezTo>
                <a:cubicBezTo>
                  <a:pt x="301" y="121"/>
                  <a:pt x="325" y="132"/>
                  <a:pt x="327" y="133"/>
                </a:cubicBezTo>
                <a:cubicBezTo>
                  <a:pt x="330" y="153"/>
                  <a:pt x="341" y="195"/>
                  <a:pt x="363" y="205"/>
                </a:cubicBezTo>
                <a:cubicBezTo>
                  <a:pt x="373" y="210"/>
                  <a:pt x="395" y="213"/>
                  <a:pt x="395" y="213"/>
                </a:cubicBezTo>
                <a:cubicBezTo>
                  <a:pt x="404" y="227"/>
                  <a:pt x="411" y="232"/>
                  <a:pt x="427" y="237"/>
                </a:cubicBezTo>
                <a:cubicBezTo>
                  <a:pt x="445" y="255"/>
                  <a:pt x="445" y="278"/>
                  <a:pt x="467" y="289"/>
                </a:cubicBezTo>
                <a:cubicBezTo>
                  <a:pt x="491" y="325"/>
                  <a:pt x="459" y="373"/>
                  <a:pt x="491" y="405"/>
                </a:cubicBezTo>
                <a:cubicBezTo>
                  <a:pt x="498" y="425"/>
                  <a:pt x="504" y="445"/>
                  <a:pt x="511" y="465"/>
                </a:cubicBezTo>
                <a:cubicBezTo>
                  <a:pt x="514" y="473"/>
                  <a:pt x="519" y="489"/>
                  <a:pt x="519" y="489"/>
                </a:cubicBezTo>
                <a:cubicBezTo>
                  <a:pt x="523" y="539"/>
                  <a:pt x="515" y="541"/>
                  <a:pt x="543" y="569"/>
                </a:cubicBezTo>
                <a:cubicBezTo>
                  <a:pt x="551" y="593"/>
                  <a:pt x="548" y="623"/>
                  <a:pt x="559" y="645"/>
                </a:cubicBezTo>
                <a:cubicBezTo>
                  <a:pt x="563" y="654"/>
                  <a:pt x="575" y="669"/>
                  <a:pt x="575" y="669"/>
                </a:cubicBezTo>
                <a:cubicBezTo>
                  <a:pt x="580" y="693"/>
                  <a:pt x="580" y="700"/>
                  <a:pt x="563" y="717"/>
                </a:cubicBezTo>
                <a:cubicBezTo>
                  <a:pt x="564" y="736"/>
                  <a:pt x="562" y="755"/>
                  <a:pt x="567" y="773"/>
                </a:cubicBezTo>
                <a:cubicBezTo>
                  <a:pt x="568" y="777"/>
                  <a:pt x="578" y="773"/>
                  <a:pt x="579" y="777"/>
                </a:cubicBezTo>
                <a:cubicBezTo>
                  <a:pt x="587" y="833"/>
                  <a:pt x="553" y="887"/>
                  <a:pt x="607" y="905"/>
                </a:cubicBezTo>
                <a:cubicBezTo>
                  <a:pt x="640" y="954"/>
                  <a:pt x="607" y="954"/>
                  <a:pt x="579" y="973"/>
                </a:cubicBezTo>
                <a:cubicBezTo>
                  <a:pt x="580" y="998"/>
                  <a:pt x="591" y="1087"/>
                  <a:pt x="583" y="1125"/>
                </a:cubicBezTo>
                <a:cubicBezTo>
                  <a:pt x="580" y="1139"/>
                  <a:pt x="568" y="1151"/>
                  <a:pt x="563" y="1165"/>
                </a:cubicBezTo>
                <a:cubicBezTo>
                  <a:pt x="562" y="1204"/>
                  <a:pt x="564" y="1243"/>
                  <a:pt x="559" y="1281"/>
                </a:cubicBezTo>
                <a:cubicBezTo>
                  <a:pt x="558" y="1286"/>
                  <a:pt x="551" y="1286"/>
                  <a:pt x="547" y="1289"/>
                </a:cubicBezTo>
                <a:cubicBezTo>
                  <a:pt x="539" y="1297"/>
                  <a:pt x="523" y="1313"/>
                  <a:pt x="523" y="1313"/>
                </a:cubicBezTo>
                <a:cubicBezTo>
                  <a:pt x="519" y="1330"/>
                  <a:pt x="511" y="1357"/>
                  <a:pt x="495" y="1365"/>
                </a:cubicBezTo>
                <a:cubicBezTo>
                  <a:pt x="488" y="1375"/>
                  <a:pt x="457" y="1346"/>
                  <a:pt x="451" y="1349"/>
                </a:cubicBezTo>
                <a:cubicBezTo>
                  <a:pt x="445" y="1352"/>
                  <a:pt x="473" y="1376"/>
                  <a:pt x="459" y="1385"/>
                </a:cubicBezTo>
                <a:cubicBezTo>
                  <a:pt x="445" y="1405"/>
                  <a:pt x="391" y="1393"/>
                  <a:pt x="367" y="1405"/>
                </a:cubicBezTo>
                <a:cubicBezTo>
                  <a:pt x="351" y="1429"/>
                  <a:pt x="308" y="1446"/>
                  <a:pt x="279" y="1453"/>
                </a:cubicBezTo>
                <a:cubicBezTo>
                  <a:pt x="263" y="1464"/>
                  <a:pt x="258" y="1498"/>
                  <a:pt x="239" y="1505"/>
                </a:cubicBezTo>
                <a:cubicBezTo>
                  <a:pt x="231" y="1508"/>
                  <a:pt x="247" y="1525"/>
                  <a:pt x="247" y="1525"/>
                </a:cubicBezTo>
                <a:cubicBezTo>
                  <a:pt x="241" y="1532"/>
                  <a:pt x="217" y="1523"/>
                  <a:pt x="199" y="1529"/>
                </a:cubicBezTo>
                <a:cubicBezTo>
                  <a:pt x="181" y="1535"/>
                  <a:pt x="154" y="1566"/>
                  <a:pt x="139" y="1561"/>
                </a:cubicBezTo>
                <a:cubicBezTo>
                  <a:pt x="113" y="1552"/>
                  <a:pt x="117" y="1522"/>
                  <a:pt x="107" y="1501"/>
                </a:cubicBezTo>
                <a:cubicBezTo>
                  <a:pt x="103" y="1492"/>
                  <a:pt x="91" y="1477"/>
                  <a:pt x="91" y="1477"/>
                </a:cubicBezTo>
                <a:cubicBezTo>
                  <a:pt x="97" y="1441"/>
                  <a:pt x="99" y="1438"/>
                  <a:pt x="95" y="1397"/>
                </a:cubicBezTo>
                <a:cubicBezTo>
                  <a:pt x="98" y="1381"/>
                  <a:pt x="96" y="1364"/>
                  <a:pt x="103" y="1349"/>
                </a:cubicBezTo>
                <a:cubicBezTo>
                  <a:pt x="105" y="1344"/>
                  <a:pt x="114" y="1347"/>
                  <a:pt x="119" y="1345"/>
                </a:cubicBezTo>
                <a:cubicBezTo>
                  <a:pt x="144" y="1334"/>
                  <a:pt x="164" y="1324"/>
                  <a:pt x="191" y="1317"/>
                </a:cubicBezTo>
                <a:cubicBezTo>
                  <a:pt x="241" y="1334"/>
                  <a:pt x="203" y="1327"/>
                  <a:pt x="223" y="1353"/>
                </a:cubicBezTo>
                <a:cubicBezTo>
                  <a:pt x="229" y="1361"/>
                  <a:pt x="242" y="1360"/>
                  <a:pt x="251" y="1365"/>
                </a:cubicBezTo>
                <a:cubicBezTo>
                  <a:pt x="281" y="1362"/>
                  <a:pt x="291" y="1361"/>
                  <a:pt x="315" y="1349"/>
                </a:cubicBezTo>
                <a:cubicBezTo>
                  <a:pt x="319" y="1332"/>
                  <a:pt x="310" y="1313"/>
                  <a:pt x="319" y="1297"/>
                </a:cubicBezTo>
                <a:cubicBezTo>
                  <a:pt x="331" y="1276"/>
                  <a:pt x="373" y="1275"/>
                  <a:pt x="391" y="1273"/>
                </a:cubicBezTo>
                <a:cubicBezTo>
                  <a:pt x="409" y="1257"/>
                  <a:pt x="394" y="1240"/>
                  <a:pt x="399" y="1201"/>
                </a:cubicBezTo>
                <a:cubicBezTo>
                  <a:pt x="404" y="1162"/>
                  <a:pt x="413" y="1070"/>
                  <a:pt x="423" y="1041"/>
                </a:cubicBezTo>
                <a:cubicBezTo>
                  <a:pt x="423" y="1037"/>
                  <a:pt x="453" y="1033"/>
                  <a:pt x="459" y="1029"/>
                </a:cubicBezTo>
                <a:cubicBezTo>
                  <a:pt x="472" y="1020"/>
                  <a:pt x="482" y="1010"/>
                  <a:pt x="495" y="1001"/>
                </a:cubicBezTo>
                <a:cubicBezTo>
                  <a:pt x="520" y="963"/>
                  <a:pt x="488" y="955"/>
                  <a:pt x="459" y="949"/>
                </a:cubicBezTo>
                <a:cubicBezTo>
                  <a:pt x="442" y="915"/>
                  <a:pt x="462" y="948"/>
                  <a:pt x="439" y="925"/>
                </a:cubicBezTo>
                <a:cubicBezTo>
                  <a:pt x="433" y="919"/>
                  <a:pt x="433" y="907"/>
                  <a:pt x="427" y="901"/>
                </a:cubicBezTo>
                <a:cubicBezTo>
                  <a:pt x="424" y="898"/>
                  <a:pt x="419" y="898"/>
                  <a:pt x="415" y="897"/>
                </a:cubicBezTo>
                <a:cubicBezTo>
                  <a:pt x="393" y="875"/>
                  <a:pt x="389" y="860"/>
                  <a:pt x="423" y="853"/>
                </a:cubicBezTo>
                <a:cubicBezTo>
                  <a:pt x="447" y="835"/>
                  <a:pt x="465" y="828"/>
                  <a:pt x="451" y="793"/>
                </a:cubicBezTo>
                <a:cubicBezTo>
                  <a:pt x="447" y="782"/>
                  <a:pt x="434" y="778"/>
                  <a:pt x="427" y="769"/>
                </a:cubicBezTo>
                <a:cubicBezTo>
                  <a:pt x="421" y="750"/>
                  <a:pt x="436" y="744"/>
                  <a:pt x="447" y="729"/>
                </a:cubicBezTo>
                <a:cubicBezTo>
                  <a:pt x="443" y="704"/>
                  <a:pt x="440" y="693"/>
                  <a:pt x="427" y="673"/>
                </a:cubicBezTo>
                <a:cubicBezTo>
                  <a:pt x="424" y="645"/>
                  <a:pt x="425" y="596"/>
                  <a:pt x="407" y="569"/>
                </a:cubicBezTo>
                <a:cubicBezTo>
                  <a:pt x="405" y="545"/>
                  <a:pt x="409" y="519"/>
                  <a:pt x="399" y="497"/>
                </a:cubicBezTo>
                <a:cubicBezTo>
                  <a:pt x="392" y="482"/>
                  <a:pt x="380" y="474"/>
                  <a:pt x="375" y="457"/>
                </a:cubicBezTo>
                <a:cubicBezTo>
                  <a:pt x="360" y="402"/>
                  <a:pt x="375" y="421"/>
                  <a:pt x="351" y="397"/>
                </a:cubicBezTo>
                <a:cubicBezTo>
                  <a:pt x="340" y="365"/>
                  <a:pt x="356" y="402"/>
                  <a:pt x="335" y="381"/>
                </a:cubicBezTo>
                <a:cubicBezTo>
                  <a:pt x="332" y="378"/>
                  <a:pt x="334" y="372"/>
                  <a:pt x="331" y="369"/>
                </a:cubicBezTo>
                <a:cubicBezTo>
                  <a:pt x="315" y="349"/>
                  <a:pt x="290" y="341"/>
                  <a:pt x="267" y="333"/>
                </a:cubicBezTo>
                <a:cubicBezTo>
                  <a:pt x="260" y="354"/>
                  <a:pt x="267" y="343"/>
                  <a:pt x="239" y="361"/>
                </a:cubicBezTo>
                <a:cubicBezTo>
                  <a:pt x="235" y="364"/>
                  <a:pt x="227" y="369"/>
                  <a:pt x="227" y="369"/>
                </a:cubicBezTo>
                <a:cubicBezTo>
                  <a:pt x="173" y="360"/>
                  <a:pt x="206" y="334"/>
                  <a:pt x="191" y="281"/>
                </a:cubicBezTo>
                <a:cubicBezTo>
                  <a:pt x="190" y="276"/>
                  <a:pt x="180" y="278"/>
                  <a:pt x="175" y="277"/>
                </a:cubicBezTo>
                <a:cubicBezTo>
                  <a:pt x="160" y="275"/>
                  <a:pt x="146" y="274"/>
                  <a:pt x="131" y="273"/>
                </a:cubicBezTo>
                <a:cubicBezTo>
                  <a:pt x="104" y="255"/>
                  <a:pt x="87" y="230"/>
                  <a:pt x="59" y="213"/>
                </a:cubicBezTo>
                <a:cubicBezTo>
                  <a:pt x="46" y="194"/>
                  <a:pt x="41" y="174"/>
                  <a:pt x="19" y="169"/>
                </a:cubicBezTo>
                <a:cubicBezTo>
                  <a:pt x="11" y="152"/>
                  <a:pt x="0" y="139"/>
                  <a:pt x="15" y="121"/>
                </a:cubicBezTo>
                <a:cubicBezTo>
                  <a:pt x="22" y="112"/>
                  <a:pt x="37" y="114"/>
                  <a:pt x="47" y="109"/>
                </a:cubicBezTo>
                <a:cubicBezTo>
                  <a:pt x="58" y="104"/>
                  <a:pt x="79" y="93"/>
                  <a:pt x="79" y="93"/>
                </a:cubicBezTo>
                <a:cubicBezTo>
                  <a:pt x="85" y="56"/>
                  <a:pt x="84" y="71"/>
                  <a:pt x="123" y="77"/>
                </a:cubicBezTo>
                <a:cubicBezTo>
                  <a:pt x="147" y="85"/>
                  <a:pt x="172" y="87"/>
                  <a:pt x="187" y="65"/>
                </a:cubicBezTo>
                <a:cubicBezTo>
                  <a:pt x="193" y="36"/>
                  <a:pt x="210" y="18"/>
                  <a:pt x="235" y="1"/>
                </a:cubicBezTo>
                <a:cubicBezTo>
                  <a:pt x="262" y="19"/>
                  <a:pt x="240" y="0"/>
                  <a:pt x="251" y="53"/>
                </a:cubicBezTo>
                <a:cubicBezTo>
                  <a:pt x="253" y="62"/>
                  <a:pt x="264" y="70"/>
                  <a:pt x="271" y="73"/>
                </a:cubicBezTo>
                <a:cubicBezTo>
                  <a:pt x="279" y="76"/>
                  <a:pt x="295" y="81"/>
                  <a:pt x="295" y="81"/>
                </a:cubicBezTo>
              </a:path>
            </a:pathLst>
          </a:custGeom>
          <a:pattFill prst="narVert">
            <a:fgClr>
              <a:schemeClr val="folHlink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28575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 descr="30%"/>
          <p:cNvSpPr>
            <a:spLocks/>
          </p:cNvSpPr>
          <p:nvPr/>
        </p:nvSpPr>
        <p:spPr bwMode="auto">
          <a:xfrm>
            <a:off x="3048000" y="3657600"/>
            <a:ext cx="990600" cy="1714500"/>
          </a:xfrm>
          <a:custGeom>
            <a:avLst/>
            <a:gdLst>
              <a:gd name="T0" fmla="*/ 2147483646 w 503"/>
              <a:gd name="T1" fmla="*/ 2147483646 h 1080"/>
              <a:gd name="T2" fmla="*/ 2147483646 w 503"/>
              <a:gd name="T3" fmla="*/ 2147483646 h 1080"/>
              <a:gd name="T4" fmla="*/ 2147483646 w 503"/>
              <a:gd name="T5" fmla="*/ 2147483646 h 1080"/>
              <a:gd name="T6" fmla="*/ 2147483646 w 503"/>
              <a:gd name="T7" fmla="*/ 2147483646 h 1080"/>
              <a:gd name="T8" fmla="*/ 2147483646 w 503"/>
              <a:gd name="T9" fmla="*/ 2147483646 h 1080"/>
              <a:gd name="T10" fmla="*/ 2147483646 w 503"/>
              <a:gd name="T11" fmla="*/ 2147483646 h 1080"/>
              <a:gd name="T12" fmla="*/ 2147483646 w 503"/>
              <a:gd name="T13" fmla="*/ 2147483646 h 1080"/>
              <a:gd name="T14" fmla="*/ 2147483646 w 503"/>
              <a:gd name="T15" fmla="*/ 2147483646 h 1080"/>
              <a:gd name="T16" fmla="*/ 2147483646 w 503"/>
              <a:gd name="T17" fmla="*/ 2147483646 h 1080"/>
              <a:gd name="T18" fmla="*/ 2147483646 w 503"/>
              <a:gd name="T19" fmla="*/ 2147483646 h 1080"/>
              <a:gd name="T20" fmla="*/ 2147483646 w 503"/>
              <a:gd name="T21" fmla="*/ 2147483646 h 1080"/>
              <a:gd name="T22" fmla="*/ 2147483646 w 503"/>
              <a:gd name="T23" fmla="*/ 2147483646 h 1080"/>
              <a:gd name="T24" fmla="*/ 2147483646 w 503"/>
              <a:gd name="T25" fmla="*/ 2147483646 h 1080"/>
              <a:gd name="T26" fmla="*/ 2147483646 w 503"/>
              <a:gd name="T27" fmla="*/ 2147483646 h 1080"/>
              <a:gd name="T28" fmla="*/ 2147483646 w 503"/>
              <a:gd name="T29" fmla="*/ 2147483646 h 1080"/>
              <a:gd name="T30" fmla="*/ 2147483646 w 503"/>
              <a:gd name="T31" fmla="*/ 2147483646 h 1080"/>
              <a:gd name="T32" fmla="*/ 2147483646 w 503"/>
              <a:gd name="T33" fmla="*/ 2147483646 h 1080"/>
              <a:gd name="T34" fmla="*/ 2147483646 w 503"/>
              <a:gd name="T35" fmla="*/ 2147483646 h 1080"/>
              <a:gd name="T36" fmla="*/ 2147483646 w 503"/>
              <a:gd name="T37" fmla="*/ 2147483646 h 1080"/>
              <a:gd name="T38" fmla="*/ 2147483646 w 503"/>
              <a:gd name="T39" fmla="*/ 2147483646 h 1080"/>
              <a:gd name="T40" fmla="*/ 2147483646 w 503"/>
              <a:gd name="T41" fmla="*/ 2147483646 h 1080"/>
              <a:gd name="T42" fmla="*/ 2147483646 w 503"/>
              <a:gd name="T43" fmla="*/ 2147483646 h 1080"/>
              <a:gd name="T44" fmla="*/ 2147483646 w 503"/>
              <a:gd name="T45" fmla="*/ 2147483646 h 1080"/>
              <a:gd name="T46" fmla="*/ 2147483646 w 503"/>
              <a:gd name="T47" fmla="*/ 2147483646 h 1080"/>
              <a:gd name="T48" fmla="*/ 2147483646 w 503"/>
              <a:gd name="T49" fmla="*/ 2147483646 h 1080"/>
              <a:gd name="T50" fmla="*/ 2147483646 w 503"/>
              <a:gd name="T51" fmla="*/ 2147483646 h 1080"/>
              <a:gd name="T52" fmla="*/ 2147483646 w 503"/>
              <a:gd name="T53" fmla="*/ 2147483646 h 1080"/>
              <a:gd name="T54" fmla="*/ 2147483646 w 503"/>
              <a:gd name="T55" fmla="*/ 2147483646 h 1080"/>
              <a:gd name="T56" fmla="*/ 2147483646 w 503"/>
              <a:gd name="T57" fmla="*/ 2147483646 h 1080"/>
              <a:gd name="T58" fmla="*/ 2147483646 w 503"/>
              <a:gd name="T59" fmla="*/ 2147483646 h 1080"/>
              <a:gd name="T60" fmla="*/ 2147483646 w 503"/>
              <a:gd name="T61" fmla="*/ 2147483646 h 1080"/>
              <a:gd name="T62" fmla="*/ 2147483646 w 503"/>
              <a:gd name="T63" fmla="*/ 2147483646 h 1080"/>
              <a:gd name="T64" fmla="*/ 2147483646 w 503"/>
              <a:gd name="T65" fmla="*/ 2147483646 h 1080"/>
              <a:gd name="T66" fmla="*/ 2147483646 w 503"/>
              <a:gd name="T67" fmla="*/ 2147483646 h 1080"/>
              <a:gd name="T68" fmla="*/ 2147483646 w 503"/>
              <a:gd name="T69" fmla="*/ 2147483646 h 1080"/>
              <a:gd name="T70" fmla="*/ 2147483646 w 503"/>
              <a:gd name="T71" fmla="*/ 2147483646 h 1080"/>
              <a:gd name="T72" fmla="*/ 2147483646 w 503"/>
              <a:gd name="T73" fmla="*/ 2147483646 h 1080"/>
              <a:gd name="T74" fmla="*/ 2147483646 w 503"/>
              <a:gd name="T75" fmla="*/ 2147483646 h 1080"/>
              <a:gd name="T76" fmla="*/ 2147483646 w 503"/>
              <a:gd name="T77" fmla="*/ 2147483646 h 1080"/>
              <a:gd name="T78" fmla="*/ 2147483646 w 503"/>
              <a:gd name="T79" fmla="*/ 2147483646 h 1080"/>
              <a:gd name="T80" fmla="*/ 2147483646 w 503"/>
              <a:gd name="T81" fmla="*/ 2147483646 h 1080"/>
              <a:gd name="T82" fmla="*/ 2147483646 w 503"/>
              <a:gd name="T83" fmla="*/ 2147483646 h 1080"/>
              <a:gd name="T84" fmla="*/ 2147483646 w 503"/>
              <a:gd name="T85" fmla="*/ 2147483646 h 1080"/>
              <a:gd name="T86" fmla="*/ 2147483646 w 503"/>
              <a:gd name="T87" fmla="*/ 2147483646 h 1080"/>
              <a:gd name="T88" fmla="*/ 2147483646 w 503"/>
              <a:gd name="T89" fmla="*/ 2147483646 h 1080"/>
              <a:gd name="T90" fmla="*/ 2147483646 w 503"/>
              <a:gd name="T91" fmla="*/ 2147483646 h 1080"/>
              <a:gd name="T92" fmla="*/ 2147483646 w 503"/>
              <a:gd name="T93" fmla="*/ 2147483646 h 1080"/>
              <a:gd name="T94" fmla="*/ 2147483646 w 503"/>
              <a:gd name="T95" fmla="*/ 2147483646 h 1080"/>
              <a:gd name="T96" fmla="*/ 2147483646 w 503"/>
              <a:gd name="T97" fmla="*/ 2147483646 h 1080"/>
              <a:gd name="T98" fmla="*/ 2147483646 w 503"/>
              <a:gd name="T99" fmla="*/ 2147483646 h 1080"/>
              <a:gd name="T100" fmla="*/ 2147483646 w 503"/>
              <a:gd name="T101" fmla="*/ 2147483646 h 1080"/>
              <a:gd name="T102" fmla="*/ 2147483646 w 503"/>
              <a:gd name="T103" fmla="*/ 0 h 1080"/>
              <a:gd name="T104" fmla="*/ 2147483646 w 503"/>
              <a:gd name="T105" fmla="*/ 2147483646 h 1080"/>
              <a:gd name="T106" fmla="*/ 2147483646 w 503"/>
              <a:gd name="T107" fmla="*/ 2147483646 h 1080"/>
              <a:gd name="T108" fmla="*/ 2147483646 w 503"/>
              <a:gd name="T109" fmla="*/ 2147483646 h 10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3" h="1080">
                <a:moveTo>
                  <a:pt x="126" y="16"/>
                </a:moveTo>
                <a:cubicBezTo>
                  <a:pt x="120" y="33"/>
                  <a:pt x="124" y="52"/>
                  <a:pt x="118" y="68"/>
                </a:cubicBezTo>
                <a:cubicBezTo>
                  <a:pt x="117" y="72"/>
                  <a:pt x="110" y="70"/>
                  <a:pt x="106" y="72"/>
                </a:cubicBezTo>
                <a:cubicBezTo>
                  <a:pt x="98" y="77"/>
                  <a:pt x="82" y="88"/>
                  <a:pt x="82" y="88"/>
                </a:cubicBezTo>
                <a:cubicBezTo>
                  <a:pt x="86" y="103"/>
                  <a:pt x="93" y="113"/>
                  <a:pt x="98" y="128"/>
                </a:cubicBezTo>
                <a:cubicBezTo>
                  <a:pt x="93" y="143"/>
                  <a:pt x="127" y="159"/>
                  <a:pt x="118" y="172"/>
                </a:cubicBezTo>
                <a:cubicBezTo>
                  <a:pt x="112" y="214"/>
                  <a:pt x="65" y="243"/>
                  <a:pt x="46" y="280"/>
                </a:cubicBezTo>
                <a:cubicBezTo>
                  <a:pt x="41" y="314"/>
                  <a:pt x="48" y="323"/>
                  <a:pt x="58" y="352"/>
                </a:cubicBezTo>
                <a:cubicBezTo>
                  <a:pt x="62" y="380"/>
                  <a:pt x="74" y="396"/>
                  <a:pt x="86" y="420"/>
                </a:cubicBezTo>
                <a:cubicBezTo>
                  <a:pt x="90" y="439"/>
                  <a:pt x="114" y="431"/>
                  <a:pt x="122" y="448"/>
                </a:cubicBezTo>
                <a:cubicBezTo>
                  <a:pt x="125" y="456"/>
                  <a:pt x="134" y="492"/>
                  <a:pt x="134" y="492"/>
                </a:cubicBezTo>
                <a:cubicBezTo>
                  <a:pt x="137" y="524"/>
                  <a:pt x="126" y="571"/>
                  <a:pt x="94" y="592"/>
                </a:cubicBezTo>
                <a:cubicBezTo>
                  <a:pt x="102" y="623"/>
                  <a:pt x="110" y="653"/>
                  <a:pt x="118" y="684"/>
                </a:cubicBezTo>
                <a:cubicBezTo>
                  <a:pt x="117" y="715"/>
                  <a:pt x="119" y="746"/>
                  <a:pt x="114" y="776"/>
                </a:cubicBezTo>
                <a:cubicBezTo>
                  <a:pt x="113" y="782"/>
                  <a:pt x="105" y="783"/>
                  <a:pt x="102" y="788"/>
                </a:cubicBezTo>
                <a:cubicBezTo>
                  <a:pt x="98" y="795"/>
                  <a:pt x="94" y="812"/>
                  <a:pt x="94" y="812"/>
                </a:cubicBezTo>
                <a:cubicBezTo>
                  <a:pt x="85" y="807"/>
                  <a:pt x="74" y="806"/>
                  <a:pt x="66" y="800"/>
                </a:cubicBezTo>
                <a:cubicBezTo>
                  <a:pt x="36" y="780"/>
                  <a:pt x="71" y="794"/>
                  <a:pt x="42" y="784"/>
                </a:cubicBezTo>
                <a:cubicBezTo>
                  <a:pt x="0" y="794"/>
                  <a:pt x="23" y="858"/>
                  <a:pt x="50" y="872"/>
                </a:cubicBezTo>
                <a:cubicBezTo>
                  <a:pt x="55" y="887"/>
                  <a:pt x="77" y="901"/>
                  <a:pt x="82" y="916"/>
                </a:cubicBezTo>
                <a:cubicBezTo>
                  <a:pt x="85" y="925"/>
                  <a:pt x="74" y="944"/>
                  <a:pt x="74" y="944"/>
                </a:cubicBezTo>
                <a:cubicBezTo>
                  <a:pt x="60" y="951"/>
                  <a:pt x="49" y="959"/>
                  <a:pt x="34" y="964"/>
                </a:cubicBezTo>
                <a:cubicBezTo>
                  <a:pt x="43" y="1034"/>
                  <a:pt x="24" y="968"/>
                  <a:pt x="66" y="1004"/>
                </a:cubicBezTo>
                <a:cubicBezTo>
                  <a:pt x="71" y="1008"/>
                  <a:pt x="67" y="1018"/>
                  <a:pt x="70" y="1024"/>
                </a:cubicBezTo>
                <a:cubicBezTo>
                  <a:pt x="73" y="1029"/>
                  <a:pt x="78" y="1032"/>
                  <a:pt x="82" y="1036"/>
                </a:cubicBezTo>
                <a:cubicBezTo>
                  <a:pt x="92" y="1067"/>
                  <a:pt x="87" y="1052"/>
                  <a:pt x="98" y="1080"/>
                </a:cubicBezTo>
                <a:cubicBezTo>
                  <a:pt x="117" y="1051"/>
                  <a:pt x="154" y="1047"/>
                  <a:pt x="186" y="1040"/>
                </a:cubicBezTo>
                <a:cubicBezTo>
                  <a:pt x="207" y="1045"/>
                  <a:pt x="208" y="1053"/>
                  <a:pt x="214" y="1072"/>
                </a:cubicBezTo>
                <a:cubicBezTo>
                  <a:pt x="236" y="1068"/>
                  <a:pt x="243" y="1063"/>
                  <a:pt x="266" y="1068"/>
                </a:cubicBezTo>
                <a:cubicBezTo>
                  <a:pt x="298" y="1062"/>
                  <a:pt x="316" y="1067"/>
                  <a:pt x="306" y="1036"/>
                </a:cubicBezTo>
                <a:cubicBezTo>
                  <a:pt x="313" y="999"/>
                  <a:pt x="344" y="996"/>
                  <a:pt x="378" y="992"/>
                </a:cubicBezTo>
                <a:cubicBezTo>
                  <a:pt x="422" y="977"/>
                  <a:pt x="399" y="858"/>
                  <a:pt x="418" y="800"/>
                </a:cubicBezTo>
                <a:cubicBezTo>
                  <a:pt x="419" y="787"/>
                  <a:pt x="413" y="769"/>
                  <a:pt x="422" y="760"/>
                </a:cubicBezTo>
                <a:cubicBezTo>
                  <a:pt x="431" y="751"/>
                  <a:pt x="449" y="760"/>
                  <a:pt x="462" y="756"/>
                </a:cubicBezTo>
                <a:cubicBezTo>
                  <a:pt x="467" y="754"/>
                  <a:pt x="484" y="731"/>
                  <a:pt x="486" y="728"/>
                </a:cubicBezTo>
                <a:cubicBezTo>
                  <a:pt x="489" y="718"/>
                  <a:pt x="503" y="688"/>
                  <a:pt x="490" y="680"/>
                </a:cubicBezTo>
                <a:cubicBezTo>
                  <a:pt x="481" y="674"/>
                  <a:pt x="469" y="677"/>
                  <a:pt x="458" y="676"/>
                </a:cubicBezTo>
                <a:cubicBezTo>
                  <a:pt x="455" y="672"/>
                  <a:pt x="454" y="667"/>
                  <a:pt x="450" y="664"/>
                </a:cubicBezTo>
                <a:cubicBezTo>
                  <a:pt x="445" y="660"/>
                  <a:pt x="438" y="661"/>
                  <a:pt x="434" y="656"/>
                </a:cubicBezTo>
                <a:cubicBezTo>
                  <a:pt x="416" y="635"/>
                  <a:pt x="434" y="620"/>
                  <a:pt x="402" y="604"/>
                </a:cubicBezTo>
                <a:cubicBezTo>
                  <a:pt x="386" y="580"/>
                  <a:pt x="414" y="583"/>
                  <a:pt x="434" y="580"/>
                </a:cubicBezTo>
                <a:cubicBezTo>
                  <a:pt x="450" y="568"/>
                  <a:pt x="456" y="562"/>
                  <a:pt x="462" y="544"/>
                </a:cubicBezTo>
                <a:cubicBezTo>
                  <a:pt x="458" y="512"/>
                  <a:pt x="464" y="500"/>
                  <a:pt x="434" y="492"/>
                </a:cubicBezTo>
                <a:cubicBezTo>
                  <a:pt x="406" y="436"/>
                  <a:pt x="445" y="368"/>
                  <a:pt x="410" y="316"/>
                </a:cubicBezTo>
                <a:cubicBezTo>
                  <a:pt x="403" y="282"/>
                  <a:pt x="394" y="243"/>
                  <a:pt x="378" y="212"/>
                </a:cubicBezTo>
                <a:cubicBezTo>
                  <a:pt x="375" y="179"/>
                  <a:pt x="375" y="155"/>
                  <a:pt x="346" y="136"/>
                </a:cubicBezTo>
                <a:cubicBezTo>
                  <a:pt x="345" y="132"/>
                  <a:pt x="344" y="128"/>
                  <a:pt x="342" y="124"/>
                </a:cubicBezTo>
                <a:cubicBezTo>
                  <a:pt x="340" y="120"/>
                  <a:pt x="336" y="117"/>
                  <a:pt x="334" y="112"/>
                </a:cubicBezTo>
                <a:cubicBezTo>
                  <a:pt x="320" y="74"/>
                  <a:pt x="338" y="84"/>
                  <a:pt x="314" y="76"/>
                </a:cubicBezTo>
                <a:cubicBezTo>
                  <a:pt x="307" y="55"/>
                  <a:pt x="299" y="51"/>
                  <a:pt x="278" y="56"/>
                </a:cubicBezTo>
                <a:cubicBezTo>
                  <a:pt x="257" y="88"/>
                  <a:pt x="257" y="80"/>
                  <a:pt x="210" y="76"/>
                </a:cubicBezTo>
                <a:cubicBezTo>
                  <a:pt x="181" y="56"/>
                  <a:pt x="180" y="23"/>
                  <a:pt x="146" y="0"/>
                </a:cubicBezTo>
                <a:cubicBezTo>
                  <a:pt x="139" y="4"/>
                  <a:pt x="132" y="7"/>
                  <a:pt x="126" y="12"/>
                </a:cubicBezTo>
                <a:cubicBezTo>
                  <a:pt x="122" y="15"/>
                  <a:pt x="118" y="19"/>
                  <a:pt x="118" y="24"/>
                </a:cubicBezTo>
                <a:cubicBezTo>
                  <a:pt x="118" y="28"/>
                  <a:pt x="123" y="19"/>
                  <a:pt x="126" y="16"/>
                </a:cubicBezTo>
                <a:close/>
              </a:path>
            </a:pathLst>
          </a:custGeom>
          <a:pattFill prst="pct30">
            <a:fgClr>
              <a:srgbClr val="FC36B5">
                <a:alpha val="47842"/>
              </a:srgb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 descr="Light downward diagonal"/>
          <p:cNvSpPr>
            <a:spLocks/>
          </p:cNvSpPr>
          <p:nvPr/>
        </p:nvSpPr>
        <p:spPr bwMode="auto">
          <a:xfrm>
            <a:off x="2362201" y="5029200"/>
            <a:ext cx="890588" cy="762000"/>
          </a:xfrm>
          <a:custGeom>
            <a:avLst/>
            <a:gdLst>
              <a:gd name="T0" fmla="*/ 2147483646 w 465"/>
              <a:gd name="T1" fmla="*/ 0 h 528"/>
              <a:gd name="T2" fmla="*/ 2147483646 w 465"/>
              <a:gd name="T3" fmla="*/ 2147483646 h 528"/>
              <a:gd name="T4" fmla="*/ 2147483646 w 465"/>
              <a:gd name="T5" fmla="*/ 2147483646 h 528"/>
              <a:gd name="T6" fmla="*/ 2147483646 w 465"/>
              <a:gd name="T7" fmla="*/ 2147483646 h 528"/>
              <a:gd name="T8" fmla="*/ 2147483646 w 465"/>
              <a:gd name="T9" fmla="*/ 2147483646 h 528"/>
              <a:gd name="T10" fmla="*/ 2147483646 w 465"/>
              <a:gd name="T11" fmla="*/ 2147483646 h 528"/>
              <a:gd name="T12" fmla="*/ 2147483646 w 465"/>
              <a:gd name="T13" fmla="*/ 2147483646 h 528"/>
              <a:gd name="T14" fmla="*/ 2147483646 w 465"/>
              <a:gd name="T15" fmla="*/ 2147483646 h 528"/>
              <a:gd name="T16" fmla="*/ 2147483646 w 465"/>
              <a:gd name="T17" fmla="*/ 2147483646 h 528"/>
              <a:gd name="T18" fmla="*/ 2147483646 w 465"/>
              <a:gd name="T19" fmla="*/ 2147483646 h 528"/>
              <a:gd name="T20" fmla="*/ 2147483646 w 465"/>
              <a:gd name="T21" fmla="*/ 2147483646 h 528"/>
              <a:gd name="T22" fmla="*/ 2147483646 w 465"/>
              <a:gd name="T23" fmla="*/ 2147483646 h 528"/>
              <a:gd name="T24" fmla="*/ 2147483646 w 465"/>
              <a:gd name="T25" fmla="*/ 2147483646 h 528"/>
              <a:gd name="T26" fmla="*/ 2147483646 w 465"/>
              <a:gd name="T27" fmla="*/ 2147483646 h 528"/>
              <a:gd name="T28" fmla="*/ 2147483646 w 465"/>
              <a:gd name="T29" fmla="*/ 2147483646 h 528"/>
              <a:gd name="T30" fmla="*/ 2147483646 w 465"/>
              <a:gd name="T31" fmla="*/ 2147483646 h 528"/>
              <a:gd name="T32" fmla="*/ 2147483646 w 465"/>
              <a:gd name="T33" fmla="*/ 2147483646 h 528"/>
              <a:gd name="T34" fmla="*/ 2147483646 w 465"/>
              <a:gd name="T35" fmla="*/ 2147483646 h 528"/>
              <a:gd name="T36" fmla="*/ 2147483646 w 465"/>
              <a:gd name="T37" fmla="*/ 2147483646 h 528"/>
              <a:gd name="T38" fmla="*/ 2147483646 w 465"/>
              <a:gd name="T39" fmla="*/ 2147483646 h 528"/>
              <a:gd name="T40" fmla="*/ 2147483646 w 465"/>
              <a:gd name="T41" fmla="*/ 2147483646 h 528"/>
              <a:gd name="T42" fmla="*/ 2147483646 w 465"/>
              <a:gd name="T43" fmla="*/ 2147483646 h 528"/>
              <a:gd name="T44" fmla="*/ 2147483646 w 465"/>
              <a:gd name="T45" fmla="*/ 2147483646 h 528"/>
              <a:gd name="T46" fmla="*/ 2147483646 w 465"/>
              <a:gd name="T47" fmla="*/ 2147483646 h 528"/>
              <a:gd name="T48" fmla="*/ 2147483646 w 465"/>
              <a:gd name="T49" fmla="*/ 2147483646 h 528"/>
              <a:gd name="T50" fmla="*/ 2147483646 w 465"/>
              <a:gd name="T51" fmla="*/ 2147483646 h 528"/>
              <a:gd name="T52" fmla="*/ 2147483646 w 465"/>
              <a:gd name="T53" fmla="*/ 2147483646 h 528"/>
              <a:gd name="T54" fmla="*/ 2147483646 w 465"/>
              <a:gd name="T55" fmla="*/ 2147483646 h 528"/>
              <a:gd name="T56" fmla="*/ 2147483646 w 465"/>
              <a:gd name="T57" fmla="*/ 2147483646 h 528"/>
              <a:gd name="T58" fmla="*/ 2147483646 w 465"/>
              <a:gd name="T59" fmla="*/ 2147483646 h 528"/>
              <a:gd name="T60" fmla="*/ 2147483646 w 465"/>
              <a:gd name="T61" fmla="*/ 2147483646 h 528"/>
              <a:gd name="T62" fmla="*/ 2147483646 w 465"/>
              <a:gd name="T63" fmla="*/ 2147483646 h 528"/>
              <a:gd name="T64" fmla="*/ 2147483646 w 465"/>
              <a:gd name="T65" fmla="*/ 2147483646 h 528"/>
              <a:gd name="T66" fmla="*/ 2147483646 w 465"/>
              <a:gd name="T67" fmla="*/ 2147483646 h 528"/>
              <a:gd name="T68" fmla="*/ 2147483646 w 465"/>
              <a:gd name="T69" fmla="*/ 2147483646 h 528"/>
              <a:gd name="T70" fmla="*/ 2147483646 w 465"/>
              <a:gd name="T71" fmla="*/ 2147483646 h 528"/>
              <a:gd name="T72" fmla="*/ 2147483646 w 465"/>
              <a:gd name="T73" fmla="*/ 2147483646 h 528"/>
              <a:gd name="T74" fmla="*/ 2147483646 w 465"/>
              <a:gd name="T75" fmla="*/ 2147483646 h 528"/>
              <a:gd name="T76" fmla="*/ 2147483646 w 465"/>
              <a:gd name="T77" fmla="*/ 2147483646 h 528"/>
              <a:gd name="T78" fmla="*/ 2147483646 w 465"/>
              <a:gd name="T79" fmla="*/ 2147483646 h 528"/>
              <a:gd name="T80" fmla="*/ 2147483646 w 465"/>
              <a:gd name="T81" fmla="*/ 2147483646 h 528"/>
              <a:gd name="T82" fmla="*/ 2147483646 w 465"/>
              <a:gd name="T83" fmla="*/ 2147483646 h 528"/>
              <a:gd name="T84" fmla="*/ 2147483646 w 465"/>
              <a:gd name="T85" fmla="*/ 2147483646 h 528"/>
              <a:gd name="T86" fmla="*/ 2147483646 w 465"/>
              <a:gd name="T87" fmla="*/ 2147483646 h 528"/>
              <a:gd name="T88" fmla="*/ 2147483646 w 465"/>
              <a:gd name="T89" fmla="*/ 2147483646 h 528"/>
              <a:gd name="T90" fmla="*/ 2147483646 w 465"/>
              <a:gd name="T91" fmla="*/ 2147483646 h 528"/>
              <a:gd name="T92" fmla="*/ 2147483646 w 465"/>
              <a:gd name="T93" fmla="*/ 2147483646 h 5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65" h="528">
                <a:moveTo>
                  <a:pt x="352" y="0"/>
                </a:moveTo>
                <a:cubicBezTo>
                  <a:pt x="347" y="14"/>
                  <a:pt x="333" y="21"/>
                  <a:pt x="319" y="24"/>
                </a:cubicBezTo>
                <a:cubicBezTo>
                  <a:pt x="304" y="46"/>
                  <a:pt x="270" y="41"/>
                  <a:pt x="247" y="42"/>
                </a:cubicBezTo>
                <a:cubicBezTo>
                  <a:pt x="243" y="56"/>
                  <a:pt x="240" y="61"/>
                  <a:pt x="226" y="66"/>
                </a:cubicBezTo>
                <a:cubicBezTo>
                  <a:pt x="219" y="65"/>
                  <a:pt x="179" y="70"/>
                  <a:pt x="172" y="81"/>
                </a:cubicBezTo>
                <a:cubicBezTo>
                  <a:pt x="160" y="101"/>
                  <a:pt x="161" y="124"/>
                  <a:pt x="160" y="147"/>
                </a:cubicBezTo>
                <a:cubicBezTo>
                  <a:pt x="103" y="143"/>
                  <a:pt x="103" y="133"/>
                  <a:pt x="64" y="120"/>
                </a:cubicBezTo>
                <a:cubicBezTo>
                  <a:pt x="46" y="129"/>
                  <a:pt x="53" y="122"/>
                  <a:pt x="46" y="144"/>
                </a:cubicBezTo>
                <a:cubicBezTo>
                  <a:pt x="43" y="154"/>
                  <a:pt x="16" y="154"/>
                  <a:pt x="7" y="156"/>
                </a:cubicBezTo>
                <a:cubicBezTo>
                  <a:pt x="0" y="178"/>
                  <a:pt x="10" y="191"/>
                  <a:pt x="16" y="210"/>
                </a:cubicBezTo>
                <a:cubicBezTo>
                  <a:pt x="13" y="225"/>
                  <a:pt x="9" y="234"/>
                  <a:pt x="1" y="246"/>
                </a:cubicBezTo>
                <a:cubicBezTo>
                  <a:pt x="14" y="259"/>
                  <a:pt x="6" y="254"/>
                  <a:pt x="28" y="261"/>
                </a:cubicBezTo>
                <a:cubicBezTo>
                  <a:pt x="31" y="262"/>
                  <a:pt x="37" y="264"/>
                  <a:pt x="37" y="264"/>
                </a:cubicBezTo>
                <a:cubicBezTo>
                  <a:pt x="40" y="273"/>
                  <a:pt x="48" y="315"/>
                  <a:pt x="58" y="321"/>
                </a:cubicBezTo>
                <a:cubicBezTo>
                  <a:pt x="68" y="327"/>
                  <a:pt x="80" y="329"/>
                  <a:pt x="91" y="333"/>
                </a:cubicBezTo>
                <a:cubicBezTo>
                  <a:pt x="98" y="344"/>
                  <a:pt x="106" y="345"/>
                  <a:pt x="115" y="354"/>
                </a:cubicBezTo>
                <a:cubicBezTo>
                  <a:pt x="123" y="352"/>
                  <a:pt x="132" y="352"/>
                  <a:pt x="139" y="348"/>
                </a:cubicBezTo>
                <a:cubicBezTo>
                  <a:pt x="156" y="339"/>
                  <a:pt x="133" y="335"/>
                  <a:pt x="154" y="342"/>
                </a:cubicBezTo>
                <a:cubicBezTo>
                  <a:pt x="161" y="362"/>
                  <a:pt x="169" y="360"/>
                  <a:pt x="187" y="366"/>
                </a:cubicBezTo>
                <a:cubicBezTo>
                  <a:pt x="186" y="373"/>
                  <a:pt x="187" y="380"/>
                  <a:pt x="184" y="387"/>
                </a:cubicBezTo>
                <a:cubicBezTo>
                  <a:pt x="181" y="394"/>
                  <a:pt x="172" y="405"/>
                  <a:pt x="172" y="405"/>
                </a:cubicBezTo>
                <a:cubicBezTo>
                  <a:pt x="180" y="426"/>
                  <a:pt x="204" y="429"/>
                  <a:pt x="226" y="432"/>
                </a:cubicBezTo>
                <a:cubicBezTo>
                  <a:pt x="232" y="445"/>
                  <a:pt x="238" y="457"/>
                  <a:pt x="241" y="471"/>
                </a:cubicBezTo>
                <a:cubicBezTo>
                  <a:pt x="247" y="526"/>
                  <a:pt x="249" y="479"/>
                  <a:pt x="280" y="510"/>
                </a:cubicBezTo>
                <a:cubicBezTo>
                  <a:pt x="281" y="513"/>
                  <a:pt x="280" y="518"/>
                  <a:pt x="283" y="519"/>
                </a:cubicBezTo>
                <a:cubicBezTo>
                  <a:pt x="307" y="526"/>
                  <a:pt x="308" y="497"/>
                  <a:pt x="313" y="483"/>
                </a:cubicBezTo>
                <a:cubicBezTo>
                  <a:pt x="319" y="500"/>
                  <a:pt x="318" y="517"/>
                  <a:pt x="334" y="528"/>
                </a:cubicBezTo>
                <a:cubicBezTo>
                  <a:pt x="339" y="527"/>
                  <a:pt x="345" y="528"/>
                  <a:pt x="349" y="525"/>
                </a:cubicBezTo>
                <a:cubicBezTo>
                  <a:pt x="353" y="522"/>
                  <a:pt x="351" y="515"/>
                  <a:pt x="355" y="513"/>
                </a:cubicBezTo>
                <a:cubicBezTo>
                  <a:pt x="364" y="509"/>
                  <a:pt x="375" y="511"/>
                  <a:pt x="385" y="510"/>
                </a:cubicBezTo>
                <a:cubicBezTo>
                  <a:pt x="389" y="508"/>
                  <a:pt x="393" y="505"/>
                  <a:pt x="397" y="504"/>
                </a:cubicBezTo>
                <a:cubicBezTo>
                  <a:pt x="402" y="502"/>
                  <a:pt x="407" y="503"/>
                  <a:pt x="412" y="501"/>
                </a:cubicBezTo>
                <a:cubicBezTo>
                  <a:pt x="456" y="481"/>
                  <a:pt x="410" y="494"/>
                  <a:pt x="442" y="486"/>
                </a:cubicBezTo>
                <a:cubicBezTo>
                  <a:pt x="453" y="479"/>
                  <a:pt x="452" y="472"/>
                  <a:pt x="463" y="465"/>
                </a:cubicBezTo>
                <a:cubicBezTo>
                  <a:pt x="462" y="461"/>
                  <a:pt x="457" y="447"/>
                  <a:pt x="457" y="444"/>
                </a:cubicBezTo>
                <a:cubicBezTo>
                  <a:pt x="458" y="438"/>
                  <a:pt x="463" y="426"/>
                  <a:pt x="463" y="426"/>
                </a:cubicBezTo>
                <a:cubicBezTo>
                  <a:pt x="459" y="401"/>
                  <a:pt x="438" y="379"/>
                  <a:pt x="424" y="357"/>
                </a:cubicBezTo>
                <a:cubicBezTo>
                  <a:pt x="426" y="330"/>
                  <a:pt x="465" y="255"/>
                  <a:pt x="430" y="231"/>
                </a:cubicBezTo>
                <a:cubicBezTo>
                  <a:pt x="426" y="218"/>
                  <a:pt x="400" y="178"/>
                  <a:pt x="388" y="174"/>
                </a:cubicBezTo>
                <a:cubicBezTo>
                  <a:pt x="364" y="156"/>
                  <a:pt x="388" y="148"/>
                  <a:pt x="406" y="144"/>
                </a:cubicBezTo>
                <a:cubicBezTo>
                  <a:pt x="416" y="137"/>
                  <a:pt x="400" y="126"/>
                  <a:pt x="400" y="126"/>
                </a:cubicBezTo>
                <a:cubicBezTo>
                  <a:pt x="381" y="120"/>
                  <a:pt x="431" y="107"/>
                  <a:pt x="421" y="93"/>
                </a:cubicBezTo>
                <a:cubicBezTo>
                  <a:pt x="415" y="85"/>
                  <a:pt x="405" y="83"/>
                  <a:pt x="397" y="78"/>
                </a:cubicBezTo>
                <a:cubicBezTo>
                  <a:pt x="393" y="72"/>
                  <a:pt x="389" y="66"/>
                  <a:pt x="385" y="60"/>
                </a:cubicBezTo>
                <a:cubicBezTo>
                  <a:pt x="383" y="57"/>
                  <a:pt x="385" y="51"/>
                  <a:pt x="382" y="48"/>
                </a:cubicBezTo>
                <a:cubicBezTo>
                  <a:pt x="378" y="43"/>
                  <a:pt x="370" y="43"/>
                  <a:pt x="364" y="39"/>
                </a:cubicBezTo>
                <a:cubicBezTo>
                  <a:pt x="360" y="33"/>
                  <a:pt x="355" y="21"/>
                  <a:pt x="355" y="21"/>
                </a:cubicBezTo>
              </a:path>
            </a:pathLst>
          </a:custGeom>
          <a:pattFill prst="ltDnDiag">
            <a:fgClr>
              <a:schemeClr val="accent2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 descr="Large grid"/>
          <p:cNvSpPr>
            <a:spLocks/>
          </p:cNvSpPr>
          <p:nvPr/>
        </p:nvSpPr>
        <p:spPr bwMode="auto">
          <a:xfrm>
            <a:off x="1600200" y="5486400"/>
            <a:ext cx="1219200" cy="1149350"/>
          </a:xfrm>
          <a:custGeom>
            <a:avLst/>
            <a:gdLst>
              <a:gd name="T0" fmla="*/ 2147483646 w 645"/>
              <a:gd name="T1" fmla="*/ 2147483646 h 676"/>
              <a:gd name="T2" fmla="*/ 2147483646 w 645"/>
              <a:gd name="T3" fmla="*/ 2147483646 h 676"/>
              <a:gd name="T4" fmla="*/ 2147483646 w 645"/>
              <a:gd name="T5" fmla="*/ 2147483646 h 676"/>
              <a:gd name="T6" fmla="*/ 2147483646 w 645"/>
              <a:gd name="T7" fmla="*/ 2147483646 h 676"/>
              <a:gd name="T8" fmla="*/ 2147483646 w 645"/>
              <a:gd name="T9" fmla="*/ 2147483646 h 676"/>
              <a:gd name="T10" fmla="*/ 2147483646 w 645"/>
              <a:gd name="T11" fmla="*/ 2147483646 h 676"/>
              <a:gd name="T12" fmla="*/ 2147483646 w 645"/>
              <a:gd name="T13" fmla="*/ 0 h 676"/>
              <a:gd name="T14" fmla="*/ 2147483646 w 645"/>
              <a:gd name="T15" fmla="*/ 2147483646 h 676"/>
              <a:gd name="T16" fmla="*/ 2147483646 w 645"/>
              <a:gd name="T17" fmla="*/ 2147483646 h 676"/>
              <a:gd name="T18" fmla="*/ 2147483646 w 645"/>
              <a:gd name="T19" fmla="*/ 2147483646 h 676"/>
              <a:gd name="T20" fmla="*/ 2147483646 w 645"/>
              <a:gd name="T21" fmla="*/ 2147483646 h 676"/>
              <a:gd name="T22" fmla="*/ 2147483646 w 645"/>
              <a:gd name="T23" fmla="*/ 2147483646 h 676"/>
              <a:gd name="T24" fmla="*/ 2147483646 w 645"/>
              <a:gd name="T25" fmla="*/ 2147483646 h 676"/>
              <a:gd name="T26" fmla="*/ 2147483646 w 645"/>
              <a:gd name="T27" fmla="*/ 2147483646 h 676"/>
              <a:gd name="T28" fmla="*/ 2147483646 w 645"/>
              <a:gd name="T29" fmla="*/ 2147483646 h 676"/>
              <a:gd name="T30" fmla="*/ 2147483646 w 645"/>
              <a:gd name="T31" fmla="*/ 2147483646 h 676"/>
              <a:gd name="T32" fmla="*/ 2147483646 w 645"/>
              <a:gd name="T33" fmla="*/ 2147483646 h 676"/>
              <a:gd name="T34" fmla="*/ 2147483646 w 645"/>
              <a:gd name="T35" fmla="*/ 2147483646 h 676"/>
              <a:gd name="T36" fmla="*/ 2147483646 w 645"/>
              <a:gd name="T37" fmla="*/ 2147483646 h 676"/>
              <a:gd name="T38" fmla="*/ 2147483646 w 645"/>
              <a:gd name="T39" fmla="*/ 2147483646 h 676"/>
              <a:gd name="T40" fmla="*/ 2147483646 w 645"/>
              <a:gd name="T41" fmla="*/ 2147483646 h 676"/>
              <a:gd name="T42" fmla="*/ 2147483646 w 645"/>
              <a:gd name="T43" fmla="*/ 2147483646 h 676"/>
              <a:gd name="T44" fmla="*/ 2147483646 w 645"/>
              <a:gd name="T45" fmla="*/ 2147483646 h 676"/>
              <a:gd name="T46" fmla="*/ 2147483646 w 645"/>
              <a:gd name="T47" fmla="*/ 2147483646 h 676"/>
              <a:gd name="T48" fmla="*/ 2147483646 w 645"/>
              <a:gd name="T49" fmla="*/ 2147483646 h 676"/>
              <a:gd name="T50" fmla="*/ 2147483646 w 645"/>
              <a:gd name="T51" fmla="*/ 2147483646 h 676"/>
              <a:gd name="T52" fmla="*/ 2147483646 w 645"/>
              <a:gd name="T53" fmla="*/ 2147483646 h 676"/>
              <a:gd name="T54" fmla="*/ 2147483646 w 645"/>
              <a:gd name="T55" fmla="*/ 2147483646 h 676"/>
              <a:gd name="T56" fmla="*/ 2147483646 w 645"/>
              <a:gd name="T57" fmla="*/ 2147483646 h 676"/>
              <a:gd name="T58" fmla="*/ 2147483646 w 645"/>
              <a:gd name="T59" fmla="*/ 2147483646 h 676"/>
              <a:gd name="T60" fmla="*/ 2147483646 w 645"/>
              <a:gd name="T61" fmla="*/ 2147483646 h 676"/>
              <a:gd name="T62" fmla="*/ 2147483646 w 645"/>
              <a:gd name="T63" fmla="*/ 2147483646 h 676"/>
              <a:gd name="T64" fmla="*/ 2147483646 w 645"/>
              <a:gd name="T65" fmla="*/ 2147483646 h 676"/>
              <a:gd name="T66" fmla="*/ 2147483646 w 645"/>
              <a:gd name="T67" fmla="*/ 2147483646 h 676"/>
              <a:gd name="T68" fmla="*/ 2147483646 w 645"/>
              <a:gd name="T69" fmla="*/ 2147483646 h 676"/>
              <a:gd name="T70" fmla="*/ 2147483646 w 645"/>
              <a:gd name="T71" fmla="*/ 2147483646 h 676"/>
              <a:gd name="T72" fmla="*/ 2147483646 w 645"/>
              <a:gd name="T73" fmla="*/ 2147483646 h 676"/>
              <a:gd name="T74" fmla="*/ 2147483646 w 645"/>
              <a:gd name="T75" fmla="*/ 2147483646 h 676"/>
              <a:gd name="T76" fmla="*/ 2147483646 w 645"/>
              <a:gd name="T77" fmla="*/ 2147483646 h 676"/>
              <a:gd name="T78" fmla="*/ 2147483646 w 645"/>
              <a:gd name="T79" fmla="*/ 2147483646 h 676"/>
              <a:gd name="T80" fmla="*/ 2147483646 w 645"/>
              <a:gd name="T81" fmla="*/ 2147483646 h 676"/>
              <a:gd name="T82" fmla="*/ 2147483646 w 645"/>
              <a:gd name="T83" fmla="*/ 2147483646 h 676"/>
              <a:gd name="T84" fmla="*/ 2147483646 w 645"/>
              <a:gd name="T85" fmla="*/ 2147483646 h 676"/>
              <a:gd name="T86" fmla="*/ 2147483646 w 645"/>
              <a:gd name="T87" fmla="*/ 2147483646 h 676"/>
              <a:gd name="T88" fmla="*/ 2147483646 w 645"/>
              <a:gd name="T89" fmla="*/ 2147483646 h 676"/>
              <a:gd name="T90" fmla="*/ 2147483646 w 645"/>
              <a:gd name="T91" fmla="*/ 2147483646 h 676"/>
              <a:gd name="T92" fmla="*/ 2147483646 w 645"/>
              <a:gd name="T93" fmla="*/ 2147483646 h 676"/>
              <a:gd name="T94" fmla="*/ 2147483646 w 645"/>
              <a:gd name="T95" fmla="*/ 2147483646 h 676"/>
              <a:gd name="T96" fmla="*/ 2147483646 w 645"/>
              <a:gd name="T97" fmla="*/ 2147483646 h 676"/>
              <a:gd name="T98" fmla="*/ 2147483646 w 645"/>
              <a:gd name="T99" fmla="*/ 2147483646 h 676"/>
              <a:gd name="T100" fmla="*/ 2147483646 w 645"/>
              <a:gd name="T101" fmla="*/ 2147483646 h 676"/>
              <a:gd name="T102" fmla="*/ 2147483646 w 645"/>
              <a:gd name="T103" fmla="*/ 2147483646 h 676"/>
              <a:gd name="T104" fmla="*/ 2147483646 w 645"/>
              <a:gd name="T105" fmla="*/ 2147483646 h 676"/>
              <a:gd name="T106" fmla="*/ 2147483646 w 645"/>
              <a:gd name="T107" fmla="*/ 2147483646 h 676"/>
              <a:gd name="T108" fmla="*/ 2147483646 w 645"/>
              <a:gd name="T109" fmla="*/ 2147483646 h 67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45" h="676">
                <a:moveTo>
                  <a:pt x="457" y="18"/>
                </a:moveTo>
                <a:cubicBezTo>
                  <a:pt x="464" y="38"/>
                  <a:pt x="463" y="41"/>
                  <a:pt x="457" y="63"/>
                </a:cubicBezTo>
                <a:cubicBezTo>
                  <a:pt x="453" y="43"/>
                  <a:pt x="450" y="46"/>
                  <a:pt x="430" y="42"/>
                </a:cubicBezTo>
                <a:cubicBezTo>
                  <a:pt x="420" y="35"/>
                  <a:pt x="416" y="28"/>
                  <a:pt x="406" y="21"/>
                </a:cubicBezTo>
                <a:cubicBezTo>
                  <a:pt x="403" y="23"/>
                  <a:pt x="400" y="30"/>
                  <a:pt x="397" y="27"/>
                </a:cubicBezTo>
                <a:cubicBezTo>
                  <a:pt x="393" y="23"/>
                  <a:pt x="399" y="13"/>
                  <a:pt x="394" y="9"/>
                </a:cubicBezTo>
                <a:cubicBezTo>
                  <a:pt x="384" y="1"/>
                  <a:pt x="370" y="4"/>
                  <a:pt x="358" y="0"/>
                </a:cubicBezTo>
                <a:cubicBezTo>
                  <a:pt x="305" y="11"/>
                  <a:pt x="381" y="10"/>
                  <a:pt x="280" y="15"/>
                </a:cubicBezTo>
                <a:cubicBezTo>
                  <a:pt x="264" y="20"/>
                  <a:pt x="259" y="35"/>
                  <a:pt x="244" y="42"/>
                </a:cubicBezTo>
                <a:cubicBezTo>
                  <a:pt x="166" y="37"/>
                  <a:pt x="222" y="42"/>
                  <a:pt x="181" y="15"/>
                </a:cubicBezTo>
                <a:cubicBezTo>
                  <a:pt x="160" y="36"/>
                  <a:pt x="185" y="74"/>
                  <a:pt x="154" y="84"/>
                </a:cubicBezTo>
                <a:cubicBezTo>
                  <a:pt x="141" y="104"/>
                  <a:pt x="135" y="119"/>
                  <a:pt x="115" y="132"/>
                </a:cubicBezTo>
                <a:cubicBezTo>
                  <a:pt x="100" y="131"/>
                  <a:pt x="48" y="125"/>
                  <a:pt x="31" y="132"/>
                </a:cubicBezTo>
                <a:cubicBezTo>
                  <a:pt x="26" y="134"/>
                  <a:pt x="29" y="143"/>
                  <a:pt x="25" y="147"/>
                </a:cubicBezTo>
                <a:cubicBezTo>
                  <a:pt x="20" y="152"/>
                  <a:pt x="7" y="159"/>
                  <a:pt x="7" y="159"/>
                </a:cubicBezTo>
                <a:cubicBezTo>
                  <a:pt x="1" y="176"/>
                  <a:pt x="0" y="193"/>
                  <a:pt x="16" y="204"/>
                </a:cubicBezTo>
                <a:cubicBezTo>
                  <a:pt x="35" y="232"/>
                  <a:pt x="6" y="194"/>
                  <a:pt x="34" y="216"/>
                </a:cubicBezTo>
                <a:cubicBezTo>
                  <a:pt x="45" y="225"/>
                  <a:pt x="31" y="241"/>
                  <a:pt x="55" y="249"/>
                </a:cubicBezTo>
                <a:cubicBezTo>
                  <a:pt x="76" y="270"/>
                  <a:pt x="73" y="237"/>
                  <a:pt x="97" y="231"/>
                </a:cubicBezTo>
                <a:cubicBezTo>
                  <a:pt x="135" y="236"/>
                  <a:pt x="121" y="236"/>
                  <a:pt x="130" y="270"/>
                </a:cubicBezTo>
                <a:cubicBezTo>
                  <a:pt x="131" y="274"/>
                  <a:pt x="138" y="272"/>
                  <a:pt x="142" y="273"/>
                </a:cubicBezTo>
                <a:cubicBezTo>
                  <a:pt x="151" y="275"/>
                  <a:pt x="160" y="277"/>
                  <a:pt x="169" y="279"/>
                </a:cubicBezTo>
                <a:cubicBezTo>
                  <a:pt x="176" y="299"/>
                  <a:pt x="173" y="307"/>
                  <a:pt x="154" y="315"/>
                </a:cubicBezTo>
                <a:cubicBezTo>
                  <a:pt x="100" y="297"/>
                  <a:pt x="125" y="362"/>
                  <a:pt x="106" y="390"/>
                </a:cubicBezTo>
                <a:cubicBezTo>
                  <a:pt x="101" y="417"/>
                  <a:pt x="108" y="445"/>
                  <a:pt x="91" y="468"/>
                </a:cubicBezTo>
                <a:cubicBezTo>
                  <a:pt x="94" y="505"/>
                  <a:pt x="78" y="570"/>
                  <a:pt x="109" y="591"/>
                </a:cubicBezTo>
                <a:cubicBezTo>
                  <a:pt x="107" y="604"/>
                  <a:pt x="91" y="645"/>
                  <a:pt x="82" y="654"/>
                </a:cubicBezTo>
                <a:cubicBezTo>
                  <a:pt x="115" y="676"/>
                  <a:pt x="93" y="666"/>
                  <a:pt x="154" y="663"/>
                </a:cubicBezTo>
                <a:cubicBezTo>
                  <a:pt x="184" y="659"/>
                  <a:pt x="196" y="640"/>
                  <a:pt x="220" y="624"/>
                </a:cubicBezTo>
                <a:cubicBezTo>
                  <a:pt x="234" y="604"/>
                  <a:pt x="251" y="591"/>
                  <a:pt x="265" y="570"/>
                </a:cubicBezTo>
                <a:cubicBezTo>
                  <a:pt x="266" y="564"/>
                  <a:pt x="266" y="558"/>
                  <a:pt x="268" y="552"/>
                </a:cubicBezTo>
                <a:cubicBezTo>
                  <a:pt x="274" y="538"/>
                  <a:pt x="301" y="528"/>
                  <a:pt x="313" y="516"/>
                </a:cubicBezTo>
                <a:cubicBezTo>
                  <a:pt x="317" y="512"/>
                  <a:pt x="318" y="507"/>
                  <a:pt x="322" y="504"/>
                </a:cubicBezTo>
                <a:cubicBezTo>
                  <a:pt x="331" y="497"/>
                  <a:pt x="363" y="496"/>
                  <a:pt x="370" y="495"/>
                </a:cubicBezTo>
                <a:cubicBezTo>
                  <a:pt x="397" y="488"/>
                  <a:pt x="403" y="478"/>
                  <a:pt x="433" y="474"/>
                </a:cubicBezTo>
                <a:cubicBezTo>
                  <a:pt x="462" y="455"/>
                  <a:pt x="416" y="484"/>
                  <a:pt x="457" y="465"/>
                </a:cubicBezTo>
                <a:cubicBezTo>
                  <a:pt x="464" y="462"/>
                  <a:pt x="475" y="453"/>
                  <a:pt x="475" y="453"/>
                </a:cubicBezTo>
                <a:cubicBezTo>
                  <a:pt x="480" y="445"/>
                  <a:pt x="489" y="441"/>
                  <a:pt x="493" y="432"/>
                </a:cubicBezTo>
                <a:cubicBezTo>
                  <a:pt x="510" y="390"/>
                  <a:pt x="481" y="403"/>
                  <a:pt x="559" y="399"/>
                </a:cubicBezTo>
                <a:cubicBezTo>
                  <a:pt x="560" y="396"/>
                  <a:pt x="561" y="393"/>
                  <a:pt x="562" y="390"/>
                </a:cubicBezTo>
                <a:cubicBezTo>
                  <a:pt x="563" y="386"/>
                  <a:pt x="564" y="382"/>
                  <a:pt x="565" y="378"/>
                </a:cubicBezTo>
                <a:cubicBezTo>
                  <a:pt x="567" y="372"/>
                  <a:pt x="571" y="360"/>
                  <a:pt x="571" y="360"/>
                </a:cubicBezTo>
                <a:cubicBezTo>
                  <a:pt x="567" y="345"/>
                  <a:pt x="566" y="336"/>
                  <a:pt x="580" y="327"/>
                </a:cubicBezTo>
                <a:cubicBezTo>
                  <a:pt x="591" y="310"/>
                  <a:pt x="580" y="324"/>
                  <a:pt x="595" y="315"/>
                </a:cubicBezTo>
                <a:cubicBezTo>
                  <a:pt x="601" y="311"/>
                  <a:pt x="613" y="303"/>
                  <a:pt x="613" y="303"/>
                </a:cubicBezTo>
                <a:cubicBezTo>
                  <a:pt x="608" y="287"/>
                  <a:pt x="600" y="280"/>
                  <a:pt x="613" y="264"/>
                </a:cubicBezTo>
                <a:cubicBezTo>
                  <a:pt x="618" y="257"/>
                  <a:pt x="631" y="246"/>
                  <a:pt x="631" y="246"/>
                </a:cubicBezTo>
                <a:cubicBezTo>
                  <a:pt x="628" y="232"/>
                  <a:pt x="621" y="225"/>
                  <a:pt x="613" y="213"/>
                </a:cubicBezTo>
                <a:cubicBezTo>
                  <a:pt x="625" y="210"/>
                  <a:pt x="645" y="197"/>
                  <a:pt x="628" y="180"/>
                </a:cubicBezTo>
                <a:cubicBezTo>
                  <a:pt x="623" y="175"/>
                  <a:pt x="614" y="178"/>
                  <a:pt x="607" y="177"/>
                </a:cubicBezTo>
                <a:cubicBezTo>
                  <a:pt x="601" y="151"/>
                  <a:pt x="603" y="110"/>
                  <a:pt x="571" y="102"/>
                </a:cubicBezTo>
                <a:cubicBezTo>
                  <a:pt x="538" y="69"/>
                  <a:pt x="562" y="101"/>
                  <a:pt x="547" y="33"/>
                </a:cubicBezTo>
                <a:cubicBezTo>
                  <a:pt x="546" y="30"/>
                  <a:pt x="541" y="31"/>
                  <a:pt x="538" y="30"/>
                </a:cubicBezTo>
                <a:cubicBezTo>
                  <a:pt x="528" y="25"/>
                  <a:pt x="517" y="18"/>
                  <a:pt x="508" y="12"/>
                </a:cubicBezTo>
                <a:cubicBezTo>
                  <a:pt x="501" y="34"/>
                  <a:pt x="475" y="18"/>
                  <a:pt x="457" y="18"/>
                </a:cubicBezTo>
                <a:close/>
              </a:path>
            </a:pathLst>
          </a:custGeom>
          <a:pattFill prst="lgGrid">
            <a:fgClr>
              <a:srgbClr val="660066">
                <a:alpha val="47842"/>
              </a:srgb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66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343400" y="609600"/>
            <a:ext cx="4648200" cy="609600"/>
          </a:xfrm>
          <a:prstGeom prst="wedgeRectCallout">
            <a:avLst>
              <a:gd name="adj1" fmla="val -98540"/>
              <a:gd name="adj2" fmla="val -2651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&amp;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4572000" y="1447800"/>
            <a:ext cx="4419600" cy="609600"/>
          </a:xfrm>
          <a:prstGeom prst="wedgeRectCallout">
            <a:avLst>
              <a:gd name="adj1" fmla="val -97737"/>
              <a:gd name="adj2" fmla="val -60062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4572000" y="2286000"/>
            <a:ext cx="4419600" cy="609600"/>
          </a:xfrm>
          <a:prstGeom prst="wedgeRectCallout">
            <a:avLst>
              <a:gd name="adj1" fmla="val -96448"/>
              <a:gd name="adj2" fmla="val 896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>
            <a:off x="4572000" y="3200400"/>
            <a:ext cx="4419600" cy="609600"/>
          </a:xfrm>
          <a:prstGeom prst="wedgeRectCallout">
            <a:avLst>
              <a:gd name="adj1" fmla="val -73712"/>
              <a:gd name="adj2" fmla="val 11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4572000" y="4114800"/>
            <a:ext cx="4419600" cy="609600"/>
          </a:xfrm>
          <a:prstGeom prst="wedgeRectCallout">
            <a:avLst>
              <a:gd name="adj1" fmla="val -76055"/>
              <a:gd name="adj2" fmla="val 2838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>
            <a:off x="4572000" y="5029200"/>
            <a:ext cx="4419600" cy="609600"/>
          </a:xfrm>
          <a:prstGeom prst="wedgeRectCallout">
            <a:avLst>
              <a:gd name="adj1" fmla="val -87957"/>
              <a:gd name="adj2" fmla="val 2567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>
            <a:off x="4572000" y="5867400"/>
            <a:ext cx="4343400" cy="609600"/>
          </a:xfrm>
          <a:prstGeom prst="wedgeRectCallout">
            <a:avLst>
              <a:gd name="adj1" fmla="val -102505"/>
              <a:gd name="adj2" fmla="val -5186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5498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25" grpId="0" animBg="1"/>
      <p:bldP spid="25" grpId="1" animBg="1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0"/>
          <p:cNvSpPr txBox="1">
            <a:spLocks noChangeArrowheads="1"/>
          </p:cNvSpPr>
          <p:nvPr/>
        </p:nvSpPr>
        <p:spPr bwMode="auto">
          <a:xfrm>
            <a:off x="1654554" y="47786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77962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</p:spTree>
    <p:extLst>
      <p:ext uri="{BB962C8B-B14F-4D97-AF65-F5344CB8AC3E}">
        <p14:creationId xmlns:p14="http://schemas.microsoft.com/office/powerpoint/2010/main" val="428987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lbow Connector 3"/>
          <p:cNvCxnSpPr/>
          <p:nvPr/>
        </p:nvCxnSpPr>
        <p:spPr>
          <a:xfrm flipV="1">
            <a:off x="4861323" y="304800"/>
            <a:ext cx="607219" cy="609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319463" y="596682"/>
            <a:ext cx="1532334" cy="700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vi-VN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0" y="133350"/>
            <a:ext cx="1600200" cy="323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603250"/>
            <a:ext cx="1600200" cy="3111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/>
          <p:nvPr/>
        </p:nvCxnSpPr>
        <p:spPr>
          <a:xfrm>
            <a:off x="4861323" y="920750"/>
            <a:ext cx="607219" cy="762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86400" y="1052513"/>
            <a:ext cx="1600200" cy="304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GIÁP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1495427"/>
            <a:ext cx="1600200" cy="3333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5164932" y="758827"/>
            <a:ext cx="321469" cy="169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3" idx="1"/>
          </p:cNvCxnSpPr>
          <p:nvPr/>
        </p:nvCxnSpPr>
        <p:spPr>
          <a:xfrm>
            <a:off x="5164932" y="928690"/>
            <a:ext cx="321469" cy="276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75400" y="2390776"/>
            <a:ext cx="1666895" cy="1433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 VÀ TÀI NGUYÊN THIÊN NHIÊN</a:t>
            </a:r>
            <a:endParaRPr lang="vi-VN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4863704" y="2579690"/>
            <a:ext cx="616744" cy="4857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86400" y="2286000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 ĐIỂM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5210" y="2911475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THUẬN LỢI</a:t>
            </a:r>
            <a:endParaRPr lang="vi-VN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89972" y="3595688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 KHĂN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>
            <a:endCxn id="31" idx="1"/>
          </p:cNvCxnSpPr>
          <p:nvPr/>
        </p:nvCxnSpPr>
        <p:spPr>
          <a:xfrm flipV="1">
            <a:off x="5172076" y="3140075"/>
            <a:ext cx="313135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endCxn id="32" idx="1"/>
          </p:cNvCxnSpPr>
          <p:nvPr/>
        </p:nvCxnSpPr>
        <p:spPr>
          <a:xfrm>
            <a:off x="4861322" y="3086100"/>
            <a:ext cx="628650" cy="73818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319463" y="4656139"/>
            <a:ext cx="1541859" cy="11366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DÂN CƯ – XÃ HỘI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85210" y="4656138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 ĐIỂM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88781" y="5327650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THUẬN LỢI</a:t>
            </a:r>
            <a:endParaRPr lang="vi-VN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85210" y="6013450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 KHĂN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Elbow Connector 43"/>
          <p:cNvCxnSpPr/>
          <p:nvPr/>
        </p:nvCxnSpPr>
        <p:spPr>
          <a:xfrm>
            <a:off x="4799410" y="5473700"/>
            <a:ext cx="6858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flipV="1">
            <a:off x="4835130" y="4946650"/>
            <a:ext cx="615553" cy="509588"/>
          </a:xfrm>
          <a:prstGeom prst="bentConnector3">
            <a:avLst>
              <a:gd name="adj1" fmla="val 500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142310" y="5472115"/>
            <a:ext cx="308372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1169195" y="2071688"/>
            <a:ext cx="1459706" cy="258445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  <a:endParaRPr lang="vi-VN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2645570" y="1296770"/>
            <a:ext cx="629830" cy="1946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39" idx="1"/>
          </p:cNvCxnSpPr>
          <p:nvPr/>
        </p:nvCxnSpPr>
        <p:spPr>
          <a:xfrm>
            <a:off x="2638425" y="3243264"/>
            <a:ext cx="681038" cy="198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645570" y="3217865"/>
            <a:ext cx="6298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4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0"/>
          <p:cNvSpPr txBox="1">
            <a:spLocks noChangeArrowheads="1"/>
          </p:cNvSpPr>
          <p:nvPr/>
        </p:nvSpPr>
        <p:spPr bwMode="auto">
          <a:xfrm>
            <a:off x="1687513" y="228602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76200" y="152400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THỔ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" y="9144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123656" y="1724055"/>
            <a:ext cx="28972" cy="500996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222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an001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" b="4445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7" descr="Divot"/>
          <p:cNvSpPr>
            <a:spLocks/>
          </p:cNvSpPr>
          <p:nvPr/>
        </p:nvSpPr>
        <p:spPr bwMode="auto">
          <a:xfrm>
            <a:off x="228600" y="152400"/>
            <a:ext cx="2590800" cy="1371600"/>
          </a:xfrm>
          <a:custGeom>
            <a:avLst/>
            <a:gdLst>
              <a:gd name="T0" fmla="*/ 2147483647 w 1497"/>
              <a:gd name="T1" fmla="*/ 2147483647 h 835"/>
              <a:gd name="T2" fmla="*/ 2147483647 w 1497"/>
              <a:gd name="T3" fmla="*/ 2147483647 h 835"/>
              <a:gd name="T4" fmla="*/ 2147483647 w 1497"/>
              <a:gd name="T5" fmla="*/ 2147483647 h 835"/>
              <a:gd name="T6" fmla="*/ 2147483647 w 1497"/>
              <a:gd name="T7" fmla="*/ 2147483647 h 835"/>
              <a:gd name="T8" fmla="*/ 2147483647 w 1497"/>
              <a:gd name="T9" fmla="*/ 2147483647 h 835"/>
              <a:gd name="T10" fmla="*/ 2147483647 w 1497"/>
              <a:gd name="T11" fmla="*/ 2147483647 h 835"/>
              <a:gd name="T12" fmla="*/ 2147483647 w 1497"/>
              <a:gd name="T13" fmla="*/ 2147483647 h 835"/>
              <a:gd name="T14" fmla="*/ 2147483647 w 1497"/>
              <a:gd name="T15" fmla="*/ 2147483647 h 835"/>
              <a:gd name="T16" fmla="*/ 2147483647 w 1497"/>
              <a:gd name="T17" fmla="*/ 2147483647 h 835"/>
              <a:gd name="T18" fmla="*/ 2147483647 w 1497"/>
              <a:gd name="T19" fmla="*/ 2147483647 h 835"/>
              <a:gd name="T20" fmla="*/ 2147483647 w 1497"/>
              <a:gd name="T21" fmla="*/ 2147483647 h 835"/>
              <a:gd name="T22" fmla="*/ 2147483647 w 1497"/>
              <a:gd name="T23" fmla="*/ 2147483647 h 835"/>
              <a:gd name="T24" fmla="*/ 2147483647 w 1497"/>
              <a:gd name="T25" fmla="*/ 2147483647 h 835"/>
              <a:gd name="T26" fmla="*/ 2147483647 w 1497"/>
              <a:gd name="T27" fmla="*/ 2147483647 h 835"/>
              <a:gd name="T28" fmla="*/ 2147483647 w 1497"/>
              <a:gd name="T29" fmla="*/ 2147483647 h 835"/>
              <a:gd name="T30" fmla="*/ 2147483647 w 1497"/>
              <a:gd name="T31" fmla="*/ 2147483647 h 835"/>
              <a:gd name="T32" fmla="*/ 2147483647 w 1497"/>
              <a:gd name="T33" fmla="*/ 2147483647 h 835"/>
              <a:gd name="T34" fmla="*/ 2147483647 w 1497"/>
              <a:gd name="T35" fmla="*/ 2147483647 h 835"/>
              <a:gd name="T36" fmla="*/ 2147483647 w 1497"/>
              <a:gd name="T37" fmla="*/ 2147483647 h 835"/>
              <a:gd name="T38" fmla="*/ 2147483647 w 1497"/>
              <a:gd name="T39" fmla="*/ 2147483647 h 835"/>
              <a:gd name="T40" fmla="*/ 2147483647 w 1497"/>
              <a:gd name="T41" fmla="*/ 2147483647 h 835"/>
              <a:gd name="T42" fmla="*/ 2147483647 w 1497"/>
              <a:gd name="T43" fmla="*/ 2147483647 h 835"/>
              <a:gd name="T44" fmla="*/ 2147483647 w 1497"/>
              <a:gd name="T45" fmla="*/ 2147483647 h 835"/>
              <a:gd name="T46" fmla="*/ 2147483647 w 1497"/>
              <a:gd name="T47" fmla="*/ 2147483647 h 835"/>
              <a:gd name="T48" fmla="*/ 2147483647 w 1497"/>
              <a:gd name="T49" fmla="*/ 2147483647 h 835"/>
              <a:gd name="T50" fmla="*/ 2147483647 w 1497"/>
              <a:gd name="T51" fmla="*/ 2147483647 h 835"/>
              <a:gd name="T52" fmla="*/ 2147483647 w 1497"/>
              <a:gd name="T53" fmla="*/ 2147483647 h 835"/>
              <a:gd name="T54" fmla="*/ 2147483647 w 1497"/>
              <a:gd name="T55" fmla="*/ 2147483647 h 835"/>
              <a:gd name="T56" fmla="*/ 2147483647 w 1497"/>
              <a:gd name="T57" fmla="*/ 2147483647 h 835"/>
              <a:gd name="T58" fmla="*/ 2147483647 w 1497"/>
              <a:gd name="T59" fmla="*/ 2147483647 h 835"/>
              <a:gd name="T60" fmla="*/ 2147483647 w 1497"/>
              <a:gd name="T61" fmla="*/ 2147483647 h 835"/>
              <a:gd name="T62" fmla="*/ 2147483647 w 1497"/>
              <a:gd name="T63" fmla="*/ 2147483647 h 835"/>
              <a:gd name="T64" fmla="*/ 2147483647 w 1497"/>
              <a:gd name="T65" fmla="*/ 2147483647 h 835"/>
              <a:gd name="T66" fmla="*/ 2147483647 w 1497"/>
              <a:gd name="T67" fmla="*/ 2147483647 h 835"/>
              <a:gd name="T68" fmla="*/ 2147483647 w 1497"/>
              <a:gd name="T69" fmla="*/ 2147483647 h 835"/>
              <a:gd name="T70" fmla="*/ 2147483647 w 1497"/>
              <a:gd name="T71" fmla="*/ 2147483647 h 835"/>
              <a:gd name="T72" fmla="*/ 2147483647 w 1497"/>
              <a:gd name="T73" fmla="*/ 2147483647 h 835"/>
              <a:gd name="T74" fmla="*/ 2147483647 w 1497"/>
              <a:gd name="T75" fmla="*/ 2147483647 h 835"/>
              <a:gd name="T76" fmla="*/ 2147483647 w 1497"/>
              <a:gd name="T77" fmla="*/ 2147483647 h 835"/>
              <a:gd name="T78" fmla="*/ 2147483647 w 1497"/>
              <a:gd name="T79" fmla="*/ 2147483647 h 835"/>
              <a:gd name="T80" fmla="*/ 2147483647 w 1497"/>
              <a:gd name="T81" fmla="*/ 2147483647 h 835"/>
              <a:gd name="T82" fmla="*/ 2147483647 w 1497"/>
              <a:gd name="T83" fmla="*/ 2147483647 h 835"/>
              <a:gd name="T84" fmla="*/ 2147483647 w 1497"/>
              <a:gd name="T85" fmla="*/ 2147483647 h 835"/>
              <a:gd name="T86" fmla="*/ 2147483647 w 1497"/>
              <a:gd name="T87" fmla="*/ 2147483647 h 835"/>
              <a:gd name="T88" fmla="*/ 2147483647 w 1497"/>
              <a:gd name="T89" fmla="*/ 2147483647 h 83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497" h="835">
                <a:moveTo>
                  <a:pt x="668" y="750"/>
                </a:moveTo>
                <a:cubicBezTo>
                  <a:pt x="659" y="722"/>
                  <a:pt x="643" y="726"/>
                  <a:pt x="614" y="720"/>
                </a:cubicBezTo>
                <a:cubicBezTo>
                  <a:pt x="592" y="706"/>
                  <a:pt x="594" y="692"/>
                  <a:pt x="572" y="678"/>
                </a:cubicBezTo>
                <a:cubicBezTo>
                  <a:pt x="560" y="643"/>
                  <a:pt x="545" y="658"/>
                  <a:pt x="518" y="666"/>
                </a:cubicBezTo>
                <a:cubicBezTo>
                  <a:pt x="506" y="669"/>
                  <a:pt x="494" y="670"/>
                  <a:pt x="482" y="672"/>
                </a:cubicBezTo>
                <a:cubicBezTo>
                  <a:pt x="463" y="691"/>
                  <a:pt x="447" y="702"/>
                  <a:pt x="422" y="714"/>
                </a:cubicBezTo>
                <a:cubicBezTo>
                  <a:pt x="406" y="763"/>
                  <a:pt x="418" y="711"/>
                  <a:pt x="363" y="703"/>
                </a:cubicBezTo>
                <a:cubicBezTo>
                  <a:pt x="345" y="691"/>
                  <a:pt x="333" y="695"/>
                  <a:pt x="314" y="690"/>
                </a:cubicBezTo>
                <a:cubicBezTo>
                  <a:pt x="291" y="684"/>
                  <a:pt x="291" y="675"/>
                  <a:pt x="267" y="673"/>
                </a:cubicBezTo>
                <a:cubicBezTo>
                  <a:pt x="262" y="641"/>
                  <a:pt x="226" y="631"/>
                  <a:pt x="218" y="600"/>
                </a:cubicBezTo>
                <a:cubicBezTo>
                  <a:pt x="215" y="588"/>
                  <a:pt x="206" y="564"/>
                  <a:pt x="206" y="564"/>
                </a:cubicBezTo>
                <a:cubicBezTo>
                  <a:pt x="214" y="540"/>
                  <a:pt x="224" y="536"/>
                  <a:pt x="248" y="528"/>
                </a:cubicBezTo>
                <a:cubicBezTo>
                  <a:pt x="232" y="480"/>
                  <a:pt x="255" y="463"/>
                  <a:pt x="234" y="442"/>
                </a:cubicBezTo>
                <a:cubicBezTo>
                  <a:pt x="218" y="444"/>
                  <a:pt x="198" y="458"/>
                  <a:pt x="182" y="462"/>
                </a:cubicBezTo>
                <a:cubicBezTo>
                  <a:pt x="175" y="464"/>
                  <a:pt x="171" y="476"/>
                  <a:pt x="164" y="474"/>
                </a:cubicBezTo>
                <a:cubicBezTo>
                  <a:pt x="158" y="472"/>
                  <a:pt x="160" y="462"/>
                  <a:pt x="158" y="456"/>
                </a:cubicBezTo>
                <a:cubicBezTo>
                  <a:pt x="152" y="412"/>
                  <a:pt x="146" y="402"/>
                  <a:pt x="116" y="372"/>
                </a:cubicBezTo>
                <a:cubicBezTo>
                  <a:pt x="114" y="364"/>
                  <a:pt x="116" y="353"/>
                  <a:pt x="110" y="348"/>
                </a:cubicBezTo>
                <a:cubicBezTo>
                  <a:pt x="100" y="340"/>
                  <a:pt x="74" y="336"/>
                  <a:pt x="74" y="336"/>
                </a:cubicBezTo>
                <a:cubicBezTo>
                  <a:pt x="67" y="256"/>
                  <a:pt x="77" y="268"/>
                  <a:pt x="8" y="258"/>
                </a:cubicBezTo>
                <a:cubicBezTo>
                  <a:pt x="0" y="254"/>
                  <a:pt x="14" y="267"/>
                  <a:pt x="14" y="258"/>
                </a:cubicBezTo>
                <a:cubicBezTo>
                  <a:pt x="14" y="250"/>
                  <a:pt x="0" y="242"/>
                  <a:pt x="8" y="240"/>
                </a:cubicBezTo>
                <a:cubicBezTo>
                  <a:pt x="82" y="225"/>
                  <a:pt x="12" y="242"/>
                  <a:pt x="68" y="228"/>
                </a:cubicBezTo>
                <a:cubicBezTo>
                  <a:pt x="102" y="205"/>
                  <a:pt x="83" y="184"/>
                  <a:pt x="116" y="162"/>
                </a:cubicBezTo>
                <a:cubicBezTo>
                  <a:pt x="142" y="164"/>
                  <a:pt x="153" y="169"/>
                  <a:pt x="173" y="186"/>
                </a:cubicBezTo>
                <a:cubicBezTo>
                  <a:pt x="284" y="281"/>
                  <a:pt x="121" y="234"/>
                  <a:pt x="266" y="252"/>
                </a:cubicBezTo>
                <a:cubicBezTo>
                  <a:pt x="280" y="248"/>
                  <a:pt x="280" y="235"/>
                  <a:pt x="290" y="222"/>
                </a:cubicBezTo>
                <a:cubicBezTo>
                  <a:pt x="294" y="217"/>
                  <a:pt x="292" y="209"/>
                  <a:pt x="296" y="204"/>
                </a:cubicBezTo>
                <a:cubicBezTo>
                  <a:pt x="306" y="192"/>
                  <a:pt x="321" y="185"/>
                  <a:pt x="332" y="174"/>
                </a:cubicBezTo>
                <a:cubicBezTo>
                  <a:pt x="334" y="166"/>
                  <a:pt x="330" y="150"/>
                  <a:pt x="338" y="150"/>
                </a:cubicBezTo>
                <a:cubicBezTo>
                  <a:pt x="352" y="150"/>
                  <a:pt x="362" y="166"/>
                  <a:pt x="374" y="174"/>
                </a:cubicBezTo>
                <a:cubicBezTo>
                  <a:pt x="380" y="178"/>
                  <a:pt x="392" y="213"/>
                  <a:pt x="392" y="213"/>
                </a:cubicBezTo>
                <a:cubicBezTo>
                  <a:pt x="398" y="207"/>
                  <a:pt x="405" y="175"/>
                  <a:pt x="410" y="168"/>
                </a:cubicBezTo>
                <a:cubicBezTo>
                  <a:pt x="414" y="163"/>
                  <a:pt x="410" y="149"/>
                  <a:pt x="416" y="150"/>
                </a:cubicBezTo>
                <a:cubicBezTo>
                  <a:pt x="430" y="152"/>
                  <a:pt x="452" y="174"/>
                  <a:pt x="452" y="174"/>
                </a:cubicBezTo>
                <a:cubicBezTo>
                  <a:pt x="463" y="206"/>
                  <a:pt x="458" y="224"/>
                  <a:pt x="488" y="234"/>
                </a:cubicBezTo>
                <a:cubicBezTo>
                  <a:pt x="524" y="225"/>
                  <a:pt x="509" y="236"/>
                  <a:pt x="524" y="192"/>
                </a:cubicBezTo>
                <a:cubicBezTo>
                  <a:pt x="525" y="190"/>
                  <a:pt x="532" y="168"/>
                  <a:pt x="542" y="165"/>
                </a:cubicBezTo>
                <a:cubicBezTo>
                  <a:pt x="572" y="171"/>
                  <a:pt x="599" y="101"/>
                  <a:pt x="608" y="216"/>
                </a:cubicBezTo>
                <a:cubicBezTo>
                  <a:pt x="628" y="212"/>
                  <a:pt x="616" y="196"/>
                  <a:pt x="626" y="174"/>
                </a:cubicBezTo>
                <a:cubicBezTo>
                  <a:pt x="633" y="159"/>
                  <a:pt x="668" y="144"/>
                  <a:pt x="668" y="144"/>
                </a:cubicBezTo>
                <a:cubicBezTo>
                  <a:pt x="731" y="207"/>
                  <a:pt x="707" y="114"/>
                  <a:pt x="716" y="84"/>
                </a:cubicBezTo>
                <a:cubicBezTo>
                  <a:pt x="719" y="74"/>
                  <a:pt x="788" y="45"/>
                  <a:pt x="800" y="42"/>
                </a:cubicBezTo>
                <a:cubicBezTo>
                  <a:pt x="820" y="30"/>
                  <a:pt x="830" y="8"/>
                  <a:pt x="840" y="4"/>
                </a:cubicBezTo>
                <a:cubicBezTo>
                  <a:pt x="850" y="0"/>
                  <a:pt x="848" y="11"/>
                  <a:pt x="860" y="18"/>
                </a:cubicBezTo>
                <a:cubicBezTo>
                  <a:pt x="876" y="42"/>
                  <a:pt x="886" y="41"/>
                  <a:pt x="914" y="48"/>
                </a:cubicBezTo>
                <a:cubicBezTo>
                  <a:pt x="916" y="64"/>
                  <a:pt x="913" y="81"/>
                  <a:pt x="920" y="96"/>
                </a:cubicBezTo>
                <a:cubicBezTo>
                  <a:pt x="923" y="102"/>
                  <a:pt x="934" y="98"/>
                  <a:pt x="938" y="102"/>
                </a:cubicBezTo>
                <a:cubicBezTo>
                  <a:pt x="942" y="106"/>
                  <a:pt x="940" y="115"/>
                  <a:pt x="944" y="120"/>
                </a:cubicBezTo>
                <a:cubicBezTo>
                  <a:pt x="949" y="126"/>
                  <a:pt x="956" y="128"/>
                  <a:pt x="962" y="132"/>
                </a:cubicBezTo>
                <a:cubicBezTo>
                  <a:pt x="970" y="130"/>
                  <a:pt x="978" y="129"/>
                  <a:pt x="986" y="126"/>
                </a:cubicBezTo>
                <a:cubicBezTo>
                  <a:pt x="993" y="123"/>
                  <a:pt x="997" y="116"/>
                  <a:pt x="1004" y="114"/>
                </a:cubicBezTo>
                <a:cubicBezTo>
                  <a:pt x="1021" y="108"/>
                  <a:pt x="1041" y="108"/>
                  <a:pt x="1058" y="102"/>
                </a:cubicBezTo>
                <a:cubicBezTo>
                  <a:pt x="1064" y="106"/>
                  <a:pt x="1071" y="109"/>
                  <a:pt x="1076" y="114"/>
                </a:cubicBezTo>
                <a:cubicBezTo>
                  <a:pt x="1081" y="119"/>
                  <a:pt x="1082" y="127"/>
                  <a:pt x="1088" y="132"/>
                </a:cubicBezTo>
                <a:cubicBezTo>
                  <a:pt x="1109" y="148"/>
                  <a:pt x="1140" y="141"/>
                  <a:pt x="1166" y="144"/>
                </a:cubicBezTo>
                <a:cubicBezTo>
                  <a:pt x="1180" y="186"/>
                  <a:pt x="1166" y="176"/>
                  <a:pt x="1196" y="186"/>
                </a:cubicBezTo>
                <a:cubicBezTo>
                  <a:pt x="1194" y="194"/>
                  <a:pt x="1195" y="203"/>
                  <a:pt x="1190" y="210"/>
                </a:cubicBezTo>
                <a:cubicBezTo>
                  <a:pt x="1186" y="216"/>
                  <a:pt x="1173" y="215"/>
                  <a:pt x="1172" y="222"/>
                </a:cubicBezTo>
                <a:cubicBezTo>
                  <a:pt x="1169" y="229"/>
                  <a:pt x="1155" y="250"/>
                  <a:pt x="1160" y="276"/>
                </a:cubicBezTo>
                <a:cubicBezTo>
                  <a:pt x="1165" y="302"/>
                  <a:pt x="1179" y="350"/>
                  <a:pt x="1202" y="378"/>
                </a:cubicBezTo>
                <a:cubicBezTo>
                  <a:pt x="1211" y="404"/>
                  <a:pt x="1286" y="443"/>
                  <a:pt x="1298" y="444"/>
                </a:cubicBezTo>
                <a:cubicBezTo>
                  <a:pt x="1306" y="449"/>
                  <a:pt x="1324" y="436"/>
                  <a:pt x="1329" y="442"/>
                </a:cubicBezTo>
                <a:cubicBezTo>
                  <a:pt x="1333" y="447"/>
                  <a:pt x="1357" y="468"/>
                  <a:pt x="1362" y="472"/>
                </a:cubicBezTo>
                <a:cubicBezTo>
                  <a:pt x="1374" y="482"/>
                  <a:pt x="1389" y="466"/>
                  <a:pt x="1404" y="469"/>
                </a:cubicBezTo>
                <a:cubicBezTo>
                  <a:pt x="1414" y="465"/>
                  <a:pt x="1448" y="467"/>
                  <a:pt x="1458" y="463"/>
                </a:cubicBezTo>
                <a:cubicBezTo>
                  <a:pt x="1470" y="459"/>
                  <a:pt x="1472" y="486"/>
                  <a:pt x="1472" y="486"/>
                </a:cubicBezTo>
                <a:cubicBezTo>
                  <a:pt x="1478" y="488"/>
                  <a:pt x="1487" y="486"/>
                  <a:pt x="1490" y="492"/>
                </a:cubicBezTo>
                <a:cubicBezTo>
                  <a:pt x="1497" y="507"/>
                  <a:pt x="1440" y="548"/>
                  <a:pt x="1430" y="558"/>
                </a:cubicBezTo>
                <a:cubicBezTo>
                  <a:pt x="1420" y="606"/>
                  <a:pt x="1408" y="600"/>
                  <a:pt x="1358" y="606"/>
                </a:cubicBezTo>
                <a:cubicBezTo>
                  <a:pt x="1341" y="657"/>
                  <a:pt x="1289" y="642"/>
                  <a:pt x="1238" y="648"/>
                </a:cubicBezTo>
                <a:cubicBezTo>
                  <a:pt x="1223" y="671"/>
                  <a:pt x="1209" y="670"/>
                  <a:pt x="1184" y="678"/>
                </a:cubicBezTo>
                <a:cubicBezTo>
                  <a:pt x="1150" y="626"/>
                  <a:pt x="1195" y="687"/>
                  <a:pt x="1154" y="654"/>
                </a:cubicBezTo>
                <a:cubicBezTo>
                  <a:pt x="1148" y="649"/>
                  <a:pt x="1148" y="640"/>
                  <a:pt x="1142" y="636"/>
                </a:cubicBezTo>
                <a:cubicBezTo>
                  <a:pt x="1129" y="629"/>
                  <a:pt x="1142" y="593"/>
                  <a:pt x="1128" y="589"/>
                </a:cubicBezTo>
                <a:cubicBezTo>
                  <a:pt x="1119" y="575"/>
                  <a:pt x="1092" y="590"/>
                  <a:pt x="1082" y="576"/>
                </a:cubicBezTo>
                <a:cubicBezTo>
                  <a:pt x="1075" y="566"/>
                  <a:pt x="1044" y="561"/>
                  <a:pt x="1034" y="558"/>
                </a:cubicBezTo>
                <a:cubicBezTo>
                  <a:pt x="1001" y="549"/>
                  <a:pt x="972" y="532"/>
                  <a:pt x="938" y="522"/>
                </a:cubicBezTo>
                <a:cubicBezTo>
                  <a:pt x="885" y="487"/>
                  <a:pt x="916" y="497"/>
                  <a:pt x="842" y="504"/>
                </a:cubicBezTo>
                <a:cubicBezTo>
                  <a:pt x="822" y="533"/>
                  <a:pt x="832" y="565"/>
                  <a:pt x="812" y="594"/>
                </a:cubicBezTo>
                <a:cubicBezTo>
                  <a:pt x="820" y="619"/>
                  <a:pt x="833" y="614"/>
                  <a:pt x="848" y="636"/>
                </a:cubicBezTo>
                <a:cubicBezTo>
                  <a:pt x="861" y="714"/>
                  <a:pt x="838" y="646"/>
                  <a:pt x="878" y="678"/>
                </a:cubicBezTo>
                <a:cubicBezTo>
                  <a:pt x="883" y="682"/>
                  <a:pt x="881" y="690"/>
                  <a:pt x="884" y="696"/>
                </a:cubicBezTo>
                <a:cubicBezTo>
                  <a:pt x="895" y="718"/>
                  <a:pt x="910" y="725"/>
                  <a:pt x="932" y="732"/>
                </a:cubicBezTo>
                <a:cubicBezTo>
                  <a:pt x="939" y="754"/>
                  <a:pt x="971" y="800"/>
                  <a:pt x="944" y="822"/>
                </a:cubicBezTo>
                <a:cubicBezTo>
                  <a:pt x="928" y="835"/>
                  <a:pt x="904" y="826"/>
                  <a:pt x="884" y="828"/>
                </a:cubicBezTo>
                <a:cubicBezTo>
                  <a:pt x="849" y="805"/>
                  <a:pt x="859" y="784"/>
                  <a:pt x="818" y="774"/>
                </a:cubicBezTo>
                <a:cubicBezTo>
                  <a:pt x="795" y="740"/>
                  <a:pt x="790" y="738"/>
                  <a:pt x="746" y="732"/>
                </a:cubicBezTo>
                <a:cubicBezTo>
                  <a:pt x="736" y="734"/>
                  <a:pt x="726" y="735"/>
                  <a:pt x="716" y="738"/>
                </a:cubicBezTo>
                <a:cubicBezTo>
                  <a:pt x="704" y="741"/>
                  <a:pt x="680" y="750"/>
                  <a:pt x="680" y="750"/>
                </a:cubicBezTo>
                <a:cubicBezTo>
                  <a:pt x="658" y="772"/>
                  <a:pt x="659" y="776"/>
                  <a:pt x="668" y="750"/>
                </a:cubicBezTo>
                <a:close/>
              </a:path>
            </a:pathLst>
          </a:custGeom>
          <a:pattFill prst="divot">
            <a:fgClr>
              <a:schemeClr val="accent1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343400" y="609600"/>
            <a:ext cx="4648200" cy="609600"/>
          </a:xfrm>
          <a:prstGeom prst="wedgeRectCallout">
            <a:avLst>
              <a:gd name="adj1" fmla="val -98540"/>
              <a:gd name="adj2" fmla="val -2651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&amp;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Rectangle 1"/>
          <p:cNvSpPr>
            <a:spLocks noChangeArrowheads="1"/>
          </p:cNvSpPr>
          <p:nvPr/>
        </p:nvSpPr>
        <p:spPr bwMode="auto">
          <a:xfrm>
            <a:off x="4953000" y="2057402"/>
            <a:ext cx="4038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Atlát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29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3289</Words>
  <Application>Microsoft Office PowerPoint</Application>
  <PresentationFormat>On-screen Show (4:3)</PresentationFormat>
  <Paragraphs>572</Paragraphs>
  <Slides>47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ANHTUAN</dc:creator>
  <cp:lastModifiedBy>HP</cp:lastModifiedBy>
  <cp:revision>40</cp:revision>
  <dcterms:created xsi:type="dcterms:W3CDTF">2018-11-06T14:27:31Z</dcterms:created>
  <dcterms:modified xsi:type="dcterms:W3CDTF">2021-11-08T12:20:11Z</dcterms:modified>
</cp:coreProperties>
</file>