
<file path=[Content_Types].xml><?xml version="1.0" encoding="utf-8"?>
<Types xmlns="http://schemas.openxmlformats.org/package/2006/content-types">
  <Default Extension="png" ContentType="image/png"/>
  <Default Extension="mp3" ContentType="audio/unknown"/>
  <Default Extension="tmp"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av" ContentType="audio/x-wav"/>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73" r:id="rId3"/>
    <p:sldMasterId id="2147483686" r:id="rId4"/>
    <p:sldMasterId id="2147483699" r:id="rId5"/>
    <p:sldMasterId id="2147483712" r:id="rId6"/>
  </p:sldMasterIdLst>
  <p:notesMasterIdLst>
    <p:notesMasterId r:id="rId60"/>
  </p:notesMasterIdLst>
  <p:sldIdLst>
    <p:sldId id="381" r:id="rId7"/>
    <p:sldId id="390" r:id="rId8"/>
    <p:sldId id="386" r:id="rId9"/>
    <p:sldId id="387" r:id="rId10"/>
    <p:sldId id="388" r:id="rId11"/>
    <p:sldId id="389" r:id="rId12"/>
    <p:sldId id="360" r:id="rId13"/>
    <p:sldId id="416" r:id="rId14"/>
    <p:sldId id="401" r:id="rId15"/>
    <p:sldId id="367" r:id="rId16"/>
    <p:sldId id="415" r:id="rId17"/>
    <p:sldId id="410" r:id="rId18"/>
    <p:sldId id="411" r:id="rId19"/>
    <p:sldId id="412" r:id="rId20"/>
    <p:sldId id="261" r:id="rId21"/>
    <p:sldId id="417" r:id="rId22"/>
    <p:sldId id="385" r:id="rId23"/>
    <p:sldId id="382" r:id="rId24"/>
    <p:sldId id="383" r:id="rId25"/>
    <p:sldId id="421" r:id="rId26"/>
    <p:sldId id="392" r:id="rId27"/>
    <p:sldId id="310" r:id="rId28"/>
    <p:sldId id="313" r:id="rId29"/>
    <p:sldId id="394" r:id="rId30"/>
    <p:sldId id="393" r:id="rId31"/>
    <p:sldId id="414" r:id="rId32"/>
    <p:sldId id="399" r:id="rId33"/>
    <p:sldId id="400" r:id="rId34"/>
    <p:sldId id="395" r:id="rId35"/>
    <p:sldId id="422" r:id="rId36"/>
    <p:sldId id="423" r:id="rId37"/>
    <p:sldId id="424" r:id="rId38"/>
    <p:sldId id="426" r:id="rId39"/>
    <p:sldId id="427" r:id="rId40"/>
    <p:sldId id="425" r:id="rId41"/>
    <p:sldId id="418" r:id="rId42"/>
    <p:sldId id="322" r:id="rId43"/>
    <p:sldId id="288" r:id="rId44"/>
    <p:sldId id="419" r:id="rId45"/>
    <p:sldId id="408" r:id="rId46"/>
    <p:sldId id="354" r:id="rId47"/>
    <p:sldId id="404" r:id="rId48"/>
    <p:sldId id="356" r:id="rId49"/>
    <p:sldId id="311" r:id="rId50"/>
    <p:sldId id="420" r:id="rId51"/>
    <p:sldId id="298" r:id="rId52"/>
    <p:sldId id="299" r:id="rId53"/>
    <p:sldId id="300" r:id="rId54"/>
    <p:sldId id="301" r:id="rId55"/>
    <p:sldId id="358" r:id="rId56"/>
    <p:sldId id="359" r:id="rId57"/>
    <p:sldId id="338" r:id="rId58"/>
    <p:sldId id="409" r:id="rId5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FF"/>
    <a:srgbClr val="FFFFFF"/>
    <a:srgbClr val="000099"/>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64" d="100"/>
          <a:sy n="64" d="100"/>
        </p:scale>
        <p:origin x="-72" y="-21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5" Type="http://schemas.openxmlformats.org/officeDocument/2006/relationships/slideMaster" Target="slideMasters/slideMaster5.xml"/><Relationship Id="rId61" Type="http://schemas.openxmlformats.org/officeDocument/2006/relationships/presProps" Target="presProps.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tableStyles" Target="tableStyle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E812C9-C9C2-47E2-8B20-67FCCDE78365}" type="datetimeFigureOut">
              <a:rPr lang="en-US" smtClean="0"/>
              <a:pPr/>
              <a:t>10/19/2021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0EC7F3-C017-4F5B-A1F4-D419C4CD6B8D}" type="slidenum">
              <a:rPr lang="en-US" smtClean="0"/>
              <a:pPr/>
              <a:t>‹#›</a:t>
            </a:fld>
            <a:endParaRPr lang="en-US"/>
          </a:p>
        </p:txBody>
      </p:sp>
    </p:spTree>
    <p:extLst>
      <p:ext uri="{BB962C8B-B14F-4D97-AF65-F5344CB8AC3E}">
        <p14:creationId xmlns:p14="http://schemas.microsoft.com/office/powerpoint/2010/main" val="4200832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50EED8DD-4138-4370-AD63-FCE5C43DBBE4}" type="slidenum">
              <a:rPr lang="en-US"/>
              <a:pPr eaLnBrk="1" hangingPunct="1"/>
              <a:t>15</a:t>
            </a:fld>
            <a:endParaRPr lang="en-US"/>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p:spPr>
        <p:txBody>
          <a:bodyPr/>
          <a:lstStyle/>
          <a:p>
            <a:pPr eaLnBrk="1" hangingPunct="1"/>
            <a:endParaRPr lang="en-US">
              <a:latin typeface="Arial" panose="020B0604020202020204" pitchFamily="34" charset="0"/>
            </a:endParaRPr>
          </a:p>
        </p:txBody>
      </p:sp>
    </p:spTree>
    <p:extLst>
      <p:ext uri="{BB962C8B-B14F-4D97-AF65-F5344CB8AC3E}">
        <p14:creationId xmlns:p14="http://schemas.microsoft.com/office/powerpoint/2010/main" val="28079140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7">
            <a:extLst>
              <a:ext uri="{FF2B5EF4-FFF2-40B4-BE49-F238E27FC236}">
                <a16:creationId xmlns:a16="http://schemas.microsoft.com/office/drawing/2014/main" xmlns="" id="{70CA24DF-D5F5-473C-9FF0-2203A82DAA33}"/>
              </a:ext>
            </a:extLst>
          </p:cNvPr>
          <p:cNvSpPr>
            <a:spLocks noGrp="1" noChangeArrowheads="1"/>
          </p:cNvSpPr>
          <p:nvPr>
            <p:ph type="sldNum" sz="quarter" idx="5"/>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72600BD-D594-4268-B1B0-5F402101DB92}" type="slidenum">
              <a:rPr kumimoji="0" lang="en-US" altLang="vi-VN"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altLang="vi-VN"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72707" name="Rectangle 2">
            <a:extLst>
              <a:ext uri="{FF2B5EF4-FFF2-40B4-BE49-F238E27FC236}">
                <a16:creationId xmlns:a16="http://schemas.microsoft.com/office/drawing/2014/main" xmlns="" id="{D8B79DCB-8742-40F3-9606-0F6C8D2FD5E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8" name="Rectangle 3">
            <a:extLst>
              <a:ext uri="{FF2B5EF4-FFF2-40B4-BE49-F238E27FC236}">
                <a16:creationId xmlns:a16="http://schemas.microsoft.com/office/drawing/2014/main" xmlns="" id="{254942B8-D1CC-4527-904A-D053EF4F6A6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vi-VN">
              <a:cs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dirty="0">
              <a:latin typeface="Calibri" panose="020F0502020204030204" pitchFamily="34" charset="0"/>
            </a:endParaRPr>
          </a:p>
        </p:txBody>
      </p:sp>
      <p:sp>
        <p:nvSpPr>
          <p:cNvPr id="4" name="Chỗ dành sẵn cho Số hiệu Bản chiếu 3"/>
          <p:cNvSpPr>
            <a:spLocks noGrp="1"/>
          </p:cNvSpPr>
          <p:nvPr>
            <p:ph type="sldNum" sz="quarter" idx="10"/>
          </p:nvPr>
        </p:nvSpPr>
        <p:spPr/>
        <p:txBody>
          <a:bodyPr/>
          <a:lstStyle/>
          <a:p>
            <a:fld id="{3BF79B30-2E72-4E45-A503-37B30AC00F1F}" type="slidenum">
              <a:rPr lang="vi-VN" smtClean="0"/>
              <a:t>19</a:t>
            </a:fld>
            <a:endParaRPr lang="vi-VN" dirty="0"/>
          </a:p>
        </p:txBody>
      </p:sp>
    </p:spTree>
    <p:extLst>
      <p:ext uri="{BB962C8B-B14F-4D97-AF65-F5344CB8AC3E}">
        <p14:creationId xmlns:p14="http://schemas.microsoft.com/office/powerpoint/2010/main" val="6523274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E2A333B1-5BC2-4C42-8D6F-639F7085BF33}" type="slidenum">
              <a:rPr lang="en-US" sz="1200">
                <a:latin typeface="VNI-Ariston" pitchFamily="2" charset="0"/>
              </a:rPr>
              <a:pPr algn="r" eaLnBrk="1" hangingPunct="1"/>
              <a:t>21</a:t>
            </a:fld>
            <a:endParaRPr lang="en-US" sz="1200">
              <a:latin typeface="VNI-Ariston" pitchFamily="2" charset="0"/>
            </a:endParaRPr>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atin typeface="Arial" panose="020B0604020202020204" pitchFamily="34" charset="0"/>
            </a:endParaRPr>
          </a:p>
        </p:txBody>
      </p:sp>
    </p:spTree>
    <p:extLst>
      <p:ext uri="{BB962C8B-B14F-4D97-AF65-F5344CB8AC3E}">
        <p14:creationId xmlns:p14="http://schemas.microsoft.com/office/powerpoint/2010/main" val="12126400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txBox="1">
            <a:spLocks noGrp="1" noChangeArrowheads="1"/>
          </p:cNvSpPr>
          <p:nvPr/>
        </p:nvSpPr>
        <p:spPr bwMode="auto">
          <a:xfrm>
            <a:off x="3815373" y="9374301"/>
            <a:ext cx="2918831" cy="493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800" b="1">
                <a:solidFill>
                  <a:srgbClr val="FF3300"/>
                </a:solidFill>
                <a:latin typeface="Times New Roman" panose="02020603050405020304" pitchFamily="18" charset="0"/>
              </a:defRPr>
            </a:lvl1pPr>
            <a:lvl2pPr marL="742950" indent="-285750" eaLnBrk="0" hangingPunct="0">
              <a:defRPr sz="2800" b="1">
                <a:solidFill>
                  <a:srgbClr val="FF3300"/>
                </a:solidFill>
                <a:latin typeface="Times New Roman" panose="02020603050405020304" pitchFamily="18" charset="0"/>
              </a:defRPr>
            </a:lvl2pPr>
            <a:lvl3pPr marL="1143000" indent="-228600" eaLnBrk="0" hangingPunct="0">
              <a:defRPr sz="2800" b="1">
                <a:solidFill>
                  <a:srgbClr val="FF3300"/>
                </a:solidFill>
                <a:latin typeface="Times New Roman" panose="02020603050405020304" pitchFamily="18" charset="0"/>
              </a:defRPr>
            </a:lvl3pPr>
            <a:lvl4pPr marL="1600200" indent="-228600" eaLnBrk="0" hangingPunct="0">
              <a:defRPr sz="2800" b="1">
                <a:solidFill>
                  <a:srgbClr val="FF3300"/>
                </a:solidFill>
                <a:latin typeface="Times New Roman" panose="02020603050405020304" pitchFamily="18" charset="0"/>
              </a:defRPr>
            </a:lvl4pPr>
            <a:lvl5pPr marL="2057400" indent="-228600" eaLnBrk="0" hangingPunct="0">
              <a:defRPr sz="2800" b="1">
                <a:solidFill>
                  <a:srgbClr val="FF3300"/>
                </a:solidFill>
                <a:latin typeface="Times New Roman" panose="02020603050405020304" pitchFamily="18" charset="0"/>
              </a:defRPr>
            </a:lvl5pPr>
            <a:lvl6pPr marL="2514600" indent="-228600" eaLnBrk="0" fontAlgn="base" hangingPunct="0">
              <a:spcBef>
                <a:spcPct val="0"/>
              </a:spcBef>
              <a:spcAft>
                <a:spcPct val="0"/>
              </a:spcAft>
              <a:defRPr sz="2800" b="1">
                <a:solidFill>
                  <a:srgbClr val="FF3300"/>
                </a:solidFill>
                <a:latin typeface="Times New Roman" panose="02020603050405020304" pitchFamily="18" charset="0"/>
              </a:defRPr>
            </a:lvl6pPr>
            <a:lvl7pPr marL="2971800" indent="-228600" eaLnBrk="0" fontAlgn="base" hangingPunct="0">
              <a:spcBef>
                <a:spcPct val="0"/>
              </a:spcBef>
              <a:spcAft>
                <a:spcPct val="0"/>
              </a:spcAft>
              <a:defRPr sz="2800" b="1">
                <a:solidFill>
                  <a:srgbClr val="FF3300"/>
                </a:solidFill>
                <a:latin typeface="Times New Roman" panose="02020603050405020304" pitchFamily="18" charset="0"/>
              </a:defRPr>
            </a:lvl7pPr>
            <a:lvl8pPr marL="3429000" indent="-228600" eaLnBrk="0" fontAlgn="base" hangingPunct="0">
              <a:spcBef>
                <a:spcPct val="0"/>
              </a:spcBef>
              <a:spcAft>
                <a:spcPct val="0"/>
              </a:spcAft>
              <a:defRPr sz="2800" b="1">
                <a:solidFill>
                  <a:srgbClr val="FF3300"/>
                </a:solidFill>
                <a:latin typeface="Times New Roman" panose="02020603050405020304" pitchFamily="18" charset="0"/>
              </a:defRPr>
            </a:lvl8pPr>
            <a:lvl9pPr marL="3886200" indent="-228600" eaLnBrk="0" fontAlgn="base" hangingPunct="0">
              <a:spcBef>
                <a:spcPct val="0"/>
              </a:spcBef>
              <a:spcAft>
                <a:spcPct val="0"/>
              </a:spcAft>
              <a:defRPr sz="2800" b="1">
                <a:solidFill>
                  <a:srgbClr val="FF3300"/>
                </a:solidFill>
                <a:latin typeface="Times New Roman" panose="02020603050405020304" pitchFamily="18" charset="0"/>
              </a:defRPr>
            </a:lvl9pPr>
          </a:lstStyle>
          <a:p>
            <a:pPr algn="r" eaLnBrk="1" hangingPunct="1"/>
            <a:fld id="{218E1A1B-1EBC-4761-A8C3-9970E4AD3588}" type="slidenum">
              <a:rPr lang="en-US" sz="1200" b="0">
                <a:solidFill>
                  <a:schemeClr val="tx1"/>
                </a:solidFill>
                <a:latin typeface="VNI-Ariston" pitchFamily="2" charset="0"/>
              </a:rPr>
              <a:pPr algn="r" eaLnBrk="1" hangingPunct="1"/>
              <a:t>24</a:t>
            </a:fld>
            <a:endParaRPr lang="en-US" sz="1200" b="0">
              <a:solidFill>
                <a:schemeClr val="tx1"/>
              </a:solidFill>
              <a:latin typeface="VNI-Ariston" pitchFamily="2" charset="0"/>
            </a:endParaRPr>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atin typeface="Arial" panose="020B0604020202020204" pitchFamily="34" charset="0"/>
            </a:endParaRPr>
          </a:p>
        </p:txBody>
      </p:sp>
    </p:spTree>
    <p:extLst>
      <p:ext uri="{BB962C8B-B14F-4D97-AF65-F5344CB8AC3E}">
        <p14:creationId xmlns:p14="http://schemas.microsoft.com/office/powerpoint/2010/main" val="28831616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rgbClr val="FF3300"/>
                </a:solidFill>
                <a:latin typeface="Times New Roman" panose="02020603050405020304" pitchFamily="18" charset="0"/>
              </a:defRPr>
            </a:lvl1pPr>
            <a:lvl2pPr marL="742950" indent="-285750" eaLnBrk="0" hangingPunct="0">
              <a:defRPr sz="2800" b="1">
                <a:solidFill>
                  <a:srgbClr val="FF3300"/>
                </a:solidFill>
                <a:latin typeface="Times New Roman" panose="02020603050405020304" pitchFamily="18" charset="0"/>
              </a:defRPr>
            </a:lvl2pPr>
            <a:lvl3pPr marL="1143000" indent="-228600" eaLnBrk="0" hangingPunct="0">
              <a:defRPr sz="2800" b="1">
                <a:solidFill>
                  <a:srgbClr val="FF3300"/>
                </a:solidFill>
                <a:latin typeface="Times New Roman" panose="02020603050405020304" pitchFamily="18" charset="0"/>
              </a:defRPr>
            </a:lvl3pPr>
            <a:lvl4pPr marL="1600200" indent="-228600" eaLnBrk="0" hangingPunct="0">
              <a:defRPr sz="2800" b="1">
                <a:solidFill>
                  <a:srgbClr val="FF3300"/>
                </a:solidFill>
                <a:latin typeface="Times New Roman" panose="02020603050405020304" pitchFamily="18" charset="0"/>
              </a:defRPr>
            </a:lvl4pPr>
            <a:lvl5pPr marL="2057400" indent="-228600" eaLnBrk="0" hangingPunct="0">
              <a:defRPr sz="2800" b="1">
                <a:solidFill>
                  <a:srgbClr val="FF3300"/>
                </a:solidFill>
                <a:latin typeface="Times New Roman" panose="02020603050405020304" pitchFamily="18" charset="0"/>
              </a:defRPr>
            </a:lvl5pPr>
            <a:lvl6pPr marL="2514600" indent="-228600" eaLnBrk="0" fontAlgn="base" hangingPunct="0">
              <a:spcBef>
                <a:spcPct val="0"/>
              </a:spcBef>
              <a:spcAft>
                <a:spcPct val="0"/>
              </a:spcAft>
              <a:defRPr sz="2800" b="1">
                <a:solidFill>
                  <a:srgbClr val="FF3300"/>
                </a:solidFill>
                <a:latin typeface="Times New Roman" panose="02020603050405020304" pitchFamily="18" charset="0"/>
              </a:defRPr>
            </a:lvl6pPr>
            <a:lvl7pPr marL="2971800" indent="-228600" eaLnBrk="0" fontAlgn="base" hangingPunct="0">
              <a:spcBef>
                <a:spcPct val="0"/>
              </a:spcBef>
              <a:spcAft>
                <a:spcPct val="0"/>
              </a:spcAft>
              <a:defRPr sz="2800" b="1">
                <a:solidFill>
                  <a:srgbClr val="FF3300"/>
                </a:solidFill>
                <a:latin typeface="Times New Roman" panose="02020603050405020304" pitchFamily="18" charset="0"/>
              </a:defRPr>
            </a:lvl7pPr>
            <a:lvl8pPr marL="3429000" indent="-228600" eaLnBrk="0" fontAlgn="base" hangingPunct="0">
              <a:spcBef>
                <a:spcPct val="0"/>
              </a:spcBef>
              <a:spcAft>
                <a:spcPct val="0"/>
              </a:spcAft>
              <a:defRPr sz="2800" b="1">
                <a:solidFill>
                  <a:srgbClr val="FF3300"/>
                </a:solidFill>
                <a:latin typeface="Times New Roman" panose="02020603050405020304" pitchFamily="18" charset="0"/>
              </a:defRPr>
            </a:lvl8pPr>
            <a:lvl9pPr marL="3886200" indent="-228600" eaLnBrk="0" fontAlgn="base" hangingPunct="0">
              <a:spcBef>
                <a:spcPct val="0"/>
              </a:spcBef>
              <a:spcAft>
                <a:spcPct val="0"/>
              </a:spcAft>
              <a:defRPr sz="2800" b="1">
                <a:solidFill>
                  <a:srgbClr val="FF3300"/>
                </a:solidFill>
                <a:latin typeface="Times New Roman" panose="02020603050405020304" pitchFamily="18" charset="0"/>
              </a:defRPr>
            </a:lvl9pPr>
          </a:lstStyle>
          <a:p>
            <a:pPr eaLnBrk="1" hangingPunct="1"/>
            <a:fld id="{BDFB817C-292D-4AA0-8BC4-ED2CA15E17D6}" type="slidenum">
              <a:rPr lang="en-US" sz="1200" b="0">
                <a:solidFill>
                  <a:schemeClr val="tx1"/>
                </a:solidFill>
                <a:latin typeface="VNI-Ariston" pitchFamily="2" charset="0"/>
              </a:rPr>
              <a:pPr eaLnBrk="1" hangingPunct="1"/>
              <a:t>27</a:t>
            </a:fld>
            <a:endParaRPr lang="en-US" sz="1200" b="0">
              <a:solidFill>
                <a:schemeClr val="tx1"/>
              </a:solidFill>
              <a:latin typeface="VNI-Ariston" pitchFamily="2" charset="0"/>
            </a:endParaRPr>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atin typeface="Arial" panose="020B0604020202020204" pitchFamily="34" charset="0"/>
            </a:endParaRPr>
          </a:p>
        </p:txBody>
      </p:sp>
    </p:spTree>
    <p:extLst>
      <p:ext uri="{BB962C8B-B14F-4D97-AF65-F5344CB8AC3E}">
        <p14:creationId xmlns:p14="http://schemas.microsoft.com/office/powerpoint/2010/main" val="25776016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800" b="1">
                <a:solidFill>
                  <a:srgbClr val="FF3300"/>
                </a:solidFill>
                <a:latin typeface="Times New Roman" panose="02020603050405020304" pitchFamily="18" charset="0"/>
              </a:defRPr>
            </a:lvl1pPr>
            <a:lvl2pPr marL="742950" indent="-285750" eaLnBrk="0" hangingPunct="0">
              <a:defRPr sz="2800" b="1">
                <a:solidFill>
                  <a:srgbClr val="FF3300"/>
                </a:solidFill>
                <a:latin typeface="Times New Roman" panose="02020603050405020304" pitchFamily="18" charset="0"/>
              </a:defRPr>
            </a:lvl2pPr>
            <a:lvl3pPr marL="1143000" indent="-228600" eaLnBrk="0" hangingPunct="0">
              <a:defRPr sz="2800" b="1">
                <a:solidFill>
                  <a:srgbClr val="FF3300"/>
                </a:solidFill>
                <a:latin typeface="Times New Roman" panose="02020603050405020304" pitchFamily="18" charset="0"/>
              </a:defRPr>
            </a:lvl3pPr>
            <a:lvl4pPr marL="1600200" indent="-228600" eaLnBrk="0" hangingPunct="0">
              <a:defRPr sz="2800" b="1">
                <a:solidFill>
                  <a:srgbClr val="FF3300"/>
                </a:solidFill>
                <a:latin typeface="Times New Roman" panose="02020603050405020304" pitchFamily="18" charset="0"/>
              </a:defRPr>
            </a:lvl4pPr>
            <a:lvl5pPr marL="2057400" indent="-228600" eaLnBrk="0" hangingPunct="0">
              <a:defRPr sz="2800" b="1">
                <a:solidFill>
                  <a:srgbClr val="FF3300"/>
                </a:solidFill>
                <a:latin typeface="Times New Roman" panose="02020603050405020304" pitchFamily="18" charset="0"/>
              </a:defRPr>
            </a:lvl5pPr>
            <a:lvl6pPr marL="2514600" indent="-228600" eaLnBrk="0" fontAlgn="base" hangingPunct="0">
              <a:spcBef>
                <a:spcPct val="0"/>
              </a:spcBef>
              <a:spcAft>
                <a:spcPct val="0"/>
              </a:spcAft>
              <a:defRPr sz="2800" b="1">
                <a:solidFill>
                  <a:srgbClr val="FF3300"/>
                </a:solidFill>
                <a:latin typeface="Times New Roman" panose="02020603050405020304" pitchFamily="18" charset="0"/>
              </a:defRPr>
            </a:lvl6pPr>
            <a:lvl7pPr marL="2971800" indent="-228600" eaLnBrk="0" fontAlgn="base" hangingPunct="0">
              <a:spcBef>
                <a:spcPct val="0"/>
              </a:spcBef>
              <a:spcAft>
                <a:spcPct val="0"/>
              </a:spcAft>
              <a:defRPr sz="2800" b="1">
                <a:solidFill>
                  <a:srgbClr val="FF3300"/>
                </a:solidFill>
                <a:latin typeface="Times New Roman" panose="02020603050405020304" pitchFamily="18" charset="0"/>
              </a:defRPr>
            </a:lvl7pPr>
            <a:lvl8pPr marL="3429000" indent="-228600" eaLnBrk="0" fontAlgn="base" hangingPunct="0">
              <a:spcBef>
                <a:spcPct val="0"/>
              </a:spcBef>
              <a:spcAft>
                <a:spcPct val="0"/>
              </a:spcAft>
              <a:defRPr sz="2800" b="1">
                <a:solidFill>
                  <a:srgbClr val="FF3300"/>
                </a:solidFill>
                <a:latin typeface="Times New Roman" panose="02020603050405020304" pitchFamily="18" charset="0"/>
              </a:defRPr>
            </a:lvl8pPr>
            <a:lvl9pPr marL="3886200" indent="-228600" eaLnBrk="0" fontAlgn="base" hangingPunct="0">
              <a:spcBef>
                <a:spcPct val="0"/>
              </a:spcBef>
              <a:spcAft>
                <a:spcPct val="0"/>
              </a:spcAft>
              <a:defRPr sz="2800" b="1">
                <a:solidFill>
                  <a:srgbClr val="FF3300"/>
                </a:solidFill>
                <a:latin typeface="Times New Roman" panose="02020603050405020304" pitchFamily="18" charset="0"/>
              </a:defRPr>
            </a:lvl9pPr>
          </a:lstStyle>
          <a:p>
            <a:pPr algn="r" eaLnBrk="1" hangingPunct="1"/>
            <a:fld id="{CBF7CEE5-4DC7-4857-8D36-2295EE4BA093}" type="slidenum">
              <a:rPr lang="en-US" sz="1200" b="0">
                <a:solidFill>
                  <a:schemeClr val="tx1"/>
                </a:solidFill>
                <a:latin typeface="VNI-Ariston" pitchFamily="2" charset="0"/>
              </a:rPr>
              <a:pPr algn="r" eaLnBrk="1" hangingPunct="1"/>
              <a:t>33</a:t>
            </a:fld>
            <a:endParaRPr lang="en-US" sz="1200" b="0">
              <a:solidFill>
                <a:schemeClr val="tx1"/>
              </a:solidFill>
              <a:latin typeface="VNI-Ariston" pitchFamily="2" charset="0"/>
            </a:endParaRPr>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atin typeface="Arial" panose="020B0604020202020204" pitchFamily="34" charset="0"/>
            </a:endParaRPr>
          </a:p>
        </p:txBody>
      </p:sp>
    </p:spTree>
    <p:extLst>
      <p:ext uri="{BB962C8B-B14F-4D97-AF65-F5344CB8AC3E}">
        <p14:creationId xmlns:p14="http://schemas.microsoft.com/office/powerpoint/2010/main" val="29590526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3F8C2ABD-EC22-4A47-8A1F-3D6FCF8C92F2}" type="slidenum">
              <a:rPr lang="en-US">
                <a:latin typeface="VNI-Ariston" pitchFamily="2" charset="0"/>
              </a:rPr>
              <a:pPr eaLnBrk="1" hangingPunct="1"/>
              <a:t>38</a:t>
            </a:fld>
            <a:endParaRPr lang="en-US">
              <a:latin typeface="VNI-Ariston" pitchFamily="2" charset="0"/>
            </a:endParaRPr>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atin typeface="Arial" panose="020B0604020202020204" pitchFamily="34" charset="0"/>
            </a:endParaRPr>
          </a:p>
        </p:txBody>
      </p:sp>
    </p:spTree>
    <p:extLst>
      <p:ext uri="{BB962C8B-B14F-4D97-AF65-F5344CB8AC3E}">
        <p14:creationId xmlns:p14="http://schemas.microsoft.com/office/powerpoint/2010/main" val="29914685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7">
            <a:extLst>
              <a:ext uri="{FF2B5EF4-FFF2-40B4-BE49-F238E27FC236}">
                <a16:creationId xmlns:a16="http://schemas.microsoft.com/office/drawing/2014/main" xmlns="" id="{45E42B28-1071-4A6F-A8A4-97FB1CA54B16}"/>
              </a:ext>
            </a:extLst>
          </p:cNvPr>
          <p:cNvSpPr>
            <a:spLocks noGrp="1" noChangeArrowheads="1"/>
          </p:cNvSpPr>
          <p:nvPr>
            <p:ph type="sldNum" sz="quarter" idx="5"/>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E1D2AB8-42F5-4DE5-BF9B-BC9D7179DA63}" type="slidenum">
              <a:rPr kumimoji="0" lang="en-US" altLang="vi-VN"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altLang="vi-VN"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68611" name="Rectangle 2">
            <a:extLst>
              <a:ext uri="{FF2B5EF4-FFF2-40B4-BE49-F238E27FC236}">
                <a16:creationId xmlns:a16="http://schemas.microsoft.com/office/drawing/2014/main" xmlns="" id="{85173C9D-53A9-4A8E-A168-75A96AFF547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2" name="Rectangle 3">
            <a:extLst>
              <a:ext uri="{FF2B5EF4-FFF2-40B4-BE49-F238E27FC236}">
                <a16:creationId xmlns:a16="http://schemas.microsoft.com/office/drawing/2014/main" xmlns="" id="{AD6B5856-3A3D-4234-BADB-9D9CE53D8DD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vi-VN">
              <a:cs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a:extLst>
              <a:ext uri="{FF2B5EF4-FFF2-40B4-BE49-F238E27FC236}">
                <a16:creationId xmlns:a16="http://schemas.microsoft.com/office/drawing/2014/main" xmlns="" id="{0E861EA0-FAA5-4D1C-AD83-269A72451855}"/>
              </a:ext>
            </a:extLst>
          </p:cNvPr>
          <p:cNvSpPr>
            <a:spLocks noGrp="1" noChangeArrowheads="1"/>
          </p:cNvSpPr>
          <p:nvPr>
            <p:ph type="sldNum" sz="quarter" idx="5"/>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4646B1-E376-4DBF-9B7C-3F7A5F56290F}" type="slidenum">
              <a:rPr kumimoji="0" lang="en-US" altLang="vi-VN"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US" altLang="vi-VN"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71683" name="Rectangle 2">
            <a:extLst>
              <a:ext uri="{FF2B5EF4-FFF2-40B4-BE49-F238E27FC236}">
                <a16:creationId xmlns:a16="http://schemas.microsoft.com/office/drawing/2014/main" xmlns="" id="{CB12F765-14C0-403E-9B3C-BE5C2FEADA2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4" name="Rectangle 3">
            <a:extLst>
              <a:ext uri="{FF2B5EF4-FFF2-40B4-BE49-F238E27FC236}">
                <a16:creationId xmlns:a16="http://schemas.microsoft.com/office/drawing/2014/main" xmlns="" id="{ACCF9F67-6D7F-453A-A8BD-E1D76A748AA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vi-VN">
              <a:cs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3FE8E88-692C-4864-A2A8-59988825DE47}" type="datetimeFigureOut">
              <a:rPr lang="en-US" smtClean="0"/>
              <a:pPr/>
              <a:t>10/19/2021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0594DA-FC50-47FB-9411-4A9613091D61}" type="slidenum">
              <a:rPr lang="en-US" smtClean="0"/>
              <a:pPr/>
              <a:t>‹#›</a:t>
            </a:fld>
            <a:endParaRPr lang="en-US"/>
          </a:p>
        </p:txBody>
      </p:sp>
    </p:spTree>
    <p:extLst>
      <p:ext uri="{BB962C8B-B14F-4D97-AF65-F5344CB8AC3E}">
        <p14:creationId xmlns:p14="http://schemas.microsoft.com/office/powerpoint/2010/main" val="27359215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3FE8E88-692C-4864-A2A8-59988825DE47}" type="datetimeFigureOut">
              <a:rPr lang="en-US" smtClean="0"/>
              <a:pPr/>
              <a:t>10/19/2021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0594DA-FC50-47FB-9411-4A9613091D61}" type="slidenum">
              <a:rPr lang="en-US" smtClean="0"/>
              <a:pPr/>
              <a:t>‹#›</a:t>
            </a:fld>
            <a:endParaRPr lang="en-US"/>
          </a:p>
        </p:txBody>
      </p:sp>
    </p:spTree>
    <p:extLst>
      <p:ext uri="{BB962C8B-B14F-4D97-AF65-F5344CB8AC3E}">
        <p14:creationId xmlns:p14="http://schemas.microsoft.com/office/powerpoint/2010/main" val="14506094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3FE8E88-692C-4864-A2A8-59988825DE47}" type="datetimeFigureOut">
              <a:rPr lang="en-US" smtClean="0"/>
              <a:pPr/>
              <a:t>10/19/2021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0594DA-FC50-47FB-9411-4A9613091D61}" type="slidenum">
              <a:rPr lang="en-US" smtClean="0"/>
              <a:pPr/>
              <a:t>‹#›</a:t>
            </a:fld>
            <a:endParaRPr lang="en-US"/>
          </a:p>
        </p:txBody>
      </p:sp>
    </p:spTree>
    <p:extLst>
      <p:ext uri="{BB962C8B-B14F-4D97-AF65-F5344CB8AC3E}">
        <p14:creationId xmlns:p14="http://schemas.microsoft.com/office/powerpoint/2010/main" val="2375516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09755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êu đề bản chiếu">
    <p:spTree>
      <p:nvGrpSpPr>
        <p:cNvPr id="1" name=""/>
        <p:cNvGrpSpPr/>
        <p:nvPr/>
      </p:nvGrpSpPr>
      <p:grpSpPr>
        <a:xfrm>
          <a:off x="0" y="0"/>
          <a:ext cx="0" cy="0"/>
          <a:chOff x="0" y="0"/>
          <a:chExt cx="0" cy="0"/>
        </a:xfrm>
      </p:grpSpPr>
      <p:sp>
        <p:nvSpPr>
          <p:cNvPr id="2" name="Tiêu đề 1"/>
          <p:cNvSpPr>
            <a:spLocks noGrp="1"/>
          </p:cNvSpPr>
          <p:nvPr>
            <p:ph type="ctrTitle"/>
          </p:nvPr>
        </p:nvSpPr>
        <p:spPr>
          <a:xfrm>
            <a:off x="914400" y="2130426"/>
            <a:ext cx="10363200" cy="1470025"/>
          </a:xfrm>
        </p:spPr>
        <p:txBody>
          <a:bodyPr/>
          <a:lstStyle/>
          <a:p>
            <a:r>
              <a:rPr lang="vi-VN"/>
              <a:t>Bấm &amp; sửa kiểu tiêu đề</a:t>
            </a:r>
          </a:p>
        </p:txBody>
      </p:sp>
      <p:sp>
        <p:nvSpPr>
          <p:cNvPr id="3" name="Tiêu đề phụ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vi-VN"/>
              <a:t>Bấm &amp; sửa kiểu phụ đề</a:t>
            </a:r>
          </a:p>
        </p:txBody>
      </p:sp>
      <p:sp>
        <p:nvSpPr>
          <p:cNvPr id="4" name="Chỗ dành sẵn cho Ngày tháng 3">
            <a:extLst>
              <a:ext uri="{FF2B5EF4-FFF2-40B4-BE49-F238E27FC236}">
                <a16:creationId xmlns:a16="http://schemas.microsoft.com/office/drawing/2014/main" xmlns="" id="{C3497B17-1118-477E-BA25-1FB62805B44D}"/>
              </a:ext>
            </a:extLst>
          </p:cNvPr>
          <p:cNvSpPr>
            <a:spLocks noGrp="1"/>
          </p:cNvSpPr>
          <p:nvPr>
            <p:ph type="dt" sz="half" idx="10"/>
          </p:nvPr>
        </p:nvSpPr>
        <p:spPr/>
        <p:txBody>
          <a:bodyPr/>
          <a:lstStyle>
            <a:lvl1pPr>
              <a:defRPr/>
            </a:lvl1pPr>
          </a:lstStyle>
          <a:p>
            <a:pPr>
              <a:defRPr/>
            </a:pPr>
            <a:fld id="{C9880541-41B6-4084-AF56-7A24BE20A248}" type="datetime1">
              <a:rPr lang="vi-VN"/>
              <a:pPr>
                <a:defRPr/>
              </a:pPr>
              <a:t>19/10/2021</a:t>
            </a:fld>
            <a:endParaRPr lang="vi-VN"/>
          </a:p>
        </p:txBody>
      </p:sp>
      <p:sp>
        <p:nvSpPr>
          <p:cNvPr id="5" name="Chỗ dành sẵn cho Chân trang 4">
            <a:extLst>
              <a:ext uri="{FF2B5EF4-FFF2-40B4-BE49-F238E27FC236}">
                <a16:creationId xmlns:a16="http://schemas.microsoft.com/office/drawing/2014/main" xmlns="" id="{B5C07809-E9D9-455F-8E5C-DFE2092A60B2}"/>
              </a:ext>
            </a:extLst>
          </p:cNvPr>
          <p:cNvSpPr>
            <a:spLocks noGrp="1"/>
          </p:cNvSpPr>
          <p:nvPr>
            <p:ph type="ftr" sz="quarter" idx="11"/>
          </p:nvPr>
        </p:nvSpPr>
        <p:spPr/>
        <p:txBody>
          <a:bodyPr/>
          <a:lstStyle>
            <a:lvl1pPr>
              <a:defRPr/>
            </a:lvl1pPr>
          </a:lstStyle>
          <a:p>
            <a:r>
              <a:rPr lang="en-US" altLang="vi-VN"/>
              <a:t>Phạm Xuân An- THCS Hưng Thành - VĨnh Lợi - Bạc Liêu</a:t>
            </a:r>
          </a:p>
        </p:txBody>
      </p:sp>
      <p:sp>
        <p:nvSpPr>
          <p:cNvPr id="6" name="Chỗ dành sẵn cho Số hiệu Bản chiếu 5">
            <a:extLst>
              <a:ext uri="{FF2B5EF4-FFF2-40B4-BE49-F238E27FC236}">
                <a16:creationId xmlns:a16="http://schemas.microsoft.com/office/drawing/2014/main" xmlns="" id="{5F7AB9E3-0293-4C25-A01B-FB997984EEA1}"/>
              </a:ext>
            </a:extLst>
          </p:cNvPr>
          <p:cNvSpPr>
            <a:spLocks noGrp="1"/>
          </p:cNvSpPr>
          <p:nvPr>
            <p:ph type="sldNum" sz="quarter" idx="12"/>
          </p:nvPr>
        </p:nvSpPr>
        <p:spPr/>
        <p:txBody>
          <a:bodyPr/>
          <a:lstStyle>
            <a:lvl1pPr>
              <a:defRPr/>
            </a:lvl1pPr>
          </a:lstStyle>
          <a:p>
            <a:fld id="{7E9B4F81-48AE-4024-834A-F0BD741E73F9}" type="slidenum">
              <a:rPr lang="vi-VN" altLang="vi-VN"/>
              <a:pPr/>
              <a:t>‹#›</a:t>
            </a:fld>
            <a:endParaRPr lang="vi-VN" altLang="vi-VN"/>
          </a:p>
        </p:txBody>
      </p:sp>
    </p:spTree>
    <p:extLst>
      <p:ext uri="{BB962C8B-B14F-4D97-AF65-F5344CB8AC3E}">
        <p14:creationId xmlns:p14="http://schemas.microsoft.com/office/powerpoint/2010/main" val="39583497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p>
        </p:txBody>
      </p:sp>
      <p:sp>
        <p:nvSpPr>
          <p:cNvPr id="3" name="Chỗ dành sẵn cho Nội dung 2"/>
          <p:cNvSpPr>
            <a:spLocks noGrp="1"/>
          </p:cNvSpPr>
          <p:nvPr>
            <p:ph idx="1"/>
          </p:nvPr>
        </p:nvSpPr>
        <p:spPr/>
        <p:txBody>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Chỗ dành sẵn cho Ngày tháng 3">
            <a:extLst>
              <a:ext uri="{FF2B5EF4-FFF2-40B4-BE49-F238E27FC236}">
                <a16:creationId xmlns:a16="http://schemas.microsoft.com/office/drawing/2014/main" xmlns="" id="{F36EE72F-4AB8-48D2-B439-C0B1DEB52280}"/>
              </a:ext>
            </a:extLst>
          </p:cNvPr>
          <p:cNvSpPr>
            <a:spLocks noGrp="1"/>
          </p:cNvSpPr>
          <p:nvPr>
            <p:ph type="dt" sz="half" idx="10"/>
          </p:nvPr>
        </p:nvSpPr>
        <p:spPr/>
        <p:txBody>
          <a:bodyPr/>
          <a:lstStyle>
            <a:lvl1pPr>
              <a:defRPr/>
            </a:lvl1pPr>
          </a:lstStyle>
          <a:p>
            <a:pPr>
              <a:defRPr/>
            </a:pPr>
            <a:fld id="{D5354FE9-9374-4526-89A3-8C76AF34654A}" type="datetime1">
              <a:rPr lang="vi-VN"/>
              <a:pPr>
                <a:defRPr/>
              </a:pPr>
              <a:t>19/10/2021</a:t>
            </a:fld>
            <a:endParaRPr lang="vi-VN"/>
          </a:p>
        </p:txBody>
      </p:sp>
      <p:sp>
        <p:nvSpPr>
          <p:cNvPr id="5" name="Chỗ dành sẵn cho Chân trang 4">
            <a:extLst>
              <a:ext uri="{FF2B5EF4-FFF2-40B4-BE49-F238E27FC236}">
                <a16:creationId xmlns:a16="http://schemas.microsoft.com/office/drawing/2014/main" xmlns="" id="{4F46AADB-6AAE-4284-8BDB-5B4F325E11CF}"/>
              </a:ext>
            </a:extLst>
          </p:cNvPr>
          <p:cNvSpPr>
            <a:spLocks noGrp="1"/>
          </p:cNvSpPr>
          <p:nvPr>
            <p:ph type="ftr" sz="quarter" idx="11"/>
          </p:nvPr>
        </p:nvSpPr>
        <p:spPr/>
        <p:txBody>
          <a:bodyPr/>
          <a:lstStyle>
            <a:lvl1pPr>
              <a:defRPr/>
            </a:lvl1pPr>
          </a:lstStyle>
          <a:p>
            <a:r>
              <a:rPr lang="en-US" altLang="vi-VN"/>
              <a:t>Phạm Xuân An- THCS Hưng Thành - VĨnh Lợi - Bạc Liêu</a:t>
            </a:r>
          </a:p>
        </p:txBody>
      </p:sp>
      <p:sp>
        <p:nvSpPr>
          <p:cNvPr id="6" name="Chỗ dành sẵn cho Số hiệu Bản chiếu 5">
            <a:extLst>
              <a:ext uri="{FF2B5EF4-FFF2-40B4-BE49-F238E27FC236}">
                <a16:creationId xmlns:a16="http://schemas.microsoft.com/office/drawing/2014/main" xmlns="" id="{35A04665-879A-419A-863D-B1572B45F5C5}"/>
              </a:ext>
            </a:extLst>
          </p:cNvPr>
          <p:cNvSpPr>
            <a:spLocks noGrp="1"/>
          </p:cNvSpPr>
          <p:nvPr>
            <p:ph type="sldNum" sz="quarter" idx="12"/>
          </p:nvPr>
        </p:nvSpPr>
        <p:spPr/>
        <p:txBody>
          <a:bodyPr/>
          <a:lstStyle>
            <a:lvl1pPr>
              <a:defRPr/>
            </a:lvl1pPr>
          </a:lstStyle>
          <a:p>
            <a:fld id="{F82F9172-B3FD-4184-9772-2BF61EA8DD17}" type="slidenum">
              <a:rPr lang="vi-VN" altLang="vi-VN"/>
              <a:pPr/>
              <a:t>‹#›</a:t>
            </a:fld>
            <a:endParaRPr lang="vi-VN" altLang="vi-VN"/>
          </a:p>
        </p:txBody>
      </p:sp>
    </p:spTree>
    <p:extLst>
      <p:ext uri="{BB962C8B-B14F-4D97-AF65-F5344CB8AC3E}">
        <p14:creationId xmlns:p14="http://schemas.microsoft.com/office/powerpoint/2010/main" val="7532640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Đầu trang của Phần">
    <p:spTree>
      <p:nvGrpSpPr>
        <p:cNvPr id="1" name=""/>
        <p:cNvGrpSpPr/>
        <p:nvPr/>
      </p:nvGrpSpPr>
      <p:grpSpPr>
        <a:xfrm>
          <a:off x="0" y="0"/>
          <a:ext cx="0" cy="0"/>
          <a:chOff x="0" y="0"/>
          <a:chExt cx="0" cy="0"/>
        </a:xfrm>
      </p:grpSpPr>
      <p:sp>
        <p:nvSpPr>
          <p:cNvPr id="2" name="Tiêu đề 1"/>
          <p:cNvSpPr>
            <a:spLocks noGrp="1"/>
          </p:cNvSpPr>
          <p:nvPr>
            <p:ph type="title"/>
          </p:nvPr>
        </p:nvSpPr>
        <p:spPr>
          <a:xfrm>
            <a:off x="963084" y="4406901"/>
            <a:ext cx="10363200" cy="1362075"/>
          </a:xfrm>
        </p:spPr>
        <p:txBody>
          <a:bodyPr anchor="t"/>
          <a:lstStyle>
            <a:lvl1pPr algn="l">
              <a:defRPr sz="4000" b="1" cap="all"/>
            </a:lvl1pPr>
          </a:lstStyle>
          <a:p>
            <a:r>
              <a:rPr lang="vi-VN"/>
              <a:t>Bấm &amp; sửa kiểu tiêu đề</a:t>
            </a:r>
          </a:p>
        </p:txBody>
      </p:sp>
      <p:sp>
        <p:nvSpPr>
          <p:cNvPr id="3" name="Chỗ dành sẵn cho Văn bản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Bấm &amp; sửa kiểu tiêu đề</a:t>
            </a:r>
          </a:p>
        </p:txBody>
      </p:sp>
      <p:sp>
        <p:nvSpPr>
          <p:cNvPr id="4" name="Chỗ dành sẵn cho Ngày tháng 3">
            <a:extLst>
              <a:ext uri="{FF2B5EF4-FFF2-40B4-BE49-F238E27FC236}">
                <a16:creationId xmlns:a16="http://schemas.microsoft.com/office/drawing/2014/main" xmlns="" id="{45A31E17-290A-4E6A-BE92-E75921D75862}"/>
              </a:ext>
            </a:extLst>
          </p:cNvPr>
          <p:cNvSpPr>
            <a:spLocks noGrp="1"/>
          </p:cNvSpPr>
          <p:nvPr>
            <p:ph type="dt" sz="half" idx="10"/>
          </p:nvPr>
        </p:nvSpPr>
        <p:spPr/>
        <p:txBody>
          <a:bodyPr/>
          <a:lstStyle>
            <a:lvl1pPr>
              <a:defRPr/>
            </a:lvl1pPr>
          </a:lstStyle>
          <a:p>
            <a:pPr>
              <a:defRPr/>
            </a:pPr>
            <a:fld id="{922F216F-F53A-4B3A-A48A-3004F7E550DB}" type="datetime1">
              <a:rPr lang="vi-VN"/>
              <a:pPr>
                <a:defRPr/>
              </a:pPr>
              <a:t>19/10/2021</a:t>
            </a:fld>
            <a:endParaRPr lang="vi-VN"/>
          </a:p>
        </p:txBody>
      </p:sp>
      <p:sp>
        <p:nvSpPr>
          <p:cNvPr id="5" name="Chỗ dành sẵn cho Chân trang 4">
            <a:extLst>
              <a:ext uri="{FF2B5EF4-FFF2-40B4-BE49-F238E27FC236}">
                <a16:creationId xmlns:a16="http://schemas.microsoft.com/office/drawing/2014/main" xmlns="" id="{04071554-37AB-44AF-A854-5F2493E0688B}"/>
              </a:ext>
            </a:extLst>
          </p:cNvPr>
          <p:cNvSpPr>
            <a:spLocks noGrp="1"/>
          </p:cNvSpPr>
          <p:nvPr>
            <p:ph type="ftr" sz="quarter" idx="11"/>
          </p:nvPr>
        </p:nvSpPr>
        <p:spPr/>
        <p:txBody>
          <a:bodyPr/>
          <a:lstStyle>
            <a:lvl1pPr>
              <a:defRPr/>
            </a:lvl1pPr>
          </a:lstStyle>
          <a:p>
            <a:r>
              <a:rPr lang="en-US" altLang="vi-VN"/>
              <a:t>Phạm Xuân An- THCS Hưng Thành - VĨnh Lợi - Bạc Liêu</a:t>
            </a:r>
          </a:p>
        </p:txBody>
      </p:sp>
      <p:sp>
        <p:nvSpPr>
          <p:cNvPr id="6" name="Chỗ dành sẵn cho Số hiệu Bản chiếu 5">
            <a:extLst>
              <a:ext uri="{FF2B5EF4-FFF2-40B4-BE49-F238E27FC236}">
                <a16:creationId xmlns:a16="http://schemas.microsoft.com/office/drawing/2014/main" xmlns="" id="{8BDF6477-E7FD-48AD-8C28-6DC704F43A3E}"/>
              </a:ext>
            </a:extLst>
          </p:cNvPr>
          <p:cNvSpPr>
            <a:spLocks noGrp="1"/>
          </p:cNvSpPr>
          <p:nvPr>
            <p:ph type="sldNum" sz="quarter" idx="12"/>
          </p:nvPr>
        </p:nvSpPr>
        <p:spPr/>
        <p:txBody>
          <a:bodyPr/>
          <a:lstStyle>
            <a:lvl1pPr>
              <a:defRPr/>
            </a:lvl1pPr>
          </a:lstStyle>
          <a:p>
            <a:fld id="{0BC5B8BB-D820-42D0-A0AE-11024C4F317E}" type="slidenum">
              <a:rPr lang="vi-VN" altLang="vi-VN"/>
              <a:pPr/>
              <a:t>‹#›</a:t>
            </a:fld>
            <a:endParaRPr lang="vi-VN" altLang="vi-VN"/>
          </a:p>
        </p:txBody>
      </p:sp>
    </p:spTree>
    <p:extLst>
      <p:ext uri="{BB962C8B-B14F-4D97-AF65-F5344CB8AC3E}">
        <p14:creationId xmlns:p14="http://schemas.microsoft.com/office/powerpoint/2010/main" val="24680988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Hai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p>
        </p:txBody>
      </p:sp>
      <p:sp>
        <p:nvSpPr>
          <p:cNvPr id="3" name="Chỗ dành sẵn cho Nội dung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Chỗ dành sẵn cho Nội dung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5" name="Chỗ dành sẵn cho Ngày tháng 3">
            <a:extLst>
              <a:ext uri="{FF2B5EF4-FFF2-40B4-BE49-F238E27FC236}">
                <a16:creationId xmlns:a16="http://schemas.microsoft.com/office/drawing/2014/main" xmlns="" id="{EFD443F1-758C-4109-987B-6697A50C6CDD}"/>
              </a:ext>
            </a:extLst>
          </p:cNvPr>
          <p:cNvSpPr>
            <a:spLocks noGrp="1"/>
          </p:cNvSpPr>
          <p:nvPr>
            <p:ph type="dt" sz="half" idx="10"/>
          </p:nvPr>
        </p:nvSpPr>
        <p:spPr/>
        <p:txBody>
          <a:bodyPr/>
          <a:lstStyle>
            <a:lvl1pPr>
              <a:defRPr/>
            </a:lvl1pPr>
          </a:lstStyle>
          <a:p>
            <a:pPr>
              <a:defRPr/>
            </a:pPr>
            <a:fld id="{5BF290CB-BD23-419B-8D3A-1F91898A2682}" type="datetime1">
              <a:rPr lang="vi-VN"/>
              <a:pPr>
                <a:defRPr/>
              </a:pPr>
              <a:t>19/10/2021</a:t>
            </a:fld>
            <a:endParaRPr lang="vi-VN"/>
          </a:p>
        </p:txBody>
      </p:sp>
      <p:sp>
        <p:nvSpPr>
          <p:cNvPr id="6" name="Chỗ dành sẵn cho Chân trang 4">
            <a:extLst>
              <a:ext uri="{FF2B5EF4-FFF2-40B4-BE49-F238E27FC236}">
                <a16:creationId xmlns:a16="http://schemas.microsoft.com/office/drawing/2014/main" xmlns="" id="{71C88A4B-1BE3-455D-AC3A-4CE8AFB2E47C}"/>
              </a:ext>
            </a:extLst>
          </p:cNvPr>
          <p:cNvSpPr>
            <a:spLocks noGrp="1"/>
          </p:cNvSpPr>
          <p:nvPr>
            <p:ph type="ftr" sz="quarter" idx="11"/>
          </p:nvPr>
        </p:nvSpPr>
        <p:spPr/>
        <p:txBody>
          <a:bodyPr/>
          <a:lstStyle>
            <a:lvl1pPr>
              <a:defRPr/>
            </a:lvl1pPr>
          </a:lstStyle>
          <a:p>
            <a:r>
              <a:rPr lang="en-US" altLang="vi-VN"/>
              <a:t>Phạm Xuân An- THCS Hưng Thành - VĨnh Lợi - Bạc Liêu</a:t>
            </a:r>
          </a:p>
        </p:txBody>
      </p:sp>
      <p:sp>
        <p:nvSpPr>
          <p:cNvPr id="7" name="Chỗ dành sẵn cho Số hiệu Bản chiếu 5">
            <a:extLst>
              <a:ext uri="{FF2B5EF4-FFF2-40B4-BE49-F238E27FC236}">
                <a16:creationId xmlns:a16="http://schemas.microsoft.com/office/drawing/2014/main" xmlns="" id="{2AF620F2-7606-49CD-ABBC-435C44D61381}"/>
              </a:ext>
            </a:extLst>
          </p:cNvPr>
          <p:cNvSpPr>
            <a:spLocks noGrp="1"/>
          </p:cNvSpPr>
          <p:nvPr>
            <p:ph type="sldNum" sz="quarter" idx="12"/>
          </p:nvPr>
        </p:nvSpPr>
        <p:spPr/>
        <p:txBody>
          <a:bodyPr/>
          <a:lstStyle>
            <a:lvl1pPr>
              <a:defRPr/>
            </a:lvl1pPr>
          </a:lstStyle>
          <a:p>
            <a:fld id="{627825C1-C17D-4BE3-97A2-94C10B362373}" type="slidenum">
              <a:rPr lang="vi-VN" altLang="vi-VN"/>
              <a:pPr/>
              <a:t>‹#›</a:t>
            </a:fld>
            <a:endParaRPr lang="vi-VN" altLang="vi-VN"/>
          </a:p>
        </p:txBody>
      </p:sp>
    </p:spTree>
    <p:extLst>
      <p:ext uri="{BB962C8B-B14F-4D97-AF65-F5344CB8AC3E}">
        <p14:creationId xmlns:p14="http://schemas.microsoft.com/office/powerpoint/2010/main" val="18602284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Phép so sánh">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lvl1pPr>
              <a:defRPr/>
            </a:lvl1pPr>
          </a:lstStyle>
          <a:p>
            <a:r>
              <a:rPr lang="vi-VN"/>
              <a:t>Bấm &amp; sửa kiểu tiêu đề</a:t>
            </a:r>
          </a:p>
        </p:txBody>
      </p:sp>
      <p:sp>
        <p:nvSpPr>
          <p:cNvPr id="3" name="Chỗ dành sẵn cho Văn bản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Bấm &amp; sửa kiểu tiêu đề</a:t>
            </a:r>
          </a:p>
        </p:txBody>
      </p:sp>
      <p:sp>
        <p:nvSpPr>
          <p:cNvPr id="4" name="Chỗ dành sẵn cho Nội dung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5" name="Chỗ dành sẵn cho Văn bản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Bấm &amp; sửa kiểu tiêu đề</a:t>
            </a:r>
          </a:p>
        </p:txBody>
      </p:sp>
      <p:sp>
        <p:nvSpPr>
          <p:cNvPr id="6" name="Chỗ dành sẵn cho Nội dung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7" name="Chỗ dành sẵn cho Ngày tháng 3">
            <a:extLst>
              <a:ext uri="{FF2B5EF4-FFF2-40B4-BE49-F238E27FC236}">
                <a16:creationId xmlns:a16="http://schemas.microsoft.com/office/drawing/2014/main" xmlns="" id="{730FAB9F-8F34-47FE-A5F8-E0C66E40005A}"/>
              </a:ext>
            </a:extLst>
          </p:cNvPr>
          <p:cNvSpPr>
            <a:spLocks noGrp="1"/>
          </p:cNvSpPr>
          <p:nvPr>
            <p:ph type="dt" sz="half" idx="10"/>
          </p:nvPr>
        </p:nvSpPr>
        <p:spPr/>
        <p:txBody>
          <a:bodyPr/>
          <a:lstStyle>
            <a:lvl1pPr>
              <a:defRPr/>
            </a:lvl1pPr>
          </a:lstStyle>
          <a:p>
            <a:pPr>
              <a:defRPr/>
            </a:pPr>
            <a:fld id="{EE323516-FC7B-4C8A-A68D-CADBCD9B991A}" type="datetime1">
              <a:rPr lang="vi-VN"/>
              <a:pPr>
                <a:defRPr/>
              </a:pPr>
              <a:t>19/10/2021</a:t>
            </a:fld>
            <a:endParaRPr lang="vi-VN"/>
          </a:p>
        </p:txBody>
      </p:sp>
      <p:sp>
        <p:nvSpPr>
          <p:cNvPr id="8" name="Chỗ dành sẵn cho Chân trang 4">
            <a:extLst>
              <a:ext uri="{FF2B5EF4-FFF2-40B4-BE49-F238E27FC236}">
                <a16:creationId xmlns:a16="http://schemas.microsoft.com/office/drawing/2014/main" xmlns="" id="{E52C1A8D-CA26-4351-BD61-459E5116233B}"/>
              </a:ext>
            </a:extLst>
          </p:cNvPr>
          <p:cNvSpPr>
            <a:spLocks noGrp="1"/>
          </p:cNvSpPr>
          <p:nvPr>
            <p:ph type="ftr" sz="quarter" idx="11"/>
          </p:nvPr>
        </p:nvSpPr>
        <p:spPr/>
        <p:txBody>
          <a:bodyPr/>
          <a:lstStyle>
            <a:lvl1pPr>
              <a:defRPr/>
            </a:lvl1pPr>
          </a:lstStyle>
          <a:p>
            <a:r>
              <a:rPr lang="en-US" altLang="vi-VN"/>
              <a:t>Phạm Xuân An- THCS Hưng Thành - VĨnh Lợi - Bạc Liêu</a:t>
            </a:r>
          </a:p>
        </p:txBody>
      </p:sp>
      <p:sp>
        <p:nvSpPr>
          <p:cNvPr id="9" name="Chỗ dành sẵn cho Số hiệu Bản chiếu 5">
            <a:extLst>
              <a:ext uri="{FF2B5EF4-FFF2-40B4-BE49-F238E27FC236}">
                <a16:creationId xmlns:a16="http://schemas.microsoft.com/office/drawing/2014/main" xmlns="" id="{9ED3112D-AC72-485F-8E56-2FF7DF3F24DA}"/>
              </a:ext>
            </a:extLst>
          </p:cNvPr>
          <p:cNvSpPr>
            <a:spLocks noGrp="1"/>
          </p:cNvSpPr>
          <p:nvPr>
            <p:ph type="sldNum" sz="quarter" idx="12"/>
          </p:nvPr>
        </p:nvSpPr>
        <p:spPr/>
        <p:txBody>
          <a:bodyPr/>
          <a:lstStyle>
            <a:lvl1pPr>
              <a:defRPr/>
            </a:lvl1pPr>
          </a:lstStyle>
          <a:p>
            <a:fld id="{77D29181-75E4-44BC-A569-4CEA537A4A01}" type="slidenum">
              <a:rPr lang="vi-VN" altLang="vi-VN"/>
              <a:pPr/>
              <a:t>‹#›</a:t>
            </a:fld>
            <a:endParaRPr lang="vi-VN" altLang="vi-VN"/>
          </a:p>
        </p:txBody>
      </p:sp>
    </p:spTree>
    <p:extLst>
      <p:ext uri="{BB962C8B-B14F-4D97-AF65-F5344CB8AC3E}">
        <p14:creationId xmlns:p14="http://schemas.microsoft.com/office/powerpoint/2010/main" val="12935302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Chỉ Tiêu đề">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p>
        </p:txBody>
      </p:sp>
      <p:sp>
        <p:nvSpPr>
          <p:cNvPr id="3" name="Chỗ dành sẵn cho Ngày tháng 3">
            <a:extLst>
              <a:ext uri="{FF2B5EF4-FFF2-40B4-BE49-F238E27FC236}">
                <a16:creationId xmlns:a16="http://schemas.microsoft.com/office/drawing/2014/main" xmlns="" id="{74CA0353-DF28-41D7-9358-ABD119D3D08C}"/>
              </a:ext>
            </a:extLst>
          </p:cNvPr>
          <p:cNvSpPr>
            <a:spLocks noGrp="1"/>
          </p:cNvSpPr>
          <p:nvPr>
            <p:ph type="dt" sz="half" idx="10"/>
          </p:nvPr>
        </p:nvSpPr>
        <p:spPr/>
        <p:txBody>
          <a:bodyPr/>
          <a:lstStyle>
            <a:lvl1pPr>
              <a:defRPr/>
            </a:lvl1pPr>
          </a:lstStyle>
          <a:p>
            <a:pPr>
              <a:defRPr/>
            </a:pPr>
            <a:fld id="{E1E20BA8-A718-422B-B63A-6E79E3B74BC5}" type="datetime1">
              <a:rPr lang="vi-VN"/>
              <a:pPr>
                <a:defRPr/>
              </a:pPr>
              <a:t>19/10/2021</a:t>
            </a:fld>
            <a:endParaRPr lang="vi-VN"/>
          </a:p>
        </p:txBody>
      </p:sp>
      <p:sp>
        <p:nvSpPr>
          <p:cNvPr id="4" name="Chỗ dành sẵn cho Chân trang 4">
            <a:extLst>
              <a:ext uri="{FF2B5EF4-FFF2-40B4-BE49-F238E27FC236}">
                <a16:creationId xmlns:a16="http://schemas.microsoft.com/office/drawing/2014/main" xmlns="" id="{A5A2BFCE-B90A-4A16-935D-E496F17EE353}"/>
              </a:ext>
            </a:extLst>
          </p:cNvPr>
          <p:cNvSpPr>
            <a:spLocks noGrp="1"/>
          </p:cNvSpPr>
          <p:nvPr>
            <p:ph type="ftr" sz="quarter" idx="11"/>
          </p:nvPr>
        </p:nvSpPr>
        <p:spPr/>
        <p:txBody>
          <a:bodyPr/>
          <a:lstStyle>
            <a:lvl1pPr>
              <a:defRPr/>
            </a:lvl1pPr>
          </a:lstStyle>
          <a:p>
            <a:r>
              <a:rPr lang="en-US" altLang="vi-VN"/>
              <a:t>Phạm Xuân An- THCS Hưng Thành - VĨnh Lợi - Bạc Liêu</a:t>
            </a:r>
          </a:p>
        </p:txBody>
      </p:sp>
      <p:sp>
        <p:nvSpPr>
          <p:cNvPr id="5" name="Chỗ dành sẵn cho Số hiệu Bản chiếu 5">
            <a:extLst>
              <a:ext uri="{FF2B5EF4-FFF2-40B4-BE49-F238E27FC236}">
                <a16:creationId xmlns:a16="http://schemas.microsoft.com/office/drawing/2014/main" xmlns="" id="{8C810F6F-81F2-446C-8C01-13791C077D5B}"/>
              </a:ext>
            </a:extLst>
          </p:cNvPr>
          <p:cNvSpPr>
            <a:spLocks noGrp="1"/>
          </p:cNvSpPr>
          <p:nvPr>
            <p:ph type="sldNum" sz="quarter" idx="12"/>
          </p:nvPr>
        </p:nvSpPr>
        <p:spPr/>
        <p:txBody>
          <a:bodyPr/>
          <a:lstStyle>
            <a:lvl1pPr>
              <a:defRPr/>
            </a:lvl1pPr>
          </a:lstStyle>
          <a:p>
            <a:fld id="{BFAC14E7-A91B-4F8C-A739-1ABC8C3DC150}" type="slidenum">
              <a:rPr lang="vi-VN" altLang="vi-VN"/>
              <a:pPr/>
              <a:t>‹#›</a:t>
            </a:fld>
            <a:endParaRPr lang="vi-VN" altLang="vi-VN"/>
          </a:p>
        </p:txBody>
      </p:sp>
    </p:spTree>
    <p:extLst>
      <p:ext uri="{BB962C8B-B14F-4D97-AF65-F5344CB8AC3E}">
        <p14:creationId xmlns:p14="http://schemas.microsoft.com/office/powerpoint/2010/main" val="9576747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Trống">
    <p:spTree>
      <p:nvGrpSpPr>
        <p:cNvPr id="1" name=""/>
        <p:cNvGrpSpPr/>
        <p:nvPr/>
      </p:nvGrpSpPr>
      <p:grpSpPr>
        <a:xfrm>
          <a:off x="0" y="0"/>
          <a:ext cx="0" cy="0"/>
          <a:chOff x="0" y="0"/>
          <a:chExt cx="0" cy="0"/>
        </a:xfrm>
      </p:grpSpPr>
      <p:sp>
        <p:nvSpPr>
          <p:cNvPr id="2" name="Chỗ dành sẵn cho Ngày tháng 3">
            <a:extLst>
              <a:ext uri="{FF2B5EF4-FFF2-40B4-BE49-F238E27FC236}">
                <a16:creationId xmlns:a16="http://schemas.microsoft.com/office/drawing/2014/main" xmlns="" id="{AA30011E-6891-45E0-B92B-7737EA4573D4}"/>
              </a:ext>
            </a:extLst>
          </p:cNvPr>
          <p:cNvSpPr>
            <a:spLocks noGrp="1"/>
          </p:cNvSpPr>
          <p:nvPr>
            <p:ph type="dt" sz="half" idx="10"/>
          </p:nvPr>
        </p:nvSpPr>
        <p:spPr/>
        <p:txBody>
          <a:bodyPr/>
          <a:lstStyle>
            <a:lvl1pPr>
              <a:defRPr/>
            </a:lvl1pPr>
          </a:lstStyle>
          <a:p>
            <a:pPr>
              <a:defRPr/>
            </a:pPr>
            <a:fld id="{77F7A699-73FB-4B3E-8C38-122191143824}" type="datetime1">
              <a:rPr lang="vi-VN"/>
              <a:pPr>
                <a:defRPr/>
              </a:pPr>
              <a:t>19/10/2021</a:t>
            </a:fld>
            <a:endParaRPr lang="vi-VN"/>
          </a:p>
        </p:txBody>
      </p:sp>
      <p:sp>
        <p:nvSpPr>
          <p:cNvPr id="3" name="Chỗ dành sẵn cho Chân trang 4">
            <a:extLst>
              <a:ext uri="{FF2B5EF4-FFF2-40B4-BE49-F238E27FC236}">
                <a16:creationId xmlns:a16="http://schemas.microsoft.com/office/drawing/2014/main" xmlns="" id="{2BD4DB47-BA2E-4761-A544-02F4E0D100A4}"/>
              </a:ext>
            </a:extLst>
          </p:cNvPr>
          <p:cNvSpPr>
            <a:spLocks noGrp="1"/>
          </p:cNvSpPr>
          <p:nvPr>
            <p:ph type="ftr" sz="quarter" idx="11"/>
          </p:nvPr>
        </p:nvSpPr>
        <p:spPr/>
        <p:txBody>
          <a:bodyPr/>
          <a:lstStyle>
            <a:lvl1pPr>
              <a:defRPr/>
            </a:lvl1pPr>
          </a:lstStyle>
          <a:p>
            <a:r>
              <a:rPr lang="en-US" altLang="vi-VN"/>
              <a:t>Phạm Xuân An- THCS Hưng Thành - VĨnh Lợi - Bạc Liêu</a:t>
            </a:r>
          </a:p>
        </p:txBody>
      </p:sp>
      <p:sp>
        <p:nvSpPr>
          <p:cNvPr id="4" name="Chỗ dành sẵn cho Số hiệu Bản chiếu 5">
            <a:extLst>
              <a:ext uri="{FF2B5EF4-FFF2-40B4-BE49-F238E27FC236}">
                <a16:creationId xmlns:a16="http://schemas.microsoft.com/office/drawing/2014/main" xmlns="" id="{37D17481-B793-4E79-977B-45EA55A73C9D}"/>
              </a:ext>
            </a:extLst>
          </p:cNvPr>
          <p:cNvSpPr>
            <a:spLocks noGrp="1"/>
          </p:cNvSpPr>
          <p:nvPr>
            <p:ph type="sldNum" sz="quarter" idx="12"/>
          </p:nvPr>
        </p:nvSpPr>
        <p:spPr/>
        <p:txBody>
          <a:bodyPr/>
          <a:lstStyle>
            <a:lvl1pPr>
              <a:defRPr/>
            </a:lvl1pPr>
          </a:lstStyle>
          <a:p>
            <a:fld id="{92E0B326-411C-4177-A149-4F854EA4BECE}" type="slidenum">
              <a:rPr lang="vi-VN" altLang="vi-VN"/>
              <a:pPr/>
              <a:t>‹#›</a:t>
            </a:fld>
            <a:endParaRPr lang="vi-VN" altLang="vi-VN"/>
          </a:p>
        </p:txBody>
      </p:sp>
    </p:spTree>
    <p:extLst>
      <p:ext uri="{BB962C8B-B14F-4D97-AF65-F5344CB8AC3E}">
        <p14:creationId xmlns:p14="http://schemas.microsoft.com/office/powerpoint/2010/main" val="10750047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3FE8E88-692C-4864-A2A8-59988825DE47}" type="datetimeFigureOut">
              <a:rPr lang="en-US" smtClean="0"/>
              <a:pPr/>
              <a:t>10/19/2021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0594DA-FC50-47FB-9411-4A9613091D61}" type="slidenum">
              <a:rPr lang="en-US" smtClean="0"/>
              <a:pPr/>
              <a:t>‹#›</a:t>
            </a:fld>
            <a:endParaRPr lang="en-US"/>
          </a:p>
        </p:txBody>
      </p:sp>
    </p:spTree>
    <p:extLst>
      <p:ext uri="{BB962C8B-B14F-4D97-AF65-F5344CB8AC3E}">
        <p14:creationId xmlns:p14="http://schemas.microsoft.com/office/powerpoint/2010/main" val="10516837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Nội dung với Phụ đề">
    <p:spTree>
      <p:nvGrpSpPr>
        <p:cNvPr id="1" name=""/>
        <p:cNvGrpSpPr/>
        <p:nvPr/>
      </p:nvGrpSpPr>
      <p:grpSpPr>
        <a:xfrm>
          <a:off x="0" y="0"/>
          <a:ext cx="0" cy="0"/>
          <a:chOff x="0" y="0"/>
          <a:chExt cx="0" cy="0"/>
        </a:xfrm>
      </p:grpSpPr>
      <p:sp>
        <p:nvSpPr>
          <p:cNvPr id="2" name="Tiêu đề 1"/>
          <p:cNvSpPr>
            <a:spLocks noGrp="1"/>
          </p:cNvSpPr>
          <p:nvPr>
            <p:ph type="title"/>
          </p:nvPr>
        </p:nvSpPr>
        <p:spPr>
          <a:xfrm>
            <a:off x="609601" y="273050"/>
            <a:ext cx="4011084" cy="1162050"/>
          </a:xfrm>
        </p:spPr>
        <p:txBody>
          <a:bodyPr anchor="b"/>
          <a:lstStyle>
            <a:lvl1pPr algn="l">
              <a:defRPr sz="2000" b="1"/>
            </a:lvl1pPr>
          </a:lstStyle>
          <a:p>
            <a:r>
              <a:rPr lang="vi-VN"/>
              <a:t>Bấm &amp; sửa kiểu tiêu đề</a:t>
            </a:r>
          </a:p>
        </p:txBody>
      </p:sp>
      <p:sp>
        <p:nvSpPr>
          <p:cNvPr id="3" name="Chỗ dành sẵn cho Nội dung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Chỗ dành sẵn cho Văn bản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t>Bấm &amp; sửa kiểu tiêu đề</a:t>
            </a:r>
          </a:p>
        </p:txBody>
      </p:sp>
      <p:sp>
        <p:nvSpPr>
          <p:cNvPr id="5" name="Chỗ dành sẵn cho Ngày tháng 3">
            <a:extLst>
              <a:ext uri="{FF2B5EF4-FFF2-40B4-BE49-F238E27FC236}">
                <a16:creationId xmlns:a16="http://schemas.microsoft.com/office/drawing/2014/main" xmlns="" id="{DE7A5136-B2DC-40F4-8008-A4003478E46A}"/>
              </a:ext>
            </a:extLst>
          </p:cNvPr>
          <p:cNvSpPr>
            <a:spLocks noGrp="1"/>
          </p:cNvSpPr>
          <p:nvPr>
            <p:ph type="dt" sz="half" idx="10"/>
          </p:nvPr>
        </p:nvSpPr>
        <p:spPr/>
        <p:txBody>
          <a:bodyPr/>
          <a:lstStyle>
            <a:lvl1pPr>
              <a:defRPr/>
            </a:lvl1pPr>
          </a:lstStyle>
          <a:p>
            <a:pPr>
              <a:defRPr/>
            </a:pPr>
            <a:fld id="{7367F6E9-114B-4932-BDBE-3697697B5762}" type="datetime1">
              <a:rPr lang="vi-VN"/>
              <a:pPr>
                <a:defRPr/>
              </a:pPr>
              <a:t>19/10/2021</a:t>
            </a:fld>
            <a:endParaRPr lang="vi-VN"/>
          </a:p>
        </p:txBody>
      </p:sp>
      <p:sp>
        <p:nvSpPr>
          <p:cNvPr id="6" name="Chỗ dành sẵn cho Chân trang 4">
            <a:extLst>
              <a:ext uri="{FF2B5EF4-FFF2-40B4-BE49-F238E27FC236}">
                <a16:creationId xmlns:a16="http://schemas.microsoft.com/office/drawing/2014/main" xmlns="" id="{65180C7D-7044-464F-8DAE-47B8387EFB3E}"/>
              </a:ext>
            </a:extLst>
          </p:cNvPr>
          <p:cNvSpPr>
            <a:spLocks noGrp="1"/>
          </p:cNvSpPr>
          <p:nvPr>
            <p:ph type="ftr" sz="quarter" idx="11"/>
          </p:nvPr>
        </p:nvSpPr>
        <p:spPr/>
        <p:txBody>
          <a:bodyPr/>
          <a:lstStyle>
            <a:lvl1pPr>
              <a:defRPr/>
            </a:lvl1pPr>
          </a:lstStyle>
          <a:p>
            <a:r>
              <a:rPr lang="en-US" altLang="vi-VN"/>
              <a:t>Phạm Xuân An- THCS Hưng Thành - VĨnh Lợi - Bạc Liêu</a:t>
            </a:r>
          </a:p>
        </p:txBody>
      </p:sp>
      <p:sp>
        <p:nvSpPr>
          <p:cNvPr id="7" name="Chỗ dành sẵn cho Số hiệu Bản chiếu 5">
            <a:extLst>
              <a:ext uri="{FF2B5EF4-FFF2-40B4-BE49-F238E27FC236}">
                <a16:creationId xmlns:a16="http://schemas.microsoft.com/office/drawing/2014/main" xmlns="" id="{49FF1197-FD1F-49E0-BE8E-538899922997}"/>
              </a:ext>
            </a:extLst>
          </p:cNvPr>
          <p:cNvSpPr>
            <a:spLocks noGrp="1"/>
          </p:cNvSpPr>
          <p:nvPr>
            <p:ph type="sldNum" sz="quarter" idx="12"/>
          </p:nvPr>
        </p:nvSpPr>
        <p:spPr/>
        <p:txBody>
          <a:bodyPr/>
          <a:lstStyle>
            <a:lvl1pPr>
              <a:defRPr/>
            </a:lvl1pPr>
          </a:lstStyle>
          <a:p>
            <a:fld id="{038B34D6-1AB5-4EE5-9841-F5112D91AD66}" type="slidenum">
              <a:rPr lang="vi-VN" altLang="vi-VN"/>
              <a:pPr/>
              <a:t>‹#›</a:t>
            </a:fld>
            <a:endParaRPr lang="vi-VN" altLang="vi-VN"/>
          </a:p>
        </p:txBody>
      </p:sp>
    </p:spTree>
    <p:extLst>
      <p:ext uri="{BB962C8B-B14F-4D97-AF65-F5344CB8AC3E}">
        <p14:creationId xmlns:p14="http://schemas.microsoft.com/office/powerpoint/2010/main" val="19378029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Ảnh với Phụ đề">
    <p:spTree>
      <p:nvGrpSpPr>
        <p:cNvPr id="1" name=""/>
        <p:cNvGrpSpPr/>
        <p:nvPr/>
      </p:nvGrpSpPr>
      <p:grpSpPr>
        <a:xfrm>
          <a:off x="0" y="0"/>
          <a:ext cx="0" cy="0"/>
          <a:chOff x="0" y="0"/>
          <a:chExt cx="0" cy="0"/>
        </a:xfrm>
      </p:grpSpPr>
      <p:sp>
        <p:nvSpPr>
          <p:cNvPr id="2" name="Tiêu đề 1"/>
          <p:cNvSpPr>
            <a:spLocks noGrp="1"/>
          </p:cNvSpPr>
          <p:nvPr>
            <p:ph type="title"/>
          </p:nvPr>
        </p:nvSpPr>
        <p:spPr>
          <a:xfrm>
            <a:off x="2389717" y="4800600"/>
            <a:ext cx="7315200" cy="566738"/>
          </a:xfrm>
        </p:spPr>
        <p:txBody>
          <a:bodyPr anchor="b"/>
          <a:lstStyle>
            <a:lvl1pPr algn="l">
              <a:defRPr sz="2000" b="1"/>
            </a:lvl1pPr>
          </a:lstStyle>
          <a:p>
            <a:r>
              <a:rPr lang="vi-VN"/>
              <a:t>Bấm &amp; sửa kiểu tiêu đề</a:t>
            </a:r>
          </a:p>
        </p:txBody>
      </p:sp>
      <p:sp>
        <p:nvSpPr>
          <p:cNvPr id="3" name="Chỗ dành sẵn cho Hình ảnh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vi-VN" noProof="0"/>
          </a:p>
        </p:txBody>
      </p:sp>
      <p:sp>
        <p:nvSpPr>
          <p:cNvPr id="4" name="Chỗ dành sẵn cho Văn bản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t>Bấm &amp; sửa kiểu tiêu đề</a:t>
            </a:r>
          </a:p>
        </p:txBody>
      </p:sp>
      <p:sp>
        <p:nvSpPr>
          <p:cNvPr id="5" name="Chỗ dành sẵn cho Ngày tháng 3">
            <a:extLst>
              <a:ext uri="{FF2B5EF4-FFF2-40B4-BE49-F238E27FC236}">
                <a16:creationId xmlns:a16="http://schemas.microsoft.com/office/drawing/2014/main" xmlns="" id="{96491C26-55A3-40C7-86AA-413A19177B3B}"/>
              </a:ext>
            </a:extLst>
          </p:cNvPr>
          <p:cNvSpPr>
            <a:spLocks noGrp="1"/>
          </p:cNvSpPr>
          <p:nvPr>
            <p:ph type="dt" sz="half" idx="10"/>
          </p:nvPr>
        </p:nvSpPr>
        <p:spPr/>
        <p:txBody>
          <a:bodyPr/>
          <a:lstStyle>
            <a:lvl1pPr>
              <a:defRPr/>
            </a:lvl1pPr>
          </a:lstStyle>
          <a:p>
            <a:pPr>
              <a:defRPr/>
            </a:pPr>
            <a:fld id="{289D5A69-0D73-47EF-AB9D-1150AFFD1913}" type="datetime1">
              <a:rPr lang="vi-VN"/>
              <a:pPr>
                <a:defRPr/>
              </a:pPr>
              <a:t>19/10/2021</a:t>
            </a:fld>
            <a:endParaRPr lang="vi-VN"/>
          </a:p>
        </p:txBody>
      </p:sp>
      <p:sp>
        <p:nvSpPr>
          <p:cNvPr id="6" name="Chỗ dành sẵn cho Chân trang 4">
            <a:extLst>
              <a:ext uri="{FF2B5EF4-FFF2-40B4-BE49-F238E27FC236}">
                <a16:creationId xmlns:a16="http://schemas.microsoft.com/office/drawing/2014/main" xmlns="" id="{5ECC80BF-6F49-472F-9212-1E467C1F7C47}"/>
              </a:ext>
            </a:extLst>
          </p:cNvPr>
          <p:cNvSpPr>
            <a:spLocks noGrp="1"/>
          </p:cNvSpPr>
          <p:nvPr>
            <p:ph type="ftr" sz="quarter" idx="11"/>
          </p:nvPr>
        </p:nvSpPr>
        <p:spPr/>
        <p:txBody>
          <a:bodyPr/>
          <a:lstStyle>
            <a:lvl1pPr>
              <a:defRPr/>
            </a:lvl1pPr>
          </a:lstStyle>
          <a:p>
            <a:r>
              <a:rPr lang="en-US" altLang="vi-VN"/>
              <a:t>Phạm Xuân An- THCS Hưng Thành - VĨnh Lợi - Bạc Liêu</a:t>
            </a:r>
          </a:p>
        </p:txBody>
      </p:sp>
      <p:sp>
        <p:nvSpPr>
          <p:cNvPr id="7" name="Chỗ dành sẵn cho Số hiệu Bản chiếu 5">
            <a:extLst>
              <a:ext uri="{FF2B5EF4-FFF2-40B4-BE49-F238E27FC236}">
                <a16:creationId xmlns:a16="http://schemas.microsoft.com/office/drawing/2014/main" xmlns="" id="{5DF10F3B-F346-4D0D-8B61-0AD1B2E7161B}"/>
              </a:ext>
            </a:extLst>
          </p:cNvPr>
          <p:cNvSpPr>
            <a:spLocks noGrp="1"/>
          </p:cNvSpPr>
          <p:nvPr>
            <p:ph type="sldNum" sz="quarter" idx="12"/>
          </p:nvPr>
        </p:nvSpPr>
        <p:spPr/>
        <p:txBody>
          <a:bodyPr/>
          <a:lstStyle>
            <a:lvl1pPr>
              <a:defRPr/>
            </a:lvl1pPr>
          </a:lstStyle>
          <a:p>
            <a:fld id="{226F8990-09FF-4323-A324-350850A9908D}" type="slidenum">
              <a:rPr lang="vi-VN" altLang="vi-VN"/>
              <a:pPr/>
              <a:t>‹#›</a:t>
            </a:fld>
            <a:endParaRPr lang="vi-VN" altLang="vi-VN"/>
          </a:p>
        </p:txBody>
      </p:sp>
    </p:spTree>
    <p:extLst>
      <p:ext uri="{BB962C8B-B14F-4D97-AF65-F5344CB8AC3E}">
        <p14:creationId xmlns:p14="http://schemas.microsoft.com/office/powerpoint/2010/main" val="8748954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p>
        </p:txBody>
      </p:sp>
      <p:sp>
        <p:nvSpPr>
          <p:cNvPr id="3" name="Chỗ dành sẵn cho Văn bản Dọc 2"/>
          <p:cNvSpPr>
            <a:spLocks noGrp="1"/>
          </p:cNvSpPr>
          <p:nvPr>
            <p:ph type="body" orient="vert" idx="1"/>
          </p:nvPr>
        </p:nvSpPr>
        <p:spPr/>
        <p:txBody>
          <a:bodyPr vert="eaVert"/>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Chỗ dành sẵn cho Ngày tháng 3">
            <a:extLst>
              <a:ext uri="{FF2B5EF4-FFF2-40B4-BE49-F238E27FC236}">
                <a16:creationId xmlns:a16="http://schemas.microsoft.com/office/drawing/2014/main" xmlns="" id="{647A75C3-2CF1-4C92-ABCE-21419F693D7A}"/>
              </a:ext>
            </a:extLst>
          </p:cNvPr>
          <p:cNvSpPr>
            <a:spLocks noGrp="1"/>
          </p:cNvSpPr>
          <p:nvPr>
            <p:ph type="dt" sz="half" idx="10"/>
          </p:nvPr>
        </p:nvSpPr>
        <p:spPr/>
        <p:txBody>
          <a:bodyPr/>
          <a:lstStyle>
            <a:lvl1pPr>
              <a:defRPr/>
            </a:lvl1pPr>
          </a:lstStyle>
          <a:p>
            <a:pPr>
              <a:defRPr/>
            </a:pPr>
            <a:fld id="{F6967DE9-8451-426B-80F4-1B3B19877AF2}" type="datetime1">
              <a:rPr lang="vi-VN"/>
              <a:pPr>
                <a:defRPr/>
              </a:pPr>
              <a:t>19/10/2021</a:t>
            </a:fld>
            <a:endParaRPr lang="vi-VN"/>
          </a:p>
        </p:txBody>
      </p:sp>
      <p:sp>
        <p:nvSpPr>
          <p:cNvPr id="5" name="Chỗ dành sẵn cho Chân trang 4">
            <a:extLst>
              <a:ext uri="{FF2B5EF4-FFF2-40B4-BE49-F238E27FC236}">
                <a16:creationId xmlns:a16="http://schemas.microsoft.com/office/drawing/2014/main" xmlns="" id="{ED8FBD45-743C-41F2-B932-537268F042A9}"/>
              </a:ext>
            </a:extLst>
          </p:cNvPr>
          <p:cNvSpPr>
            <a:spLocks noGrp="1"/>
          </p:cNvSpPr>
          <p:nvPr>
            <p:ph type="ftr" sz="quarter" idx="11"/>
          </p:nvPr>
        </p:nvSpPr>
        <p:spPr/>
        <p:txBody>
          <a:bodyPr/>
          <a:lstStyle>
            <a:lvl1pPr>
              <a:defRPr/>
            </a:lvl1pPr>
          </a:lstStyle>
          <a:p>
            <a:r>
              <a:rPr lang="en-US" altLang="vi-VN"/>
              <a:t>Phạm Xuân An- THCS Hưng Thành - VĨnh Lợi - Bạc Liêu</a:t>
            </a:r>
          </a:p>
        </p:txBody>
      </p:sp>
      <p:sp>
        <p:nvSpPr>
          <p:cNvPr id="6" name="Chỗ dành sẵn cho Số hiệu Bản chiếu 5">
            <a:extLst>
              <a:ext uri="{FF2B5EF4-FFF2-40B4-BE49-F238E27FC236}">
                <a16:creationId xmlns:a16="http://schemas.microsoft.com/office/drawing/2014/main" xmlns="" id="{BDEE2B53-FB71-4CEA-9AAC-9FAE0CEFD64E}"/>
              </a:ext>
            </a:extLst>
          </p:cNvPr>
          <p:cNvSpPr>
            <a:spLocks noGrp="1"/>
          </p:cNvSpPr>
          <p:nvPr>
            <p:ph type="sldNum" sz="quarter" idx="12"/>
          </p:nvPr>
        </p:nvSpPr>
        <p:spPr/>
        <p:txBody>
          <a:bodyPr/>
          <a:lstStyle>
            <a:lvl1pPr>
              <a:defRPr/>
            </a:lvl1pPr>
          </a:lstStyle>
          <a:p>
            <a:fld id="{3A81A455-FF14-4E14-AA2E-A12CC3F4FB07}" type="slidenum">
              <a:rPr lang="vi-VN" altLang="vi-VN"/>
              <a:pPr/>
              <a:t>‹#›</a:t>
            </a:fld>
            <a:endParaRPr lang="vi-VN" altLang="vi-VN"/>
          </a:p>
        </p:txBody>
      </p:sp>
    </p:spTree>
    <p:extLst>
      <p:ext uri="{BB962C8B-B14F-4D97-AF65-F5344CB8AC3E}">
        <p14:creationId xmlns:p14="http://schemas.microsoft.com/office/powerpoint/2010/main" val="18563819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ề Dọc 1"/>
          <p:cNvSpPr>
            <a:spLocks noGrp="1"/>
          </p:cNvSpPr>
          <p:nvPr>
            <p:ph type="title" orient="vert"/>
          </p:nvPr>
        </p:nvSpPr>
        <p:spPr>
          <a:xfrm>
            <a:off x="8839200" y="274639"/>
            <a:ext cx="2743200" cy="5851525"/>
          </a:xfrm>
        </p:spPr>
        <p:txBody>
          <a:bodyPr vert="eaVert"/>
          <a:lstStyle/>
          <a:p>
            <a:r>
              <a:rPr lang="vi-VN"/>
              <a:t>Bấm &amp; sửa kiểu tiêu đề</a:t>
            </a:r>
          </a:p>
        </p:txBody>
      </p:sp>
      <p:sp>
        <p:nvSpPr>
          <p:cNvPr id="3" name="Chỗ dành sẵn cho Văn bản Dọc 2"/>
          <p:cNvSpPr>
            <a:spLocks noGrp="1"/>
          </p:cNvSpPr>
          <p:nvPr>
            <p:ph type="body" orient="vert" idx="1"/>
          </p:nvPr>
        </p:nvSpPr>
        <p:spPr>
          <a:xfrm>
            <a:off x="609600" y="274639"/>
            <a:ext cx="8026400" cy="5851525"/>
          </a:xfrm>
        </p:spPr>
        <p:txBody>
          <a:bodyPr vert="eaVert"/>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Chỗ dành sẵn cho Ngày tháng 3">
            <a:extLst>
              <a:ext uri="{FF2B5EF4-FFF2-40B4-BE49-F238E27FC236}">
                <a16:creationId xmlns:a16="http://schemas.microsoft.com/office/drawing/2014/main" xmlns="" id="{31B007BB-0B1A-4BC5-B301-3590828FFF76}"/>
              </a:ext>
            </a:extLst>
          </p:cNvPr>
          <p:cNvSpPr>
            <a:spLocks noGrp="1"/>
          </p:cNvSpPr>
          <p:nvPr>
            <p:ph type="dt" sz="half" idx="10"/>
          </p:nvPr>
        </p:nvSpPr>
        <p:spPr/>
        <p:txBody>
          <a:bodyPr/>
          <a:lstStyle>
            <a:lvl1pPr>
              <a:defRPr/>
            </a:lvl1pPr>
          </a:lstStyle>
          <a:p>
            <a:pPr>
              <a:defRPr/>
            </a:pPr>
            <a:fld id="{153FBCAC-A4CF-42E7-B501-E918E5EC61B6}" type="datetime1">
              <a:rPr lang="vi-VN"/>
              <a:pPr>
                <a:defRPr/>
              </a:pPr>
              <a:t>19/10/2021</a:t>
            </a:fld>
            <a:endParaRPr lang="vi-VN"/>
          </a:p>
        </p:txBody>
      </p:sp>
      <p:sp>
        <p:nvSpPr>
          <p:cNvPr id="5" name="Chỗ dành sẵn cho Chân trang 4">
            <a:extLst>
              <a:ext uri="{FF2B5EF4-FFF2-40B4-BE49-F238E27FC236}">
                <a16:creationId xmlns:a16="http://schemas.microsoft.com/office/drawing/2014/main" xmlns="" id="{9CE6DB9D-4E16-4542-8A2C-4B826D6ADDF4}"/>
              </a:ext>
            </a:extLst>
          </p:cNvPr>
          <p:cNvSpPr>
            <a:spLocks noGrp="1"/>
          </p:cNvSpPr>
          <p:nvPr>
            <p:ph type="ftr" sz="quarter" idx="11"/>
          </p:nvPr>
        </p:nvSpPr>
        <p:spPr/>
        <p:txBody>
          <a:bodyPr/>
          <a:lstStyle>
            <a:lvl1pPr>
              <a:defRPr/>
            </a:lvl1pPr>
          </a:lstStyle>
          <a:p>
            <a:r>
              <a:rPr lang="en-US" altLang="vi-VN"/>
              <a:t>Phạm Xuân An- THCS Hưng Thành - VĨnh Lợi - Bạc Liêu</a:t>
            </a:r>
          </a:p>
        </p:txBody>
      </p:sp>
      <p:sp>
        <p:nvSpPr>
          <p:cNvPr id="6" name="Chỗ dành sẵn cho Số hiệu Bản chiếu 5">
            <a:extLst>
              <a:ext uri="{FF2B5EF4-FFF2-40B4-BE49-F238E27FC236}">
                <a16:creationId xmlns:a16="http://schemas.microsoft.com/office/drawing/2014/main" xmlns="" id="{2F6D0BD3-2A35-4BEE-9B0A-AB5A6664644A}"/>
              </a:ext>
            </a:extLst>
          </p:cNvPr>
          <p:cNvSpPr>
            <a:spLocks noGrp="1"/>
          </p:cNvSpPr>
          <p:nvPr>
            <p:ph type="sldNum" sz="quarter" idx="12"/>
          </p:nvPr>
        </p:nvSpPr>
        <p:spPr/>
        <p:txBody>
          <a:bodyPr/>
          <a:lstStyle>
            <a:lvl1pPr>
              <a:defRPr/>
            </a:lvl1pPr>
          </a:lstStyle>
          <a:p>
            <a:fld id="{4D20D7A9-0F0B-43B7-B639-CE55F9E84AAC}" type="slidenum">
              <a:rPr lang="vi-VN" altLang="vi-VN"/>
              <a:pPr/>
              <a:t>‹#›</a:t>
            </a:fld>
            <a:endParaRPr lang="vi-VN" altLang="vi-VN"/>
          </a:p>
        </p:txBody>
      </p:sp>
    </p:spTree>
    <p:extLst>
      <p:ext uri="{BB962C8B-B14F-4D97-AF65-F5344CB8AC3E}">
        <p14:creationId xmlns:p14="http://schemas.microsoft.com/office/powerpoint/2010/main" val="35375284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929BA9A-B342-42E3-9101-3FEA4150DD5F}" type="datetimeFigureOut">
              <a:rPr lang="en-US" smtClean="0">
                <a:solidFill>
                  <a:prstClr val="black">
                    <a:tint val="75000"/>
                  </a:prstClr>
                </a:solidFill>
              </a:rPr>
              <a:pPr/>
              <a:t>10/19/2021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83D4AD9-FBFA-4F7E-93D6-CCD86AD1CB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49026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929BA9A-B342-42E3-9101-3FEA4150DD5F}" type="datetimeFigureOut">
              <a:rPr lang="en-US" smtClean="0">
                <a:solidFill>
                  <a:prstClr val="black">
                    <a:tint val="75000"/>
                  </a:prstClr>
                </a:solidFill>
              </a:rPr>
              <a:pPr/>
              <a:t>10/19/2021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83D4AD9-FBFA-4F7E-93D6-CCD86AD1CB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47908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6929BA9A-B342-42E3-9101-3FEA4150DD5F}" type="datetimeFigureOut">
              <a:rPr lang="en-US" smtClean="0">
                <a:solidFill>
                  <a:prstClr val="black">
                    <a:tint val="75000"/>
                  </a:prstClr>
                </a:solidFill>
              </a:rPr>
              <a:pPr/>
              <a:t>10/19/2021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83D4AD9-FBFA-4F7E-93D6-CCD86AD1CB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94720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929BA9A-B342-42E3-9101-3FEA4150DD5F}" type="datetimeFigureOut">
              <a:rPr lang="en-US" smtClean="0">
                <a:solidFill>
                  <a:prstClr val="black">
                    <a:tint val="75000"/>
                  </a:prstClr>
                </a:solidFill>
              </a:rPr>
              <a:pPr/>
              <a:t>10/19/2021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83D4AD9-FBFA-4F7E-93D6-CCD86AD1CB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547558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929BA9A-B342-42E3-9101-3FEA4150DD5F}" type="datetimeFigureOut">
              <a:rPr lang="en-US" smtClean="0">
                <a:solidFill>
                  <a:prstClr val="black">
                    <a:tint val="75000"/>
                  </a:prstClr>
                </a:solidFill>
              </a:rPr>
              <a:pPr/>
              <a:t>10/19/2021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83D4AD9-FBFA-4F7E-93D6-CCD86AD1CB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082988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929BA9A-B342-42E3-9101-3FEA4150DD5F}" type="datetimeFigureOut">
              <a:rPr lang="en-US" smtClean="0">
                <a:solidFill>
                  <a:prstClr val="black">
                    <a:tint val="75000"/>
                  </a:prstClr>
                </a:solidFill>
              </a:rPr>
              <a:pPr/>
              <a:t>10/19/2021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83D4AD9-FBFA-4F7E-93D6-CCD86AD1CB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091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3FE8E88-692C-4864-A2A8-59988825DE47}" type="datetimeFigureOut">
              <a:rPr lang="en-US" smtClean="0"/>
              <a:pPr/>
              <a:t>10/19/2021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0594DA-FC50-47FB-9411-4A9613091D61}" type="slidenum">
              <a:rPr lang="en-US" smtClean="0"/>
              <a:pPr/>
              <a:t>‹#›</a:t>
            </a:fld>
            <a:endParaRPr lang="en-US"/>
          </a:p>
        </p:txBody>
      </p:sp>
    </p:spTree>
    <p:extLst>
      <p:ext uri="{BB962C8B-B14F-4D97-AF65-F5344CB8AC3E}">
        <p14:creationId xmlns:p14="http://schemas.microsoft.com/office/powerpoint/2010/main" val="272987583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929BA9A-B342-42E3-9101-3FEA4150DD5F}" type="datetimeFigureOut">
              <a:rPr lang="en-US" smtClean="0">
                <a:solidFill>
                  <a:prstClr val="black">
                    <a:tint val="75000"/>
                  </a:prstClr>
                </a:solidFill>
              </a:rPr>
              <a:pPr/>
              <a:t>10/19/2021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83D4AD9-FBFA-4F7E-93D6-CCD86AD1CB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53515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929BA9A-B342-42E3-9101-3FEA4150DD5F}" type="datetimeFigureOut">
              <a:rPr lang="en-US" smtClean="0">
                <a:solidFill>
                  <a:prstClr val="black">
                    <a:tint val="75000"/>
                  </a:prstClr>
                </a:solidFill>
              </a:rPr>
              <a:pPr/>
              <a:t>10/19/2021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83D4AD9-FBFA-4F7E-93D6-CCD86AD1CB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82586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929BA9A-B342-42E3-9101-3FEA4150DD5F}" type="datetimeFigureOut">
              <a:rPr lang="en-US" smtClean="0">
                <a:solidFill>
                  <a:prstClr val="black">
                    <a:tint val="75000"/>
                  </a:prstClr>
                </a:solidFill>
              </a:rPr>
              <a:pPr/>
              <a:t>10/19/2021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83D4AD9-FBFA-4F7E-93D6-CCD86AD1CB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117837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929BA9A-B342-42E3-9101-3FEA4150DD5F}" type="datetimeFigureOut">
              <a:rPr lang="en-US" smtClean="0">
                <a:solidFill>
                  <a:prstClr val="black">
                    <a:tint val="75000"/>
                  </a:prstClr>
                </a:solidFill>
              </a:rPr>
              <a:pPr/>
              <a:t>10/19/2021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83D4AD9-FBFA-4F7E-93D6-CCD86AD1CB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290889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929BA9A-B342-42E3-9101-3FEA4150DD5F}" type="datetimeFigureOut">
              <a:rPr lang="en-US" smtClean="0">
                <a:solidFill>
                  <a:prstClr val="black">
                    <a:tint val="75000"/>
                  </a:prstClr>
                </a:solidFill>
              </a:rPr>
              <a:pPr/>
              <a:t>10/19/2021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83D4AD9-FBFA-4F7E-93D6-CCD86AD1CB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226783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7309926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929BA9A-B342-42E3-9101-3FEA4150DD5F}" type="datetimeFigureOut">
              <a:rPr lang="en-US" smtClean="0">
                <a:solidFill>
                  <a:prstClr val="black">
                    <a:tint val="75000"/>
                  </a:prstClr>
                </a:solidFill>
              </a:rPr>
              <a:pPr/>
              <a:t>10/19/2021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83D4AD9-FBFA-4F7E-93D6-CCD86AD1CB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793740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929BA9A-B342-42E3-9101-3FEA4150DD5F}" type="datetimeFigureOut">
              <a:rPr lang="en-US" smtClean="0">
                <a:solidFill>
                  <a:prstClr val="black">
                    <a:tint val="75000"/>
                  </a:prstClr>
                </a:solidFill>
              </a:rPr>
              <a:pPr/>
              <a:t>10/19/2021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83D4AD9-FBFA-4F7E-93D6-CCD86AD1CB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599633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6929BA9A-B342-42E3-9101-3FEA4150DD5F}" type="datetimeFigureOut">
              <a:rPr lang="en-US" smtClean="0">
                <a:solidFill>
                  <a:prstClr val="black">
                    <a:tint val="75000"/>
                  </a:prstClr>
                </a:solidFill>
              </a:rPr>
              <a:pPr/>
              <a:t>10/19/2021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83D4AD9-FBFA-4F7E-93D6-CCD86AD1CB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544548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929BA9A-B342-42E3-9101-3FEA4150DD5F}" type="datetimeFigureOut">
              <a:rPr lang="en-US" smtClean="0">
                <a:solidFill>
                  <a:prstClr val="black">
                    <a:tint val="75000"/>
                  </a:prstClr>
                </a:solidFill>
              </a:rPr>
              <a:pPr/>
              <a:t>10/19/2021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83D4AD9-FBFA-4F7E-93D6-CCD86AD1CB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95351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6E0594DA-FC50-47FB-9411-4A9613091D61}" type="slidenum">
              <a:rPr lang="en-US" smtClean="0"/>
              <a:pPr/>
              <a:t>‹#›</a:t>
            </a:fld>
            <a:endParaRPr lang="en-US"/>
          </a:p>
        </p:txBody>
      </p:sp>
    </p:spTree>
    <p:extLst>
      <p:ext uri="{BB962C8B-B14F-4D97-AF65-F5344CB8AC3E}">
        <p14:creationId xmlns:p14="http://schemas.microsoft.com/office/powerpoint/2010/main" val="170820166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929BA9A-B342-42E3-9101-3FEA4150DD5F}" type="datetimeFigureOut">
              <a:rPr lang="en-US" smtClean="0">
                <a:solidFill>
                  <a:prstClr val="black">
                    <a:tint val="75000"/>
                  </a:prstClr>
                </a:solidFill>
              </a:rPr>
              <a:pPr/>
              <a:t>10/19/2021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83D4AD9-FBFA-4F7E-93D6-CCD86AD1CB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340186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929BA9A-B342-42E3-9101-3FEA4150DD5F}" type="datetimeFigureOut">
              <a:rPr lang="en-US" smtClean="0">
                <a:solidFill>
                  <a:prstClr val="black">
                    <a:tint val="75000"/>
                  </a:prstClr>
                </a:solidFill>
              </a:rPr>
              <a:pPr/>
              <a:t>10/19/2021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83D4AD9-FBFA-4F7E-93D6-CCD86AD1CB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255690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929BA9A-B342-42E3-9101-3FEA4150DD5F}" type="datetimeFigureOut">
              <a:rPr lang="en-US" smtClean="0">
                <a:solidFill>
                  <a:prstClr val="black">
                    <a:tint val="75000"/>
                  </a:prstClr>
                </a:solidFill>
              </a:rPr>
              <a:pPr/>
              <a:t>10/19/2021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83D4AD9-FBFA-4F7E-93D6-CCD86AD1CB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51430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929BA9A-B342-42E3-9101-3FEA4150DD5F}" type="datetimeFigureOut">
              <a:rPr lang="en-US" smtClean="0">
                <a:solidFill>
                  <a:prstClr val="black">
                    <a:tint val="75000"/>
                  </a:prstClr>
                </a:solidFill>
              </a:rPr>
              <a:pPr/>
              <a:t>10/19/2021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83D4AD9-FBFA-4F7E-93D6-CCD86AD1CB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455215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929BA9A-B342-42E3-9101-3FEA4150DD5F}" type="datetimeFigureOut">
              <a:rPr lang="en-US" smtClean="0">
                <a:solidFill>
                  <a:prstClr val="black">
                    <a:tint val="75000"/>
                  </a:prstClr>
                </a:solidFill>
              </a:rPr>
              <a:pPr/>
              <a:t>10/19/2021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83D4AD9-FBFA-4F7E-93D6-CCD86AD1CB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714626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929BA9A-B342-42E3-9101-3FEA4150DD5F}" type="datetimeFigureOut">
              <a:rPr lang="en-US" smtClean="0">
                <a:solidFill>
                  <a:prstClr val="black">
                    <a:tint val="75000"/>
                  </a:prstClr>
                </a:solidFill>
              </a:rPr>
              <a:pPr/>
              <a:t>10/19/2021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83D4AD9-FBFA-4F7E-93D6-CCD86AD1CB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024583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929BA9A-B342-42E3-9101-3FEA4150DD5F}" type="datetimeFigureOut">
              <a:rPr lang="en-US" smtClean="0">
                <a:solidFill>
                  <a:prstClr val="black">
                    <a:tint val="75000"/>
                  </a:prstClr>
                </a:solidFill>
              </a:rPr>
              <a:pPr/>
              <a:t>10/19/2021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83D4AD9-FBFA-4F7E-93D6-CCD86AD1CB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35373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2819969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929BA9A-B342-42E3-9101-3FEA4150DD5F}" type="datetimeFigureOut">
              <a:rPr lang="en-US" smtClean="0">
                <a:solidFill>
                  <a:prstClr val="black">
                    <a:tint val="75000"/>
                  </a:prstClr>
                </a:solidFill>
              </a:rPr>
              <a:pPr/>
              <a:t>10/19/2021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83D4AD9-FBFA-4F7E-93D6-CCD86AD1CB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866770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929BA9A-B342-42E3-9101-3FEA4150DD5F}" type="datetimeFigureOut">
              <a:rPr lang="en-US" smtClean="0">
                <a:solidFill>
                  <a:prstClr val="black">
                    <a:tint val="75000"/>
                  </a:prstClr>
                </a:solidFill>
              </a:rPr>
              <a:pPr/>
              <a:t>10/19/2021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83D4AD9-FBFA-4F7E-93D6-CCD86AD1CB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62944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3FE8E88-692C-4864-A2A8-59988825DE47}" type="datetimeFigureOut">
              <a:rPr lang="en-US" smtClean="0"/>
              <a:pPr/>
              <a:t>10/19/2021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E0594DA-FC50-47FB-9411-4A9613091D61}" type="slidenum">
              <a:rPr lang="en-US" smtClean="0"/>
              <a:pPr/>
              <a:t>‹#›</a:t>
            </a:fld>
            <a:endParaRPr lang="en-US"/>
          </a:p>
        </p:txBody>
      </p:sp>
    </p:spTree>
    <p:extLst>
      <p:ext uri="{BB962C8B-B14F-4D97-AF65-F5344CB8AC3E}">
        <p14:creationId xmlns:p14="http://schemas.microsoft.com/office/powerpoint/2010/main" val="110803705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6929BA9A-B342-42E3-9101-3FEA4150DD5F}" type="datetimeFigureOut">
              <a:rPr lang="en-US" smtClean="0">
                <a:solidFill>
                  <a:prstClr val="black">
                    <a:tint val="75000"/>
                  </a:prstClr>
                </a:solidFill>
              </a:rPr>
              <a:pPr/>
              <a:t>10/19/2021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83D4AD9-FBFA-4F7E-93D6-CCD86AD1CB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104704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929BA9A-B342-42E3-9101-3FEA4150DD5F}" type="datetimeFigureOut">
              <a:rPr lang="en-US" smtClean="0">
                <a:solidFill>
                  <a:prstClr val="black">
                    <a:tint val="75000"/>
                  </a:prstClr>
                </a:solidFill>
              </a:rPr>
              <a:pPr/>
              <a:t>10/19/2021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83D4AD9-FBFA-4F7E-93D6-CCD86AD1CB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825592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929BA9A-B342-42E3-9101-3FEA4150DD5F}" type="datetimeFigureOut">
              <a:rPr lang="en-US" smtClean="0">
                <a:solidFill>
                  <a:prstClr val="black">
                    <a:tint val="75000"/>
                  </a:prstClr>
                </a:solidFill>
              </a:rPr>
              <a:pPr/>
              <a:t>10/19/2021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83D4AD9-FBFA-4F7E-93D6-CCD86AD1CB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863784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929BA9A-B342-42E3-9101-3FEA4150DD5F}" type="datetimeFigureOut">
              <a:rPr lang="en-US" smtClean="0">
                <a:solidFill>
                  <a:prstClr val="black">
                    <a:tint val="75000"/>
                  </a:prstClr>
                </a:solidFill>
              </a:rPr>
              <a:pPr/>
              <a:t>10/19/2021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83D4AD9-FBFA-4F7E-93D6-CCD86AD1CB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133217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929BA9A-B342-42E3-9101-3FEA4150DD5F}" type="datetimeFigureOut">
              <a:rPr lang="en-US" smtClean="0">
                <a:solidFill>
                  <a:prstClr val="black">
                    <a:tint val="75000"/>
                  </a:prstClr>
                </a:solidFill>
              </a:rPr>
              <a:pPr/>
              <a:t>10/19/2021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83D4AD9-FBFA-4F7E-93D6-CCD86AD1CB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552297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929BA9A-B342-42E3-9101-3FEA4150DD5F}" type="datetimeFigureOut">
              <a:rPr lang="en-US" smtClean="0">
                <a:solidFill>
                  <a:prstClr val="black">
                    <a:tint val="75000"/>
                  </a:prstClr>
                </a:solidFill>
              </a:rPr>
              <a:pPr/>
              <a:t>10/19/2021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83D4AD9-FBFA-4F7E-93D6-CCD86AD1CB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675787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929BA9A-B342-42E3-9101-3FEA4150DD5F}" type="datetimeFigureOut">
              <a:rPr lang="en-US" smtClean="0">
                <a:solidFill>
                  <a:prstClr val="black">
                    <a:tint val="75000"/>
                  </a:prstClr>
                </a:solidFill>
              </a:rPr>
              <a:pPr/>
              <a:t>10/19/2021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83D4AD9-FBFA-4F7E-93D6-CCD86AD1CB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760232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929BA9A-B342-42E3-9101-3FEA4150DD5F}" type="datetimeFigureOut">
              <a:rPr lang="en-US" smtClean="0">
                <a:solidFill>
                  <a:prstClr val="black">
                    <a:tint val="75000"/>
                  </a:prstClr>
                </a:solidFill>
              </a:rPr>
              <a:pPr/>
              <a:t>10/19/2021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83D4AD9-FBFA-4F7E-93D6-CCD86AD1CB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370020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929BA9A-B342-42E3-9101-3FEA4150DD5F}" type="datetimeFigureOut">
              <a:rPr lang="en-US" smtClean="0">
                <a:solidFill>
                  <a:prstClr val="black">
                    <a:tint val="75000"/>
                  </a:prstClr>
                </a:solidFill>
              </a:rPr>
              <a:pPr/>
              <a:t>10/19/2021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83D4AD9-FBFA-4F7E-93D6-CCD86AD1CB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0173389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591103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3FE8E88-692C-4864-A2A8-59988825DE47}" type="datetimeFigureOut">
              <a:rPr lang="en-US" smtClean="0"/>
              <a:pPr/>
              <a:t>10/19/2021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E0594DA-FC50-47FB-9411-4A9613091D61}" type="slidenum">
              <a:rPr lang="en-US" smtClean="0"/>
              <a:pPr/>
              <a:t>‹#›</a:t>
            </a:fld>
            <a:endParaRPr lang="en-US"/>
          </a:p>
        </p:txBody>
      </p:sp>
    </p:spTree>
    <p:extLst>
      <p:ext uri="{BB962C8B-B14F-4D97-AF65-F5344CB8AC3E}">
        <p14:creationId xmlns:p14="http://schemas.microsoft.com/office/powerpoint/2010/main" val="235760514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929BA9A-B342-42E3-9101-3FEA4150DD5F}" type="datetimeFigureOut">
              <a:rPr lang="en-US" smtClean="0">
                <a:solidFill>
                  <a:prstClr val="black">
                    <a:tint val="75000"/>
                  </a:prstClr>
                </a:solidFill>
              </a:rPr>
              <a:pPr/>
              <a:t>10/19/2021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83D4AD9-FBFA-4F7E-93D6-CCD86AD1CB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326010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929BA9A-B342-42E3-9101-3FEA4150DD5F}" type="datetimeFigureOut">
              <a:rPr lang="en-US" smtClean="0">
                <a:solidFill>
                  <a:prstClr val="black">
                    <a:tint val="75000"/>
                  </a:prstClr>
                </a:solidFill>
              </a:rPr>
              <a:pPr/>
              <a:t>10/19/2021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83D4AD9-FBFA-4F7E-93D6-CCD86AD1CB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239991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6929BA9A-B342-42E3-9101-3FEA4150DD5F}" type="datetimeFigureOut">
              <a:rPr lang="en-US" smtClean="0">
                <a:solidFill>
                  <a:prstClr val="black">
                    <a:tint val="75000"/>
                  </a:prstClr>
                </a:solidFill>
              </a:rPr>
              <a:pPr/>
              <a:t>10/19/2021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83D4AD9-FBFA-4F7E-93D6-CCD86AD1CB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627942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929BA9A-B342-42E3-9101-3FEA4150DD5F}" type="datetimeFigureOut">
              <a:rPr lang="en-US" smtClean="0">
                <a:solidFill>
                  <a:prstClr val="black">
                    <a:tint val="75000"/>
                  </a:prstClr>
                </a:solidFill>
              </a:rPr>
              <a:pPr/>
              <a:t>10/19/2021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83D4AD9-FBFA-4F7E-93D6-CCD86AD1CB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583994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929BA9A-B342-42E3-9101-3FEA4150DD5F}" type="datetimeFigureOut">
              <a:rPr lang="en-US" smtClean="0">
                <a:solidFill>
                  <a:prstClr val="black">
                    <a:tint val="75000"/>
                  </a:prstClr>
                </a:solidFill>
              </a:rPr>
              <a:pPr/>
              <a:t>10/19/2021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83D4AD9-FBFA-4F7E-93D6-CCD86AD1CB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446213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929BA9A-B342-42E3-9101-3FEA4150DD5F}" type="datetimeFigureOut">
              <a:rPr lang="en-US" smtClean="0">
                <a:solidFill>
                  <a:prstClr val="black">
                    <a:tint val="75000"/>
                  </a:prstClr>
                </a:solidFill>
              </a:rPr>
              <a:pPr/>
              <a:t>10/19/2021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83D4AD9-FBFA-4F7E-93D6-CCD86AD1CB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3530528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929BA9A-B342-42E3-9101-3FEA4150DD5F}" type="datetimeFigureOut">
              <a:rPr lang="en-US" smtClean="0">
                <a:solidFill>
                  <a:prstClr val="black">
                    <a:tint val="75000"/>
                  </a:prstClr>
                </a:solidFill>
              </a:rPr>
              <a:pPr/>
              <a:t>10/19/2021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83D4AD9-FBFA-4F7E-93D6-CCD86AD1CB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6661573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929BA9A-B342-42E3-9101-3FEA4150DD5F}" type="datetimeFigureOut">
              <a:rPr lang="en-US" smtClean="0">
                <a:solidFill>
                  <a:prstClr val="black">
                    <a:tint val="75000"/>
                  </a:prstClr>
                </a:solidFill>
              </a:rPr>
              <a:pPr/>
              <a:t>10/19/2021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83D4AD9-FBFA-4F7E-93D6-CCD86AD1CB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174496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929BA9A-B342-42E3-9101-3FEA4150DD5F}" type="datetimeFigureOut">
              <a:rPr lang="en-US" smtClean="0">
                <a:solidFill>
                  <a:prstClr val="black">
                    <a:tint val="75000"/>
                  </a:prstClr>
                </a:solidFill>
              </a:rPr>
              <a:pPr/>
              <a:t>10/19/2021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83D4AD9-FBFA-4F7E-93D6-CCD86AD1CB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555371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929BA9A-B342-42E3-9101-3FEA4150DD5F}" type="datetimeFigureOut">
              <a:rPr lang="en-US" smtClean="0">
                <a:solidFill>
                  <a:prstClr val="black">
                    <a:tint val="75000"/>
                  </a:prstClr>
                </a:solidFill>
              </a:rPr>
              <a:pPr/>
              <a:t>10/19/2021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83D4AD9-FBFA-4F7E-93D6-CCD86AD1CB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73720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3FE8E88-692C-4864-A2A8-59988825DE47}" type="datetimeFigureOut">
              <a:rPr lang="en-US" smtClean="0"/>
              <a:pPr/>
              <a:t>10/19/2021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E0594DA-FC50-47FB-9411-4A9613091D61}" type="slidenum">
              <a:rPr lang="en-US" smtClean="0"/>
              <a:pPr/>
              <a:t>‹#›</a:t>
            </a:fld>
            <a:endParaRPr lang="en-US"/>
          </a:p>
        </p:txBody>
      </p:sp>
    </p:spTree>
    <p:extLst>
      <p:ext uri="{BB962C8B-B14F-4D97-AF65-F5344CB8AC3E}">
        <p14:creationId xmlns:p14="http://schemas.microsoft.com/office/powerpoint/2010/main" val="336177690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929BA9A-B342-42E3-9101-3FEA4150DD5F}" type="datetimeFigureOut">
              <a:rPr lang="en-US" smtClean="0">
                <a:solidFill>
                  <a:prstClr val="black">
                    <a:tint val="75000"/>
                  </a:prstClr>
                </a:solidFill>
              </a:rPr>
              <a:pPr/>
              <a:t>10/19/2021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83D4AD9-FBFA-4F7E-93D6-CCD86AD1CB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201858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065105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3FE8E88-692C-4864-A2A8-59988825DE47}" type="datetimeFigureOut">
              <a:rPr lang="en-US" smtClean="0"/>
              <a:pPr/>
              <a:t>10/19/2021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0594DA-FC50-47FB-9411-4A9613091D61}" type="slidenum">
              <a:rPr lang="en-US" smtClean="0"/>
              <a:pPr/>
              <a:t>‹#›</a:t>
            </a:fld>
            <a:endParaRPr lang="en-US"/>
          </a:p>
        </p:txBody>
      </p:sp>
    </p:spTree>
    <p:extLst>
      <p:ext uri="{BB962C8B-B14F-4D97-AF65-F5344CB8AC3E}">
        <p14:creationId xmlns:p14="http://schemas.microsoft.com/office/powerpoint/2010/main" val="17429960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3FE8E88-692C-4864-A2A8-59988825DE47}" type="datetimeFigureOut">
              <a:rPr lang="en-US" smtClean="0"/>
              <a:pPr/>
              <a:t>10/19/2021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0594DA-FC50-47FB-9411-4A9613091D61}" type="slidenum">
              <a:rPr lang="en-US" smtClean="0"/>
              <a:pPr/>
              <a:t>‹#›</a:t>
            </a:fld>
            <a:endParaRPr lang="en-US"/>
          </a:p>
        </p:txBody>
      </p:sp>
    </p:spTree>
    <p:extLst>
      <p:ext uri="{BB962C8B-B14F-4D97-AF65-F5344CB8AC3E}">
        <p14:creationId xmlns:p14="http://schemas.microsoft.com/office/powerpoint/2010/main" val="20501448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theme" Target="../theme/theme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theme" Target="../theme/theme6.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FE8E88-692C-4864-A2A8-59988825DE47}" type="datetimeFigureOut">
              <a:rPr lang="en-US" smtClean="0"/>
              <a:pPr/>
              <a:t>10/19/2021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0594DA-FC50-47FB-9411-4A9613091D61}" type="slidenum">
              <a:rPr lang="en-US" smtClean="0"/>
              <a:pPr/>
              <a:t>‹#›</a:t>
            </a:fld>
            <a:endParaRPr lang="en-US"/>
          </a:p>
        </p:txBody>
      </p:sp>
    </p:spTree>
    <p:extLst>
      <p:ext uri="{BB962C8B-B14F-4D97-AF65-F5344CB8AC3E}">
        <p14:creationId xmlns:p14="http://schemas.microsoft.com/office/powerpoint/2010/main" val="39200546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Chỗ dành sẵn cho Tiêu đề 1">
            <a:extLst>
              <a:ext uri="{FF2B5EF4-FFF2-40B4-BE49-F238E27FC236}">
                <a16:creationId xmlns:a16="http://schemas.microsoft.com/office/drawing/2014/main" xmlns="" id="{B1993721-7521-49BF-8281-1DB1BCCCF46B}"/>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vi-VN" altLang="vi-VN"/>
              <a:t>Bấm &amp; sửa kiểu tiêu đề</a:t>
            </a:r>
          </a:p>
        </p:txBody>
      </p:sp>
      <p:sp>
        <p:nvSpPr>
          <p:cNvPr id="1027" name="Chỗ dành sẵn cho Văn bản 2">
            <a:extLst>
              <a:ext uri="{FF2B5EF4-FFF2-40B4-BE49-F238E27FC236}">
                <a16:creationId xmlns:a16="http://schemas.microsoft.com/office/drawing/2014/main" xmlns="" id="{25C03E9C-0D0D-49C3-B1B4-86314A82BDA3}"/>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vi-VN" altLang="vi-VN"/>
              <a:t>Bấm &amp; sửa kiểu tiêu đề</a:t>
            </a:r>
          </a:p>
          <a:p>
            <a:pPr lvl="1"/>
            <a:r>
              <a:rPr lang="vi-VN" altLang="vi-VN"/>
              <a:t>Mức hai</a:t>
            </a:r>
          </a:p>
          <a:p>
            <a:pPr lvl="2"/>
            <a:r>
              <a:rPr lang="vi-VN" altLang="vi-VN"/>
              <a:t>Mức ba</a:t>
            </a:r>
          </a:p>
          <a:p>
            <a:pPr lvl="3"/>
            <a:r>
              <a:rPr lang="vi-VN" altLang="vi-VN"/>
              <a:t>Mức bốn</a:t>
            </a:r>
          </a:p>
          <a:p>
            <a:pPr lvl="4"/>
            <a:r>
              <a:rPr lang="vi-VN" altLang="vi-VN"/>
              <a:t>Mức năm</a:t>
            </a:r>
          </a:p>
        </p:txBody>
      </p:sp>
      <p:sp>
        <p:nvSpPr>
          <p:cNvPr id="4" name="Chỗ dành sẵn cho Ngày tháng 3">
            <a:extLst>
              <a:ext uri="{FF2B5EF4-FFF2-40B4-BE49-F238E27FC236}">
                <a16:creationId xmlns:a16="http://schemas.microsoft.com/office/drawing/2014/main" xmlns="" id="{02E89B4F-3B8D-483D-86C6-9AD15E0578E4}"/>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E9DD4FA3-0F61-485E-823A-E32000ECEF44}" type="datetime1">
              <a:rPr lang="vi-VN"/>
              <a:pPr>
                <a:defRPr/>
              </a:pPr>
              <a:t>19/10/2021</a:t>
            </a:fld>
            <a:endParaRPr lang="vi-VN"/>
          </a:p>
        </p:txBody>
      </p:sp>
      <p:sp>
        <p:nvSpPr>
          <p:cNvPr id="5" name="Chỗ dành sẵn cho Chân trang 4">
            <a:extLst>
              <a:ext uri="{FF2B5EF4-FFF2-40B4-BE49-F238E27FC236}">
                <a16:creationId xmlns:a16="http://schemas.microsoft.com/office/drawing/2014/main" xmlns="" id="{1CC7B773-6A3C-46AD-98DB-1A7B3B0CDB39}"/>
              </a:ext>
            </a:extLst>
          </p:cNvPr>
          <p:cNvSpPr>
            <a:spLocks noGrp="1"/>
          </p:cNvSpPr>
          <p:nvPr>
            <p:ph type="ftr" sz="quarter" idx="3"/>
          </p:nvPr>
        </p:nvSpPr>
        <p:spPr>
          <a:xfrm>
            <a:off x="4165600" y="6356351"/>
            <a:ext cx="38608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defRPr>
            </a:lvl1pPr>
          </a:lstStyle>
          <a:p>
            <a:r>
              <a:rPr lang="en-US" altLang="vi-VN"/>
              <a:t>Phạm Xuân An- THCS Hưng Thành - VĨnh Lợi - Bạc Liêu</a:t>
            </a:r>
          </a:p>
        </p:txBody>
      </p:sp>
      <p:sp>
        <p:nvSpPr>
          <p:cNvPr id="6" name="Chỗ dành sẵn cho Số hiệu Bản chiếu 5">
            <a:extLst>
              <a:ext uri="{FF2B5EF4-FFF2-40B4-BE49-F238E27FC236}">
                <a16:creationId xmlns:a16="http://schemas.microsoft.com/office/drawing/2014/main" xmlns="" id="{DA878399-A080-47AC-9FC2-19A91D0C5EB1}"/>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93F586CF-822F-4127-B652-5BCE389361B4}" type="slidenum">
              <a:rPr lang="vi-VN" altLang="vi-VN"/>
              <a:pPr/>
              <a:t>‹#›</a:t>
            </a:fld>
            <a:endParaRPr lang="vi-VN" altLang="vi-VN"/>
          </a:p>
        </p:txBody>
      </p:sp>
    </p:spTree>
    <p:extLst>
      <p:ext uri="{BB962C8B-B14F-4D97-AF65-F5344CB8AC3E}">
        <p14:creationId xmlns:p14="http://schemas.microsoft.com/office/powerpoint/2010/main" val="3622737992"/>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hf hdr="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Times New Roman" pitchFamily="18" charset="0"/>
        </a:defRPr>
      </a:lvl2pPr>
      <a:lvl3pPr algn="ctr" rtl="0" eaLnBrk="0" fontAlgn="base" hangingPunct="0">
        <a:spcBef>
          <a:spcPct val="0"/>
        </a:spcBef>
        <a:spcAft>
          <a:spcPct val="0"/>
        </a:spcAft>
        <a:defRPr sz="4400">
          <a:solidFill>
            <a:schemeClr val="tx1"/>
          </a:solidFill>
          <a:latin typeface="Times New Roman" pitchFamily="18" charset="0"/>
        </a:defRPr>
      </a:lvl3pPr>
      <a:lvl4pPr algn="ctr" rtl="0" eaLnBrk="0" fontAlgn="base" hangingPunct="0">
        <a:spcBef>
          <a:spcPct val="0"/>
        </a:spcBef>
        <a:spcAft>
          <a:spcPct val="0"/>
        </a:spcAft>
        <a:defRPr sz="4400">
          <a:solidFill>
            <a:schemeClr val="tx1"/>
          </a:solidFill>
          <a:latin typeface="Times New Roman" pitchFamily="18" charset="0"/>
        </a:defRPr>
      </a:lvl4pPr>
      <a:lvl5pPr algn="ctr" rtl="0" eaLnBrk="0" fontAlgn="base" hangingPunct="0">
        <a:spcBef>
          <a:spcPct val="0"/>
        </a:spcBef>
        <a:spcAft>
          <a:spcPct val="0"/>
        </a:spcAft>
        <a:defRPr sz="4400">
          <a:solidFill>
            <a:schemeClr val="tx1"/>
          </a:solidFill>
          <a:latin typeface="Times New Roman" pitchFamily="18" charset="0"/>
        </a:defRPr>
      </a:lvl5pPr>
      <a:lvl6pPr marL="457200" algn="ctr" rtl="0" fontAlgn="base">
        <a:spcBef>
          <a:spcPct val="0"/>
        </a:spcBef>
        <a:spcAft>
          <a:spcPct val="0"/>
        </a:spcAft>
        <a:defRPr sz="4400">
          <a:solidFill>
            <a:schemeClr val="tx1"/>
          </a:solidFill>
          <a:latin typeface="Times New Roman" pitchFamily="18" charset="0"/>
        </a:defRPr>
      </a:lvl6pPr>
      <a:lvl7pPr marL="914400" algn="ctr" rtl="0" fontAlgn="base">
        <a:spcBef>
          <a:spcPct val="0"/>
        </a:spcBef>
        <a:spcAft>
          <a:spcPct val="0"/>
        </a:spcAft>
        <a:defRPr sz="4400">
          <a:solidFill>
            <a:schemeClr val="tx1"/>
          </a:solidFill>
          <a:latin typeface="Times New Roman" pitchFamily="18" charset="0"/>
        </a:defRPr>
      </a:lvl7pPr>
      <a:lvl8pPr marL="1371600" algn="ctr" rtl="0" fontAlgn="base">
        <a:spcBef>
          <a:spcPct val="0"/>
        </a:spcBef>
        <a:spcAft>
          <a:spcPct val="0"/>
        </a:spcAft>
        <a:defRPr sz="4400">
          <a:solidFill>
            <a:schemeClr val="tx1"/>
          </a:solidFill>
          <a:latin typeface="Times New Roman" pitchFamily="18" charset="0"/>
        </a:defRPr>
      </a:lvl8pPr>
      <a:lvl9pPr marL="1828800" algn="ctr" rtl="0" fontAlgn="base">
        <a:spcBef>
          <a:spcPct val="0"/>
        </a:spcBef>
        <a:spcAft>
          <a:spcPct val="0"/>
        </a:spcAft>
        <a:defRPr sz="4400">
          <a:solidFill>
            <a:schemeClr val="tx1"/>
          </a:solidFill>
          <a:latin typeface="Times New Roman" pitchFamily="18"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29BA9A-B342-42E3-9101-3FEA4150DD5F}" type="datetimeFigureOut">
              <a:rPr lang="en-US" smtClean="0">
                <a:solidFill>
                  <a:prstClr val="black">
                    <a:tint val="75000"/>
                  </a:prstClr>
                </a:solidFill>
              </a:rPr>
              <a:pPr/>
              <a:t>10/19/2021</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83D4AD9-FBFA-4F7E-93D6-CCD86AD1CB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9304132"/>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29BA9A-B342-42E3-9101-3FEA4150DD5F}" type="datetimeFigureOut">
              <a:rPr lang="en-US" smtClean="0">
                <a:solidFill>
                  <a:prstClr val="black">
                    <a:tint val="75000"/>
                  </a:prstClr>
                </a:solidFill>
              </a:rPr>
              <a:pPr/>
              <a:t>10/19/2021</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83D4AD9-FBFA-4F7E-93D6-CCD86AD1CB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5856223"/>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29BA9A-B342-42E3-9101-3FEA4150DD5F}" type="datetimeFigureOut">
              <a:rPr lang="en-US" smtClean="0">
                <a:solidFill>
                  <a:prstClr val="black">
                    <a:tint val="75000"/>
                  </a:prstClr>
                </a:solidFill>
              </a:rPr>
              <a:pPr/>
              <a:t>10/19/2021</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83D4AD9-FBFA-4F7E-93D6-CCD86AD1CB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4906313"/>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29BA9A-B342-42E3-9101-3FEA4150DD5F}" type="datetimeFigureOut">
              <a:rPr lang="en-US" smtClean="0">
                <a:solidFill>
                  <a:prstClr val="black">
                    <a:tint val="75000"/>
                  </a:prstClr>
                </a:solidFill>
              </a:rPr>
              <a:pPr/>
              <a:t>10/19/2021</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83D4AD9-FBFA-4F7E-93D6-CCD86AD1CB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95737858"/>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 Id="rId5" Type="http://schemas.openxmlformats.org/officeDocument/2006/relationships/image" Target="../media/image19.jpeg"/><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0.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42.xml"/></Relationships>
</file>

<file path=ppt/slides/_rels/slide14.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image" Target="../media/image20.png"/><Relationship Id="rId1" Type="http://schemas.openxmlformats.org/officeDocument/2006/relationships/slideLayout" Target="../slideLayouts/slideLayout54.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audio" Target="../media/media1.mp3"/><Relationship Id="rId7" Type="http://schemas.openxmlformats.org/officeDocument/2006/relationships/image" Target="../media/image25.png"/><Relationship Id="rId2" Type="http://schemas.microsoft.com/office/2007/relationships/media" Target="../media/media1.mp3"/><Relationship Id="rId1" Type="http://schemas.openxmlformats.org/officeDocument/2006/relationships/tags" Target="../tags/tag1.xml"/><Relationship Id="rId6" Type="http://schemas.openxmlformats.org/officeDocument/2006/relationships/audio" Target="../media/audio1.wav"/><Relationship Id="rId5" Type="http://schemas.openxmlformats.org/officeDocument/2006/relationships/notesSlide" Target="../notesSlides/notesSlide2.xml"/><Relationship Id="rId4"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2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23.jpe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4.xml"/><Relationship Id="rId5" Type="http://schemas.openxmlformats.org/officeDocument/2006/relationships/image" Target="../media/image43.png"/><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3.jpeg"/><Relationship Id="rId1" Type="http://schemas.openxmlformats.org/officeDocument/2006/relationships/slideLayout" Target="../slideLayouts/slideLayout66.xml"/><Relationship Id="rId5" Type="http://schemas.openxmlformats.org/officeDocument/2006/relationships/image" Target="../media/image46.png"/><Relationship Id="rId4" Type="http://schemas.openxmlformats.org/officeDocument/2006/relationships/image" Target="../media/image45.png"/></Relationships>
</file>

<file path=ppt/slides/_rels/slide27.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jpeg"/></Relationships>
</file>

<file path=ppt/slides/_rels/slide29.xml.rels><?xml version="1.0" encoding="UTF-8" standalone="yes"?>
<Relationships xmlns="http://schemas.openxmlformats.org/package/2006/relationships"><Relationship Id="rId3" Type="http://schemas.openxmlformats.org/officeDocument/2006/relationships/image" Target="../media/image53.jpeg"/><Relationship Id="rId7" Type="http://schemas.openxmlformats.org/officeDocument/2006/relationships/image" Target="../media/image57.jpeg"/><Relationship Id="rId2" Type="http://schemas.openxmlformats.org/officeDocument/2006/relationships/image" Target="../media/image52.jpeg"/><Relationship Id="rId1" Type="http://schemas.openxmlformats.org/officeDocument/2006/relationships/slideLayout" Target="../slideLayouts/slideLayout2.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9.tmp"/><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60.tmp"/></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3.jpeg"/><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45.png"/></Relationships>
</file>

<file path=ppt/slides/_rels/slide3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62.jpeg"/></Relationships>
</file>

<file path=ppt/slides/_rels/slide3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tmp"/><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66.jpeg"/><Relationship Id="rId4" Type="http://schemas.openxmlformats.org/officeDocument/2006/relationships/image" Target="../media/image65.jpeg"/></Relationships>
</file>

<file path=ppt/slides/_rels/slide3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69.tmp"/><Relationship Id="rId4" Type="http://schemas.openxmlformats.org/officeDocument/2006/relationships/image" Target="../media/image68.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0.jpeg"/><Relationship Id="rId7" Type="http://schemas.openxmlformats.org/officeDocument/2006/relationships/image" Target="../media/image74.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2.xml"/><Relationship Id="rId1" Type="http://schemas.openxmlformats.org/officeDocument/2006/relationships/vmlDrawing" Target="../drawings/vmlDrawing1.vml"/><Relationship Id="rId4" Type="http://schemas.openxmlformats.org/officeDocument/2006/relationships/image" Target="../media/image76.emf"/></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Layout" Target="../slideLayouts/slideLayout1.xml"/><Relationship Id="rId5" Type="http://schemas.openxmlformats.org/officeDocument/2006/relationships/image" Target="../media/image8.jpeg"/><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8" Type="http://schemas.openxmlformats.org/officeDocument/2006/relationships/hyperlink" Target="https://vi.wikipedia.org/wiki/Internet" TargetMode="External"/><Relationship Id="rId3" Type="http://schemas.openxmlformats.org/officeDocument/2006/relationships/image" Target="../media/image77.jpeg"/><Relationship Id="rId7" Type="http://schemas.openxmlformats.org/officeDocument/2006/relationships/slide" Target="slide25.xml"/><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78.jpeg"/></Relationships>
</file>

<file path=ppt/slides/_rels/slide42.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15.gif"/><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3" Type="http://schemas.openxmlformats.org/officeDocument/2006/relationships/image" Target="../media/image82.jpeg"/><Relationship Id="rId7" Type="http://schemas.openxmlformats.org/officeDocument/2006/relationships/slide" Target="slide25.xml"/><Relationship Id="rId2" Type="http://schemas.openxmlformats.org/officeDocument/2006/relationships/notesSlide" Target="../notesSlides/notesSlide9.xml"/><Relationship Id="rId1" Type="http://schemas.openxmlformats.org/officeDocument/2006/relationships/slideLayout" Target="../slideLayouts/slideLayout19.xml"/><Relationship Id="rId6" Type="http://schemas.openxmlformats.org/officeDocument/2006/relationships/image" Target="../media/image85.jpeg"/><Relationship Id="rId5" Type="http://schemas.openxmlformats.org/officeDocument/2006/relationships/image" Target="../media/image84.jpeg"/><Relationship Id="rId4" Type="http://schemas.openxmlformats.org/officeDocument/2006/relationships/image" Target="../media/image83.jpeg"/></Relationships>
</file>

<file path=ppt/slides/_rels/slide44.xml.rels><?xml version="1.0" encoding="UTF-8" standalone="yes"?>
<Relationships xmlns="http://schemas.openxmlformats.org/package/2006/relationships"><Relationship Id="rId3" Type="http://schemas.openxmlformats.org/officeDocument/2006/relationships/image" Target="../media/image86.jpeg"/><Relationship Id="rId7" Type="http://schemas.openxmlformats.org/officeDocument/2006/relationships/slide" Target="slide25.xml"/><Relationship Id="rId2" Type="http://schemas.openxmlformats.org/officeDocument/2006/relationships/notesSlide" Target="../notesSlides/notesSlide10.xml"/><Relationship Id="rId1" Type="http://schemas.openxmlformats.org/officeDocument/2006/relationships/slideLayout" Target="../slideLayouts/slideLayout19.xml"/><Relationship Id="rId6" Type="http://schemas.openxmlformats.org/officeDocument/2006/relationships/image" Target="../media/image89.jpeg"/><Relationship Id="rId5" Type="http://schemas.openxmlformats.org/officeDocument/2006/relationships/image" Target="../media/image88.jpeg"/><Relationship Id="rId4" Type="http://schemas.openxmlformats.org/officeDocument/2006/relationships/image" Target="../media/image87.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1362075" y="0"/>
            <a:ext cx="9305925" cy="6858000"/>
          </a:xfrm>
        </p:spPr>
        <p:txBody>
          <a:bodyPr/>
          <a:lstStyle/>
          <a:p>
            <a:endParaRPr lang="en-US" altLang="en-US" dirty="0" smtClean="0"/>
          </a:p>
        </p:txBody>
      </p:sp>
      <p:pic>
        <p:nvPicPr>
          <p:cNvPr id="3075"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4775" y="-9525"/>
            <a:ext cx="12087225" cy="68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1333500" y="844393"/>
            <a:ext cx="9639300" cy="1754326"/>
          </a:xfrm>
          <a:prstGeom prst="rect">
            <a:avLst/>
          </a:prstGeom>
          <a:solidFill>
            <a:srgbClr val="FF0066"/>
          </a:solidFill>
        </p:spPr>
        <p:txBody>
          <a:bodyPr wrap="square">
            <a:spAutoFit/>
          </a:bodyPr>
          <a:lstStyle/>
          <a:p>
            <a:pPr algn="ctr" eaLnBrk="1" hangingPunct="1">
              <a:defRPr/>
            </a:pPr>
            <a:r>
              <a:rPr lang="en-US" sz="5400" b="1" dirty="0">
                <a:ln w="19050">
                  <a:solidFill>
                    <a:schemeClr val="tx2">
                      <a:tint val="1000"/>
                    </a:schemeClr>
                  </a:solidFill>
                  <a:prstDash val="solid"/>
                </a:ln>
                <a:solidFill>
                  <a:srgbClr val="FFFF00"/>
                </a:solidFill>
                <a:effectLst>
                  <a:outerShdw blurRad="50000" dist="50800" dir="7500000" algn="tl">
                    <a:srgbClr val="000000">
                      <a:shade val="5000"/>
                      <a:alpha val="35000"/>
                    </a:srgbClr>
                  </a:outerShdw>
                </a:effectLst>
                <a:latin typeface="Times New Roman" pitchFamily="18" charset="0"/>
                <a:cs typeface="Times New Roman" pitchFamily="18" charset="0"/>
              </a:rPr>
              <a:t>CHÀO MỪNG QUÝ THẦY CÔ ĐẾN  DỰ GIỜ</a:t>
            </a:r>
            <a:r>
              <a:rPr lang="vi-VN" sz="5400" b="1" dirty="0">
                <a:ln w="19050">
                  <a:solidFill>
                    <a:schemeClr val="tx2">
                      <a:tint val="1000"/>
                    </a:schemeClr>
                  </a:solidFill>
                  <a:prstDash val="solid"/>
                </a:ln>
                <a:solidFill>
                  <a:srgbClr val="FFFF00"/>
                </a:solidFill>
                <a:effectLst>
                  <a:outerShdw blurRad="50000" dist="50800" dir="7500000" algn="tl">
                    <a:srgbClr val="000000">
                      <a:shade val="5000"/>
                      <a:alpha val="35000"/>
                    </a:srgbClr>
                  </a:outerShdw>
                </a:effectLst>
                <a:latin typeface="Times New Roman" pitchFamily="18" charset="0"/>
                <a:cs typeface="Times New Roman" pitchFamily="18" charset="0"/>
              </a:rPr>
              <a:t> ĐỊA LÍ LỚP </a:t>
            </a:r>
            <a:endParaRPr lang="en-US" sz="5400" b="1" dirty="0">
              <a:ln w="19050">
                <a:solidFill>
                  <a:schemeClr val="tx2">
                    <a:tint val="1000"/>
                  </a:schemeClr>
                </a:solidFill>
                <a:prstDash val="solid"/>
              </a:ln>
              <a:solidFill>
                <a:srgbClr val="FFFF00"/>
              </a:solidFill>
              <a:effectLst>
                <a:outerShdw blurRad="50000" dist="50800" dir="7500000" algn="tl">
                  <a:srgbClr val="000000">
                    <a:shade val="5000"/>
                    <a:alpha val="35000"/>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120670240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4" name="Picture 2" descr="Gb1Ey"/>
          <p:cNvPicPr>
            <a:picLocks noChangeAspect="1" noChangeArrowheads="1"/>
          </p:cNvPicPr>
          <p:nvPr/>
        </p:nvPicPr>
        <p:blipFill>
          <a:blip r:embed="rId2"/>
          <a:srcRect/>
          <a:stretch>
            <a:fillRect/>
          </a:stretch>
        </p:blipFill>
        <p:spPr bwMode="auto">
          <a:xfrm>
            <a:off x="6197600" y="-38100"/>
            <a:ext cx="5994400" cy="3557588"/>
          </a:xfrm>
          <a:prstGeom prst="rect">
            <a:avLst/>
          </a:prstGeom>
          <a:noFill/>
          <a:ln w="9525">
            <a:noFill/>
            <a:miter lim="800000"/>
            <a:headEnd/>
            <a:tailEnd/>
          </a:ln>
        </p:spPr>
      </p:pic>
      <p:pic>
        <p:nvPicPr>
          <p:cNvPr id="161802" name="Picture 10" descr="Mot-chuyen-bay-chuyen-co93ecb_1"/>
          <p:cNvPicPr>
            <a:picLocks noChangeAspect="1" noChangeArrowheads="1"/>
          </p:cNvPicPr>
          <p:nvPr/>
        </p:nvPicPr>
        <p:blipFill>
          <a:blip r:embed="rId3"/>
          <a:srcRect/>
          <a:stretch>
            <a:fillRect/>
          </a:stretch>
        </p:blipFill>
        <p:spPr bwMode="auto">
          <a:xfrm>
            <a:off x="6197600" y="3638550"/>
            <a:ext cx="5994400" cy="3219450"/>
          </a:xfrm>
          <a:prstGeom prst="rect">
            <a:avLst/>
          </a:prstGeom>
          <a:noFill/>
          <a:ln w="9525">
            <a:noFill/>
            <a:miter lim="800000"/>
            <a:headEnd/>
            <a:tailEnd/>
          </a:ln>
        </p:spPr>
      </p:pic>
      <p:pic>
        <p:nvPicPr>
          <p:cNvPr id="5130" name="Picture 10" descr="http://dantri4.vcmedia.vn/4b56d7e481/2015/09/21/tan-cang-1442836756198.jpg"/>
          <p:cNvPicPr>
            <a:picLocks noChangeAspect="1" noChangeArrowheads="1"/>
          </p:cNvPicPr>
          <p:nvPr/>
        </p:nvPicPr>
        <p:blipFill>
          <a:blip r:embed="rId4"/>
          <a:srcRect/>
          <a:stretch>
            <a:fillRect/>
          </a:stretch>
        </p:blipFill>
        <p:spPr bwMode="auto">
          <a:xfrm>
            <a:off x="0" y="3638550"/>
            <a:ext cx="6045200" cy="3219450"/>
          </a:xfrm>
          <a:prstGeom prst="rect">
            <a:avLst/>
          </a:prstGeom>
          <a:noFill/>
          <a:ln w="9525">
            <a:noFill/>
            <a:miter lim="800000"/>
            <a:headEnd/>
            <a:tailEnd/>
          </a:ln>
        </p:spPr>
      </p:pic>
      <p:pic>
        <p:nvPicPr>
          <p:cNvPr id="5132" name="Picture 12" descr="http://baohaiphong.com.vn/dataimages/201409/original/images1060098_4a.jpg"/>
          <p:cNvPicPr>
            <a:picLocks noChangeAspect="1" noChangeArrowheads="1"/>
          </p:cNvPicPr>
          <p:nvPr/>
        </p:nvPicPr>
        <p:blipFill>
          <a:blip r:embed="rId5"/>
          <a:srcRect/>
          <a:stretch>
            <a:fillRect/>
          </a:stretch>
        </p:blipFill>
        <p:spPr bwMode="auto">
          <a:xfrm>
            <a:off x="0" y="0"/>
            <a:ext cx="6096000" cy="3519488"/>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withEffect">
                                  <p:stCondLst>
                                    <p:cond delay="0"/>
                                  </p:stCondLst>
                                  <p:childTnLst>
                                    <p:set>
                                      <p:cBhvr>
                                        <p:cTn id="6" dur="1" fill="hold">
                                          <p:stCondLst>
                                            <p:cond delay="0"/>
                                          </p:stCondLst>
                                        </p:cTn>
                                        <p:tgtEl>
                                          <p:spTgt spid="5132"/>
                                        </p:tgtEl>
                                        <p:attrNameLst>
                                          <p:attrName>style.visibility</p:attrName>
                                        </p:attrNameLst>
                                      </p:cBhvr>
                                      <p:to>
                                        <p:strVal val="visible"/>
                                      </p:to>
                                    </p:set>
                                    <p:anim calcmode="lin" valueType="num">
                                      <p:cBhvr>
                                        <p:cTn id="7" dur="500" fill="hold"/>
                                        <p:tgtEl>
                                          <p:spTgt spid="5132"/>
                                        </p:tgtEl>
                                        <p:attrNameLst>
                                          <p:attrName>ppt_w</p:attrName>
                                        </p:attrNameLst>
                                      </p:cBhvr>
                                      <p:tavLst>
                                        <p:tav tm="0">
                                          <p:val>
                                            <p:fltVal val="0"/>
                                          </p:val>
                                        </p:tav>
                                        <p:tav tm="100000">
                                          <p:val>
                                            <p:strVal val="#ppt_w"/>
                                          </p:val>
                                        </p:tav>
                                      </p:tavLst>
                                    </p:anim>
                                    <p:anim calcmode="lin" valueType="num">
                                      <p:cBhvr>
                                        <p:cTn id="8" dur="500" fill="hold"/>
                                        <p:tgtEl>
                                          <p:spTgt spid="5132"/>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23" presetClass="entr" presetSubtype="16" fill="hold" nodeType="afterEffect">
                                  <p:stCondLst>
                                    <p:cond delay="0"/>
                                  </p:stCondLst>
                                  <p:childTnLst>
                                    <p:set>
                                      <p:cBhvr>
                                        <p:cTn id="11" dur="1" fill="hold">
                                          <p:stCondLst>
                                            <p:cond delay="0"/>
                                          </p:stCondLst>
                                        </p:cTn>
                                        <p:tgtEl>
                                          <p:spTgt spid="161794"/>
                                        </p:tgtEl>
                                        <p:attrNameLst>
                                          <p:attrName>style.visibility</p:attrName>
                                        </p:attrNameLst>
                                      </p:cBhvr>
                                      <p:to>
                                        <p:strVal val="visible"/>
                                      </p:to>
                                    </p:set>
                                    <p:anim calcmode="lin" valueType="num">
                                      <p:cBhvr>
                                        <p:cTn id="12" dur="500" fill="hold"/>
                                        <p:tgtEl>
                                          <p:spTgt spid="161794"/>
                                        </p:tgtEl>
                                        <p:attrNameLst>
                                          <p:attrName>ppt_w</p:attrName>
                                        </p:attrNameLst>
                                      </p:cBhvr>
                                      <p:tavLst>
                                        <p:tav tm="0">
                                          <p:val>
                                            <p:fltVal val="0"/>
                                          </p:val>
                                        </p:tav>
                                        <p:tav tm="100000">
                                          <p:val>
                                            <p:strVal val="#ppt_w"/>
                                          </p:val>
                                        </p:tav>
                                      </p:tavLst>
                                    </p:anim>
                                    <p:anim calcmode="lin" valueType="num">
                                      <p:cBhvr>
                                        <p:cTn id="13" dur="500" fill="hold"/>
                                        <p:tgtEl>
                                          <p:spTgt spid="161794"/>
                                        </p:tgtEl>
                                        <p:attrNameLst>
                                          <p:attrName>ppt_h</p:attrName>
                                        </p:attrNameLst>
                                      </p:cBhvr>
                                      <p:tavLst>
                                        <p:tav tm="0">
                                          <p:val>
                                            <p:fltVal val="0"/>
                                          </p:val>
                                        </p:tav>
                                        <p:tav tm="100000">
                                          <p:val>
                                            <p:strVal val="#ppt_h"/>
                                          </p:val>
                                        </p:tav>
                                      </p:tavLst>
                                    </p:anim>
                                  </p:childTnLst>
                                </p:cTn>
                              </p:par>
                            </p:childTnLst>
                          </p:cTn>
                        </p:par>
                        <p:par>
                          <p:cTn id="14" fill="hold" nodeType="afterGroup">
                            <p:stCondLst>
                              <p:cond delay="1000"/>
                            </p:stCondLst>
                            <p:childTnLst>
                              <p:par>
                                <p:cTn id="15" presetID="23" presetClass="entr" presetSubtype="16" fill="hold" nodeType="afterEffect">
                                  <p:stCondLst>
                                    <p:cond delay="0"/>
                                  </p:stCondLst>
                                  <p:childTnLst>
                                    <p:set>
                                      <p:cBhvr>
                                        <p:cTn id="16" dur="1" fill="hold">
                                          <p:stCondLst>
                                            <p:cond delay="0"/>
                                          </p:stCondLst>
                                        </p:cTn>
                                        <p:tgtEl>
                                          <p:spTgt spid="161802"/>
                                        </p:tgtEl>
                                        <p:attrNameLst>
                                          <p:attrName>style.visibility</p:attrName>
                                        </p:attrNameLst>
                                      </p:cBhvr>
                                      <p:to>
                                        <p:strVal val="visible"/>
                                      </p:to>
                                    </p:set>
                                    <p:anim calcmode="lin" valueType="num">
                                      <p:cBhvr>
                                        <p:cTn id="17" dur="500" fill="hold"/>
                                        <p:tgtEl>
                                          <p:spTgt spid="161802"/>
                                        </p:tgtEl>
                                        <p:attrNameLst>
                                          <p:attrName>ppt_w</p:attrName>
                                        </p:attrNameLst>
                                      </p:cBhvr>
                                      <p:tavLst>
                                        <p:tav tm="0">
                                          <p:val>
                                            <p:fltVal val="0"/>
                                          </p:val>
                                        </p:tav>
                                        <p:tav tm="100000">
                                          <p:val>
                                            <p:strVal val="#ppt_w"/>
                                          </p:val>
                                        </p:tav>
                                      </p:tavLst>
                                    </p:anim>
                                    <p:anim calcmode="lin" valueType="num">
                                      <p:cBhvr>
                                        <p:cTn id="18" dur="500" fill="hold"/>
                                        <p:tgtEl>
                                          <p:spTgt spid="161802"/>
                                        </p:tgtEl>
                                        <p:attrNameLst>
                                          <p:attrName>ppt_h</p:attrName>
                                        </p:attrNameLst>
                                      </p:cBhvr>
                                      <p:tavLst>
                                        <p:tav tm="0">
                                          <p:val>
                                            <p:fltVal val="0"/>
                                          </p:val>
                                        </p:tav>
                                        <p:tav tm="100000">
                                          <p:val>
                                            <p:strVal val="#ppt_h"/>
                                          </p:val>
                                        </p:tav>
                                      </p:tavLst>
                                    </p:anim>
                                  </p:childTnLst>
                                </p:cTn>
                              </p:par>
                            </p:childTnLst>
                          </p:cTn>
                        </p:par>
                        <p:par>
                          <p:cTn id="19" fill="hold" nodeType="afterGroup">
                            <p:stCondLst>
                              <p:cond delay="1500"/>
                            </p:stCondLst>
                            <p:childTnLst>
                              <p:par>
                                <p:cTn id="20" presetID="23" presetClass="entr" presetSubtype="16" fill="hold" nodeType="afterEffect">
                                  <p:stCondLst>
                                    <p:cond delay="0"/>
                                  </p:stCondLst>
                                  <p:childTnLst>
                                    <p:set>
                                      <p:cBhvr>
                                        <p:cTn id="21" dur="1" fill="hold">
                                          <p:stCondLst>
                                            <p:cond delay="0"/>
                                          </p:stCondLst>
                                        </p:cTn>
                                        <p:tgtEl>
                                          <p:spTgt spid="5130"/>
                                        </p:tgtEl>
                                        <p:attrNameLst>
                                          <p:attrName>style.visibility</p:attrName>
                                        </p:attrNameLst>
                                      </p:cBhvr>
                                      <p:to>
                                        <p:strVal val="visible"/>
                                      </p:to>
                                    </p:set>
                                    <p:anim calcmode="lin" valueType="num">
                                      <p:cBhvr>
                                        <p:cTn id="22" dur="500" fill="hold"/>
                                        <p:tgtEl>
                                          <p:spTgt spid="5130"/>
                                        </p:tgtEl>
                                        <p:attrNameLst>
                                          <p:attrName>ppt_w</p:attrName>
                                        </p:attrNameLst>
                                      </p:cBhvr>
                                      <p:tavLst>
                                        <p:tav tm="0">
                                          <p:val>
                                            <p:fltVal val="0"/>
                                          </p:val>
                                        </p:tav>
                                        <p:tav tm="100000">
                                          <p:val>
                                            <p:strVal val="#ppt_w"/>
                                          </p:val>
                                        </p:tav>
                                      </p:tavLst>
                                    </p:anim>
                                    <p:anim calcmode="lin" valueType="num">
                                      <p:cBhvr>
                                        <p:cTn id="23" dur="500" fill="hold"/>
                                        <p:tgtEl>
                                          <p:spTgt spid="513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A69D923F-4009-4582-BB19-D39A3CDE5F93}"/>
              </a:ext>
            </a:extLst>
          </p:cNvPr>
          <p:cNvSpPr txBox="1"/>
          <p:nvPr/>
        </p:nvSpPr>
        <p:spPr>
          <a:xfrm>
            <a:off x="318052" y="-1657"/>
            <a:ext cx="11595652" cy="4062651"/>
          </a:xfrm>
          <a:prstGeom prst="rect">
            <a:avLst/>
          </a:prstGeom>
          <a:noFill/>
        </p:spPr>
        <p:txBody>
          <a:bodyPr wrap="square">
            <a:spAutoFit/>
          </a:bodyPr>
          <a:lstStyle/>
          <a:p>
            <a:pPr marL="457200">
              <a:spcBef>
                <a:spcPts val="600"/>
              </a:spcBef>
              <a:spcAft>
                <a:spcPts val="600"/>
              </a:spcAft>
            </a:pPr>
            <a:r>
              <a:rPr lang="en-US" sz="3600" b="1" i="1" dirty="0">
                <a:solidFill>
                  <a:srgbClr val="FF0000"/>
                </a:solidFill>
                <a:effectLst/>
                <a:latin typeface="Times New Roman" panose="02020603050405020304" pitchFamily="18" charset="0"/>
                <a:ea typeface="Calibri" panose="020F0502020204030204" pitchFamily="34" charset="0"/>
              </a:rPr>
              <a:t>1. Ý </a:t>
            </a:r>
            <a:r>
              <a:rPr lang="en-US" sz="3600" b="1" i="1" dirty="0" err="1">
                <a:solidFill>
                  <a:srgbClr val="FF0000"/>
                </a:solidFill>
                <a:effectLst/>
                <a:latin typeface="Times New Roman" panose="02020603050405020304" pitchFamily="18" charset="0"/>
                <a:ea typeface="Calibri" panose="020F0502020204030204" pitchFamily="34" charset="0"/>
              </a:rPr>
              <a:t>nghĩa</a:t>
            </a:r>
            <a:endParaRPr lang="en-US" sz="3600" b="1" dirty="0">
              <a:solidFill>
                <a:srgbClr val="000000"/>
              </a:solidFill>
              <a:effectLst/>
              <a:latin typeface="Times New Roman" panose="02020603050405020304" pitchFamily="18" charset="0"/>
              <a:ea typeface="Calibri" panose="020F0502020204030204" pitchFamily="34" charset="0"/>
            </a:endParaRPr>
          </a:p>
          <a:p>
            <a:pPr>
              <a:spcBef>
                <a:spcPts val="600"/>
              </a:spcBef>
              <a:spcAft>
                <a:spcPts val="600"/>
              </a:spcAft>
            </a:pP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Giao</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thông</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vận</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tải</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có</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vai</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trò</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đặc</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biệt</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quan</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trọng</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trong</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mọi</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ngành</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kinh</a:t>
            </a:r>
            <a:r>
              <a:rPr lang="en-US" sz="2800" b="1" dirty="0">
                <a:effectLst/>
                <a:latin typeface="Times New Roman" panose="02020603050405020304" pitchFamily="18" charset="0"/>
                <a:ea typeface="Calibri" panose="020F0502020204030204" pitchFamily="34" charset="0"/>
              </a:rPr>
              <a:t> </a:t>
            </a:r>
            <a:r>
              <a:rPr lang="en-US" sz="2800" b="1" dirty="0" err="1" smtClean="0">
                <a:effectLst/>
                <a:latin typeface="Times New Roman" panose="02020603050405020304" pitchFamily="18" charset="0"/>
                <a:ea typeface="Calibri" panose="020F0502020204030204" pitchFamily="34" charset="0"/>
              </a:rPr>
              <a:t>tế</a:t>
            </a:r>
            <a:r>
              <a:rPr lang="en-US" sz="2800" b="1" dirty="0">
                <a:latin typeface="Times New Roman" panose="02020603050405020304" pitchFamily="18" charset="0"/>
                <a:ea typeface="Calibri" panose="020F0502020204030204" pitchFamily="34" charset="0"/>
              </a:rPr>
              <a:t> </a:t>
            </a:r>
            <a:r>
              <a:rPr lang="en-US" sz="2800" b="1" dirty="0" err="1" smtClean="0">
                <a:latin typeface="Times New Roman" panose="02020603050405020304" pitchFamily="18" charset="0"/>
                <a:ea typeface="Calibri" panose="020F0502020204030204" pitchFamily="34" charset="0"/>
              </a:rPr>
              <a:t>và</a:t>
            </a:r>
            <a:r>
              <a:rPr lang="en-US" sz="2800" b="1" dirty="0" smtClean="0">
                <a:latin typeface="Times New Roman" panose="02020603050405020304" pitchFamily="18" charset="0"/>
                <a:ea typeface="Calibri" panose="020F0502020204030204" pitchFamily="34" charset="0"/>
              </a:rPr>
              <a:t> </a:t>
            </a:r>
            <a:r>
              <a:rPr lang="en-US" sz="2800" b="1" dirty="0" err="1" smtClean="0">
                <a:latin typeface="Times New Roman" panose="02020603050405020304" pitchFamily="18" charset="0"/>
                <a:ea typeface="Calibri" panose="020F0502020204030204" pitchFamily="34" charset="0"/>
              </a:rPr>
              <a:t>đời</a:t>
            </a:r>
            <a:r>
              <a:rPr lang="en-US" sz="2800" b="1" dirty="0" smtClean="0">
                <a:latin typeface="Times New Roman" panose="02020603050405020304" pitchFamily="18" charset="0"/>
                <a:ea typeface="Calibri" panose="020F0502020204030204" pitchFamily="34" charset="0"/>
              </a:rPr>
              <a:t> </a:t>
            </a:r>
            <a:r>
              <a:rPr lang="en-US" sz="2800" b="1" dirty="0" err="1" smtClean="0">
                <a:latin typeface="Times New Roman" panose="02020603050405020304" pitchFamily="18" charset="0"/>
                <a:ea typeface="Calibri" panose="020F0502020204030204" pitchFamily="34" charset="0"/>
              </a:rPr>
              <a:t>sống</a:t>
            </a:r>
            <a:r>
              <a:rPr lang="en-US" sz="2800" b="1" dirty="0" smtClean="0">
                <a:latin typeface="Times New Roman" panose="02020603050405020304" pitchFamily="18" charset="0"/>
                <a:ea typeface="Calibri" panose="020F0502020204030204" pitchFamily="34" charset="0"/>
              </a:rPr>
              <a:t> </a:t>
            </a:r>
            <a:r>
              <a:rPr lang="en-US" sz="2800" b="1" dirty="0" err="1" smtClean="0">
                <a:latin typeface="Times New Roman" panose="02020603050405020304" pitchFamily="18" charset="0"/>
                <a:ea typeface="Calibri" panose="020F0502020204030204" pitchFamily="34" charset="0"/>
              </a:rPr>
              <a:t>của</a:t>
            </a:r>
            <a:r>
              <a:rPr lang="en-US" sz="2800" b="1" dirty="0" smtClean="0">
                <a:latin typeface="Times New Roman" panose="02020603050405020304" pitchFamily="18" charset="0"/>
                <a:ea typeface="Calibri" panose="020F0502020204030204" pitchFamily="34" charset="0"/>
              </a:rPr>
              <a:t> con </a:t>
            </a:r>
            <a:r>
              <a:rPr lang="en-US" sz="2800" b="1" dirty="0" err="1" smtClean="0">
                <a:latin typeface="Times New Roman" panose="02020603050405020304" pitchFamily="18" charset="0"/>
                <a:ea typeface="Calibri" panose="020F0502020204030204" pitchFamily="34" charset="0"/>
              </a:rPr>
              <a:t>người</a:t>
            </a:r>
            <a:r>
              <a:rPr lang="en-US" sz="2800" b="1" dirty="0" smtClean="0">
                <a:latin typeface="Times New Roman" panose="02020603050405020304" pitchFamily="18" charset="0"/>
                <a:ea typeface="Calibri" panose="020F0502020204030204" pitchFamily="34" charset="0"/>
              </a:rPr>
              <a:t>.</a:t>
            </a:r>
            <a:endParaRPr lang="en-US" sz="2800" dirty="0">
              <a:effectLst/>
              <a:latin typeface="Times New Roman" panose="02020603050405020304" pitchFamily="18" charset="0"/>
              <a:ea typeface="Calibri" panose="020F0502020204030204" pitchFamily="34" charset="0"/>
            </a:endParaRPr>
          </a:p>
          <a:p>
            <a:pPr>
              <a:spcBef>
                <a:spcPts val="600"/>
              </a:spcBef>
              <a:spcAft>
                <a:spcPts val="600"/>
              </a:spcAft>
            </a:pP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Thúc</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đẩy</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sản</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xuất</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phát</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triển</a:t>
            </a:r>
            <a:r>
              <a:rPr lang="en-US" sz="2800" b="1" dirty="0">
                <a:effectLst/>
                <a:latin typeface="Times New Roman" panose="02020603050405020304" pitchFamily="18" charset="0"/>
                <a:ea typeface="Calibri" panose="020F0502020204030204" pitchFamily="34" charset="0"/>
              </a:rPr>
              <a:t>.</a:t>
            </a:r>
            <a:endParaRPr lang="en-US" sz="2800" dirty="0">
              <a:effectLst/>
              <a:latin typeface="Times New Roman" panose="02020603050405020304" pitchFamily="18" charset="0"/>
              <a:ea typeface="Calibri" panose="020F0502020204030204" pitchFamily="34" charset="0"/>
            </a:endParaRPr>
          </a:p>
          <a:p>
            <a:pPr>
              <a:spcBef>
                <a:spcPts val="600"/>
              </a:spcBef>
              <a:spcAft>
                <a:spcPts val="600"/>
              </a:spcAft>
            </a:pP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Thực</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hiện</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mối</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quan</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hệ</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trong</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nước</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ngoài</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nước</a:t>
            </a:r>
            <a:r>
              <a:rPr lang="en-US" sz="2800" b="1" dirty="0" smtClean="0">
                <a:effectLst/>
                <a:latin typeface="Times New Roman" panose="02020603050405020304" pitchFamily="18" charset="0"/>
                <a:ea typeface="Calibri" panose="020F0502020204030204" pitchFamily="34" charset="0"/>
              </a:rPr>
              <a:t>.</a:t>
            </a:r>
          </a:p>
          <a:p>
            <a:pPr>
              <a:spcBef>
                <a:spcPts val="600"/>
              </a:spcBef>
              <a:spcAft>
                <a:spcPts val="600"/>
              </a:spcAft>
            </a:pPr>
            <a:r>
              <a:rPr lang="en-US" sz="2800" b="1" dirty="0" smtClean="0">
                <a:latin typeface="Times New Roman" panose="02020603050405020304" pitchFamily="18" charset="0"/>
                <a:ea typeface="Calibri" panose="020F0502020204030204" pitchFamily="34" charset="0"/>
              </a:rPr>
              <a:t>+ </a:t>
            </a:r>
            <a:r>
              <a:rPr lang="en-US" sz="2800" b="1" dirty="0" err="1" smtClean="0">
                <a:latin typeface="Times New Roman" panose="02020603050405020304" pitchFamily="18" charset="0"/>
                <a:ea typeface="Calibri" panose="020F0502020204030204" pitchFamily="34" charset="0"/>
              </a:rPr>
              <a:t>Vận</a:t>
            </a:r>
            <a:r>
              <a:rPr lang="en-US" sz="2800" b="1" dirty="0" smtClean="0">
                <a:latin typeface="Times New Roman" panose="02020603050405020304" pitchFamily="18" charset="0"/>
                <a:ea typeface="Calibri" panose="020F0502020204030204" pitchFamily="34" charset="0"/>
              </a:rPr>
              <a:t> </a:t>
            </a:r>
            <a:r>
              <a:rPr lang="en-US" sz="2800" b="1" dirty="0" err="1" smtClean="0">
                <a:latin typeface="Times New Roman" panose="02020603050405020304" pitchFamily="18" charset="0"/>
                <a:ea typeface="Calibri" panose="020F0502020204030204" pitchFamily="34" charset="0"/>
              </a:rPr>
              <a:t>chuyển</a:t>
            </a:r>
            <a:r>
              <a:rPr lang="en-US" sz="2800" b="1" dirty="0" smtClean="0">
                <a:latin typeface="Times New Roman" panose="02020603050405020304" pitchFamily="18" charset="0"/>
                <a:ea typeface="Calibri" panose="020F0502020204030204" pitchFamily="34" charset="0"/>
              </a:rPr>
              <a:t> </a:t>
            </a:r>
            <a:r>
              <a:rPr lang="en-US" sz="2800" b="1" dirty="0" err="1" smtClean="0">
                <a:latin typeface="Times New Roman" panose="02020603050405020304" pitchFamily="18" charset="0"/>
                <a:ea typeface="Calibri" panose="020F0502020204030204" pitchFamily="34" charset="0"/>
              </a:rPr>
              <a:t>người</a:t>
            </a:r>
            <a:r>
              <a:rPr lang="en-US" sz="2800" b="1" dirty="0" smtClean="0">
                <a:latin typeface="Times New Roman" panose="02020603050405020304" pitchFamily="18" charset="0"/>
                <a:ea typeface="Calibri" panose="020F0502020204030204" pitchFamily="34" charset="0"/>
              </a:rPr>
              <a:t> </a:t>
            </a:r>
            <a:r>
              <a:rPr lang="en-US" sz="2800" b="1" dirty="0" err="1" smtClean="0">
                <a:latin typeface="Times New Roman" panose="02020603050405020304" pitchFamily="18" charset="0"/>
                <a:ea typeface="Calibri" panose="020F0502020204030204" pitchFamily="34" charset="0"/>
              </a:rPr>
              <a:t>và</a:t>
            </a:r>
            <a:r>
              <a:rPr lang="en-US" sz="2800" b="1" dirty="0" smtClean="0">
                <a:latin typeface="Times New Roman" panose="02020603050405020304" pitchFamily="18" charset="0"/>
                <a:ea typeface="Calibri" panose="020F0502020204030204" pitchFamily="34" charset="0"/>
              </a:rPr>
              <a:t> </a:t>
            </a:r>
            <a:r>
              <a:rPr lang="en-US" sz="2800" b="1" dirty="0" err="1" smtClean="0">
                <a:latin typeface="Times New Roman" panose="02020603050405020304" pitchFamily="18" charset="0"/>
                <a:ea typeface="Calibri" panose="020F0502020204030204" pitchFamily="34" charset="0"/>
              </a:rPr>
              <a:t>hàng</a:t>
            </a:r>
            <a:r>
              <a:rPr lang="en-US" sz="2800" b="1" dirty="0" smtClean="0">
                <a:latin typeface="Times New Roman" panose="02020603050405020304" pitchFamily="18" charset="0"/>
                <a:ea typeface="Calibri" panose="020F0502020204030204" pitchFamily="34" charset="0"/>
              </a:rPr>
              <a:t> </a:t>
            </a:r>
            <a:r>
              <a:rPr lang="en-US" sz="2800" b="1" dirty="0" err="1" smtClean="0">
                <a:latin typeface="Times New Roman" panose="02020603050405020304" pitchFamily="18" charset="0"/>
                <a:ea typeface="Calibri" panose="020F0502020204030204" pitchFamily="34" charset="0"/>
              </a:rPr>
              <a:t>hóa</a:t>
            </a:r>
            <a:r>
              <a:rPr lang="en-US" sz="2800" b="1" dirty="0" smtClean="0">
                <a:latin typeface="Times New Roman" panose="02020603050405020304" pitchFamily="18" charset="0"/>
                <a:ea typeface="Calibri" panose="020F0502020204030204" pitchFamily="34" charset="0"/>
              </a:rPr>
              <a:t>.</a:t>
            </a:r>
          </a:p>
          <a:p>
            <a:pPr>
              <a:spcBef>
                <a:spcPts val="600"/>
              </a:spcBef>
              <a:spcAft>
                <a:spcPts val="600"/>
              </a:spcAft>
            </a:pPr>
            <a:endParaRPr lang="en-US" sz="3200" dirty="0">
              <a:effectLst/>
              <a:latin typeface="Times New Roman" panose="02020603050405020304" pitchFamily="18" charset="0"/>
              <a:ea typeface="Calibri" panose="020F0502020204030204" pitchFamily="34" charset="0"/>
            </a:endParaRPr>
          </a:p>
        </p:txBody>
      </p:sp>
      <p:sp>
        <p:nvSpPr>
          <p:cNvPr id="4" name="Rectangle 3">
            <a:extLst>
              <a:ext uri="{FF2B5EF4-FFF2-40B4-BE49-F238E27FC236}">
                <a16:creationId xmlns:a16="http://schemas.microsoft.com/office/drawing/2014/main" xmlns="" id="{76961CAD-C831-4BB9-BF20-365D24043951}"/>
              </a:ext>
            </a:extLst>
          </p:cNvPr>
          <p:cNvSpPr/>
          <p:nvPr/>
        </p:nvSpPr>
        <p:spPr>
          <a:xfrm>
            <a:off x="318052" y="3515192"/>
            <a:ext cx="11595652" cy="1414617"/>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US" sz="3200" b="1">
                <a:solidFill>
                  <a:srgbClr val="FF0000"/>
                </a:solidFill>
                <a:latin typeface="Times New Roman" panose="02020603050405020304" pitchFamily="18" charset="0"/>
                <a:cs typeface="Times New Roman" panose="02020603050405020304" pitchFamily="18" charset="0"/>
              </a:rPr>
              <a:t>2. Giao thông vận tải ở nước ta đã phát triển đầy đủ các loại hình</a:t>
            </a:r>
          </a:p>
        </p:txBody>
      </p:sp>
    </p:spTree>
    <p:extLst>
      <p:ext uri="{BB962C8B-B14F-4D97-AF65-F5344CB8AC3E}">
        <p14:creationId xmlns:p14="http://schemas.microsoft.com/office/powerpoint/2010/main" val="3566693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ox(in)">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6743700" y="75030"/>
            <a:ext cx="5448300" cy="6782970"/>
            <a:chOff x="7396480" y="0"/>
            <a:chExt cx="4795520" cy="6782970"/>
          </a:xfrm>
        </p:grpSpPr>
        <p:pic>
          <p:nvPicPr>
            <p:cNvPr id="1028" name="Picture 4" descr="https://onthidialy.files.wordpress.com/2014/07/23.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1978"/>
            <a:stretch/>
          </p:blipFill>
          <p:spPr bwMode="auto">
            <a:xfrm>
              <a:off x="7396480" y="164957"/>
              <a:ext cx="4795520" cy="661801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7442200" y="0"/>
              <a:ext cx="4749800" cy="254000"/>
            </a:xfrm>
            <a:prstGeom prst="rect">
              <a:avLst/>
            </a:prstGeom>
            <a:solidFill>
              <a:srgbClr val="FFFF00"/>
            </a:solidFill>
            <a:ln>
              <a:noFill/>
            </a:ln>
            <a:effectLst/>
            <a:extLst/>
          </p:spPr>
          <p:txBody>
            <a:bodyPr wrap="square" lIns="0" tIns="0" rIns="0" bIns="0"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sz="2000" b="1" dirty="0">
                  <a:solidFill>
                    <a:srgbClr val="000099"/>
                  </a:solidFill>
                  <a:latin typeface="Times New Roman" panose="02020603050405020304" pitchFamily="18" charset="0"/>
                  <a:cs typeface="Times New Roman" panose="02020603050405020304" pitchFamily="18" charset="0"/>
                </a:rPr>
                <a:t> </a:t>
              </a:r>
              <a:r>
                <a:rPr lang="en-US" sz="2000" b="1" dirty="0" err="1" smtClean="0">
                  <a:solidFill>
                    <a:srgbClr val="000099"/>
                  </a:solidFill>
                  <a:latin typeface="Times New Roman" panose="02020603050405020304" pitchFamily="18" charset="0"/>
                  <a:cs typeface="Times New Roman" panose="02020603050405020304" pitchFamily="18" charset="0"/>
                </a:rPr>
                <a:t>Bản</a:t>
              </a:r>
              <a:r>
                <a:rPr lang="en-US" sz="2000" b="1" dirty="0" smtClean="0">
                  <a:solidFill>
                    <a:srgbClr val="000099"/>
                  </a:solidFill>
                  <a:latin typeface="Times New Roman" panose="02020603050405020304" pitchFamily="18" charset="0"/>
                  <a:cs typeface="Times New Roman" panose="02020603050405020304" pitchFamily="18" charset="0"/>
                </a:rPr>
                <a:t> </a:t>
              </a:r>
              <a:r>
                <a:rPr lang="en-US" sz="2000" b="1" dirty="0" err="1" smtClean="0">
                  <a:solidFill>
                    <a:srgbClr val="000099"/>
                  </a:solidFill>
                  <a:latin typeface="Times New Roman" panose="02020603050405020304" pitchFamily="18" charset="0"/>
                  <a:cs typeface="Times New Roman" panose="02020603050405020304" pitchFamily="18" charset="0"/>
                </a:rPr>
                <a:t>đồ</a:t>
              </a:r>
              <a:r>
                <a:rPr lang="en-US" sz="2000" b="1" dirty="0" smtClean="0">
                  <a:solidFill>
                    <a:srgbClr val="000099"/>
                  </a:solidFill>
                  <a:latin typeface="Times New Roman" panose="02020603050405020304" pitchFamily="18" charset="0"/>
                  <a:cs typeface="Times New Roman" panose="02020603050405020304" pitchFamily="18" charset="0"/>
                </a:rPr>
                <a:t> : </a:t>
              </a:r>
              <a:r>
                <a:rPr lang="en-US" sz="2000" b="1" dirty="0" err="1" smtClean="0">
                  <a:solidFill>
                    <a:srgbClr val="000099"/>
                  </a:solidFill>
                  <a:latin typeface="Times New Roman" panose="02020603050405020304" pitchFamily="18" charset="0"/>
                  <a:cs typeface="Times New Roman" panose="02020603050405020304" pitchFamily="18" charset="0"/>
                </a:rPr>
                <a:t>Giao</a:t>
              </a:r>
              <a:r>
                <a:rPr lang="en-US" sz="2000" b="1" dirty="0" smtClean="0">
                  <a:solidFill>
                    <a:srgbClr val="000099"/>
                  </a:solidFill>
                  <a:latin typeface="Times New Roman" panose="02020603050405020304" pitchFamily="18" charset="0"/>
                  <a:cs typeface="Times New Roman" panose="02020603050405020304" pitchFamily="18" charset="0"/>
                </a:rPr>
                <a:t>  </a:t>
              </a:r>
              <a:r>
                <a:rPr lang="en-US" sz="2000" b="1" dirty="0" err="1" smtClean="0">
                  <a:solidFill>
                    <a:srgbClr val="000099"/>
                  </a:solidFill>
                  <a:latin typeface="Times New Roman" panose="02020603050405020304" pitchFamily="18" charset="0"/>
                  <a:cs typeface="Times New Roman" panose="02020603050405020304" pitchFamily="18" charset="0"/>
                </a:rPr>
                <a:t>thông</a:t>
              </a:r>
              <a:r>
                <a:rPr lang="en-US" sz="2000" b="1" dirty="0" smtClean="0">
                  <a:solidFill>
                    <a:srgbClr val="000099"/>
                  </a:solidFill>
                  <a:latin typeface="Times New Roman" panose="02020603050405020304" pitchFamily="18" charset="0"/>
                  <a:cs typeface="Times New Roman" panose="02020603050405020304" pitchFamily="18" charset="0"/>
                </a:rPr>
                <a:t>- </a:t>
              </a:r>
              <a:r>
                <a:rPr lang="en-US" sz="2000" b="1" dirty="0" err="1" smtClean="0">
                  <a:solidFill>
                    <a:srgbClr val="000099"/>
                  </a:solidFill>
                  <a:latin typeface="Times New Roman" panose="02020603050405020304" pitchFamily="18" charset="0"/>
                  <a:cs typeface="Times New Roman" panose="02020603050405020304" pitchFamily="18" charset="0"/>
                </a:rPr>
                <a:t>Atlat</a:t>
              </a:r>
              <a:r>
                <a:rPr lang="en-US" sz="2000" b="1" dirty="0" smtClean="0">
                  <a:solidFill>
                    <a:srgbClr val="000099"/>
                  </a:solidFill>
                  <a:latin typeface="Times New Roman" panose="02020603050405020304" pitchFamily="18" charset="0"/>
                  <a:cs typeface="Times New Roman" panose="02020603050405020304" pitchFamily="18" charset="0"/>
                </a:rPr>
                <a:t> </a:t>
              </a:r>
              <a:r>
                <a:rPr lang="en-US" sz="2000" b="1" dirty="0" err="1" smtClean="0">
                  <a:solidFill>
                    <a:srgbClr val="000099"/>
                  </a:solidFill>
                  <a:latin typeface="Times New Roman" panose="02020603050405020304" pitchFamily="18" charset="0"/>
                  <a:cs typeface="Times New Roman" panose="02020603050405020304" pitchFamily="18" charset="0"/>
                </a:rPr>
                <a:t>địa</a:t>
              </a:r>
              <a:r>
                <a:rPr lang="en-US" sz="2000" b="1" dirty="0" smtClean="0">
                  <a:solidFill>
                    <a:srgbClr val="000099"/>
                  </a:solidFill>
                  <a:latin typeface="Times New Roman" panose="02020603050405020304" pitchFamily="18" charset="0"/>
                  <a:cs typeface="Times New Roman" panose="02020603050405020304" pitchFamily="18" charset="0"/>
                </a:rPr>
                <a:t> </a:t>
              </a:r>
              <a:r>
                <a:rPr lang="en-US" sz="2000" b="1" dirty="0" err="1" smtClean="0">
                  <a:solidFill>
                    <a:srgbClr val="000099"/>
                  </a:solidFill>
                  <a:latin typeface="Times New Roman" panose="02020603050405020304" pitchFamily="18" charset="0"/>
                  <a:cs typeface="Times New Roman" panose="02020603050405020304" pitchFamily="18" charset="0"/>
                </a:rPr>
                <a:t>lí</a:t>
              </a:r>
              <a:r>
                <a:rPr lang="en-US" sz="2000" b="1" dirty="0">
                  <a:solidFill>
                    <a:srgbClr val="000099"/>
                  </a:solidFill>
                  <a:latin typeface="Times New Roman" panose="02020603050405020304" pitchFamily="18" charset="0"/>
                  <a:cs typeface="Times New Roman" panose="02020603050405020304" pitchFamily="18" charset="0"/>
                </a:rPr>
                <a:t> </a:t>
              </a:r>
              <a:r>
                <a:rPr lang="en-US" sz="2000" b="1" dirty="0" err="1" smtClean="0">
                  <a:solidFill>
                    <a:srgbClr val="000099"/>
                  </a:solidFill>
                  <a:latin typeface="Times New Roman" panose="02020603050405020304" pitchFamily="18" charset="0"/>
                  <a:cs typeface="Times New Roman" panose="02020603050405020304" pitchFamily="18" charset="0"/>
                </a:rPr>
                <a:t>trang</a:t>
              </a:r>
              <a:r>
                <a:rPr lang="en-US" sz="2000" b="1" dirty="0" smtClean="0">
                  <a:solidFill>
                    <a:srgbClr val="000099"/>
                  </a:solidFill>
                  <a:latin typeface="Times New Roman" panose="02020603050405020304" pitchFamily="18" charset="0"/>
                  <a:cs typeface="Times New Roman" panose="02020603050405020304" pitchFamily="18" charset="0"/>
                </a:rPr>
                <a:t> 23</a:t>
              </a:r>
              <a:endParaRPr lang="en-US" sz="2000" b="1" dirty="0">
                <a:solidFill>
                  <a:srgbClr val="000099"/>
                </a:solidFill>
                <a:latin typeface="Times New Roman" panose="02020603050405020304" pitchFamily="18" charset="0"/>
                <a:cs typeface="Times New Roman" panose="02020603050405020304" pitchFamily="18" charset="0"/>
              </a:endParaRPr>
            </a:p>
          </p:txBody>
        </p:sp>
      </p:grpSp>
      <p:sp>
        <p:nvSpPr>
          <p:cNvPr id="16" name="Rectangle 2"/>
          <p:cNvSpPr txBox="1">
            <a:spLocks noChangeArrowheads="1"/>
          </p:cNvSpPr>
          <p:nvPr/>
        </p:nvSpPr>
        <p:spPr>
          <a:xfrm>
            <a:off x="400594" y="1275900"/>
            <a:ext cx="5129347" cy="1723240"/>
          </a:xfrm>
          <a:prstGeom prst="rect">
            <a:avLst/>
          </a:prstGeom>
          <a:solidFill>
            <a:schemeClr val="bg1"/>
          </a:solidFill>
          <a:ln>
            <a:solidFill>
              <a:schemeClr val="bg1"/>
            </a:solidFill>
          </a:ln>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l-NL" sz="2800" b="1" i="1" dirty="0" smtClean="0">
                <a:solidFill>
                  <a:prstClr val="black"/>
                </a:solidFill>
                <a:latin typeface="Times New Roman" panose="02020603050405020304" pitchFamily="18" charset="0"/>
                <a:cs typeface="Times New Roman" panose="02020603050405020304" pitchFamily="18" charset="0"/>
              </a:rPr>
              <a:t>Trong thời gian 30 giây, hãy viết ra giấy các loại hình GTVT ở Việt Nam?</a:t>
            </a:r>
            <a:r>
              <a:rPr lang="nl-NL" sz="4000" i="1" dirty="0" smtClean="0">
                <a:solidFill>
                  <a:prstClr val="black"/>
                </a:solidFill>
                <a:latin typeface="Times New Roman" panose="02020603050405020304" pitchFamily="18" charset="0"/>
                <a:cs typeface="Times New Roman" panose="02020603050405020304" pitchFamily="18" charset="0"/>
              </a:rPr>
              <a:t> </a:t>
            </a:r>
            <a:endParaRPr lang="en-US" sz="4000" i="1" dirty="0">
              <a:solidFill>
                <a:prstClr val="black"/>
              </a:solidFill>
              <a:latin typeface="Times New Roman" panose="02020603050405020304" pitchFamily="18" charset="0"/>
              <a:cs typeface="Times New Roman" panose="02020603050405020304" pitchFamily="18" charset="0"/>
            </a:endParaRPr>
          </a:p>
        </p:txBody>
      </p:sp>
      <p:sp>
        <p:nvSpPr>
          <p:cNvPr id="8" name="Title 1"/>
          <p:cNvSpPr txBox="1">
            <a:spLocks/>
          </p:cNvSpPr>
          <p:nvPr/>
        </p:nvSpPr>
        <p:spPr>
          <a:xfrm>
            <a:off x="400594" y="329030"/>
            <a:ext cx="5529943" cy="838200"/>
          </a:xfrm>
          <a:prstGeom prst="rect">
            <a:avLst/>
          </a:prstGeom>
          <a:solidFill>
            <a:srgbClr val="002060"/>
          </a:solidFill>
          <a:ln>
            <a:solidFill>
              <a:schemeClr val="tx1"/>
            </a:solid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solidFill>
                  <a:srgbClr val="FFFF00"/>
                </a:solidFill>
              </a:rPr>
              <a:t>Ai </a:t>
            </a:r>
            <a:r>
              <a:rPr lang="en-US" b="1" dirty="0" err="1" smtClean="0">
                <a:solidFill>
                  <a:srgbClr val="FFFF00"/>
                </a:solidFill>
              </a:rPr>
              <a:t>nhanh</a:t>
            </a:r>
            <a:r>
              <a:rPr lang="en-US" b="1" dirty="0" smtClean="0">
                <a:solidFill>
                  <a:srgbClr val="FFFF00"/>
                </a:solidFill>
              </a:rPr>
              <a:t> </a:t>
            </a:r>
            <a:r>
              <a:rPr lang="en-US" b="1" dirty="0" err="1" smtClean="0">
                <a:solidFill>
                  <a:srgbClr val="FFFF00"/>
                </a:solidFill>
              </a:rPr>
              <a:t>hơn</a:t>
            </a:r>
            <a:endParaRPr lang="en-US" b="1" dirty="0">
              <a:solidFill>
                <a:srgbClr val="FFFF00"/>
              </a:solidFill>
            </a:endParaRPr>
          </a:p>
        </p:txBody>
      </p:sp>
    </p:spTree>
    <p:extLst>
      <p:ext uri="{BB962C8B-B14F-4D97-AF65-F5344CB8AC3E}">
        <p14:creationId xmlns:p14="http://schemas.microsoft.com/office/powerpoint/2010/main" val="183205163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6743700" y="75030"/>
            <a:ext cx="5448300" cy="6782970"/>
            <a:chOff x="7396480" y="0"/>
            <a:chExt cx="4795520" cy="6782970"/>
          </a:xfrm>
        </p:grpSpPr>
        <p:pic>
          <p:nvPicPr>
            <p:cNvPr id="1028" name="Picture 4" descr="https://onthidialy.files.wordpress.com/2014/07/23.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1978"/>
            <a:stretch/>
          </p:blipFill>
          <p:spPr bwMode="auto">
            <a:xfrm>
              <a:off x="7396480" y="164957"/>
              <a:ext cx="4795520" cy="661801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7442200" y="0"/>
              <a:ext cx="4749800" cy="254000"/>
            </a:xfrm>
            <a:prstGeom prst="rect">
              <a:avLst/>
            </a:prstGeom>
            <a:solidFill>
              <a:srgbClr val="FFFF00"/>
            </a:solidFill>
            <a:ln>
              <a:noFill/>
            </a:ln>
            <a:effectLst/>
            <a:extLst/>
          </p:spPr>
          <p:txBody>
            <a:bodyPr wrap="square" lIns="0" tIns="0" rIns="0" bIns="0"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sz="2000" b="1" dirty="0">
                  <a:solidFill>
                    <a:srgbClr val="000099"/>
                  </a:solidFill>
                  <a:latin typeface="Times New Roman" panose="02020603050405020304" pitchFamily="18" charset="0"/>
                  <a:cs typeface="Times New Roman" panose="02020603050405020304" pitchFamily="18" charset="0"/>
                </a:rPr>
                <a:t> </a:t>
              </a:r>
              <a:r>
                <a:rPr lang="en-US" sz="2000" b="1" dirty="0" err="1" smtClean="0">
                  <a:solidFill>
                    <a:srgbClr val="000099"/>
                  </a:solidFill>
                  <a:latin typeface="Times New Roman" panose="02020603050405020304" pitchFamily="18" charset="0"/>
                  <a:cs typeface="Times New Roman" panose="02020603050405020304" pitchFamily="18" charset="0"/>
                </a:rPr>
                <a:t>Bản</a:t>
              </a:r>
              <a:r>
                <a:rPr lang="en-US" sz="2000" b="1" dirty="0" smtClean="0">
                  <a:solidFill>
                    <a:srgbClr val="000099"/>
                  </a:solidFill>
                  <a:latin typeface="Times New Roman" panose="02020603050405020304" pitchFamily="18" charset="0"/>
                  <a:cs typeface="Times New Roman" panose="02020603050405020304" pitchFamily="18" charset="0"/>
                </a:rPr>
                <a:t> </a:t>
              </a:r>
              <a:r>
                <a:rPr lang="en-US" sz="2000" b="1" dirty="0" err="1" smtClean="0">
                  <a:solidFill>
                    <a:srgbClr val="000099"/>
                  </a:solidFill>
                  <a:latin typeface="Times New Roman" panose="02020603050405020304" pitchFamily="18" charset="0"/>
                  <a:cs typeface="Times New Roman" panose="02020603050405020304" pitchFamily="18" charset="0"/>
                </a:rPr>
                <a:t>đồ</a:t>
              </a:r>
              <a:r>
                <a:rPr lang="en-US" sz="2000" b="1" dirty="0" smtClean="0">
                  <a:solidFill>
                    <a:srgbClr val="000099"/>
                  </a:solidFill>
                  <a:latin typeface="Times New Roman" panose="02020603050405020304" pitchFamily="18" charset="0"/>
                  <a:cs typeface="Times New Roman" panose="02020603050405020304" pitchFamily="18" charset="0"/>
                </a:rPr>
                <a:t> : </a:t>
              </a:r>
              <a:r>
                <a:rPr lang="en-US" sz="2000" b="1" dirty="0" err="1" smtClean="0">
                  <a:solidFill>
                    <a:srgbClr val="000099"/>
                  </a:solidFill>
                  <a:latin typeface="Times New Roman" panose="02020603050405020304" pitchFamily="18" charset="0"/>
                  <a:cs typeface="Times New Roman" panose="02020603050405020304" pitchFamily="18" charset="0"/>
                </a:rPr>
                <a:t>Giao</a:t>
              </a:r>
              <a:r>
                <a:rPr lang="en-US" sz="2000" b="1" dirty="0" smtClean="0">
                  <a:solidFill>
                    <a:srgbClr val="000099"/>
                  </a:solidFill>
                  <a:latin typeface="Times New Roman" panose="02020603050405020304" pitchFamily="18" charset="0"/>
                  <a:cs typeface="Times New Roman" panose="02020603050405020304" pitchFamily="18" charset="0"/>
                </a:rPr>
                <a:t>  </a:t>
              </a:r>
              <a:r>
                <a:rPr lang="en-US" sz="2000" b="1" dirty="0" err="1" smtClean="0">
                  <a:solidFill>
                    <a:srgbClr val="000099"/>
                  </a:solidFill>
                  <a:latin typeface="Times New Roman" panose="02020603050405020304" pitchFamily="18" charset="0"/>
                  <a:cs typeface="Times New Roman" panose="02020603050405020304" pitchFamily="18" charset="0"/>
                </a:rPr>
                <a:t>thông</a:t>
              </a:r>
              <a:r>
                <a:rPr lang="en-US" sz="2000" b="1" dirty="0" smtClean="0">
                  <a:solidFill>
                    <a:srgbClr val="000099"/>
                  </a:solidFill>
                  <a:latin typeface="Times New Roman" panose="02020603050405020304" pitchFamily="18" charset="0"/>
                  <a:cs typeface="Times New Roman" panose="02020603050405020304" pitchFamily="18" charset="0"/>
                </a:rPr>
                <a:t>- </a:t>
              </a:r>
              <a:r>
                <a:rPr lang="en-US" sz="2000" b="1" dirty="0" err="1" smtClean="0">
                  <a:solidFill>
                    <a:srgbClr val="000099"/>
                  </a:solidFill>
                  <a:latin typeface="Times New Roman" panose="02020603050405020304" pitchFamily="18" charset="0"/>
                  <a:cs typeface="Times New Roman" panose="02020603050405020304" pitchFamily="18" charset="0"/>
                </a:rPr>
                <a:t>Atlat</a:t>
              </a:r>
              <a:r>
                <a:rPr lang="en-US" sz="2000" b="1" dirty="0" smtClean="0">
                  <a:solidFill>
                    <a:srgbClr val="000099"/>
                  </a:solidFill>
                  <a:latin typeface="Times New Roman" panose="02020603050405020304" pitchFamily="18" charset="0"/>
                  <a:cs typeface="Times New Roman" panose="02020603050405020304" pitchFamily="18" charset="0"/>
                </a:rPr>
                <a:t> </a:t>
              </a:r>
              <a:r>
                <a:rPr lang="en-US" sz="2000" b="1" dirty="0" err="1" smtClean="0">
                  <a:solidFill>
                    <a:srgbClr val="000099"/>
                  </a:solidFill>
                  <a:latin typeface="Times New Roman" panose="02020603050405020304" pitchFamily="18" charset="0"/>
                  <a:cs typeface="Times New Roman" panose="02020603050405020304" pitchFamily="18" charset="0"/>
                </a:rPr>
                <a:t>địa</a:t>
              </a:r>
              <a:r>
                <a:rPr lang="en-US" sz="2000" b="1" dirty="0" smtClean="0">
                  <a:solidFill>
                    <a:srgbClr val="000099"/>
                  </a:solidFill>
                  <a:latin typeface="Times New Roman" panose="02020603050405020304" pitchFamily="18" charset="0"/>
                  <a:cs typeface="Times New Roman" panose="02020603050405020304" pitchFamily="18" charset="0"/>
                </a:rPr>
                <a:t> </a:t>
              </a:r>
              <a:r>
                <a:rPr lang="en-US" sz="2000" b="1" dirty="0" err="1" smtClean="0">
                  <a:solidFill>
                    <a:srgbClr val="000099"/>
                  </a:solidFill>
                  <a:latin typeface="Times New Roman" panose="02020603050405020304" pitchFamily="18" charset="0"/>
                  <a:cs typeface="Times New Roman" panose="02020603050405020304" pitchFamily="18" charset="0"/>
                </a:rPr>
                <a:t>lí</a:t>
              </a:r>
              <a:r>
                <a:rPr lang="en-US" sz="2000" b="1" dirty="0">
                  <a:solidFill>
                    <a:srgbClr val="000099"/>
                  </a:solidFill>
                  <a:latin typeface="Times New Roman" panose="02020603050405020304" pitchFamily="18" charset="0"/>
                  <a:cs typeface="Times New Roman" panose="02020603050405020304" pitchFamily="18" charset="0"/>
                </a:rPr>
                <a:t> </a:t>
              </a:r>
              <a:r>
                <a:rPr lang="en-US" sz="2000" b="1" dirty="0" err="1" smtClean="0">
                  <a:solidFill>
                    <a:srgbClr val="000099"/>
                  </a:solidFill>
                  <a:latin typeface="Times New Roman" panose="02020603050405020304" pitchFamily="18" charset="0"/>
                  <a:cs typeface="Times New Roman" panose="02020603050405020304" pitchFamily="18" charset="0"/>
                </a:rPr>
                <a:t>trang</a:t>
              </a:r>
              <a:r>
                <a:rPr lang="en-US" sz="2000" b="1" dirty="0" smtClean="0">
                  <a:solidFill>
                    <a:srgbClr val="000099"/>
                  </a:solidFill>
                  <a:latin typeface="Times New Roman" panose="02020603050405020304" pitchFamily="18" charset="0"/>
                  <a:cs typeface="Times New Roman" panose="02020603050405020304" pitchFamily="18" charset="0"/>
                </a:rPr>
                <a:t> 23</a:t>
              </a:r>
              <a:endParaRPr lang="en-US" sz="2000" b="1" dirty="0">
                <a:solidFill>
                  <a:srgbClr val="000099"/>
                </a:solidFill>
                <a:latin typeface="Times New Roman" panose="02020603050405020304" pitchFamily="18" charset="0"/>
                <a:cs typeface="Times New Roman" panose="02020603050405020304" pitchFamily="18" charset="0"/>
              </a:endParaRPr>
            </a:p>
          </p:txBody>
        </p:sp>
      </p:grpSp>
      <p:sp>
        <p:nvSpPr>
          <p:cNvPr id="31" name="Rounded Rectangular Callout 30"/>
          <p:cNvSpPr/>
          <p:nvPr/>
        </p:nvSpPr>
        <p:spPr>
          <a:xfrm>
            <a:off x="4193058" y="2592581"/>
            <a:ext cx="2459863" cy="711083"/>
          </a:xfrm>
          <a:prstGeom prst="wedgeRoundRectCallout">
            <a:avLst>
              <a:gd name="adj1" fmla="val 161747"/>
              <a:gd name="adj2" fmla="val 47659"/>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en-US" sz="2800" b="1" dirty="0" err="1" smtClean="0">
                <a:solidFill>
                  <a:prstClr val="white"/>
                </a:solidFill>
                <a:latin typeface="Times New Roman" panose="02020603050405020304" pitchFamily="18" charset="0"/>
                <a:cs typeface="Times New Roman" panose="02020603050405020304" pitchFamily="18" charset="0"/>
              </a:rPr>
              <a:t>Đường</a:t>
            </a:r>
            <a:r>
              <a:rPr lang="en-US" sz="2800" b="1" dirty="0" smtClean="0">
                <a:solidFill>
                  <a:prstClr val="white"/>
                </a:solidFill>
                <a:latin typeface="Times New Roman" panose="02020603050405020304" pitchFamily="18" charset="0"/>
                <a:cs typeface="Times New Roman" panose="02020603050405020304" pitchFamily="18" charset="0"/>
              </a:rPr>
              <a:t> </a:t>
            </a:r>
            <a:r>
              <a:rPr lang="en-US" sz="2800" b="1" dirty="0" err="1" smtClean="0">
                <a:solidFill>
                  <a:prstClr val="white"/>
                </a:solidFill>
                <a:latin typeface="Times New Roman" panose="02020603050405020304" pitchFamily="18" charset="0"/>
                <a:cs typeface="Times New Roman" panose="02020603050405020304" pitchFamily="18" charset="0"/>
              </a:rPr>
              <a:t>biển</a:t>
            </a:r>
            <a:endParaRPr lang="en-US" sz="2800" b="1" dirty="0">
              <a:solidFill>
                <a:prstClr val="white"/>
              </a:solidFill>
              <a:latin typeface="Times New Roman" panose="02020603050405020304" pitchFamily="18" charset="0"/>
              <a:cs typeface="Times New Roman" panose="02020603050405020304" pitchFamily="18" charset="0"/>
            </a:endParaRPr>
          </a:p>
        </p:txBody>
      </p:sp>
      <p:sp>
        <p:nvSpPr>
          <p:cNvPr id="33" name="Rounded Rectangular Callout 32"/>
          <p:cNvSpPr/>
          <p:nvPr/>
        </p:nvSpPr>
        <p:spPr>
          <a:xfrm>
            <a:off x="4210050" y="3436797"/>
            <a:ext cx="2459863" cy="1050776"/>
          </a:xfrm>
          <a:prstGeom prst="wedgeRoundRectCallout">
            <a:avLst>
              <a:gd name="adj1" fmla="val 169631"/>
              <a:gd name="adj2" fmla="val -4072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en-US" sz="2800" b="1" dirty="0" err="1" smtClean="0">
                <a:solidFill>
                  <a:prstClr val="white"/>
                </a:solidFill>
                <a:latin typeface="Times New Roman" panose="02020603050405020304" pitchFamily="18" charset="0"/>
                <a:cs typeface="Times New Roman" panose="02020603050405020304" pitchFamily="18" charset="0"/>
              </a:rPr>
              <a:t>Đường</a:t>
            </a:r>
            <a:r>
              <a:rPr lang="en-US" sz="2800" b="1" dirty="0" smtClean="0">
                <a:solidFill>
                  <a:prstClr val="white"/>
                </a:solidFill>
                <a:latin typeface="Times New Roman" panose="02020603050405020304" pitchFamily="18" charset="0"/>
                <a:cs typeface="Times New Roman" panose="02020603050405020304" pitchFamily="18" charset="0"/>
              </a:rPr>
              <a:t> </a:t>
            </a:r>
            <a:r>
              <a:rPr lang="en-US" sz="2800" b="1" dirty="0" err="1" smtClean="0">
                <a:solidFill>
                  <a:prstClr val="white"/>
                </a:solidFill>
                <a:latin typeface="Times New Roman" panose="02020603050405020304" pitchFamily="18" charset="0"/>
                <a:cs typeface="Times New Roman" panose="02020603050405020304" pitchFamily="18" charset="0"/>
              </a:rPr>
              <a:t>hàng</a:t>
            </a:r>
            <a:r>
              <a:rPr lang="en-US" sz="2800" b="1" dirty="0" smtClean="0">
                <a:solidFill>
                  <a:prstClr val="white"/>
                </a:solidFill>
                <a:latin typeface="Times New Roman" panose="02020603050405020304" pitchFamily="18" charset="0"/>
                <a:cs typeface="Times New Roman" panose="02020603050405020304" pitchFamily="18" charset="0"/>
              </a:rPr>
              <a:t> </a:t>
            </a:r>
            <a:r>
              <a:rPr lang="en-US" sz="2800" b="1" dirty="0" err="1" smtClean="0">
                <a:solidFill>
                  <a:prstClr val="white"/>
                </a:solidFill>
                <a:latin typeface="Times New Roman" panose="02020603050405020304" pitchFamily="18" charset="0"/>
                <a:cs typeface="Times New Roman" panose="02020603050405020304" pitchFamily="18" charset="0"/>
              </a:rPr>
              <a:t>không</a:t>
            </a:r>
            <a:endParaRPr lang="en-US" sz="2800" b="1" dirty="0">
              <a:solidFill>
                <a:prstClr val="white"/>
              </a:solidFill>
              <a:latin typeface="Times New Roman" panose="02020603050405020304" pitchFamily="18" charset="0"/>
              <a:cs typeface="Times New Roman" panose="02020603050405020304" pitchFamily="18" charset="0"/>
            </a:endParaRPr>
          </a:p>
        </p:txBody>
      </p:sp>
      <p:sp>
        <p:nvSpPr>
          <p:cNvPr id="34" name="Rounded Rectangular Callout 33"/>
          <p:cNvSpPr/>
          <p:nvPr/>
        </p:nvSpPr>
        <p:spPr>
          <a:xfrm>
            <a:off x="4193058" y="1530319"/>
            <a:ext cx="2402475" cy="711083"/>
          </a:xfrm>
          <a:prstGeom prst="wedgeRoundRectCallout">
            <a:avLst>
              <a:gd name="adj1" fmla="val 136212"/>
              <a:gd name="adj2" fmla="val 95192"/>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en-US" sz="2800" b="1" dirty="0" err="1" smtClean="0">
                <a:solidFill>
                  <a:prstClr val="white"/>
                </a:solidFill>
                <a:latin typeface="Times New Roman" panose="02020603050405020304" pitchFamily="18" charset="0"/>
                <a:cs typeface="Times New Roman" panose="02020603050405020304" pitchFamily="18" charset="0"/>
              </a:rPr>
              <a:t>Đường</a:t>
            </a:r>
            <a:r>
              <a:rPr lang="en-US" sz="2800" b="1" dirty="0" smtClean="0">
                <a:solidFill>
                  <a:prstClr val="white"/>
                </a:solidFill>
                <a:latin typeface="Times New Roman" panose="02020603050405020304" pitchFamily="18" charset="0"/>
                <a:cs typeface="Times New Roman" panose="02020603050405020304" pitchFamily="18" charset="0"/>
              </a:rPr>
              <a:t> </a:t>
            </a:r>
            <a:r>
              <a:rPr lang="en-US" sz="2800" b="1" dirty="0" err="1" smtClean="0">
                <a:solidFill>
                  <a:prstClr val="white"/>
                </a:solidFill>
                <a:latin typeface="Times New Roman" panose="02020603050405020304" pitchFamily="18" charset="0"/>
                <a:cs typeface="Times New Roman" panose="02020603050405020304" pitchFamily="18" charset="0"/>
              </a:rPr>
              <a:t>sắt</a:t>
            </a:r>
            <a:endParaRPr lang="en-US" sz="2800" b="1" dirty="0">
              <a:solidFill>
                <a:prstClr val="white"/>
              </a:solidFill>
              <a:latin typeface="Times New Roman" panose="02020603050405020304" pitchFamily="18" charset="0"/>
              <a:cs typeface="Times New Roman" panose="02020603050405020304" pitchFamily="18" charset="0"/>
            </a:endParaRPr>
          </a:p>
        </p:txBody>
      </p:sp>
      <p:sp>
        <p:nvSpPr>
          <p:cNvPr id="35" name="Rounded Rectangular Callout 34"/>
          <p:cNvSpPr/>
          <p:nvPr/>
        </p:nvSpPr>
        <p:spPr>
          <a:xfrm>
            <a:off x="5411986" y="620457"/>
            <a:ext cx="1186180" cy="711083"/>
          </a:xfrm>
          <a:prstGeom prst="wedgeRoundRectCallout">
            <a:avLst>
              <a:gd name="adj1" fmla="val 197046"/>
              <a:gd name="adj2" fmla="val 17763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en-US" sz="2400" dirty="0" err="1" smtClean="0">
                <a:solidFill>
                  <a:prstClr val="white"/>
                </a:solidFill>
                <a:latin typeface="Times New Roman" panose="02020603050405020304" pitchFamily="18" charset="0"/>
                <a:cs typeface="Times New Roman" panose="02020603050405020304" pitchFamily="18" charset="0"/>
              </a:rPr>
              <a:t>Đường</a:t>
            </a:r>
            <a:r>
              <a:rPr lang="en-US" sz="2400" dirty="0" smtClean="0">
                <a:solidFill>
                  <a:prstClr val="white"/>
                </a:solidFill>
                <a:latin typeface="Times New Roman" panose="02020603050405020304" pitchFamily="18" charset="0"/>
                <a:cs typeface="Times New Roman" panose="02020603050405020304" pitchFamily="18" charset="0"/>
              </a:rPr>
              <a:t> </a:t>
            </a:r>
            <a:r>
              <a:rPr lang="en-US" sz="2400" dirty="0" err="1" smtClean="0">
                <a:solidFill>
                  <a:prstClr val="white"/>
                </a:solidFill>
                <a:latin typeface="Times New Roman" panose="02020603050405020304" pitchFamily="18" charset="0"/>
                <a:cs typeface="Times New Roman" panose="02020603050405020304" pitchFamily="18" charset="0"/>
              </a:rPr>
              <a:t>bộ</a:t>
            </a:r>
            <a:endParaRPr lang="en-US" sz="2400" dirty="0">
              <a:solidFill>
                <a:prstClr val="white"/>
              </a:solidFill>
              <a:latin typeface="Times New Roman" panose="02020603050405020304" pitchFamily="18" charset="0"/>
              <a:cs typeface="Times New Roman" panose="02020603050405020304" pitchFamily="18" charset="0"/>
            </a:endParaRPr>
          </a:p>
        </p:txBody>
      </p:sp>
      <p:sp>
        <p:nvSpPr>
          <p:cNvPr id="37" name="Rounded Rectangular Callout 36"/>
          <p:cNvSpPr/>
          <p:nvPr/>
        </p:nvSpPr>
        <p:spPr>
          <a:xfrm>
            <a:off x="4193058" y="4722187"/>
            <a:ext cx="2459863" cy="599926"/>
          </a:xfrm>
          <a:prstGeom prst="wedgeRoundRectCallout">
            <a:avLst>
              <a:gd name="adj1" fmla="val 125251"/>
              <a:gd name="adj2" fmla="val 164152"/>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en-US" sz="2800" b="1" dirty="0" err="1" smtClean="0">
                <a:solidFill>
                  <a:prstClr val="white"/>
                </a:solidFill>
                <a:latin typeface="Times New Roman" panose="02020603050405020304" pitchFamily="18" charset="0"/>
                <a:cs typeface="Times New Roman" panose="02020603050405020304" pitchFamily="18" charset="0"/>
              </a:rPr>
              <a:t>Đường</a:t>
            </a:r>
            <a:r>
              <a:rPr lang="en-US" sz="2800" b="1" dirty="0" smtClean="0">
                <a:solidFill>
                  <a:prstClr val="white"/>
                </a:solidFill>
                <a:latin typeface="Times New Roman" panose="02020603050405020304" pitchFamily="18" charset="0"/>
                <a:cs typeface="Times New Roman" panose="02020603050405020304" pitchFamily="18" charset="0"/>
              </a:rPr>
              <a:t> </a:t>
            </a:r>
            <a:r>
              <a:rPr lang="en-US" sz="2800" b="1" dirty="0" err="1" smtClean="0">
                <a:solidFill>
                  <a:prstClr val="white"/>
                </a:solidFill>
                <a:latin typeface="Times New Roman" panose="02020603050405020304" pitchFamily="18" charset="0"/>
                <a:cs typeface="Times New Roman" panose="02020603050405020304" pitchFamily="18" charset="0"/>
              </a:rPr>
              <a:t>sông</a:t>
            </a:r>
            <a:endParaRPr lang="en-US" sz="2800" b="1" dirty="0">
              <a:solidFill>
                <a:prstClr val="white"/>
              </a:solidFill>
              <a:latin typeface="Times New Roman" panose="02020603050405020304" pitchFamily="18" charset="0"/>
              <a:cs typeface="Times New Roman" panose="02020603050405020304" pitchFamily="18" charset="0"/>
            </a:endParaRPr>
          </a:p>
        </p:txBody>
      </p:sp>
      <p:sp>
        <p:nvSpPr>
          <p:cNvPr id="38" name="Rounded Rectangular Callout 37"/>
          <p:cNvSpPr/>
          <p:nvPr/>
        </p:nvSpPr>
        <p:spPr>
          <a:xfrm>
            <a:off x="4219029" y="620457"/>
            <a:ext cx="2407920" cy="711083"/>
          </a:xfrm>
          <a:prstGeom prst="wedgeRoundRectCallout">
            <a:avLst>
              <a:gd name="adj1" fmla="val 82667"/>
              <a:gd name="adj2" fmla="val -469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en-US" sz="2800" b="1" dirty="0" err="1" smtClean="0">
                <a:solidFill>
                  <a:prstClr val="white"/>
                </a:solidFill>
                <a:latin typeface="Times New Roman" panose="02020603050405020304" pitchFamily="18" charset="0"/>
                <a:cs typeface="Times New Roman" panose="02020603050405020304" pitchFamily="18" charset="0"/>
              </a:rPr>
              <a:t>Đường</a:t>
            </a:r>
            <a:r>
              <a:rPr lang="en-US" sz="2800" b="1" dirty="0" smtClean="0">
                <a:solidFill>
                  <a:prstClr val="white"/>
                </a:solidFill>
                <a:latin typeface="Times New Roman" panose="02020603050405020304" pitchFamily="18" charset="0"/>
                <a:cs typeface="Times New Roman" panose="02020603050405020304" pitchFamily="18" charset="0"/>
              </a:rPr>
              <a:t> </a:t>
            </a:r>
            <a:r>
              <a:rPr lang="en-US" sz="2800" b="1" dirty="0" err="1" smtClean="0">
                <a:solidFill>
                  <a:prstClr val="white"/>
                </a:solidFill>
                <a:latin typeface="Times New Roman" panose="02020603050405020304" pitchFamily="18" charset="0"/>
                <a:cs typeface="Times New Roman" panose="02020603050405020304" pitchFamily="18" charset="0"/>
              </a:rPr>
              <a:t>bộ</a:t>
            </a:r>
            <a:endParaRPr lang="en-US" sz="2800" b="1" dirty="0">
              <a:solidFill>
                <a:prstClr val="white"/>
              </a:solidFill>
              <a:latin typeface="Times New Roman" panose="02020603050405020304" pitchFamily="18" charset="0"/>
              <a:cs typeface="Times New Roman" panose="02020603050405020304" pitchFamily="18" charset="0"/>
            </a:endParaRPr>
          </a:p>
        </p:txBody>
      </p:sp>
      <p:grpSp>
        <p:nvGrpSpPr>
          <p:cNvPr id="3" name="Group 2"/>
          <p:cNvGrpSpPr/>
          <p:nvPr/>
        </p:nvGrpSpPr>
        <p:grpSpPr>
          <a:xfrm>
            <a:off x="0" y="1"/>
            <a:ext cx="4084320" cy="6806771"/>
            <a:chOff x="0" y="1"/>
            <a:chExt cx="4084320" cy="6806771"/>
          </a:xfrm>
        </p:grpSpPr>
        <p:pic>
          <p:nvPicPr>
            <p:cNvPr id="1026" name="Picture 2" descr="https://onthidialy.files.wordpress.com/2014/07/22-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75030"/>
              <a:ext cx="4084320" cy="6731742"/>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a:spLocks noChangeArrowheads="1"/>
            </p:cNvSpPr>
            <p:nvPr/>
          </p:nvSpPr>
          <p:spPr bwMode="auto">
            <a:xfrm>
              <a:off x="0" y="1"/>
              <a:ext cx="4084320" cy="329030"/>
            </a:xfrm>
            <a:prstGeom prst="rect">
              <a:avLst/>
            </a:prstGeom>
            <a:solidFill>
              <a:srgbClr val="FFFF00"/>
            </a:solidFill>
            <a:ln>
              <a:noFill/>
            </a:ln>
            <a:effectLst/>
            <a:extLst/>
          </p:spPr>
          <p:txBody>
            <a:bodyPr wrap="square" lIns="0" tIns="0" rIns="0" bIns="0"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sz="1600" b="1" dirty="0">
                  <a:solidFill>
                    <a:srgbClr val="000099"/>
                  </a:solidFill>
                  <a:latin typeface="Times New Roman" panose="02020603050405020304" pitchFamily="18" charset="0"/>
                  <a:cs typeface="Times New Roman" panose="02020603050405020304" pitchFamily="18" charset="0"/>
                </a:rPr>
                <a:t> </a:t>
              </a:r>
              <a:r>
                <a:rPr lang="en-US" sz="1600" b="1" dirty="0" err="1" smtClean="0">
                  <a:solidFill>
                    <a:srgbClr val="000099"/>
                  </a:solidFill>
                  <a:latin typeface="Times New Roman" panose="02020603050405020304" pitchFamily="18" charset="0"/>
                  <a:cs typeface="Times New Roman" panose="02020603050405020304" pitchFamily="18" charset="0"/>
                </a:rPr>
                <a:t>Bản</a:t>
              </a:r>
              <a:r>
                <a:rPr lang="en-US" sz="1600" b="1" dirty="0" smtClean="0">
                  <a:solidFill>
                    <a:srgbClr val="000099"/>
                  </a:solidFill>
                  <a:latin typeface="Times New Roman" panose="02020603050405020304" pitchFamily="18" charset="0"/>
                  <a:cs typeface="Times New Roman" panose="02020603050405020304" pitchFamily="18" charset="0"/>
                </a:rPr>
                <a:t> </a:t>
              </a:r>
              <a:r>
                <a:rPr lang="en-US" sz="1600" b="1" dirty="0" err="1" smtClean="0">
                  <a:solidFill>
                    <a:srgbClr val="000099"/>
                  </a:solidFill>
                  <a:latin typeface="Times New Roman" panose="02020603050405020304" pitchFamily="18" charset="0"/>
                  <a:cs typeface="Times New Roman" panose="02020603050405020304" pitchFamily="18" charset="0"/>
                </a:rPr>
                <a:t>đồ</a:t>
              </a:r>
              <a:r>
                <a:rPr lang="en-US" sz="1600" b="1" dirty="0" smtClean="0">
                  <a:solidFill>
                    <a:srgbClr val="000099"/>
                  </a:solidFill>
                  <a:latin typeface="Times New Roman" panose="02020603050405020304" pitchFamily="18" charset="0"/>
                  <a:cs typeface="Times New Roman" panose="02020603050405020304" pitchFamily="18" charset="0"/>
                </a:rPr>
                <a:t> : CN </a:t>
              </a:r>
              <a:r>
                <a:rPr lang="en-US" sz="1600" b="1" dirty="0" err="1" smtClean="0">
                  <a:solidFill>
                    <a:srgbClr val="000099"/>
                  </a:solidFill>
                  <a:latin typeface="Times New Roman" panose="02020603050405020304" pitchFamily="18" charset="0"/>
                  <a:cs typeface="Times New Roman" panose="02020603050405020304" pitchFamily="18" charset="0"/>
                </a:rPr>
                <a:t>Năng</a:t>
              </a:r>
              <a:r>
                <a:rPr lang="en-US" sz="1600" b="1" dirty="0" smtClean="0">
                  <a:solidFill>
                    <a:srgbClr val="000099"/>
                  </a:solidFill>
                  <a:latin typeface="Times New Roman" panose="02020603050405020304" pitchFamily="18" charset="0"/>
                  <a:cs typeface="Times New Roman" panose="02020603050405020304" pitchFamily="18" charset="0"/>
                </a:rPr>
                <a:t> </a:t>
              </a:r>
              <a:r>
                <a:rPr lang="en-US" sz="1600" b="1" dirty="0" err="1" smtClean="0">
                  <a:solidFill>
                    <a:srgbClr val="000099"/>
                  </a:solidFill>
                  <a:latin typeface="Times New Roman" panose="02020603050405020304" pitchFamily="18" charset="0"/>
                  <a:cs typeface="Times New Roman" panose="02020603050405020304" pitchFamily="18" charset="0"/>
                </a:rPr>
                <a:t>lương-Atlat</a:t>
              </a:r>
              <a:r>
                <a:rPr lang="en-US" sz="1600" b="1" dirty="0" smtClean="0">
                  <a:solidFill>
                    <a:srgbClr val="000099"/>
                  </a:solidFill>
                  <a:latin typeface="Times New Roman" panose="02020603050405020304" pitchFamily="18" charset="0"/>
                  <a:cs typeface="Times New Roman" panose="02020603050405020304" pitchFamily="18" charset="0"/>
                </a:rPr>
                <a:t> </a:t>
              </a:r>
              <a:r>
                <a:rPr lang="en-US" sz="1600" b="1" dirty="0" err="1" smtClean="0">
                  <a:solidFill>
                    <a:srgbClr val="000099"/>
                  </a:solidFill>
                  <a:latin typeface="Times New Roman" panose="02020603050405020304" pitchFamily="18" charset="0"/>
                  <a:cs typeface="Times New Roman" panose="02020603050405020304" pitchFamily="18" charset="0"/>
                </a:rPr>
                <a:t>địa</a:t>
              </a:r>
              <a:r>
                <a:rPr lang="en-US" sz="1600" b="1" dirty="0" smtClean="0">
                  <a:solidFill>
                    <a:srgbClr val="000099"/>
                  </a:solidFill>
                  <a:latin typeface="Times New Roman" panose="02020603050405020304" pitchFamily="18" charset="0"/>
                  <a:cs typeface="Times New Roman" panose="02020603050405020304" pitchFamily="18" charset="0"/>
                </a:rPr>
                <a:t> </a:t>
              </a:r>
              <a:r>
                <a:rPr lang="en-US" sz="1600" b="1" dirty="0" err="1" smtClean="0">
                  <a:solidFill>
                    <a:srgbClr val="000099"/>
                  </a:solidFill>
                  <a:latin typeface="Times New Roman" panose="02020603050405020304" pitchFamily="18" charset="0"/>
                  <a:cs typeface="Times New Roman" panose="02020603050405020304" pitchFamily="18" charset="0"/>
                </a:rPr>
                <a:t>lí</a:t>
              </a:r>
              <a:r>
                <a:rPr lang="en-US" sz="1600" b="1" dirty="0">
                  <a:solidFill>
                    <a:srgbClr val="000099"/>
                  </a:solidFill>
                  <a:latin typeface="Times New Roman" panose="02020603050405020304" pitchFamily="18" charset="0"/>
                  <a:cs typeface="Times New Roman" panose="02020603050405020304" pitchFamily="18" charset="0"/>
                </a:rPr>
                <a:t> </a:t>
              </a:r>
              <a:r>
                <a:rPr lang="en-US" sz="1600" b="1" dirty="0" err="1" smtClean="0">
                  <a:solidFill>
                    <a:srgbClr val="000099"/>
                  </a:solidFill>
                  <a:latin typeface="Times New Roman" panose="02020603050405020304" pitchFamily="18" charset="0"/>
                  <a:cs typeface="Times New Roman" panose="02020603050405020304" pitchFamily="18" charset="0"/>
                </a:rPr>
                <a:t>trang</a:t>
              </a:r>
              <a:r>
                <a:rPr lang="en-US" sz="1600" b="1" dirty="0" smtClean="0">
                  <a:solidFill>
                    <a:srgbClr val="000099"/>
                  </a:solidFill>
                  <a:latin typeface="Times New Roman" panose="02020603050405020304" pitchFamily="18" charset="0"/>
                  <a:cs typeface="Times New Roman" panose="02020603050405020304" pitchFamily="18" charset="0"/>
                </a:rPr>
                <a:t> 22</a:t>
              </a:r>
              <a:endParaRPr lang="en-US" sz="1600" b="1" dirty="0">
                <a:solidFill>
                  <a:srgbClr val="000099"/>
                </a:solidFill>
                <a:latin typeface="Times New Roman" panose="02020603050405020304" pitchFamily="18" charset="0"/>
                <a:cs typeface="Times New Roman" panose="02020603050405020304" pitchFamily="18" charset="0"/>
              </a:endParaRPr>
            </a:p>
          </p:txBody>
        </p:sp>
      </p:grpSp>
      <p:sp>
        <p:nvSpPr>
          <p:cNvPr id="14" name="Rounded Rectangular Callout 13"/>
          <p:cNvSpPr/>
          <p:nvPr/>
        </p:nvSpPr>
        <p:spPr>
          <a:xfrm>
            <a:off x="4210049" y="5682307"/>
            <a:ext cx="2459863" cy="599926"/>
          </a:xfrm>
          <a:prstGeom prst="wedgeRoundRectCallout">
            <a:avLst>
              <a:gd name="adj1" fmla="val -84466"/>
              <a:gd name="adj2" fmla="val -2238"/>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en-US" sz="2800" b="1" dirty="0" err="1" smtClean="0">
                <a:solidFill>
                  <a:prstClr val="white"/>
                </a:solidFill>
                <a:latin typeface="Times New Roman" panose="02020603050405020304" pitchFamily="18" charset="0"/>
                <a:cs typeface="Times New Roman" panose="02020603050405020304" pitchFamily="18" charset="0"/>
              </a:rPr>
              <a:t>Đường</a:t>
            </a:r>
            <a:r>
              <a:rPr lang="en-US" sz="2800" b="1" dirty="0" smtClean="0">
                <a:solidFill>
                  <a:prstClr val="white"/>
                </a:solidFill>
                <a:latin typeface="Times New Roman" panose="02020603050405020304" pitchFamily="18" charset="0"/>
                <a:cs typeface="Times New Roman" panose="02020603050405020304" pitchFamily="18" charset="0"/>
              </a:rPr>
              <a:t> </a:t>
            </a:r>
            <a:r>
              <a:rPr lang="en-US" sz="2800" b="1" dirty="0" err="1" smtClean="0">
                <a:solidFill>
                  <a:prstClr val="white"/>
                </a:solidFill>
                <a:latin typeface="Times New Roman" panose="02020603050405020304" pitchFamily="18" charset="0"/>
                <a:cs typeface="Times New Roman" panose="02020603050405020304" pitchFamily="18" charset="0"/>
              </a:rPr>
              <a:t>ống</a:t>
            </a:r>
            <a:endParaRPr lang="en-US" sz="2800" b="1" dirty="0">
              <a:solidFill>
                <a:prstClr val="white"/>
              </a:solidFill>
              <a:latin typeface="Times New Roman" panose="02020603050405020304" pitchFamily="18" charset="0"/>
              <a:cs typeface="Times New Roman" panose="02020603050405020304" pitchFamily="18" charset="0"/>
            </a:endParaRPr>
          </a:p>
        </p:txBody>
      </p:sp>
      <p:sp>
        <p:nvSpPr>
          <p:cNvPr id="5" name="Freeform 4"/>
          <p:cNvSpPr/>
          <p:nvPr/>
        </p:nvSpPr>
        <p:spPr>
          <a:xfrm>
            <a:off x="760015" y="5274950"/>
            <a:ext cx="3096079" cy="1555547"/>
          </a:xfrm>
          <a:custGeom>
            <a:avLst/>
            <a:gdLst>
              <a:gd name="connsiteX0" fmla="*/ 207725 w 3096079"/>
              <a:gd name="connsiteY0" fmla="*/ 1499230 h 1555547"/>
              <a:gd name="connsiteX1" fmla="*/ 9605 w 3096079"/>
              <a:gd name="connsiteY1" fmla="*/ 1339210 h 1555547"/>
              <a:gd name="connsiteX2" fmla="*/ 131525 w 3096079"/>
              <a:gd name="connsiteY2" fmla="*/ 653410 h 1555547"/>
              <a:gd name="connsiteX3" fmla="*/ 969725 w 3096079"/>
              <a:gd name="connsiteY3" fmla="*/ 577210 h 1555547"/>
              <a:gd name="connsiteX4" fmla="*/ 1739345 w 3096079"/>
              <a:gd name="connsiteY4" fmla="*/ 36190 h 1555547"/>
              <a:gd name="connsiteX5" fmla="*/ 2089865 w 3096079"/>
              <a:gd name="connsiteY5" fmla="*/ 89530 h 1555547"/>
              <a:gd name="connsiteX6" fmla="*/ 2333705 w 3096079"/>
              <a:gd name="connsiteY6" fmla="*/ 409570 h 1555547"/>
              <a:gd name="connsiteX7" fmla="*/ 2630885 w 3096079"/>
              <a:gd name="connsiteY7" fmla="*/ 440050 h 1555547"/>
              <a:gd name="connsiteX8" fmla="*/ 2790905 w 3096079"/>
              <a:gd name="connsiteY8" fmla="*/ 523870 h 1555547"/>
              <a:gd name="connsiteX9" fmla="*/ 2516585 w 3096079"/>
              <a:gd name="connsiteY9" fmla="*/ 775330 h 1555547"/>
              <a:gd name="connsiteX10" fmla="*/ 2569925 w 3096079"/>
              <a:gd name="connsiteY10" fmla="*/ 1095370 h 1555547"/>
              <a:gd name="connsiteX11" fmla="*/ 3080465 w 3096079"/>
              <a:gd name="connsiteY11" fmla="*/ 1148710 h 1555547"/>
              <a:gd name="connsiteX12" fmla="*/ 2897585 w 3096079"/>
              <a:gd name="connsiteY12" fmla="*/ 1438270 h 1555547"/>
              <a:gd name="connsiteX13" fmla="*/ 2227025 w 3096079"/>
              <a:gd name="connsiteY13" fmla="*/ 1407790 h 1555547"/>
              <a:gd name="connsiteX14" fmla="*/ 1373585 w 3096079"/>
              <a:gd name="connsiteY14" fmla="*/ 1240150 h 1555547"/>
              <a:gd name="connsiteX15" fmla="*/ 931625 w 3096079"/>
              <a:gd name="connsiteY15" fmla="*/ 1537330 h 1555547"/>
              <a:gd name="connsiteX16" fmla="*/ 207725 w 3096079"/>
              <a:gd name="connsiteY16" fmla="*/ 1499230 h 1555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96079" h="1555547">
                <a:moveTo>
                  <a:pt x="207725" y="1499230"/>
                </a:moveTo>
                <a:cubicBezTo>
                  <a:pt x="54055" y="1466210"/>
                  <a:pt x="22305" y="1480180"/>
                  <a:pt x="9605" y="1339210"/>
                </a:cubicBezTo>
                <a:cubicBezTo>
                  <a:pt x="-3095" y="1198240"/>
                  <a:pt x="-28495" y="780410"/>
                  <a:pt x="131525" y="653410"/>
                </a:cubicBezTo>
                <a:cubicBezTo>
                  <a:pt x="291545" y="526410"/>
                  <a:pt x="701755" y="680080"/>
                  <a:pt x="969725" y="577210"/>
                </a:cubicBezTo>
                <a:cubicBezTo>
                  <a:pt x="1237695" y="474340"/>
                  <a:pt x="1552655" y="117470"/>
                  <a:pt x="1739345" y="36190"/>
                </a:cubicBezTo>
                <a:cubicBezTo>
                  <a:pt x="1926035" y="-45090"/>
                  <a:pt x="1990805" y="27300"/>
                  <a:pt x="2089865" y="89530"/>
                </a:cubicBezTo>
                <a:cubicBezTo>
                  <a:pt x="2188925" y="151760"/>
                  <a:pt x="2243535" y="351150"/>
                  <a:pt x="2333705" y="409570"/>
                </a:cubicBezTo>
                <a:cubicBezTo>
                  <a:pt x="2423875" y="467990"/>
                  <a:pt x="2554685" y="421000"/>
                  <a:pt x="2630885" y="440050"/>
                </a:cubicBezTo>
                <a:cubicBezTo>
                  <a:pt x="2707085" y="459100"/>
                  <a:pt x="2809955" y="467990"/>
                  <a:pt x="2790905" y="523870"/>
                </a:cubicBezTo>
                <a:cubicBezTo>
                  <a:pt x="2771855" y="579750"/>
                  <a:pt x="2553415" y="680080"/>
                  <a:pt x="2516585" y="775330"/>
                </a:cubicBezTo>
                <a:cubicBezTo>
                  <a:pt x="2479755" y="870580"/>
                  <a:pt x="2475945" y="1033140"/>
                  <a:pt x="2569925" y="1095370"/>
                </a:cubicBezTo>
                <a:cubicBezTo>
                  <a:pt x="2663905" y="1157600"/>
                  <a:pt x="3025855" y="1091560"/>
                  <a:pt x="3080465" y="1148710"/>
                </a:cubicBezTo>
                <a:cubicBezTo>
                  <a:pt x="3135075" y="1205860"/>
                  <a:pt x="3039825" y="1395090"/>
                  <a:pt x="2897585" y="1438270"/>
                </a:cubicBezTo>
                <a:cubicBezTo>
                  <a:pt x="2755345" y="1481450"/>
                  <a:pt x="2481025" y="1440810"/>
                  <a:pt x="2227025" y="1407790"/>
                </a:cubicBezTo>
                <a:cubicBezTo>
                  <a:pt x="1973025" y="1374770"/>
                  <a:pt x="1589485" y="1218560"/>
                  <a:pt x="1373585" y="1240150"/>
                </a:cubicBezTo>
                <a:cubicBezTo>
                  <a:pt x="1157685" y="1261740"/>
                  <a:pt x="1125935" y="1491610"/>
                  <a:pt x="931625" y="1537330"/>
                </a:cubicBezTo>
                <a:cubicBezTo>
                  <a:pt x="737315" y="1583050"/>
                  <a:pt x="361395" y="1532250"/>
                  <a:pt x="207725" y="1499230"/>
                </a:cubicBezTo>
                <a:close/>
              </a:path>
            </a:pathLst>
          </a:custGeom>
          <a:noFill/>
          <a:ln w="38100">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591891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500"/>
                                        <p:tgtEl>
                                          <p:spTgt spid="3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fade">
                                      <p:cBhvr>
                                        <p:cTn id="16" dur="500"/>
                                        <p:tgtEl>
                                          <p:spTgt spid="3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fade">
                                      <p:cBhvr>
                                        <p:cTn id="22" dur="500"/>
                                        <p:tgtEl>
                                          <p:spTgt spid="3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grpId="1" nodeType="clickEffect">
                                  <p:stCondLst>
                                    <p:cond delay="0"/>
                                  </p:stCondLst>
                                  <p:childTnLst>
                                    <p:animEffect transition="out" filter="fade">
                                      <p:cBhvr>
                                        <p:cTn id="39" dur="500"/>
                                        <p:tgtEl>
                                          <p:spTgt spid="38"/>
                                        </p:tgtEl>
                                      </p:cBhvr>
                                    </p:animEffect>
                                    <p:set>
                                      <p:cBhvr>
                                        <p:cTn id="40" dur="1" fill="hold">
                                          <p:stCondLst>
                                            <p:cond delay="499"/>
                                          </p:stCondLst>
                                        </p:cTn>
                                        <p:tgtEl>
                                          <p:spTgt spid="38"/>
                                        </p:tgtEl>
                                        <p:attrNameLst>
                                          <p:attrName>style.visibility</p:attrName>
                                        </p:attrNameLst>
                                      </p:cBhvr>
                                      <p:to>
                                        <p:strVal val="hidden"/>
                                      </p:to>
                                    </p:set>
                                  </p:childTnLst>
                                </p:cTn>
                              </p:par>
                              <p:par>
                                <p:cTn id="41" presetID="10" presetClass="exit" presetSubtype="0" fill="hold" grpId="1" nodeType="withEffect">
                                  <p:stCondLst>
                                    <p:cond delay="0"/>
                                  </p:stCondLst>
                                  <p:childTnLst>
                                    <p:animEffect transition="out" filter="fade">
                                      <p:cBhvr>
                                        <p:cTn id="42" dur="500"/>
                                        <p:tgtEl>
                                          <p:spTgt spid="34"/>
                                        </p:tgtEl>
                                      </p:cBhvr>
                                    </p:animEffect>
                                    <p:set>
                                      <p:cBhvr>
                                        <p:cTn id="43" dur="1" fill="hold">
                                          <p:stCondLst>
                                            <p:cond delay="499"/>
                                          </p:stCondLst>
                                        </p:cTn>
                                        <p:tgtEl>
                                          <p:spTgt spid="34"/>
                                        </p:tgtEl>
                                        <p:attrNameLst>
                                          <p:attrName>style.visibility</p:attrName>
                                        </p:attrNameLst>
                                      </p:cBhvr>
                                      <p:to>
                                        <p:strVal val="hidden"/>
                                      </p:to>
                                    </p:set>
                                  </p:childTnLst>
                                </p:cTn>
                              </p:par>
                              <p:par>
                                <p:cTn id="44" presetID="10" presetClass="exit" presetSubtype="0" fill="hold" grpId="1" nodeType="withEffect">
                                  <p:stCondLst>
                                    <p:cond delay="0"/>
                                  </p:stCondLst>
                                  <p:childTnLst>
                                    <p:animEffect transition="out" filter="fade">
                                      <p:cBhvr>
                                        <p:cTn id="45" dur="500"/>
                                        <p:tgtEl>
                                          <p:spTgt spid="31"/>
                                        </p:tgtEl>
                                      </p:cBhvr>
                                    </p:animEffect>
                                    <p:set>
                                      <p:cBhvr>
                                        <p:cTn id="46" dur="1" fill="hold">
                                          <p:stCondLst>
                                            <p:cond delay="499"/>
                                          </p:stCondLst>
                                        </p:cTn>
                                        <p:tgtEl>
                                          <p:spTgt spid="31"/>
                                        </p:tgtEl>
                                        <p:attrNameLst>
                                          <p:attrName>style.visibility</p:attrName>
                                        </p:attrNameLst>
                                      </p:cBhvr>
                                      <p:to>
                                        <p:strVal val="hidden"/>
                                      </p:to>
                                    </p:set>
                                  </p:childTnLst>
                                </p:cTn>
                              </p:par>
                              <p:par>
                                <p:cTn id="47" presetID="10" presetClass="exit" presetSubtype="0" fill="hold" grpId="1" nodeType="withEffect">
                                  <p:stCondLst>
                                    <p:cond delay="0"/>
                                  </p:stCondLst>
                                  <p:childTnLst>
                                    <p:animEffect transition="out" filter="fade">
                                      <p:cBhvr>
                                        <p:cTn id="48" dur="500"/>
                                        <p:tgtEl>
                                          <p:spTgt spid="33"/>
                                        </p:tgtEl>
                                      </p:cBhvr>
                                    </p:animEffect>
                                    <p:set>
                                      <p:cBhvr>
                                        <p:cTn id="49" dur="1" fill="hold">
                                          <p:stCondLst>
                                            <p:cond delay="499"/>
                                          </p:stCondLst>
                                        </p:cTn>
                                        <p:tgtEl>
                                          <p:spTgt spid="33"/>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37"/>
                                        </p:tgtEl>
                                      </p:cBhvr>
                                    </p:animEffect>
                                    <p:set>
                                      <p:cBhvr>
                                        <p:cTn id="52" dur="1" fill="hold">
                                          <p:stCondLst>
                                            <p:cond delay="499"/>
                                          </p:stCondLst>
                                        </p:cTn>
                                        <p:tgtEl>
                                          <p:spTgt spid="37"/>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500"/>
                                        <p:tgtEl>
                                          <p:spTgt spid="14"/>
                                        </p:tgtEl>
                                      </p:cBhvr>
                                    </p:animEffect>
                                    <p:set>
                                      <p:cBhvr>
                                        <p:cTn id="55" dur="1" fill="hold">
                                          <p:stCondLst>
                                            <p:cond delay="499"/>
                                          </p:stCondLst>
                                        </p:cTn>
                                        <p:tgtEl>
                                          <p:spTgt spid="14"/>
                                        </p:tgtEl>
                                        <p:attrNameLst>
                                          <p:attrName>style.visibility</p:attrName>
                                        </p:attrNameLst>
                                      </p:cBhvr>
                                      <p:to>
                                        <p:strVal val="hidden"/>
                                      </p:to>
                                    </p:set>
                                  </p:childTnLst>
                                </p:cTn>
                              </p:par>
                              <p:par>
                                <p:cTn id="56" presetID="10" presetClass="exit" presetSubtype="0" fill="hold" grpId="1" nodeType="withEffect">
                                  <p:stCondLst>
                                    <p:cond delay="0"/>
                                  </p:stCondLst>
                                  <p:childTnLst>
                                    <p:animEffect transition="out" filter="fade">
                                      <p:cBhvr>
                                        <p:cTn id="57" dur="500"/>
                                        <p:tgtEl>
                                          <p:spTgt spid="5"/>
                                        </p:tgtEl>
                                      </p:cBhvr>
                                    </p:animEffect>
                                    <p:set>
                                      <p:cBhvr>
                                        <p:cTn id="58" dur="1" fill="hold">
                                          <p:stCondLst>
                                            <p:cond delay="499"/>
                                          </p:stCondLst>
                                        </p:cTn>
                                        <p:tgtEl>
                                          <p:spTgt spid="5"/>
                                        </p:tgtEl>
                                        <p:attrNameLst>
                                          <p:attrName>style.visibility</p:attrName>
                                        </p:attrNameLst>
                                      </p:cBhvr>
                                      <p:to>
                                        <p:strVal val="hidden"/>
                                      </p:to>
                                    </p:set>
                                  </p:childTnLst>
                                </p:cTn>
                              </p:par>
                              <p:par>
                                <p:cTn id="59" presetID="10" presetClass="exit" presetSubtype="0" fill="hold" grpId="2" nodeType="withEffect">
                                  <p:stCondLst>
                                    <p:cond delay="0"/>
                                  </p:stCondLst>
                                  <p:childTnLst>
                                    <p:animEffect transition="out" filter="fade">
                                      <p:cBhvr>
                                        <p:cTn id="60" dur="500"/>
                                        <p:tgtEl>
                                          <p:spTgt spid="38"/>
                                        </p:tgtEl>
                                      </p:cBhvr>
                                    </p:animEffect>
                                    <p:set>
                                      <p:cBhvr>
                                        <p:cTn id="61" dur="1" fill="hold">
                                          <p:stCondLst>
                                            <p:cond delay="499"/>
                                          </p:stCondLst>
                                        </p:cTn>
                                        <p:tgtEl>
                                          <p:spTgt spid="38"/>
                                        </p:tgtEl>
                                        <p:attrNameLst>
                                          <p:attrName>style.visibility</p:attrName>
                                        </p:attrNameLst>
                                      </p:cBhvr>
                                      <p:to>
                                        <p:strVal val="hidden"/>
                                      </p:to>
                                    </p:set>
                                  </p:childTnLst>
                                </p:cTn>
                              </p:par>
                              <p:par>
                                <p:cTn id="62" presetID="10" presetClass="exit" presetSubtype="0" fill="hold" grpId="1" nodeType="withEffect">
                                  <p:stCondLst>
                                    <p:cond delay="0"/>
                                  </p:stCondLst>
                                  <p:childTnLst>
                                    <p:animEffect transition="out" filter="fade">
                                      <p:cBhvr>
                                        <p:cTn id="63" dur="500"/>
                                        <p:tgtEl>
                                          <p:spTgt spid="35"/>
                                        </p:tgtEl>
                                      </p:cBhvr>
                                    </p:animEffect>
                                    <p:set>
                                      <p:cBhvr>
                                        <p:cTn id="64" dur="1" fill="hold">
                                          <p:stCondLst>
                                            <p:cond delay="499"/>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1" grpId="1" animBg="1"/>
      <p:bldP spid="33" grpId="0" animBg="1"/>
      <p:bldP spid="33" grpId="1" animBg="1"/>
      <p:bldP spid="34" grpId="0" animBg="1"/>
      <p:bldP spid="34" grpId="1" animBg="1"/>
      <p:bldP spid="35" grpId="0" animBg="1"/>
      <p:bldP spid="35" grpId="1" animBg="1"/>
      <p:bldP spid="37" grpId="0" animBg="1"/>
      <p:bldP spid="37" grpId="1" animBg="1"/>
      <p:bldP spid="38" grpId="0" animBg="1"/>
      <p:bldP spid="38" grpId="1" animBg="1"/>
      <p:bldP spid="38" grpId="2" animBg="1"/>
      <p:bldP spid="14" grpId="0" animBg="1"/>
      <p:bldP spid="14" grpId="1" animBg="1"/>
      <p:bldP spid="5" grpId="0" animBg="1"/>
      <p:bldP spid="5"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6743700" y="75030"/>
            <a:ext cx="5448300" cy="6782970"/>
            <a:chOff x="7396480" y="0"/>
            <a:chExt cx="4795520" cy="6782970"/>
          </a:xfrm>
        </p:grpSpPr>
        <p:pic>
          <p:nvPicPr>
            <p:cNvPr id="1028" name="Picture 4" descr="https://onthidialy.files.wordpress.com/2014/07/23.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1978"/>
            <a:stretch/>
          </p:blipFill>
          <p:spPr bwMode="auto">
            <a:xfrm>
              <a:off x="7396480" y="164957"/>
              <a:ext cx="4795520" cy="661801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7442200" y="0"/>
              <a:ext cx="4749800" cy="254000"/>
            </a:xfrm>
            <a:prstGeom prst="rect">
              <a:avLst/>
            </a:prstGeom>
            <a:solidFill>
              <a:srgbClr val="FFFF00"/>
            </a:solidFill>
            <a:ln>
              <a:noFill/>
            </a:ln>
            <a:effectLst/>
            <a:extLst/>
          </p:spPr>
          <p:txBody>
            <a:bodyPr wrap="square" lIns="0" tIns="0" rIns="0" bIns="0"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sz="2000" b="1" dirty="0">
                  <a:solidFill>
                    <a:srgbClr val="000099"/>
                  </a:solidFill>
                  <a:latin typeface="Times New Roman" panose="02020603050405020304" pitchFamily="18" charset="0"/>
                  <a:cs typeface="Times New Roman" panose="02020603050405020304" pitchFamily="18" charset="0"/>
                </a:rPr>
                <a:t> </a:t>
              </a:r>
              <a:r>
                <a:rPr lang="en-US" sz="2000" b="1" dirty="0" err="1" smtClean="0">
                  <a:solidFill>
                    <a:srgbClr val="000099"/>
                  </a:solidFill>
                  <a:latin typeface="Times New Roman" panose="02020603050405020304" pitchFamily="18" charset="0"/>
                  <a:cs typeface="Times New Roman" panose="02020603050405020304" pitchFamily="18" charset="0"/>
                </a:rPr>
                <a:t>Bản</a:t>
              </a:r>
              <a:r>
                <a:rPr lang="en-US" sz="2000" b="1" dirty="0" smtClean="0">
                  <a:solidFill>
                    <a:srgbClr val="000099"/>
                  </a:solidFill>
                  <a:latin typeface="Times New Roman" panose="02020603050405020304" pitchFamily="18" charset="0"/>
                  <a:cs typeface="Times New Roman" panose="02020603050405020304" pitchFamily="18" charset="0"/>
                </a:rPr>
                <a:t> </a:t>
              </a:r>
              <a:r>
                <a:rPr lang="en-US" sz="2000" b="1" dirty="0" err="1" smtClean="0">
                  <a:solidFill>
                    <a:srgbClr val="000099"/>
                  </a:solidFill>
                  <a:latin typeface="Times New Roman" panose="02020603050405020304" pitchFamily="18" charset="0"/>
                  <a:cs typeface="Times New Roman" panose="02020603050405020304" pitchFamily="18" charset="0"/>
                </a:rPr>
                <a:t>đồ</a:t>
              </a:r>
              <a:r>
                <a:rPr lang="en-US" sz="2000" b="1" dirty="0" smtClean="0">
                  <a:solidFill>
                    <a:srgbClr val="000099"/>
                  </a:solidFill>
                  <a:latin typeface="Times New Roman" panose="02020603050405020304" pitchFamily="18" charset="0"/>
                  <a:cs typeface="Times New Roman" panose="02020603050405020304" pitchFamily="18" charset="0"/>
                </a:rPr>
                <a:t> : </a:t>
              </a:r>
              <a:r>
                <a:rPr lang="en-US" sz="2000" b="1" dirty="0" err="1" smtClean="0">
                  <a:solidFill>
                    <a:srgbClr val="000099"/>
                  </a:solidFill>
                  <a:latin typeface="Times New Roman" panose="02020603050405020304" pitchFamily="18" charset="0"/>
                  <a:cs typeface="Times New Roman" panose="02020603050405020304" pitchFamily="18" charset="0"/>
                </a:rPr>
                <a:t>Giao</a:t>
              </a:r>
              <a:r>
                <a:rPr lang="en-US" sz="2000" b="1" dirty="0" smtClean="0">
                  <a:solidFill>
                    <a:srgbClr val="000099"/>
                  </a:solidFill>
                  <a:latin typeface="Times New Roman" panose="02020603050405020304" pitchFamily="18" charset="0"/>
                  <a:cs typeface="Times New Roman" panose="02020603050405020304" pitchFamily="18" charset="0"/>
                </a:rPr>
                <a:t>  </a:t>
              </a:r>
              <a:r>
                <a:rPr lang="en-US" sz="2000" b="1" dirty="0" err="1" smtClean="0">
                  <a:solidFill>
                    <a:srgbClr val="000099"/>
                  </a:solidFill>
                  <a:latin typeface="Times New Roman" panose="02020603050405020304" pitchFamily="18" charset="0"/>
                  <a:cs typeface="Times New Roman" panose="02020603050405020304" pitchFamily="18" charset="0"/>
                </a:rPr>
                <a:t>thông</a:t>
              </a:r>
              <a:r>
                <a:rPr lang="en-US" sz="2000" b="1" dirty="0" smtClean="0">
                  <a:solidFill>
                    <a:srgbClr val="000099"/>
                  </a:solidFill>
                  <a:latin typeface="Times New Roman" panose="02020603050405020304" pitchFamily="18" charset="0"/>
                  <a:cs typeface="Times New Roman" panose="02020603050405020304" pitchFamily="18" charset="0"/>
                </a:rPr>
                <a:t>- </a:t>
              </a:r>
              <a:r>
                <a:rPr lang="en-US" sz="2000" b="1" dirty="0" err="1" smtClean="0">
                  <a:solidFill>
                    <a:srgbClr val="000099"/>
                  </a:solidFill>
                  <a:latin typeface="Times New Roman" panose="02020603050405020304" pitchFamily="18" charset="0"/>
                  <a:cs typeface="Times New Roman" panose="02020603050405020304" pitchFamily="18" charset="0"/>
                </a:rPr>
                <a:t>Atlat</a:t>
              </a:r>
              <a:r>
                <a:rPr lang="en-US" sz="2000" b="1" dirty="0" smtClean="0">
                  <a:solidFill>
                    <a:srgbClr val="000099"/>
                  </a:solidFill>
                  <a:latin typeface="Times New Roman" panose="02020603050405020304" pitchFamily="18" charset="0"/>
                  <a:cs typeface="Times New Roman" panose="02020603050405020304" pitchFamily="18" charset="0"/>
                </a:rPr>
                <a:t> </a:t>
              </a:r>
              <a:r>
                <a:rPr lang="en-US" sz="2000" b="1" dirty="0" err="1" smtClean="0">
                  <a:solidFill>
                    <a:srgbClr val="000099"/>
                  </a:solidFill>
                  <a:latin typeface="Times New Roman" panose="02020603050405020304" pitchFamily="18" charset="0"/>
                  <a:cs typeface="Times New Roman" panose="02020603050405020304" pitchFamily="18" charset="0"/>
                </a:rPr>
                <a:t>địa</a:t>
              </a:r>
              <a:r>
                <a:rPr lang="en-US" sz="2000" b="1" dirty="0" smtClean="0">
                  <a:solidFill>
                    <a:srgbClr val="000099"/>
                  </a:solidFill>
                  <a:latin typeface="Times New Roman" panose="02020603050405020304" pitchFamily="18" charset="0"/>
                  <a:cs typeface="Times New Roman" panose="02020603050405020304" pitchFamily="18" charset="0"/>
                </a:rPr>
                <a:t> </a:t>
              </a:r>
              <a:r>
                <a:rPr lang="en-US" sz="2000" b="1" dirty="0" err="1" smtClean="0">
                  <a:solidFill>
                    <a:srgbClr val="000099"/>
                  </a:solidFill>
                  <a:latin typeface="Times New Roman" panose="02020603050405020304" pitchFamily="18" charset="0"/>
                  <a:cs typeface="Times New Roman" panose="02020603050405020304" pitchFamily="18" charset="0"/>
                </a:rPr>
                <a:t>lí</a:t>
              </a:r>
              <a:r>
                <a:rPr lang="en-US" sz="2000" b="1" dirty="0">
                  <a:solidFill>
                    <a:srgbClr val="000099"/>
                  </a:solidFill>
                  <a:latin typeface="Times New Roman" panose="02020603050405020304" pitchFamily="18" charset="0"/>
                  <a:cs typeface="Times New Roman" panose="02020603050405020304" pitchFamily="18" charset="0"/>
                </a:rPr>
                <a:t> </a:t>
              </a:r>
              <a:r>
                <a:rPr lang="en-US" sz="2000" b="1" dirty="0" err="1" smtClean="0">
                  <a:solidFill>
                    <a:srgbClr val="000099"/>
                  </a:solidFill>
                  <a:latin typeface="Times New Roman" panose="02020603050405020304" pitchFamily="18" charset="0"/>
                  <a:cs typeface="Times New Roman" panose="02020603050405020304" pitchFamily="18" charset="0"/>
                </a:rPr>
                <a:t>trang</a:t>
              </a:r>
              <a:r>
                <a:rPr lang="en-US" sz="2000" b="1" dirty="0" smtClean="0">
                  <a:solidFill>
                    <a:srgbClr val="000099"/>
                  </a:solidFill>
                  <a:latin typeface="Times New Roman" panose="02020603050405020304" pitchFamily="18" charset="0"/>
                  <a:cs typeface="Times New Roman" panose="02020603050405020304" pitchFamily="18" charset="0"/>
                </a:rPr>
                <a:t> 23</a:t>
              </a:r>
              <a:endParaRPr lang="en-US" sz="2000" b="1" dirty="0">
                <a:solidFill>
                  <a:srgbClr val="000099"/>
                </a:solidFill>
                <a:latin typeface="Times New Roman" panose="02020603050405020304" pitchFamily="18" charset="0"/>
                <a:cs typeface="Times New Roman" panose="02020603050405020304" pitchFamily="18" charset="0"/>
              </a:endParaRPr>
            </a:p>
          </p:txBody>
        </p:sp>
      </p:grpSp>
      <p:sp>
        <p:nvSpPr>
          <p:cNvPr id="16" name="Rectangle 2"/>
          <p:cNvSpPr txBox="1">
            <a:spLocks noChangeArrowheads="1"/>
          </p:cNvSpPr>
          <p:nvPr/>
        </p:nvSpPr>
        <p:spPr>
          <a:xfrm>
            <a:off x="3648729" y="1063479"/>
            <a:ext cx="3107135" cy="2440492"/>
          </a:xfrm>
          <a:prstGeom prst="rect">
            <a:avLst/>
          </a:prstGeom>
          <a:solidFill>
            <a:schemeClr val="bg1"/>
          </a:solidFill>
          <a:ln>
            <a:solidFill>
              <a:schemeClr val="bg1"/>
            </a:solidFill>
          </a:ln>
        </p:spPr>
        <p:txBody>
          <a:bodyPr vert="horz" lIns="0" tIns="0" rIns="0" bIns="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l-NL" sz="2800" b="1" i="1" dirty="0" smtClean="0">
                <a:solidFill>
                  <a:srgbClr val="FF0000"/>
                </a:solidFill>
                <a:latin typeface="Times New Roman" panose="02020603050405020304" pitchFamily="18" charset="0"/>
                <a:cs typeface="Times New Roman" panose="02020603050405020304" pitchFamily="18" charset="0"/>
              </a:rPr>
              <a:t>Em nhận xét gì về các loại hình và sự phân bố của  giao thông vận tải ở nước ta?</a:t>
            </a:r>
            <a:endParaRPr lang="en-US" sz="4000" i="1" dirty="0">
              <a:solidFill>
                <a:srgbClr val="FF0000"/>
              </a:solidFill>
              <a:latin typeface="Times New Roman" panose="02020603050405020304" pitchFamily="18" charset="0"/>
              <a:cs typeface="Times New Roman" panose="02020603050405020304" pitchFamily="18" charset="0"/>
            </a:endParaRPr>
          </a:p>
        </p:txBody>
      </p:sp>
      <p:pic>
        <p:nvPicPr>
          <p:cNvPr id="17" name="Picture 8" descr="questionbig_w"/>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638417" y="451312"/>
            <a:ext cx="112776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8" descr="questionbig_w"/>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638216" y="375256"/>
            <a:ext cx="112776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2"/>
          <p:cNvSpPr txBox="1">
            <a:spLocks noChangeArrowheads="1"/>
          </p:cNvSpPr>
          <p:nvPr/>
        </p:nvSpPr>
        <p:spPr>
          <a:xfrm>
            <a:off x="184961" y="3548993"/>
            <a:ext cx="6542202" cy="2653918"/>
          </a:xfrm>
          <a:prstGeom prst="rect">
            <a:avLst/>
          </a:prstGeom>
          <a:solidFill>
            <a:schemeClr val="bg1"/>
          </a:solidFill>
          <a:ln>
            <a:solidFill>
              <a:schemeClr val="bg1"/>
            </a:solidFill>
          </a:ln>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vi-VN" sz="2800" b="1" i="1" dirty="0" smtClean="0">
                <a:solidFill>
                  <a:prstClr val="black"/>
                </a:solidFill>
                <a:cs typeface="Times New Roman" panose="02020603050405020304" pitchFamily="18" charset="0"/>
              </a:rPr>
              <a:t>Vị </a:t>
            </a:r>
            <a:r>
              <a:rPr lang="vi-VN" sz="2800" b="1" i="1" dirty="0">
                <a:solidFill>
                  <a:prstClr val="black"/>
                </a:solidFill>
                <a:cs typeface="Times New Roman" panose="02020603050405020304" pitchFamily="18" charset="0"/>
              </a:rPr>
              <a:t>trí địa lý </a:t>
            </a:r>
            <a:r>
              <a:rPr lang="vi-VN" sz="2800" b="1" i="1" dirty="0" smtClean="0">
                <a:solidFill>
                  <a:prstClr val="black"/>
                </a:solidFill>
                <a:cs typeface="Times New Roman" panose="02020603050405020304" pitchFamily="18" charset="0"/>
              </a:rPr>
              <a:t>quy </a:t>
            </a:r>
            <a:r>
              <a:rPr lang="vi-VN" sz="2800" b="1" i="1" dirty="0">
                <a:solidFill>
                  <a:prstClr val="black"/>
                </a:solidFill>
                <a:cs typeface="Times New Roman" panose="02020603050405020304" pitchFamily="18" charset="0"/>
              </a:rPr>
              <a:t>định sự có mặt của các loại hình GTVT ở nước </a:t>
            </a:r>
            <a:r>
              <a:rPr lang="en-US" sz="2800" b="1" i="1" dirty="0" smtClean="0">
                <a:solidFill>
                  <a:prstClr val="black"/>
                </a:solidFill>
                <a:latin typeface="Times New Roman" panose="02020603050405020304" pitchFamily="18" charset="0"/>
                <a:cs typeface="Times New Roman" panose="02020603050405020304" pitchFamily="18" charset="0"/>
              </a:rPr>
              <a:t>ta </a:t>
            </a:r>
            <a:r>
              <a:rPr lang="en-US" sz="2800" b="1" i="1" dirty="0" err="1" smtClean="0">
                <a:solidFill>
                  <a:prstClr val="black"/>
                </a:solidFill>
                <a:latin typeface="Times New Roman" panose="02020603050405020304" pitchFamily="18" charset="0"/>
                <a:cs typeface="Times New Roman" panose="02020603050405020304" pitchFamily="18" charset="0"/>
              </a:rPr>
              <a:t>vì</a:t>
            </a:r>
            <a:r>
              <a:rPr lang="vi-VN" sz="2800" b="1" i="1" dirty="0" smtClean="0">
                <a:solidFill>
                  <a:prstClr val="black"/>
                </a:solidFill>
                <a:cs typeface="Times New Roman" panose="02020603050405020304" pitchFamily="18" charset="0"/>
              </a:rPr>
              <a:t>:</a:t>
            </a:r>
            <a:endParaRPr lang="en-US" sz="2800" b="1" i="1" dirty="0" smtClean="0">
              <a:solidFill>
                <a:prstClr val="black"/>
              </a:solidFill>
              <a:latin typeface="Times New Roman" panose="02020603050405020304" pitchFamily="18" charset="0"/>
              <a:cs typeface="Times New Roman" panose="02020603050405020304" pitchFamily="18" charset="0"/>
            </a:endParaRPr>
          </a:p>
          <a:p>
            <a:pPr algn="l"/>
            <a:r>
              <a:rPr lang="en-US" sz="2800" b="1" i="1" dirty="0" smtClean="0">
                <a:solidFill>
                  <a:prstClr val="black"/>
                </a:solidFill>
                <a:latin typeface="Times New Roman" panose="02020603050405020304" pitchFamily="18" charset="0"/>
                <a:cs typeface="Times New Roman" panose="02020603050405020304" pitchFamily="18" charset="0"/>
              </a:rPr>
              <a:t>- </a:t>
            </a:r>
            <a:r>
              <a:rPr lang="en-US" sz="2800" b="1" i="1" dirty="0" err="1" smtClean="0">
                <a:solidFill>
                  <a:prstClr val="black"/>
                </a:solidFill>
                <a:latin typeface="Times New Roman" panose="02020603050405020304" pitchFamily="18" charset="0"/>
                <a:cs typeface="Times New Roman" panose="02020603050405020304" pitchFamily="18" charset="0"/>
              </a:rPr>
              <a:t>Gần</a:t>
            </a:r>
            <a:r>
              <a:rPr lang="en-US" sz="2800" b="1" i="1" dirty="0" smtClean="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trung</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tâm</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smtClean="0">
                <a:solidFill>
                  <a:prstClr val="black"/>
                </a:solidFill>
                <a:latin typeface="Times New Roman" panose="02020603050405020304" pitchFamily="18" charset="0"/>
                <a:cs typeface="Times New Roman" panose="02020603050405020304" pitchFamily="18" charset="0"/>
              </a:rPr>
              <a:t>ĐNA.</a:t>
            </a:r>
          </a:p>
          <a:p>
            <a:pPr algn="l"/>
            <a:r>
              <a:rPr lang="en-US" sz="2800" b="1" i="1" dirty="0" smtClean="0">
                <a:solidFill>
                  <a:prstClr val="black"/>
                </a:solidFill>
                <a:latin typeface="Times New Roman" panose="02020603050405020304" pitchFamily="18" charset="0"/>
                <a:cs typeface="Times New Roman" panose="02020603050405020304" pitchFamily="18" charset="0"/>
              </a:rPr>
              <a:t>- </a:t>
            </a:r>
            <a:r>
              <a:rPr lang="en-US" sz="2800" b="1" i="1" dirty="0" err="1" smtClean="0">
                <a:solidFill>
                  <a:prstClr val="black"/>
                </a:solidFill>
                <a:latin typeface="Times New Roman" panose="02020603050405020304" pitchFamily="18" charset="0"/>
                <a:cs typeface="Times New Roman" panose="02020603050405020304" pitchFamily="18" charset="0"/>
              </a:rPr>
              <a:t>Giáp</a:t>
            </a:r>
            <a:r>
              <a:rPr lang="en-US" sz="2800" b="1" i="1" dirty="0" smtClean="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biển</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smtClean="0">
                <a:solidFill>
                  <a:prstClr val="black"/>
                </a:solidFill>
                <a:latin typeface="Times New Roman" panose="02020603050405020304" pitchFamily="18" charset="0"/>
                <a:cs typeface="Times New Roman" panose="02020603050405020304" pitchFamily="18" charset="0"/>
              </a:rPr>
              <a:t>Đông</a:t>
            </a:r>
            <a:r>
              <a:rPr lang="en-US" sz="2800" b="1" i="1" dirty="0" smtClean="0">
                <a:solidFill>
                  <a:prstClr val="black"/>
                </a:solidFill>
                <a:latin typeface="Times New Roman" panose="02020603050405020304" pitchFamily="18" charset="0"/>
                <a:cs typeface="Times New Roman" panose="02020603050405020304" pitchFamily="18" charset="0"/>
              </a:rPr>
              <a:t>.</a:t>
            </a:r>
          </a:p>
          <a:p>
            <a:pPr algn="l"/>
            <a:r>
              <a:rPr lang="en-US" sz="2800" b="1" i="1" dirty="0" smtClean="0">
                <a:solidFill>
                  <a:prstClr val="black"/>
                </a:solidFill>
                <a:latin typeface="Times New Roman" panose="02020603050405020304" pitchFamily="18" charset="0"/>
                <a:cs typeface="Times New Roman" panose="02020603050405020304" pitchFamily="18" charset="0"/>
              </a:rPr>
              <a:t>- G</a:t>
            </a:r>
            <a:r>
              <a:rPr lang="vi-VN" sz="2800" b="1" i="1" dirty="0" smtClean="0">
                <a:solidFill>
                  <a:prstClr val="black"/>
                </a:solidFill>
                <a:cs typeface="Times New Roman" panose="02020603050405020304" pitchFamily="18" charset="0"/>
              </a:rPr>
              <a:t>ần </a:t>
            </a:r>
            <a:r>
              <a:rPr lang="vi-VN" sz="2800" b="1" i="1" dirty="0">
                <a:solidFill>
                  <a:prstClr val="black"/>
                </a:solidFill>
                <a:cs typeface="Times New Roman" panose="02020603050405020304" pitchFamily="18" charset="0"/>
              </a:rPr>
              <a:t>ngã tư hàng ko và hàng hải quốc </a:t>
            </a:r>
            <a:r>
              <a:rPr lang="vi-VN" sz="2800" b="1" i="1" dirty="0" smtClean="0">
                <a:solidFill>
                  <a:prstClr val="black"/>
                </a:solidFill>
                <a:cs typeface="Times New Roman" panose="02020603050405020304" pitchFamily="18" charset="0"/>
              </a:rPr>
              <a:t>tế</a:t>
            </a:r>
            <a:r>
              <a:rPr lang="en-US" sz="2800" b="1" i="1" dirty="0" smtClean="0">
                <a:solidFill>
                  <a:prstClr val="black"/>
                </a:solidFill>
                <a:latin typeface="Times New Roman" panose="02020603050405020304" pitchFamily="18" charset="0"/>
                <a:cs typeface="Times New Roman" panose="02020603050405020304" pitchFamily="18" charset="0"/>
              </a:rPr>
              <a:t>.</a:t>
            </a:r>
          </a:p>
          <a:p>
            <a:pPr algn="l"/>
            <a:r>
              <a:rPr lang="en-US" sz="2800" b="1" i="1" dirty="0" smtClean="0">
                <a:solidFill>
                  <a:prstClr val="black"/>
                </a:solidFill>
                <a:latin typeface="Times New Roman" panose="02020603050405020304" pitchFamily="18" charset="0"/>
                <a:cs typeface="Times New Roman" panose="02020603050405020304" pitchFamily="18" charset="0"/>
              </a:rPr>
              <a:t>- Đ</a:t>
            </a:r>
            <a:r>
              <a:rPr lang="vi-VN" sz="2800" b="1" i="1" dirty="0" smtClean="0">
                <a:solidFill>
                  <a:prstClr val="black"/>
                </a:solidFill>
                <a:cs typeface="Times New Roman" panose="02020603050405020304" pitchFamily="18" charset="0"/>
              </a:rPr>
              <a:t>ầu m</a:t>
            </a:r>
            <a:r>
              <a:rPr lang="en-US" sz="2800" b="1" i="1" dirty="0" smtClean="0">
                <a:solidFill>
                  <a:prstClr val="black"/>
                </a:solidFill>
                <a:latin typeface="Times New Roman" panose="02020603050405020304" pitchFamily="18" charset="0"/>
                <a:cs typeface="Times New Roman" panose="02020603050405020304" pitchFamily="18" charset="0"/>
              </a:rPr>
              <a:t>ố</a:t>
            </a:r>
            <a:r>
              <a:rPr lang="vi-VN" sz="2800" b="1" i="1" dirty="0" smtClean="0">
                <a:solidFill>
                  <a:prstClr val="black"/>
                </a:solidFill>
                <a:cs typeface="Times New Roman" panose="02020603050405020304" pitchFamily="18" charset="0"/>
              </a:rPr>
              <a:t>i </a:t>
            </a:r>
            <a:r>
              <a:rPr lang="vi-VN" sz="2800" b="1" i="1" dirty="0">
                <a:solidFill>
                  <a:prstClr val="black"/>
                </a:solidFill>
                <a:cs typeface="Times New Roman" panose="02020603050405020304" pitchFamily="18" charset="0"/>
              </a:rPr>
              <a:t>gt đường bộ, đường sắt xuyên </a:t>
            </a:r>
            <a:r>
              <a:rPr lang="en-US" sz="2800" b="1" i="1" dirty="0" smtClean="0">
                <a:solidFill>
                  <a:prstClr val="black"/>
                </a:solidFill>
                <a:latin typeface="Times New Roman" panose="02020603050405020304" pitchFamily="18" charset="0"/>
                <a:cs typeface="Times New Roman" panose="02020603050405020304" pitchFamily="18" charset="0"/>
              </a:rPr>
              <a:t>Á.</a:t>
            </a:r>
            <a:endParaRPr lang="en-US" sz="2800" b="1" i="1" dirty="0">
              <a:solidFill>
                <a:prstClr val="black"/>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559722" y="1637148"/>
            <a:ext cx="3284747" cy="1384995"/>
          </a:xfrm>
          <a:prstGeom prst="rect">
            <a:avLst/>
          </a:prstGeom>
          <a:noFill/>
        </p:spPr>
        <p:txBody>
          <a:bodyPr wrap="square" rtlCol="0">
            <a:spAutoFit/>
          </a:bodyPr>
          <a:lstStyle/>
          <a:p>
            <a:r>
              <a:rPr lang="en-US" sz="2800" b="1" dirty="0" err="1" smtClean="0">
                <a:solidFill>
                  <a:srgbClr val="FF0000"/>
                </a:solidFill>
                <a:latin typeface="Times New Roman" panose="02020603050405020304" pitchFamily="18" charset="0"/>
                <a:cs typeface="Times New Roman" panose="02020603050405020304" pitchFamily="18" charset="0"/>
              </a:rPr>
              <a:t>Tại</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sao</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nước</a:t>
            </a:r>
            <a:r>
              <a:rPr lang="en-US" sz="2800" b="1" dirty="0" smtClean="0">
                <a:solidFill>
                  <a:srgbClr val="FF0000"/>
                </a:solidFill>
                <a:latin typeface="Times New Roman" panose="02020603050405020304" pitchFamily="18" charset="0"/>
                <a:cs typeface="Times New Roman" panose="02020603050405020304" pitchFamily="18" charset="0"/>
              </a:rPr>
              <a:t> ta </a:t>
            </a:r>
            <a:r>
              <a:rPr lang="en-US" sz="2800" b="1" dirty="0" err="1" smtClean="0">
                <a:solidFill>
                  <a:srgbClr val="FF0000"/>
                </a:solidFill>
                <a:latin typeface="Times New Roman" panose="02020603050405020304" pitchFamily="18" charset="0"/>
                <a:cs typeface="Times New Roman" panose="02020603050405020304" pitchFamily="18" charset="0"/>
              </a:rPr>
              <a:t>có</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đầy</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đủ</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các</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loại</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hình</a:t>
            </a:r>
            <a:r>
              <a:rPr lang="en-US" sz="2800" b="1" dirty="0" smtClean="0">
                <a:solidFill>
                  <a:srgbClr val="FF0000"/>
                </a:solidFill>
                <a:latin typeface="Times New Roman" panose="02020603050405020304" pitchFamily="18" charset="0"/>
                <a:cs typeface="Times New Roman" panose="02020603050405020304" pitchFamily="18" charset="0"/>
              </a:rPr>
              <a:t> GTVT?</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78406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500"/>
                                        <p:tgtEl>
                                          <p:spTgt spid="16"/>
                                        </p:tgtEl>
                                      </p:cBhvr>
                                    </p:animEffect>
                                    <p:set>
                                      <p:cBhvr>
                                        <p:cTn id="15" dur="1" fill="hold">
                                          <p:stCondLst>
                                            <p:cond delay="499"/>
                                          </p:stCondLst>
                                        </p:cTn>
                                        <p:tgtEl>
                                          <p:spTgt spid="16"/>
                                        </p:tgtEl>
                                        <p:attrNameLst>
                                          <p:attrName>style.visibility</p:attrName>
                                        </p:attrNameLst>
                                      </p:cBhvr>
                                      <p:to>
                                        <p:strVal val="hidden"/>
                                      </p:to>
                                    </p:set>
                                  </p:childTnLst>
                                </p:cTn>
                              </p:par>
                              <p:par>
                                <p:cTn id="16" presetID="10" presetClass="exit" presetSubtype="0" fill="hold" nodeType="withEffect">
                                  <p:stCondLst>
                                    <p:cond delay="0"/>
                                  </p:stCondLst>
                                  <p:childTnLst>
                                    <p:animEffect transition="out" filter="fade">
                                      <p:cBhvr>
                                        <p:cTn id="17" dur="500"/>
                                        <p:tgtEl>
                                          <p:spTgt spid="17"/>
                                        </p:tgtEl>
                                      </p:cBhvr>
                                    </p:animEffect>
                                    <p:set>
                                      <p:cBhvr>
                                        <p:cTn id="18" dur="1" fill="hold">
                                          <p:stCondLst>
                                            <p:cond delay="499"/>
                                          </p:stCondLst>
                                        </p:cTn>
                                        <p:tgtEl>
                                          <p:spTgt spid="1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par>
                                <p:cTn id="24" presetID="10" presetClass="entr" presetSubtype="0"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1" nodeType="clickEffect">
                                  <p:stCondLst>
                                    <p:cond delay="0"/>
                                  </p:stCondLst>
                                  <p:childTnLst>
                                    <p:animEffect transition="out" filter="fade">
                                      <p:cBhvr>
                                        <p:cTn id="30" dur="500"/>
                                        <p:tgtEl>
                                          <p:spTgt spid="5"/>
                                        </p:tgtEl>
                                      </p:cBhvr>
                                    </p:animEffect>
                                    <p:set>
                                      <p:cBhvr>
                                        <p:cTn id="31" dur="1" fill="hold">
                                          <p:stCondLst>
                                            <p:cond delay="499"/>
                                          </p:stCondLst>
                                        </p:cTn>
                                        <p:tgtEl>
                                          <p:spTgt spid="5"/>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500"/>
                                        <p:tgtEl>
                                          <p:spTgt spid="15"/>
                                        </p:tgtEl>
                                      </p:cBhvr>
                                    </p:animEffect>
                                    <p:set>
                                      <p:cBhvr>
                                        <p:cTn id="34" dur="1" fill="hold">
                                          <p:stCondLst>
                                            <p:cond delay="499"/>
                                          </p:stCondLst>
                                        </p:cTn>
                                        <p:tgtEl>
                                          <p:spTgt spid="15"/>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fade">
                                      <p:cBhvr>
                                        <p:cTn id="3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18" grpId="0" animBg="1"/>
      <p:bldP spid="5" grpId="0"/>
      <p:bldP spid="5"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0953" y="113211"/>
            <a:ext cx="6562396" cy="3849189"/>
          </a:xfrm>
          <a:prstGeom prst="rect">
            <a:avLst/>
          </a:prstGeom>
        </p:spPr>
      </p:pic>
      <p:pic>
        <p:nvPicPr>
          <p:cNvPr id="26" name="Picture 25" descr="h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53349" y="0"/>
            <a:ext cx="5538651" cy="6857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1596652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132522" y="6109252"/>
            <a:ext cx="7156174" cy="707886"/>
          </a:xfrm>
          <a:prstGeom prst="rect">
            <a:avLst/>
          </a:prstGeom>
          <a:noFill/>
          <a:ln>
            <a:noFill/>
          </a:ln>
          <a:effectLst>
            <a:prstShdw prst="shdw18" dist="17961" dir="135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spcBef>
                <a:spcPct val="50000"/>
              </a:spcBef>
            </a:pPr>
            <a:r>
              <a:rPr lang="en-US" sz="2000" b="1" dirty="0" err="1">
                <a:solidFill>
                  <a:srgbClr val="0070C0"/>
                </a:solidFill>
                <a:latin typeface="Times New Roman" panose="02020603050405020304" pitchFamily="18" charset="0"/>
                <a:cs typeface="Times New Roman" panose="02020603050405020304" pitchFamily="18" charset="0"/>
              </a:rPr>
              <a:t>Bảng</a:t>
            </a:r>
            <a:r>
              <a:rPr lang="en-US" sz="2000" b="1" dirty="0">
                <a:solidFill>
                  <a:srgbClr val="0070C0"/>
                </a:solidFill>
                <a:latin typeface="Times New Roman" panose="02020603050405020304" pitchFamily="18" charset="0"/>
                <a:cs typeface="Times New Roman" panose="02020603050405020304" pitchFamily="18" charset="0"/>
              </a:rPr>
              <a:t> 14.1. </a:t>
            </a:r>
            <a:r>
              <a:rPr lang="en-US" sz="2000" b="1" dirty="0" err="1">
                <a:solidFill>
                  <a:srgbClr val="0070C0"/>
                </a:solidFill>
                <a:latin typeface="Times New Roman" panose="02020603050405020304" pitchFamily="18" charset="0"/>
                <a:cs typeface="Times New Roman" panose="02020603050405020304" pitchFamily="18" charset="0"/>
              </a:rPr>
              <a:t>Cơ</a:t>
            </a:r>
            <a:r>
              <a:rPr lang="en-US" sz="2000" b="1" dirty="0">
                <a:solidFill>
                  <a:srgbClr val="0070C0"/>
                </a:solidFill>
                <a:latin typeface="Times New Roman" panose="02020603050405020304" pitchFamily="18" charset="0"/>
                <a:cs typeface="Times New Roman" panose="02020603050405020304" pitchFamily="18" charset="0"/>
              </a:rPr>
              <a:t> </a:t>
            </a:r>
            <a:r>
              <a:rPr lang="en-US" sz="2000" b="1" dirty="0" err="1">
                <a:solidFill>
                  <a:srgbClr val="0070C0"/>
                </a:solidFill>
                <a:latin typeface="Times New Roman" panose="02020603050405020304" pitchFamily="18" charset="0"/>
                <a:cs typeface="Times New Roman" panose="02020603050405020304" pitchFamily="18" charset="0"/>
              </a:rPr>
              <a:t>cấu</a:t>
            </a:r>
            <a:r>
              <a:rPr lang="en-US" sz="2000" b="1" dirty="0">
                <a:solidFill>
                  <a:srgbClr val="0070C0"/>
                </a:solidFill>
                <a:latin typeface="Times New Roman" panose="02020603050405020304" pitchFamily="18" charset="0"/>
                <a:cs typeface="Times New Roman" panose="02020603050405020304" pitchFamily="18" charset="0"/>
              </a:rPr>
              <a:t> </a:t>
            </a:r>
            <a:r>
              <a:rPr lang="en-US" sz="2000" b="1" dirty="0" err="1">
                <a:solidFill>
                  <a:srgbClr val="0070C0"/>
                </a:solidFill>
                <a:latin typeface="Times New Roman" panose="02020603050405020304" pitchFamily="18" charset="0"/>
                <a:cs typeface="Times New Roman" panose="02020603050405020304" pitchFamily="18" charset="0"/>
              </a:rPr>
              <a:t>khối</a:t>
            </a:r>
            <a:r>
              <a:rPr lang="en-US" sz="2000" b="1" dirty="0">
                <a:solidFill>
                  <a:srgbClr val="0070C0"/>
                </a:solidFill>
                <a:latin typeface="Times New Roman" panose="02020603050405020304" pitchFamily="18" charset="0"/>
                <a:cs typeface="Times New Roman" panose="02020603050405020304" pitchFamily="18" charset="0"/>
              </a:rPr>
              <a:t> </a:t>
            </a:r>
            <a:r>
              <a:rPr lang="en-US" sz="2000" b="1" dirty="0" err="1">
                <a:solidFill>
                  <a:srgbClr val="0070C0"/>
                </a:solidFill>
                <a:latin typeface="Times New Roman" panose="02020603050405020304" pitchFamily="18" charset="0"/>
                <a:cs typeface="Times New Roman" panose="02020603050405020304" pitchFamily="18" charset="0"/>
              </a:rPr>
              <a:t>lượng</a:t>
            </a:r>
            <a:r>
              <a:rPr lang="en-US" sz="2000" b="1" dirty="0">
                <a:solidFill>
                  <a:srgbClr val="0070C0"/>
                </a:solidFill>
                <a:latin typeface="Times New Roman" panose="02020603050405020304" pitchFamily="18" charset="0"/>
                <a:cs typeface="Times New Roman" panose="02020603050405020304" pitchFamily="18" charset="0"/>
              </a:rPr>
              <a:t> </a:t>
            </a:r>
            <a:r>
              <a:rPr lang="en-US" sz="2000" b="1" dirty="0" err="1">
                <a:solidFill>
                  <a:srgbClr val="0070C0"/>
                </a:solidFill>
                <a:latin typeface="Times New Roman" panose="02020603050405020304" pitchFamily="18" charset="0"/>
                <a:cs typeface="Times New Roman" panose="02020603050405020304" pitchFamily="18" charset="0"/>
              </a:rPr>
              <a:t>hàng</a:t>
            </a:r>
            <a:r>
              <a:rPr lang="en-US" sz="2000" b="1" dirty="0">
                <a:solidFill>
                  <a:srgbClr val="0070C0"/>
                </a:solidFill>
                <a:latin typeface="Times New Roman" panose="02020603050405020304" pitchFamily="18" charset="0"/>
                <a:cs typeface="Times New Roman" panose="02020603050405020304" pitchFamily="18" charset="0"/>
              </a:rPr>
              <a:t> </a:t>
            </a:r>
            <a:r>
              <a:rPr lang="en-US" sz="2000" b="1" dirty="0" err="1">
                <a:solidFill>
                  <a:srgbClr val="0070C0"/>
                </a:solidFill>
                <a:latin typeface="Times New Roman" panose="02020603050405020304" pitchFamily="18" charset="0"/>
                <a:cs typeface="Times New Roman" panose="02020603050405020304" pitchFamily="18" charset="0"/>
              </a:rPr>
              <a:t>hoá</a:t>
            </a:r>
            <a:r>
              <a:rPr lang="en-US" sz="2000" b="1" dirty="0">
                <a:solidFill>
                  <a:srgbClr val="0070C0"/>
                </a:solidFill>
                <a:latin typeface="Times New Roman" panose="02020603050405020304" pitchFamily="18" charset="0"/>
                <a:cs typeface="Times New Roman" panose="02020603050405020304" pitchFamily="18" charset="0"/>
              </a:rPr>
              <a:t> </a:t>
            </a:r>
            <a:r>
              <a:rPr lang="en-US" sz="2000" b="1" dirty="0" err="1">
                <a:solidFill>
                  <a:srgbClr val="0070C0"/>
                </a:solidFill>
                <a:latin typeface="Times New Roman" panose="02020603050405020304" pitchFamily="18" charset="0"/>
                <a:cs typeface="Times New Roman" panose="02020603050405020304" pitchFamily="18" charset="0"/>
              </a:rPr>
              <a:t>vận</a:t>
            </a:r>
            <a:r>
              <a:rPr lang="en-US" sz="2000" b="1" dirty="0">
                <a:solidFill>
                  <a:srgbClr val="0070C0"/>
                </a:solidFill>
                <a:latin typeface="Times New Roman" panose="02020603050405020304" pitchFamily="18" charset="0"/>
                <a:cs typeface="Times New Roman" panose="02020603050405020304" pitchFamily="18" charset="0"/>
              </a:rPr>
              <a:t> </a:t>
            </a:r>
            <a:r>
              <a:rPr lang="en-US" sz="2000" b="1" dirty="0" err="1">
                <a:solidFill>
                  <a:srgbClr val="0070C0"/>
                </a:solidFill>
                <a:latin typeface="Times New Roman" panose="02020603050405020304" pitchFamily="18" charset="0"/>
                <a:cs typeface="Times New Roman" panose="02020603050405020304" pitchFamily="18" charset="0"/>
              </a:rPr>
              <a:t>chuyển</a:t>
            </a:r>
            <a:r>
              <a:rPr lang="en-US" sz="2000" b="1" dirty="0">
                <a:solidFill>
                  <a:srgbClr val="0070C0"/>
                </a:solidFill>
                <a:latin typeface="Times New Roman" panose="02020603050405020304" pitchFamily="18" charset="0"/>
                <a:cs typeface="Times New Roman" panose="02020603050405020304" pitchFamily="18" charset="0"/>
              </a:rPr>
              <a:t> </a:t>
            </a:r>
            <a:r>
              <a:rPr lang="en-US" sz="2000" b="1" dirty="0" err="1">
                <a:solidFill>
                  <a:srgbClr val="0070C0"/>
                </a:solidFill>
                <a:latin typeface="Times New Roman" panose="02020603050405020304" pitchFamily="18" charset="0"/>
                <a:cs typeface="Times New Roman" panose="02020603050405020304" pitchFamily="18" charset="0"/>
              </a:rPr>
              <a:t>theo</a:t>
            </a:r>
            <a:r>
              <a:rPr lang="en-US" sz="2000" b="1" dirty="0">
                <a:solidFill>
                  <a:srgbClr val="0070C0"/>
                </a:solidFill>
                <a:latin typeface="Times New Roman" panose="02020603050405020304" pitchFamily="18" charset="0"/>
                <a:cs typeface="Times New Roman" panose="02020603050405020304" pitchFamily="18" charset="0"/>
              </a:rPr>
              <a:t> </a:t>
            </a:r>
            <a:r>
              <a:rPr lang="en-US" sz="2000" b="1" dirty="0" err="1">
                <a:solidFill>
                  <a:srgbClr val="0070C0"/>
                </a:solidFill>
                <a:latin typeface="Times New Roman" panose="02020603050405020304" pitchFamily="18" charset="0"/>
                <a:cs typeface="Times New Roman" panose="02020603050405020304" pitchFamily="18" charset="0"/>
              </a:rPr>
              <a:t>các</a:t>
            </a:r>
            <a:r>
              <a:rPr lang="en-US" sz="2000" b="1" dirty="0">
                <a:solidFill>
                  <a:srgbClr val="0070C0"/>
                </a:solidFill>
                <a:latin typeface="Times New Roman" panose="02020603050405020304" pitchFamily="18" charset="0"/>
                <a:cs typeface="Times New Roman" panose="02020603050405020304" pitchFamily="18" charset="0"/>
              </a:rPr>
              <a:t> </a:t>
            </a:r>
            <a:r>
              <a:rPr lang="en-US" sz="2000" b="1" dirty="0" err="1">
                <a:solidFill>
                  <a:srgbClr val="0070C0"/>
                </a:solidFill>
                <a:latin typeface="Times New Roman" panose="02020603050405020304" pitchFamily="18" charset="0"/>
                <a:cs typeface="Times New Roman" panose="02020603050405020304" pitchFamily="18" charset="0"/>
              </a:rPr>
              <a:t>loại</a:t>
            </a:r>
            <a:r>
              <a:rPr lang="en-US" sz="2000" b="1" dirty="0">
                <a:solidFill>
                  <a:srgbClr val="0070C0"/>
                </a:solidFill>
                <a:latin typeface="Times New Roman" panose="02020603050405020304" pitchFamily="18" charset="0"/>
                <a:cs typeface="Times New Roman" panose="02020603050405020304" pitchFamily="18" charset="0"/>
              </a:rPr>
              <a:t> </a:t>
            </a:r>
            <a:r>
              <a:rPr lang="en-US" sz="2000" b="1" dirty="0" err="1">
                <a:solidFill>
                  <a:srgbClr val="0070C0"/>
                </a:solidFill>
                <a:latin typeface="Times New Roman" panose="02020603050405020304" pitchFamily="18" charset="0"/>
                <a:cs typeface="Times New Roman" panose="02020603050405020304" pitchFamily="18" charset="0"/>
              </a:rPr>
              <a:t>hình</a:t>
            </a:r>
            <a:r>
              <a:rPr lang="en-US" sz="2000" b="1" dirty="0">
                <a:solidFill>
                  <a:srgbClr val="0070C0"/>
                </a:solidFill>
                <a:latin typeface="Times New Roman" panose="02020603050405020304" pitchFamily="18" charset="0"/>
                <a:cs typeface="Times New Roman" panose="02020603050405020304" pitchFamily="18" charset="0"/>
              </a:rPr>
              <a:t> </a:t>
            </a:r>
            <a:r>
              <a:rPr lang="en-US" sz="2000" b="1" dirty="0" err="1">
                <a:solidFill>
                  <a:srgbClr val="0070C0"/>
                </a:solidFill>
                <a:latin typeface="Times New Roman" panose="02020603050405020304" pitchFamily="18" charset="0"/>
                <a:cs typeface="Times New Roman" panose="02020603050405020304" pitchFamily="18" charset="0"/>
              </a:rPr>
              <a:t>vận</a:t>
            </a:r>
            <a:r>
              <a:rPr lang="en-US" sz="2000" b="1" dirty="0">
                <a:solidFill>
                  <a:srgbClr val="0070C0"/>
                </a:solidFill>
                <a:latin typeface="Times New Roman" panose="02020603050405020304" pitchFamily="18" charset="0"/>
                <a:cs typeface="Times New Roman" panose="02020603050405020304" pitchFamily="18" charset="0"/>
              </a:rPr>
              <a:t> </a:t>
            </a:r>
            <a:r>
              <a:rPr lang="en-US" sz="2000" b="1" err="1">
                <a:solidFill>
                  <a:srgbClr val="0070C0"/>
                </a:solidFill>
                <a:latin typeface="Times New Roman" panose="02020603050405020304" pitchFamily="18" charset="0"/>
                <a:cs typeface="Times New Roman" panose="02020603050405020304" pitchFamily="18" charset="0"/>
              </a:rPr>
              <a:t>tải</a:t>
            </a:r>
            <a:r>
              <a:rPr lang="en-US" sz="2000" b="1">
                <a:solidFill>
                  <a:srgbClr val="0070C0"/>
                </a:solidFill>
                <a:latin typeface="Times New Roman" panose="02020603050405020304" pitchFamily="18" charset="0"/>
                <a:cs typeface="Times New Roman" panose="02020603050405020304" pitchFamily="18" charset="0"/>
              </a:rPr>
              <a:t>  (</a:t>
            </a:r>
            <a:r>
              <a:rPr lang="en-US" sz="2000" b="1" dirty="0" err="1">
                <a:solidFill>
                  <a:srgbClr val="0070C0"/>
                </a:solidFill>
                <a:latin typeface="Times New Roman" panose="02020603050405020304" pitchFamily="18" charset="0"/>
                <a:cs typeface="Times New Roman" panose="02020603050405020304" pitchFamily="18" charset="0"/>
              </a:rPr>
              <a:t>Không</a:t>
            </a:r>
            <a:r>
              <a:rPr lang="en-US" sz="2000" b="1" dirty="0">
                <a:solidFill>
                  <a:srgbClr val="0070C0"/>
                </a:solidFill>
                <a:latin typeface="Times New Roman" panose="02020603050405020304" pitchFamily="18" charset="0"/>
                <a:cs typeface="Times New Roman" panose="02020603050405020304" pitchFamily="18" charset="0"/>
              </a:rPr>
              <a:t> </a:t>
            </a:r>
            <a:r>
              <a:rPr lang="en-US" sz="2000" b="1" dirty="0" err="1">
                <a:solidFill>
                  <a:srgbClr val="0070C0"/>
                </a:solidFill>
                <a:latin typeface="Times New Roman" panose="02020603050405020304" pitchFamily="18" charset="0"/>
                <a:cs typeface="Times New Roman" panose="02020603050405020304" pitchFamily="18" charset="0"/>
              </a:rPr>
              <a:t>kể</a:t>
            </a:r>
            <a:r>
              <a:rPr lang="en-US" sz="2000" b="1" dirty="0">
                <a:solidFill>
                  <a:srgbClr val="0070C0"/>
                </a:solidFill>
                <a:latin typeface="Times New Roman" panose="02020603050405020304" pitchFamily="18" charset="0"/>
                <a:cs typeface="Times New Roman" panose="02020603050405020304" pitchFamily="18" charset="0"/>
              </a:rPr>
              <a:t> </a:t>
            </a:r>
            <a:r>
              <a:rPr lang="en-US" sz="2000" b="1" dirty="0" err="1">
                <a:solidFill>
                  <a:srgbClr val="0070C0"/>
                </a:solidFill>
                <a:latin typeface="Times New Roman" panose="02020603050405020304" pitchFamily="18" charset="0"/>
                <a:cs typeface="Times New Roman" panose="02020603050405020304" pitchFamily="18" charset="0"/>
              </a:rPr>
              <a:t>vận</a:t>
            </a:r>
            <a:r>
              <a:rPr lang="en-US" sz="2000" b="1" dirty="0">
                <a:solidFill>
                  <a:srgbClr val="0070C0"/>
                </a:solidFill>
                <a:latin typeface="Times New Roman" panose="02020603050405020304" pitchFamily="18" charset="0"/>
                <a:cs typeface="Times New Roman" panose="02020603050405020304" pitchFamily="18" charset="0"/>
              </a:rPr>
              <a:t> </a:t>
            </a:r>
            <a:r>
              <a:rPr lang="en-US" sz="2000" b="1" dirty="0" err="1">
                <a:solidFill>
                  <a:srgbClr val="0070C0"/>
                </a:solidFill>
                <a:latin typeface="Times New Roman" panose="02020603050405020304" pitchFamily="18" charset="0"/>
                <a:cs typeface="Times New Roman" panose="02020603050405020304" pitchFamily="18" charset="0"/>
              </a:rPr>
              <a:t>tải</a:t>
            </a:r>
            <a:r>
              <a:rPr lang="en-US" sz="2000" b="1" dirty="0">
                <a:solidFill>
                  <a:srgbClr val="0070C0"/>
                </a:solidFill>
                <a:latin typeface="Times New Roman" panose="02020603050405020304" pitchFamily="18" charset="0"/>
                <a:cs typeface="Times New Roman" panose="02020603050405020304" pitchFamily="18" charset="0"/>
              </a:rPr>
              <a:t> </a:t>
            </a:r>
            <a:r>
              <a:rPr lang="en-US" sz="2000" b="1" dirty="0" err="1">
                <a:solidFill>
                  <a:srgbClr val="0070C0"/>
                </a:solidFill>
                <a:latin typeface="Times New Roman" panose="02020603050405020304" pitchFamily="18" charset="0"/>
                <a:cs typeface="Times New Roman" panose="02020603050405020304" pitchFamily="18" charset="0"/>
              </a:rPr>
              <a:t>bằng</a:t>
            </a:r>
            <a:r>
              <a:rPr lang="en-US" sz="2000" b="1" dirty="0">
                <a:solidFill>
                  <a:srgbClr val="0070C0"/>
                </a:solidFill>
                <a:latin typeface="Times New Roman" panose="02020603050405020304" pitchFamily="18" charset="0"/>
                <a:cs typeface="Times New Roman" panose="02020603050405020304" pitchFamily="18" charset="0"/>
              </a:rPr>
              <a:t> </a:t>
            </a:r>
            <a:r>
              <a:rPr lang="en-US" sz="2000" b="1" dirty="0" err="1">
                <a:solidFill>
                  <a:srgbClr val="0070C0"/>
                </a:solidFill>
                <a:latin typeface="Times New Roman" panose="02020603050405020304" pitchFamily="18" charset="0"/>
                <a:cs typeface="Times New Roman" panose="02020603050405020304" pitchFamily="18" charset="0"/>
              </a:rPr>
              <a:t>đường</a:t>
            </a:r>
            <a:r>
              <a:rPr lang="en-US" sz="2000" b="1" dirty="0">
                <a:solidFill>
                  <a:srgbClr val="0070C0"/>
                </a:solidFill>
                <a:latin typeface="Times New Roman" panose="02020603050405020304" pitchFamily="18" charset="0"/>
                <a:cs typeface="Times New Roman" panose="02020603050405020304" pitchFamily="18" charset="0"/>
              </a:rPr>
              <a:t> </a:t>
            </a:r>
            <a:r>
              <a:rPr lang="en-US" sz="2000" b="1" dirty="0" err="1">
                <a:solidFill>
                  <a:srgbClr val="0070C0"/>
                </a:solidFill>
                <a:latin typeface="Times New Roman" panose="02020603050405020304" pitchFamily="18" charset="0"/>
                <a:cs typeface="Times New Roman" panose="02020603050405020304" pitchFamily="18" charset="0"/>
              </a:rPr>
              <a:t>ống</a:t>
            </a:r>
            <a:r>
              <a:rPr lang="en-US" sz="2000" b="1" dirty="0">
                <a:solidFill>
                  <a:srgbClr val="0070C0"/>
                </a:solidFill>
                <a:latin typeface="Times New Roman" panose="02020603050405020304" pitchFamily="18" charset="0"/>
                <a:cs typeface="Times New Roman" panose="02020603050405020304" pitchFamily="18" charset="0"/>
              </a:rPr>
              <a:t>)</a:t>
            </a:r>
          </a:p>
        </p:txBody>
      </p:sp>
      <p:graphicFrame>
        <p:nvGraphicFramePr>
          <p:cNvPr id="3" name="Group 3"/>
          <p:cNvGraphicFramePr>
            <a:graphicFrameLocks noGrp="1"/>
          </p:cNvGraphicFramePr>
          <p:nvPr>
            <p:extLst>
              <p:ext uri="{D42A27DB-BD31-4B8C-83A1-F6EECF244321}">
                <p14:modId xmlns:p14="http://schemas.microsoft.com/office/powerpoint/2010/main" val="1435100241"/>
              </p:ext>
            </p:extLst>
          </p:nvPr>
        </p:nvGraphicFramePr>
        <p:xfrm>
          <a:off x="251791" y="0"/>
          <a:ext cx="7036905" cy="5975130"/>
        </p:xfrm>
        <a:graphic>
          <a:graphicData uri="http://schemas.openxmlformats.org/drawingml/2006/table">
            <a:tbl>
              <a:tblPr/>
              <a:tblGrid>
                <a:gridCol w="1535354">
                  <a:extLst>
                    <a:ext uri="{9D8B030D-6E8A-4147-A177-3AD203B41FA5}">
                      <a16:colId xmlns:a16="http://schemas.microsoft.com/office/drawing/2014/main" xmlns="" val="20000"/>
                    </a:ext>
                  </a:extLst>
                </a:gridCol>
                <a:gridCol w="1220333">
                  <a:extLst>
                    <a:ext uri="{9D8B030D-6E8A-4147-A177-3AD203B41FA5}">
                      <a16:colId xmlns:a16="http://schemas.microsoft.com/office/drawing/2014/main" xmlns="" val="20001"/>
                    </a:ext>
                  </a:extLst>
                </a:gridCol>
                <a:gridCol w="2140609"/>
                <a:gridCol w="2140609">
                  <a:extLst>
                    <a:ext uri="{9D8B030D-6E8A-4147-A177-3AD203B41FA5}">
                      <a16:colId xmlns:a16="http://schemas.microsoft.com/office/drawing/2014/main" xmlns="" val="20002"/>
                    </a:ext>
                  </a:extLst>
                </a:gridCol>
              </a:tblGrid>
              <a:tr h="988984">
                <a:tc rowSpan="2">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defRPr>
                      </a:lvl1pPr>
                      <a:lvl2pPr marL="742950" indent="-285750" eaLnBrk="0" hangingPunct="0">
                        <a:spcBef>
                          <a:spcPct val="20000"/>
                        </a:spcBef>
                        <a:buFont typeface="Arial" panose="020B0604020202020204" pitchFamily="34" charset="0"/>
                        <a:defRPr sz="2400">
                          <a:solidFill>
                            <a:schemeClr val="tx1"/>
                          </a:solidFill>
                          <a:latin typeface="Arial" panose="020B0604020202020204" pitchFamily="34" charset="0"/>
                        </a:defRPr>
                      </a:lvl2pPr>
                      <a:lvl3pPr marL="1143000" indent="-228600" eaLnBrk="0" hangingPunct="0">
                        <a:spcBef>
                          <a:spcPct val="20000"/>
                        </a:spcBef>
                        <a:buFont typeface="Arial" panose="020B0604020202020204" pitchFamily="34" charset="0"/>
                        <a:defRPr sz="2000">
                          <a:solidFill>
                            <a:schemeClr val="tx1"/>
                          </a:solidFill>
                          <a:latin typeface="Arial" panose="020B0604020202020204" pitchFamily="34" charset="0"/>
                        </a:defRPr>
                      </a:lvl3pPr>
                      <a:lvl4pPr marL="1600200" indent="-228600" eaLnBrk="0" hangingPunct="0">
                        <a:spcBef>
                          <a:spcPct val="20000"/>
                        </a:spcBef>
                        <a:buFont typeface="Arial" panose="020B0604020202020204" pitchFamily="34" charset="0"/>
                        <a:defRPr>
                          <a:solidFill>
                            <a:schemeClr val="tx1"/>
                          </a:solidFill>
                          <a:latin typeface="Arial" panose="020B0604020202020204" pitchFamily="34" charset="0"/>
                        </a:defRPr>
                      </a:lvl4pPr>
                      <a:lvl5pPr marL="2057400" indent="-228600" eaLnBrk="0" hangingPunct="0">
                        <a:spcBef>
                          <a:spcPct val="20000"/>
                        </a:spcBef>
                        <a:buFont typeface="Arial" panose="020B0604020202020204" pitchFamily="34" charset="0"/>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9pPr>
                    </a:lstStyle>
                    <a:p>
                      <a:pPr marL="0" marR="0" lvl="0" indent="0" algn="ctr" defTabSz="914400" rtl="0" eaLnBrk="0" fontAlgn="ctr" latinLnBrk="0" hangingPunct="0">
                        <a:lnSpc>
                          <a:spcPct val="100000"/>
                        </a:lnSpc>
                        <a:spcBef>
                          <a:spcPct val="0"/>
                        </a:spcBef>
                        <a:spcAft>
                          <a:spcPct val="0"/>
                        </a:spcAft>
                        <a:buClrTx/>
                        <a:buSzTx/>
                        <a:buFontTx/>
                        <a:buNone/>
                        <a:tabLst/>
                      </a:pPr>
                      <a:r>
                        <a:rPr kumimoji="0" lang="en-US" sz="24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Loại</a:t>
                      </a:r>
                      <a:r>
                        <a:rPr kumimoji="0" lang="en-US" sz="24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hình</a:t>
                      </a:r>
                      <a:r>
                        <a:rPr kumimoji="0" lang="en-US" sz="24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vận</a:t>
                      </a:r>
                      <a:r>
                        <a:rPr kumimoji="0" lang="en-US" sz="24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tải</a:t>
                      </a:r>
                      <a:endParaRPr kumimoji="0" lang="en-US" sz="24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3">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defRPr>
                      </a:lvl1pPr>
                      <a:lvl2pPr marL="742950" indent="-285750" eaLnBrk="0" hangingPunct="0">
                        <a:spcBef>
                          <a:spcPct val="20000"/>
                        </a:spcBef>
                        <a:buFont typeface="Arial" panose="020B0604020202020204" pitchFamily="34" charset="0"/>
                        <a:defRPr sz="2400">
                          <a:solidFill>
                            <a:schemeClr val="tx1"/>
                          </a:solidFill>
                          <a:latin typeface="Arial" panose="020B0604020202020204" pitchFamily="34" charset="0"/>
                        </a:defRPr>
                      </a:lvl2pPr>
                      <a:lvl3pPr marL="1143000" indent="-228600" eaLnBrk="0" hangingPunct="0">
                        <a:spcBef>
                          <a:spcPct val="20000"/>
                        </a:spcBef>
                        <a:buFont typeface="Arial" panose="020B0604020202020204" pitchFamily="34" charset="0"/>
                        <a:defRPr sz="2000">
                          <a:solidFill>
                            <a:schemeClr val="tx1"/>
                          </a:solidFill>
                          <a:latin typeface="Arial" panose="020B0604020202020204" pitchFamily="34" charset="0"/>
                        </a:defRPr>
                      </a:lvl3pPr>
                      <a:lvl4pPr marL="1600200" indent="-228600" eaLnBrk="0" hangingPunct="0">
                        <a:spcBef>
                          <a:spcPct val="20000"/>
                        </a:spcBef>
                        <a:buFont typeface="Arial" panose="020B0604020202020204" pitchFamily="34" charset="0"/>
                        <a:defRPr>
                          <a:solidFill>
                            <a:schemeClr val="tx1"/>
                          </a:solidFill>
                          <a:latin typeface="Arial" panose="020B0604020202020204" pitchFamily="34" charset="0"/>
                        </a:defRPr>
                      </a:lvl4pPr>
                      <a:lvl5pPr marL="2057400" indent="-228600" eaLnBrk="0" hangingPunct="0">
                        <a:spcBef>
                          <a:spcPct val="20000"/>
                        </a:spcBef>
                        <a:buFont typeface="Arial" panose="020B0604020202020204" pitchFamily="34" charset="0"/>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9pPr>
                    </a:lstStyle>
                    <a:p>
                      <a:pPr marL="0" marR="0" lvl="0" indent="0" algn="ctr" defTabSz="914400" rtl="0" eaLnBrk="0" fontAlgn="ctr" latinLnBrk="0" hangingPunct="0">
                        <a:lnSpc>
                          <a:spcPct val="100000"/>
                        </a:lnSpc>
                        <a:spcBef>
                          <a:spcPct val="0"/>
                        </a:spcBef>
                        <a:spcAft>
                          <a:spcPct val="0"/>
                        </a:spcAft>
                        <a:buClrTx/>
                        <a:buSzTx/>
                        <a:buFontTx/>
                        <a:buNone/>
                        <a:tabLst/>
                      </a:pPr>
                      <a:r>
                        <a:rPr kumimoji="0" lang="en-US" sz="24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Khối</a:t>
                      </a:r>
                      <a:r>
                        <a:rPr kumimoji="0" lang="en-US" sz="24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lượng</a:t>
                      </a:r>
                      <a:r>
                        <a:rPr kumimoji="0" lang="en-US" sz="24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hàng</a:t>
                      </a:r>
                      <a:r>
                        <a:rPr kumimoji="0" lang="en-US" sz="24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hóa</a:t>
                      </a:r>
                      <a:r>
                        <a:rPr kumimoji="0" lang="en-US" sz="24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vận</a:t>
                      </a:r>
                      <a:r>
                        <a:rPr kumimoji="0" lang="en-US" sz="24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chuyển</a:t>
                      </a:r>
                      <a:endParaRPr kumimoji="0" lang="en-US" sz="24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0"/>
                  </a:ext>
                </a:extLst>
              </a:tr>
              <a:tr h="537410">
                <a:tc vMerge="1">
                  <a:txBody>
                    <a:bodyPr/>
                    <a:lstStyle/>
                    <a:p>
                      <a:endParaRPr lang="en-US"/>
                    </a:p>
                  </a:txBody>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defRPr>
                      </a:lvl1pPr>
                      <a:lvl2pPr marL="742950" indent="-285750" eaLnBrk="0" hangingPunct="0">
                        <a:spcBef>
                          <a:spcPct val="20000"/>
                        </a:spcBef>
                        <a:buFont typeface="Arial" panose="020B0604020202020204" pitchFamily="34" charset="0"/>
                        <a:defRPr sz="2400">
                          <a:solidFill>
                            <a:schemeClr val="tx1"/>
                          </a:solidFill>
                          <a:latin typeface="Arial" panose="020B0604020202020204" pitchFamily="34" charset="0"/>
                        </a:defRPr>
                      </a:lvl2pPr>
                      <a:lvl3pPr marL="1143000" indent="-228600" eaLnBrk="0" hangingPunct="0">
                        <a:spcBef>
                          <a:spcPct val="20000"/>
                        </a:spcBef>
                        <a:buFont typeface="Arial" panose="020B0604020202020204" pitchFamily="34" charset="0"/>
                        <a:defRPr sz="2000">
                          <a:solidFill>
                            <a:schemeClr val="tx1"/>
                          </a:solidFill>
                          <a:latin typeface="Arial" panose="020B0604020202020204" pitchFamily="34" charset="0"/>
                        </a:defRPr>
                      </a:lvl3pPr>
                      <a:lvl4pPr marL="1600200" indent="-228600" eaLnBrk="0" hangingPunct="0">
                        <a:spcBef>
                          <a:spcPct val="20000"/>
                        </a:spcBef>
                        <a:buFont typeface="Arial" panose="020B0604020202020204" pitchFamily="34" charset="0"/>
                        <a:defRPr>
                          <a:solidFill>
                            <a:schemeClr val="tx1"/>
                          </a:solidFill>
                          <a:latin typeface="Arial" panose="020B0604020202020204" pitchFamily="34" charset="0"/>
                        </a:defRPr>
                      </a:lvl4pPr>
                      <a:lvl5pPr marL="2057400" indent="-228600" eaLnBrk="0" hangingPunct="0">
                        <a:spcBef>
                          <a:spcPct val="20000"/>
                        </a:spcBef>
                        <a:buFont typeface="Arial" panose="020B0604020202020204" pitchFamily="34" charset="0"/>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9pPr>
                    </a:lstStyle>
                    <a:p>
                      <a:pPr marL="0" marR="0" lvl="0" indent="0" algn="ctr" defTabSz="914400" rtl="0" eaLnBrk="0" fontAlgn="ctr" latinLnBrk="0" hangingPunct="0">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1990</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ctr" latinLnBrk="0" hangingPunct="0">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2002</a:t>
                      </a:r>
                      <a:endParaRPr kumimoji="0" lang="en-US" sz="24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defRPr>
                      </a:lvl1pPr>
                      <a:lvl2pPr marL="742950" indent="-285750" eaLnBrk="0" hangingPunct="0">
                        <a:spcBef>
                          <a:spcPct val="20000"/>
                        </a:spcBef>
                        <a:buFont typeface="Arial" panose="020B0604020202020204" pitchFamily="34" charset="0"/>
                        <a:defRPr sz="2400">
                          <a:solidFill>
                            <a:schemeClr val="tx1"/>
                          </a:solidFill>
                          <a:latin typeface="Arial" panose="020B0604020202020204" pitchFamily="34" charset="0"/>
                        </a:defRPr>
                      </a:lvl2pPr>
                      <a:lvl3pPr marL="1143000" indent="-228600" eaLnBrk="0" hangingPunct="0">
                        <a:spcBef>
                          <a:spcPct val="20000"/>
                        </a:spcBef>
                        <a:buFont typeface="Arial" panose="020B0604020202020204" pitchFamily="34" charset="0"/>
                        <a:defRPr sz="2000">
                          <a:solidFill>
                            <a:schemeClr val="tx1"/>
                          </a:solidFill>
                          <a:latin typeface="Arial" panose="020B0604020202020204" pitchFamily="34" charset="0"/>
                        </a:defRPr>
                      </a:lvl3pPr>
                      <a:lvl4pPr marL="1600200" indent="-228600" eaLnBrk="0" hangingPunct="0">
                        <a:spcBef>
                          <a:spcPct val="20000"/>
                        </a:spcBef>
                        <a:buFont typeface="Arial" panose="020B0604020202020204" pitchFamily="34" charset="0"/>
                        <a:defRPr>
                          <a:solidFill>
                            <a:schemeClr val="tx1"/>
                          </a:solidFill>
                          <a:latin typeface="Arial" panose="020B0604020202020204" pitchFamily="34" charset="0"/>
                        </a:defRPr>
                      </a:lvl4pPr>
                      <a:lvl5pPr marL="2057400" indent="-228600" eaLnBrk="0" hangingPunct="0">
                        <a:spcBef>
                          <a:spcPct val="20000"/>
                        </a:spcBef>
                        <a:buFont typeface="Arial" panose="020B0604020202020204" pitchFamily="34" charset="0"/>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9pPr>
                    </a:lstStyle>
                    <a:p>
                      <a:pPr marL="0" marR="0" lvl="0" indent="0" algn="ctr" defTabSz="914400" rtl="0" eaLnBrk="0" fontAlgn="ctr" latinLnBrk="0" hangingPunct="0">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2016</a:t>
                      </a:r>
                      <a:endParaRPr kumimoji="0" lang="en-US" sz="24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539276">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defRPr>
                      </a:lvl1pPr>
                      <a:lvl2pPr marL="742950" indent="-285750" eaLnBrk="0" hangingPunct="0">
                        <a:spcBef>
                          <a:spcPct val="20000"/>
                        </a:spcBef>
                        <a:buFont typeface="Arial" panose="020B0604020202020204" pitchFamily="34" charset="0"/>
                        <a:defRPr sz="2400">
                          <a:solidFill>
                            <a:schemeClr val="tx1"/>
                          </a:solidFill>
                          <a:latin typeface="Arial" panose="020B0604020202020204" pitchFamily="34" charset="0"/>
                        </a:defRPr>
                      </a:lvl2pPr>
                      <a:lvl3pPr marL="1143000" indent="-228600" eaLnBrk="0" hangingPunct="0">
                        <a:spcBef>
                          <a:spcPct val="20000"/>
                        </a:spcBef>
                        <a:buFont typeface="Arial" panose="020B0604020202020204" pitchFamily="34" charset="0"/>
                        <a:defRPr sz="2000">
                          <a:solidFill>
                            <a:schemeClr val="tx1"/>
                          </a:solidFill>
                          <a:latin typeface="Arial" panose="020B0604020202020204" pitchFamily="34" charset="0"/>
                        </a:defRPr>
                      </a:lvl3pPr>
                      <a:lvl4pPr marL="1600200" indent="-228600" eaLnBrk="0" hangingPunct="0">
                        <a:spcBef>
                          <a:spcPct val="20000"/>
                        </a:spcBef>
                        <a:buFont typeface="Arial" panose="020B0604020202020204" pitchFamily="34" charset="0"/>
                        <a:defRPr>
                          <a:solidFill>
                            <a:schemeClr val="tx1"/>
                          </a:solidFill>
                          <a:latin typeface="Arial" panose="020B0604020202020204" pitchFamily="34" charset="0"/>
                        </a:defRPr>
                      </a:lvl4pPr>
                      <a:lvl5pPr marL="2057400" indent="-228600" eaLnBrk="0" hangingPunct="0">
                        <a:spcBef>
                          <a:spcPct val="20000"/>
                        </a:spcBef>
                        <a:buFont typeface="Arial" panose="020B0604020202020204" pitchFamily="34" charset="0"/>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9pPr>
                    </a:lstStyle>
                    <a:p>
                      <a:pPr marL="0" marR="0" lvl="0" indent="0" algn="l" defTabSz="914400" rtl="0" eaLnBrk="0" fontAlgn="b" latinLnBrk="0" hangingPunct="0">
                        <a:lnSpc>
                          <a:spcPct val="100000"/>
                        </a:lnSpc>
                        <a:spcBef>
                          <a:spcPct val="0"/>
                        </a:spcBef>
                        <a:spcAft>
                          <a:spcPct val="0"/>
                        </a:spcAft>
                        <a:buClrTx/>
                        <a:buSzTx/>
                        <a:buFontTx/>
                        <a:buNone/>
                        <a:tabLst/>
                      </a:pPr>
                      <a:r>
                        <a:rPr kumimoji="0" lang="en-US" sz="24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Tổng</a:t>
                      </a:r>
                      <a:r>
                        <a:rPr kumimoji="0" lang="en-US" sz="24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số</a:t>
                      </a:r>
                      <a:endParaRPr kumimoji="0" lang="en-US" sz="24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defRPr>
                      </a:lvl1pPr>
                      <a:lvl2pPr marL="742950" indent="-285750" eaLnBrk="0" hangingPunct="0">
                        <a:spcBef>
                          <a:spcPct val="20000"/>
                        </a:spcBef>
                        <a:buFont typeface="Arial" panose="020B0604020202020204" pitchFamily="34" charset="0"/>
                        <a:defRPr sz="2400">
                          <a:solidFill>
                            <a:schemeClr val="tx1"/>
                          </a:solidFill>
                          <a:latin typeface="Arial" panose="020B0604020202020204" pitchFamily="34" charset="0"/>
                        </a:defRPr>
                      </a:lvl2pPr>
                      <a:lvl3pPr marL="1143000" indent="-228600" eaLnBrk="0" hangingPunct="0">
                        <a:spcBef>
                          <a:spcPct val="20000"/>
                        </a:spcBef>
                        <a:buFont typeface="Arial" panose="020B0604020202020204" pitchFamily="34" charset="0"/>
                        <a:defRPr sz="2000">
                          <a:solidFill>
                            <a:schemeClr val="tx1"/>
                          </a:solidFill>
                          <a:latin typeface="Arial" panose="020B0604020202020204" pitchFamily="34" charset="0"/>
                        </a:defRPr>
                      </a:lvl3pPr>
                      <a:lvl4pPr marL="1600200" indent="-228600" eaLnBrk="0" hangingPunct="0">
                        <a:spcBef>
                          <a:spcPct val="20000"/>
                        </a:spcBef>
                        <a:buFont typeface="Arial" panose="020B0604020202020204" pitchFamily="34" charset="0"/>
                        <a:defRPr>
                          <a:solidFill>
                            <a:schemeClr val="tx1"/>
                          </a:solidFill>
                          <a:latin typeface="Arial" panose="020B0604020202020204" pitchFamily="34" charset="0"/>
                        </a:defRPr>
                      </a:lvl4pPr>
                      <a:lvl5pPr marL="2057400" indent="-228600" eaLnBrk="0" hangingPunct="0">
                        <a:spcBef>
                          <a:spcPct val="20000"/>
                        </a:spcBef>
                        <a:buFont typeface="Arial" panose="020B0604020202020204" pitchFamily="34" charset="0"/>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9p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100.0</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100</a:t>
                      </a:r>
                      <a:endParaRPr kumimoji="0" 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defRPr>
                      </a:lvl1pPr>
                      <a:lvl2pPr marL="742950" indent="-285750" eaLnBrk="0" hangingPunct="0">
                        <a:spcBef>
                          <a:spcPct val="20000"/>
                        </a:spcBef>
                        <a:buFont typeface="Arial" panose="020B0604020202020204" pitchFamily="34" charset="0"/>
                        <a:defRPr sz="2400">
                          <a:solidFill>
                            <a:schemeClr val="tx1"/>
                          </a:solidFill>
                          <a:latin typeface="Arial" panose="020B0604020202020204" pitchFamily="34" charset="0"/>
                        </a:defRPr>
                      </a:lvl2pPr>
                      <a:lvl3pPr marL="1143000" indent="-228600" eaLnBrk="0" hangingPunct="0">
                        <a:spcBef>
                          <a:spcPct val="20000"/>
                        </a:spcBef>
                        <a:buFont typeface="Arial" panose="020B0604020202020204" pitchFamily="34" charset="0"/>
                        <a:defRPr sz="2000">
                          <a:solidFill>
                            <a:schemeClr val="tx1"/>
                          </a:solidFill>
                          <a:latin typeface="Arial" panose="020B0604020202020204" pitchFamily="34" charset="0"/>
                        </a:defRPr>
                      </a:lvl3pPr>
                      <a:lvl4pPr marL="1600200" indent="-228600" eaLnBrk="0" hangingPunct="0">
                        <a:spcBef>
                          <a:spcPct val="20000"/>
                        </a:spcBef>
                        <a:buFont typeface="Arial" panose="020B0604020202020204" pitchFamily="34" charset="0"/>
                        <a:defRPr>
                          <a:solidFill>
                            <a:schemeClr val="tx1"/>
                          </a:solidFill>
                          <a:latin typeface="Arial" panose="020B0604020202020204" pitchFamily="34" charset="0"/>
                        </a:defRPr>
                      </a:lvl4pPr>
                      <a:lvl5pPr marL="2057400" indent="-228600" eaLnBrk="0" hangingPunct="0">
                        <a:spcBef>
                          <a:spcPct val="20000"/>
                        </a:spcBef>
                        <a:buFont typeface="Arial" panose="020B0604020202020204" pitchFamily="34" charset="0"/>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9p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100.0</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r h="537410">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defRPr>
                      </a:lvl1pPr>
                      <a:lvl2pPr marL="742950" indent="-285750" eaLnBrk="0" hangingPunct="0">
                        <a:spcBef>
                          <a:spcPct val="20000"/>
                        </a:spcBef>
                        <a:buFont typeface="Arial" panose="020B0604020202020204" pitchFamily="34" charset="0"/>
                        <a:defRPr sz="2400">
                          <a:solidFill>
                            <a:schemeClr val="tx1"/>
                          </a:solidFill>
                          <a:latin typeface="Arial" panose="020B0604020202020204" pitchFamily="34" charset="0"/>
                        </a:defRPr>
                      </a:lvl2pPr>
                      <a:lvl3pPr marL="1143000" indent="-228600" eaLnBrk="0" hangingPunct="0">
                        <a:spcBef>
                          <a:spcPct val="20000"/>
                        </a:spcBef>
                        <a:buFont typeface="Arial" panose="020B0604020202020204" pitchFamily="34" charset="0"/>
                        <a:defRPr sz="2000">
                          <a:solidFill>
                            <a:schemeClr val="tx1"/>
                          </a:solidFill>
                          <a:latin typeface="Arial" panose="020B0604020202020204" pitchFamily="34" charset="0"/>
                        </a:defRPr>
                      </a:lvl3pPr>
                      <a:lvl4pPr marL="1600200" indent="-228600" eaLnBrk="0" hangingPunct="0">
                        <a:spcBef>
                          <a:spcPct val="20000"/>
                        </a:spcBef>
                        <a:buFont typeface="Arial" panose="020B0604020202020204" pitchFamily="34" charset="0"/>
                        <a:defRPr>
                          <a:solidFill>
                            <a:schemeClr val="tx1"/>
                          </a:solidFill>
                          <a:latin typeface="Arial" panose="020B0604020202020204" pitchFamily="34" charset="0"/>
                        </a:defRPr>
                      </a:lvl4pPr>
                      <a:lvl5pPr marL="2057400" indent="-228600" eaLnBrk="0" hangingPunct="0">
                        <a:spcBef>
                          <a:spcPct val="20000"/>
                        </a:spcBef>
                        <a:buFont typeface="Arial" panose="020B0604020202020204" pitchFamily="34" charset="0"/>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9pPr>
                    </a:lstStyle>
                    <a:p>
                      <a:pPr marL="0" marR="0" lvl="0" indent="0" algn="l" defTabSz="914400" rtl="0" eaLnBrk="0" fontAlgn="b" latinLnBrk="0" hangingPunct="0">
                        <a:lnSpc>
                          <a:spcPct val="100000"/>
                        </a:lnSpc>
                        <a:spcBef>
                          <a:spcPct val="0"/>
                        </a:spcBef>
                        <a:spcAft>
                          <a:spcPct val="0"/>
                        </a:spcAft>
                        <a:buClrTx/>
                        <a:buSzTx/>
                        <a:buFontTx/>
                        <a:buNone/>
                        <a:tabLst/>
                      </a:pPr>
                      <a:r>
                        <a:rPr kumimoji="0" lang="en-US" sz="24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Đường</a:t>
                      </a:r>
                      <a:r>
                        <a:rPr kumimoji="0" lang="en-US" sz="24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sắt</a:t>
                      </a:r>
                      <a:endParaRPr kumimoji="0" lang="en-US" sz="24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defRPr>
                      </a:lvl1pPr>
                      <a:lvl2pPr marL="742950" indent="-285750" eaLnBrk="0" hangingPunct="0">
                        <a:spcBef>
                          <a:spcPct val="20000"/>
                        </a:spcBef>
                        <a:buFont typeface="Arial" panose="020B0604020202020204" pitchFamily="34" charset="0"/>
                        <a:defRPr sz="2400">
                          <a:solidFill>
                            <a:schemeClr val="tx1"/>
                          </a:solidFill>
                          <a:latin typeface="Arial" panose="020B0604020202020204" pitchFamily="34" charset="0"/>
                        </a:defRPr>
                      </a:lvl2pPr>
                      <a:lvl3pPr marL="1143000" indent="-228600" eaLnBrk="0" hangingPunct="0">
                        <a:spcBef>
                          <a:spcPct val="20000"/>
                        </a:spcBef>
                        <a:buFont typeface="Arial" panose="020B0604020202020204" pitchFamily="34" charset="0"/>
                        <a:defRPr sz="2000">
                          <a:solidFill>
                            <a:schemeClr val="tx1"/>
                          </a:solidFill>
                          <a:latin typeface="Arial" panose="020B0604020202020204" pitchFamily="34" charset="0"/>
                        </a:defRPr>
                      </a:lvl3pPr>
                      <a:lvl4pPr marL="1600200" indent="-228600" eaLnBrk="0" hangingPunct="0">
                        <a:spcBef>
                          <a:spcPct val="20000"/>
                        </a:spcBef>
                        <a:buFont typeface="Arial" panose="020B0604020202020204" pitchFamily="34" charset="0"/>
                        <a:defRPr>
                          <a:solidFill>
                            <a:schemeClr val="tx1"/>
                          </a:solidFill>
                          <a:latin typeface="Arial" panose="020B0604020202020204" pitchFamily="34" charset="0"/>
                        </a:defRPr>
                      </a:lvl4pPr>
                      <a:lvl5pPr marL="2057400" indent="-228600" eaLnBrk="0" hangingPunct="0">
                        <a:spcBef>
                          <a:spcPct val="20000"/>
                        </a:spcBef>
                        <a:buFont typeface="Arial" panose="020B0604020202020204" pitchFamily="34" charset="0"/>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9p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2400" b="1" i="0" u="none" strike="noStrike" cap="none" normalizeH="0" baseline="0" dirty="0">
                          <a:ln>
                            <a:noFill/>
                          </a:ln>
                          <a:solidFill>
                            <a:srgbClr val="00B050"/>
                          </a:solidFill>
                          <a:effectLst/>
                          <a:latin typeface="Times New Roman" panose="02020603050405020304" pitchFamily="18" charset="0"/>
                          <a:cs typeface="Times New Roman" panose="02020603050405020304" pitchFamily="18" charset="0"/>
                        </a:rPr>
                        <a:t> 4.30</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2400" b="1" i="0" u="none" strike="noStrike" cap="none" normalizeH="0" baseline="0" dirty="0" smtClean="0">
                          <a:ln>
                            <a:noFill/>
                          </a:ln>
                          <a:solidFill>
                            <a:srgbClr val="00B050"/>
                          </a:solidFill>
                          <a:effectLst/>
                          <a:latin typeface="Times New Roman" panose="02020603050405020304" pitchFamily="18" charset="0"/>
                          <a:cs typeface="Times New Roman" panose="02020603050405020304" pitchFamily="18" charset="0"/>
                        </a:rPr>
                        <a:t>2,92</a:t>
                      </a:r>
                      <a:endParaRPr kumimoji="0" lang="en-US" sz="2400" b="1" i="0" u="none" strike="noStrike" cap="none" normalizeH="0" baseline="0" dirty="0">
                        <a:ln>
                          <a:noFill/>
                        </a:ln>
                        <a:solidFill>
                          <a:srgbClr val="00B050"/>
                        </a:solidFill>
                        <a:effectLst/>
                        <a:latin typeface="Times New Roman" panose="02020603050405020304" pitchFamily="18" charset="0"/>
                        <a:cs typeface="Times New Roman" panose="02020603050405020304" pitchFamily="18"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defRPr>
                      </a:lvl1pPr>
                      <a:lvl2pPr marL="742950" indent="-285750" eaLnBrk="0" hangingPunct="0">
                        <a:spcBef>
                          <a:spcPct val="20000"/>
                        </a:spcBef>
                        <a:buFont typeface="Arial" panose="020B0604020202020204" pitchFamily="34" charset="0"/>
                        <a:defRPr sz="2400">
                          <a:solidFill>
                            <a:schemeClr val="tx1"/>
                          </a:solidFill>
                          <a:latin typeface="Arial" panose="020B0604020202020204" pitchFamily="34" charset="0"/>
                        </a:defRPr>
                      </a:lvl2pPr>
                      <a:lvl3pPr marL="1143000" indent="-228600" eaLnBrk="0" hangingPunct="0">
                        <a:spcBef>
                          <a:spcPct val="20000"/>
                        </a:spcBef>
                        <a:buFont typeface="Arial" panose="020B0604020202020204" pitchFamily="34" charset="0"/>
                        <a:defRPr sz="2000">
                          <a:solidFill>
                            <a:schemeClr val="tx1"/>
                          </a:solidFill>
                          <a:latin typeface="Arial" panose="020B0604020202020204" pitchFamily="34" charset="0"/>
                        </a:defRPr>
                      </a:lvl3pPr>
                      <a:lvl4pPr marL="1600200" indent="-228600" eaLnBrk="0" hangingPunct="0">
                        <a:spcBef>
                          <a:spcPct val="20000"/>
                        </a:spcBef>
                        <a:buFont typeface="Arial" panose="020B0604020202020204" pitchFamily="34" charset="0"/>
                        <a:defRPr>
                          <a:solidFill>
                            <a:schemeClr val="tx1"/>
                          </a:solidFill>
                          <a:latin typeface="Arial" panose="020B0604020202020204" pitchFamily="34" charset="0"/>
                        </a:defRPr>
                      </a:lvl4pPr>
                      <a:lvl5pPr marL="2057400" indent="-228600" eaLnBrk="0" hangingPunct="0">
                        <a:spcBef>
                          <a:spcPct val="20000"/>
                        </a:spcBef>
                        <a:buFont typeface="Arial" panose="020B0604020202020204" pitchFamily="34" charset="0"/>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9p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2400" b="1" i="0" u="none" strike="noStrike" cap="none" normalizeH="0" baseline="0" dirty="0" smtClean="0">
                          <a:ln>
                            <a:noFill/>
                          </a:ln>
                          <a:solidFill>
                            <a:srgbClr val="00B050"/>
                          </a:solidFill>
                          <a:effectLst/>
                          <a:latin typeface="Times New Roman" panose="02020603050405020304" pitchFamily="18" charset="0"/>
                          <a:cs typeface="Times New Roman" panose="02020603050405020304" pitchFamily="18" charset="0"/>
                        </a:rPr>
                        <a:t>0,41</a:t>
                      </a:r>
                      <a:endParaRPr kumimoji="0" lang="en-US" sz="2400" b="1" i="0" u="none" strike="noStrike" cap="none" normalizeH="0" baseline="0" dirty="0">
                        <a:ln>
                          <a:noFill/>
                        </a:ln>
                        <a:solidFill>
                          <a:srgbClr val="00B050"/>
                        </a:solidFill>
                        <a:effectLst/>
                        <a:latin typeface="Times New Roman" panose="02020603050405020304" pitchFamily="18" charset="0"/>
                        <a:cs typeface="Times New Roman" panose="02020603050405020304" pitchFamily="18"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3"/>
                  </a:ext>
                </a:extLst>
              </a:tr>
              <a:tr h="537410">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defRPr>
                      </a:lvl1pPr>
                      <a:lvl2pPr marL="742950" indent="-285750" eaLnBrk="0" hangingPunct="0">
                        <a:spcBef>
                          <a:spcPct val="20000"/>
                        </a:spcBef>
                        <a:buFont typeface="Arial" panose="020B0604020202020204" pitchFamily="34" charset="0"/>
                        <a:defRPr sz="2400">
                          <a:solidFill>
                            <a:schemeClr val="tx1"/>
                          </a:solidFill>
                          <a:latin typeface="Arial" panose="020B0604020202020204" pitchFamily="34" charset="0"/>
                        </a:defRPr>
                      </a:lvl2pPr>
                      <a:lvl3pPr marL="1143000" indent="-228600" eaLnBrk="0" hangingPunct="0">
                        <a:spcBef>
                          <a:spcPct val="20000"/>
                        </a:spcBef>
                        <a:buFont typeface="Arial" panose="020B0604020202020204" pitchFamily="34" charset="0"/>
                        <a:defRPr sz="2000">
                          <a:solidFill>
                            <a:schemeClr val="tx1"/>
                          </a:solidFill>
                          <a:latin typeface="Arial" panose="020B0604020202020204" pitchFamily="34" charset="0"/>
                        </a:defRPr>
                      </a:lvl3pPr>
                      <a:lvl4pPr marL="1600200" indent="-228600" eaLnBrk="0" hangingPunct="0">
                        <a:spcBef>
                          <a:spcPct val="20000"/>
                        </a:spcBef>
                        <a:buFont typeface="Arial" panose="020B0604020202020204" pitchFamily="34" charset="0"/>
                        <a:defRPr>
                          <a:solidFill>
                            <a:schemeClr val="tx1"/>
                          </a:solidFill>
                          <a:latin typeface="Arial" panose="020B0604020202020204" pitchFamily="34" charset="0"/>
                        </a:defRPr>
                      </a:lvl4pPr>
                      <a:lvl5pPr marL="2057400" indent="-228600" eaLnBrk="0" hangingPunct="0">
                        <a:spcBef>
                          <a:spcPct val="20000"/>
                        </a:spcBef>
                        <a:buFont typeface="Arial" panose="020B0604020202020204" pitchFamily="34" charset="0"/>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9pPr>
                    </a:lstStyle>
                    <a:p>
                      <a:pPr marL="0" marR="0" lvl="0" indent="0" algn="l" defTabSz="914400" rtl="0" eaLnBrk="0" fontAlgn="b" latinLnBrk="0" hangingPunct="0">
                        <a:lnSpc>
                          <a:spcPct val="100000"/>
                        </a:lnSpc>
                        <a:spcBef>
                          <a:spcPct val="0"/>
                        </a:spcBef>
                        <a:spcAft>
                          <a:spcPct val="0"/>
                        </a:spcAft>
                        <a:buClrTx/>
                        <a:buSzTx/>
                        <a:buFontTx/>
                        <a:buNone/>
                        <a:tabLst/>
                      </a:pPr>
                      <a:r>
                        <a:rPr kumimoji="0" lang="en-US" sz="24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Đường bộ </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defRPr>
                      </a:lvl1pPr>
                      <a:lvl2pPr marL="742950" indent="-285750" eaLnBrk="0" hangingPunct="0">
                        <a:spcBef>
                          <a:spcPct val="20000"/>
                        </a:spcBef>
                        <a:buFont typeface="Arial" panose="020B0604020202020204" pitchFamily="34" charset="0"/>
                        <a:defRPr sz="2400">
                          <a:solidFill>
                            <a:schemeClr val="tx1"/>
                          </a:solidFill>
                          <a:latin typeface="Arial" panose="020B0604020202020204" pitchFamily="34" charset="0"/>
                        </a:defRPr>
                      </a:lvl2pPr>
                      <a:lvl3pPr marL="1143000" indent="-228600" eaLnBrk="0" hangingPunct="0">
                        <a:spcBef>
                          <a:spcPct val="20000"/>
                        </a:spcBef>
                        <a:buFont typeface="Arial" panose="020B0604020202020204" pitchFamily="34" charset="0"/>
                        <a:defRPr sz="2000">
                          <a:solidFill>
                            <a:schemeClr val="tx1"/>
                          </a:solidFill>
                          <a:latin typeface="Arial" panose="020B0604020202020204" pitchFamily="34" charset="0"/>
                        </a:defRPr>
                      </a:lvl3pPr>
                      <a:lvl4pPr marL="1600200" indent="-228600" eaLnBrk="0" hangingPunct="0">
                        <a:spcBef>
                          <a:spcPct val="20000"/>
                        </a:spcBef>
                        <a:buFont typeface="Arial" panose="020B0604020202020204" pitchFamily="34" charset="0"/>
                        <a:defRPr>
                          <a:solidFill>
                            <a:schemeClr val="tx1"/>
                          </a:solidFill>
                          <a:latin typeface="Arial" panose="020B0604020202020204" pitchFamily="34" charset="0"/>
                        </a:defRPr>
                      </a:lvl4pPr>
                      <a:lvl5pPr marL="2057400" indent="-228600" eaLnBrk="0" hangingPunct="0">
                        <a:spcBef>
                          <a:spcPct val="20000"/>
                        </a:spcBef>
                        <a:buFont typeface="Arial" panose="020B0604020202020204" pitchFamily="34" charset="0"/>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9p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58.94</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67,7</a:t>
                      </a:r>
                      <a:endParaRPr kumimoji="0" 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defRPr>
                      </a:lvl1pPr>
                      <a:lvl2pPr marL="742950" indent="-285750" eaLnBrk="0" hangingPunct="0">
                        <a:spcBef>
                          <a:spcPct val="20000"/>
                        </a:spcBef>
                        <a:buFont typeface="Arial" panose="020B0604020202020204" pitchFamily="34" charset="0"/>
                        <a:defRPr sz="2400">
                          <a:solidFill>
                            <a:schemeClr val="tx1"/>
                          </a:solidFill>
                          <a:latin typeface="Arial" panose="020B0604020202020204" pitchFamily="34" charset="0"/>
                        </a:defRPr>
                      </a:lvl2pPr>
                      <a:lvl3pPr marL="1143000" indent="-228600" eaLnBrk="0" hangingPunct="0">
                        <a:spcBef>
                          <a:spcPct val="20000"/>
                        </a:spcBef>
                        <a:buFont typeface="Arial" panose="020B0604020202020204" pitchFamily="34" charset="0"/>
                        <a:defRPr sz="2000">
                          <a:solidFill>
                            <a:schemeClr val="tx1"/>
                          </a:solidFill>
                          <a:latin typeface="Arial" panose="020B0604020202020204" pitchFamily="34" charset="0"/>
                        </a:defRPr>
                      </a:lvl3pPr>
                      <a:lvl4pPr marL="1600200" indent="-228600" eaLnBrk="0" hangingPunct="0">
                        <a:spcBef>
                          <a:spcPct val="20000"/>
                        </a:spcBef>
                        <a:buFont typeface="Arial" panose="020B0604020202020204" pitchFamily="34" charset="0"/>
                        <a:defRPr>
                          <a:solidFill>
                            <a:schemeClr val="tx1"/>
                          </a:solidFill>
                          <a:latin typeface="Arial" panose="020B0604020202020204" pitchFamily="34" charset="0"/>
                        </a:defRPr>
                      </a:lvl4pPr>
                      <a:lvl5pPr marL="2057400" indent="-228600" eaLnBrk="0" hangingPunct="0">
                        <a:spcBef>
                          <a:spcPct val="20000"/>
                        </a:spcBef>
                        <a:buFont typeface="Arial" panose="020B0604020202020204" pitchFamily="34" charset="0"/>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9p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77,24</a:t>
                      </a:r>
                      <a:endParaRPr kumimoji="0" 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4"/>
                  </a:ext>
                </a:extLst>
              </a:tr>
              <a:tr h="778316">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defRPr>
                      </a:lvl1pPr>
                      <a:lvl2pPr marL="742950" indent="-285750" eaLnBrk="0" hangingPunct="0">
                        <a:spcBef>
                          <a:spcPct val="20000"/>
                        </a:spcBef>
                        <a:buFont typeface="Arial" panose="020B0604020202020204" pitchFamily="34" charset="0"/>
                        <a:defRPr sz="2400">
                          <a:solidFill>
                            <a:schemeClr val="tx1"/>
                          </a:solidFill>
                          <a:latin typeface="Arial" panose="020B0604020202020204" pitchFamily="34" charset="0"/>
                        </a:defRPr>
                      </a:lvl2pPr>
                      <a:lvl3pPr marL="1143000" indent="-228600" eaLnBrk="0" hangingPunct="0">
                        <a:spcBef>
                          <a:spcPct val="20000"/>
                        </a:spcBef>
                        <a:buFont typeface="Arial" panose="020B0604020202020204" pitchFamily="34" charset="0"/>
                        <a:defRPr sz="2000">
                          <a:solidFill>
                            <a:schemeClr val="tx1"/>
                          </a:solidFill>
                          <a:latin typeface="Arial" panose="020B0604020202020204" pitchFamily="34" charset="0"/>
                        </a:defRPr>
                      </a:lvl3pPr>
                      <a:lvl4pPr marL="1600200" indent="-228600" eaLnBrk="0" hangingPunct="0">
                        <a:spcBef>
                          <a:spcPct val="20000"/>
                        </a:spcBef>
                        <a:buFont typeface="Arial" panose="020B0604020202020204" pitchFamily="34" charset="0"/>
                        <a:defRPr>
                          <a:solidFill>
                            <a:schemeClr val="tx1"/>
                          </a:solidFill>
                          <a:latin typeface="Arial" panose="020B0604020202020204" pitchFamily="34" charset="0"/>
                        </a:defRPr>
                      </a:lvl4pPr>
                      <a:lvl5pPr marL="2057400" indent="-228600" eaLnBrk="0" hangingPunct="0">
                        <a:spcBef>
                          <a:spcPct val="20000"/>
                        </a:spcBef>
                        <a:buFont typeface="Arial" panose="020B0604020202020204" pitchFamily="34" charset="0"/>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9pPr>
                    </a:lstStyle>
                    <a:p>
                      <a:pPr marL="0" marR="0" lvl="0" indent="0" algn="l" defTabSz="914400" rtl="0" eaLnBrk="0" fontAlgn="b" latinLnBrk="0" hangingPunct="0">
                        <a:lnSpc>
                          <a:spcPct val="100000"/>
                        </a:lnSpc>
                        <a:spcBef>
                          <a:spcPct val="0"/>
                        </a:spcBef>
                        <a:spcAft>
                          <a:spcPct val="0"/>
                        </a:spcAft>
                        <a:buClrTx/>
                        <a:buSzTx/>
                        <a:buFontTx/>
                        <a:buNone/>
                        <a:tabLst/>
                      </a:pPr>
                      <a:r>
                        <a:rPr kumimoji="0" lang="en-US" sz="24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Đường</a:t>
                      </a:r>
                      <a:r>
                        <a:rPr kumimoji="0" lang="en-US" sz="24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sông</a:t>
                      </a:r>
                      <a:endParaRPr kumimoji="0" lang="en-US" sz="24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defRPr>
                      </a:lvl1pPr>
                      <a:lvl2pPr marL="742950" indent="-285750" eaLnBrk="0" hangingPunct="0">
                        <a:spcBef>
                          <a:spcPct val="20000"/>
                        </a:spcBef>
                        <a:buFont typeface="Arial" panose="020B0604020202020204" pitchFamily="34" charset="0"/>
                        <a:defRPr sz="2400">
                          <a:solidFill>
                            <a:schemeClr val="tx1"/>
                          </a:solidFill>
                          <a:latin typeface="Arial" panose="020B0604020202020204" pitchFamily="34" charset="0"/>
                        </a:defRPr>
                      </a:lvl2pPr>
                      <a:lvl3pPr marL="1143000" indent="-228600" eaLnBrk="0" hangingPunct="0">
                        <a:spcBef>
                          <a:spcPct val="20000"/>
                        </a:spcBef>
                        <a:buFont typeface="Arial" panose="020B0604020202020204" pitchFamily="34" charset="0"/>
                        <a:defRPr sz="2000">
                          <a:solidFill>
                            <a:schemeClr val="tx1"/>
                          </a:solidFill>
                          <a:latin typeface="Arial" panose="020B0604020202020204" pitchFamily="34" charset="0"/>
                        </a:defRPr>
                      </a:lvl3pPr>
                      <a:lvl4pPr marL="1600200" indent="-228600" eaLnBrk="0" hangingPunct="0">
                        <a:spcBef>
                          <a:spcPct val="20000"/>
                        </a:spcBef>
                        <a:buFont typeface="Arial" panose="020B0604020202020204" pitchFamily="34" charset="0"/>
                        <a:defRPr>
                          <a:solidFill>
                            <a:schemeClr val="tx1"/>
                          </a:solidFill>
                          <a:latin typeface="Arial" panose="020B0604020202020204" pitchFamily="34" charset="0"/>
                        </a:defRPr>
                      </a:lvl4pPr>
                      <a:lvl5pPr marL="2057400" indent="-228600" eaLnBrk="0" hangingPunct="0">
                        <a:spcBef>
                          <a:spcPct val="20000"/>
                        </a:spcBef>
                        <a:buFont typeface="Arial" panose="020B0604020202020204" pitchFamily="34" charset="0"/>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9p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2400" b="1" i="0" u="none" strike="noStrike" cap="none" normalizeH="0" baseline="0" dirty="0">
                          <a:ln>
                            <a:noFill/>
                          </a:ln>
                          <a:solidFill>
                            <a:srgbClr val="00B050"/>
                          </a:solidFill>
                          <a:effectLst/>
                          <a:latin typeface="Times New Roman" panose="02020603050405020304" pitchFamily="18" charset="0"/>
                          <a:cs typeface="Times New Roman" panose="02020603050405020304" pitchFamily="18" charset="0"/>
                        </a:rPr>
                        <a:t> 30.23</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2400" b="1" i="0" u="none" strike="noStrike" cap="none" normalizeH="0" baseline="0" dirty="0" smtClean="0">
                          <a:ln>
                            <a:noFill/>
                          </a:ln>
                          <a:solidFill>
                            <a:srgbClr val="00B050"/>
                          </a:solidFill>
                          <a:effectLst/>
                          <a:latin typeface="Times New Roman" panose="02020603050405020304" pitchFamily="18" charset="0"/>
                          <a:cs typeface="Times New Roman" panose="02020603050405020304" pitchFamily="18" charset="0"/>
                        </a:rPr>
                        <a:t>21,7</a:t>
                      </a:r>
                      <a:endParaRPr kumimoji="0" lang="en-US" sz="2400" b="1" i="0" u="none" strike="noStrike" cap="none" normalizeH="0" baseline="0" dirty="0">
                        <a:ln>
                          <a:noFill/>
                        </a:ln>
                        <a:solidFill>
                          <a:srgbClr val="00B050"/>
                        </a:solidFill>
                        <a:effectLst/>
                        <a:latin typeface="Times New Roman" panose="02020603050405020304" pitchFamily="18" charset="0"/>
                        <a:cs typeface="Times New Roman" panose="02020603050405020304" pitchFamily="18"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defRPr>
                      </a:lvl1pPr>
                      <a:lvl2pPr marL="742950" indent="-285750" eaLnBrk="0" hangingPunct="0">
                        <a:spcBef>
                          <a:spcPct val="20000"/>
                        </a:spcBef>
                        <a:buFont typeface="Arial" panose="020B0604020202020204" pitchFamily="34" charset="0"/>
                        <a:defRPr sz="2400">
                          <a:solidFill>
                            <a:schemeClr val="tx1"/>
                          </a:solidFill>
                          <a:latin typeface="Arial" panose="020B0604020202020204" pitchFamily="34" charset="0"/>
                        </a:defRPr>
                      </a:lvl2pPr>
                      <a:lvl3pPr marL="1143000" indent="-228600" eaLnBrk="0" hangingPunct="0">
                        <a:spcBef>
                          <a:spcPct val="20000"/>
                        </a:spcBef>
                        <a:buFont typeface="Arial" panose="020B0604020202020204" pitchFamily="34" charset="0"/>
                        <a:defRPr sz="2000">
                          <a:solidFill>
                            <a:schemeClr val="tx1"/>
                          </a:solidFill>
                          <a:latin typeface="Arial" panose="020B0604020202020204" pitchFamily="34" charset="0"/>
                        </a:defRPr>
                      </a:lvl3pPr>
                      <a:lvl4pPr marL="1600200" indent="-228600" eaLnBrk="0" hangingPunct="0">
                        <a:spcBef>
                          <a:spcPct val="20000"/>
                        </a:spcBef>
                        <a:buFont typeface="Arial" panose="020B0604020202020204" pitchFamily="34" charset="0"/>
                        <a:defRPr>
                          <a:solidFill>
                            <a:schemeClr val="tx1"/>
                          </a:solidFill>
                          <a:latin typeface="Arial" panose="020B0604020202020204" pitchFamily="34" charset="0"/>
                        </a:defRPr>
                      </a:lvl4pPr>
                      <a:lvl5pPr marL="2057400" indent="-228600" eaLnBrk="0" hangingPunct="0">
                        <a:spcBef>
                          <a:spcPct val="20000"/>
                        </a:spcBef>
                        <a:buFont typeface="Arial" panose="020B0604020202020204" pitchFamily="34" charset="0"/>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9p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2400" b="1" i="0" u="none" strike="noStrike" cap="none" normalizeH="0" baseline="0" dirty="0" smtClean="0">
                          <a:ln>
                            <a:noFill/>
                          </a:ln>
                          <a:solidFill>
                            <a:srgbClr val="00B050"/>
                          </a:solidFill>
                          <a:effectLst/>
                          <a:latin typeface="Times New Roman" panose="02020603050405020304" pitchFamily="18" charset="0"/>
                          <a:cs typeface="Times New Roman" panose="02020603050405020304" pitchFamily="18" charset="0"/>
                        </a:rPr>
                        <a:t>17,19</a:t>
                      </a:r>
                      <a:endParaRPr kumimoji="0" lang="en-US" sz="2400" b="1" i="0" u="none" strike="noStrike" cap="none" normalizeH="0" baseline="0" dirty="0">
                        <a:ln>
                          <a:noFill/>
                        </a:ln>
                        <a:solidFill>
                          <a:srgbClr val="00B050"/>
                        </a:solidFill>
                        <a:effectLst/>
                        <a:latin typeface="Times New Roman" panose="02020603050405020304" pitchFamily="18" charset="0"/>
                        <a:cs typeface="Times New Roman" panose="02020603050405020304" pitchFamily="18"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5"/>
                  </a:ext>
                </a:extLst>
              </a:tr>
              <a:tr h="778316">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defRPr>
                      </a:lvl1pPr>
                      <a:lvl2pPr marL="742950" indent="-285750" eaLnBrk="0" hangingPunct="0">
                        <a:spcBef>
                          <a:spcPct val="20000"/>
                        </a:spcBef>
                        <a:buFont typeface="Arial" panose="020B0604020202020204" pitchFamily="34" charset="0"/>
                        <a:defRPr sz="2400">
                          <a:solidFill>
                            <a:schemeClr val="tx1"/>
                          </a:solidFill>
                          <a:latin typeface="Arial" panose="020B0604020202020204" pitchFamily="34" charset="0"/>
                        </a:defRPr>
                      </a:lvl2pPr>
                      <a:lvl3pPr marL="1143000" indent="-228600" eaLnBrk="0" hangingPunct="0">
                        <a:spcBef>
                          <a:spcPct val="20000"/>
                        </a:spcBef>
                        <a:buFont typeface="Arial" panose="020B0604020202020204" pitchFamily="34" charset="0"/>
                        <a:defRPr sz="2000">
                          <a:solidFill>
                            <a:schemeClr val="tx1"/>
                          </a:solidFill>
                          <a:latin typeface="Arial" panose="020B0604020202020204" pitchFamily="34" charset="0"/>
                        </a:defRPr>
                      </a:lvl3pPr>
                      <a:lvl4pPr marL="1600200" indent="-228600" eaLnBrk="0" hangingPunct="0">
                        <a:spcBef>
                          <a:spcPct val="20000"/>
                        </a:spcBef>
                        <a:buFont typeface="Arial" panose="020B0604020202020204" pitchFamily="34" charset="0"/>
                        <a:defRPr>
                          <a:solidFill>
                            <a:schemeClr val="tx1"/>
                          </a:solidFill>
                          <a:latin typeface="Arial" panose="020B0604020202020204" pitchFamily="34" charset="0"/>
                        </a:defRPr>
                      </a:lvl4pPr>
                      <a:lvl5pPr marL="2057400" indent="-228600" eaLnBrk="0" hangingPunct="0">
                        <a:spcBef>
                          <a:spcPct val="20000"/>
                        </a:spcBef>
                        <a:buFont typeface="Arial" panose="020B0604020202020204" pitchFamily="34" charset="0"/>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9pPr>
                    </a:lstStyle>
                    <a:p>
                      <a:pPr marL="0" marR="0" lvl="0" indent="0" algn="l" defTabSz="914400" rtl="0" eaLnBrk="0" fontAlgn="b" latinLnBrk="0" hangingPunct="0">
                        <a:lnSpc>
                          <a:spcPct val="100000"/>
                        </a:lnSpc>
                        <a:spcBef>
                          <a:spcPct val="0"/>
                        </a:spcBef>
                        <a:spcAft>
                          <a:spcPct val="0"/>
                        </a:spcAft>
                        <a:buClrTx/>
                        <a:buSzTx/>
                        <a:buFontTx/>
                        <a:buNone/>
                        <a:tabLst/>
                      </a:pPr>
                      <a:r>
                        <a:rPr kumimoji="0" lang="en-US" sz="24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Đuờng</a:t>
                      </a:r>
                      <a:r>
                        <a:rPr kumimoji="0" lang="en-US" sz="24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biển</a:t>
                      </a:r>
                      <a:endParaRPr kumimoji="0" lang="en-US" sz="24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defRPr>
                      </a:lvl1pPr>
                      <a:lvl2pPr marL="742950" indent="-285750" eaLnBrk="0" hangingPunct="0">
                        <a:spcBef>
                          <a:spcPct val="20000"/>
                        </a:spcBef>
                        <a:buFont typeface="Arial" panose="020B0604020202020204" pitchFamily="34" charset="0"/>
                        <a:defRPr sz="2400">
                          <a:solidFill>
                            <a:schemeClr val="tx1"/>
                          </a:solidFill>
                          <a:latin typeface="Arial" panose="020B0604020202020204" pitchFamily="34" charset="0"/>
                        </a:defRPr>
                      </a:lvl2pPr>
                      <a:lvl3pPr marL="1143000" indent="-228600" eaLnBrk="0" hangingPunct="0">
                        <a:spcBef>
                          <a:spcPct val="20000"/>
                        </a:spcBef>
                        <a:buFont typeface="Arial" panose="020B0604020202020204" pitchFamily="34" charset="0"/>
                        <a:defRPr sz="2000">
                          <a:solidFill>
                            <a:schemeClr val="tx1"/>
                          </a:solidFill>
                          <a:latin typeface="Arial" panose="020B0604020202020204" pitchFamily="34" charset="0"/>
                        </a:defRPr>
                      </a:lvl3pPr>
                      <a:lvl4pPr marL="1600200" indent="-228600" eaLnBrk="0" hangingPunct="0">
                        <a:spcBef>
                          <a:spcPct val="20000"/>
                        </a:spcBef>
                        <a:buFont typeface="Arial" panose="020B0604020202020204" pitchFamily="34" charset="0"/>
                        <a:defRPr>
                          <a:solidFill>
                            <a:schemeClr val="tx1"/>
                          </a:solidFill>
                          <a:latin typeface="Arial" panose="020B0604020202020204" pitchFamily="34" charset="0"/>
                        </a:defRPr>
                      </a:lvl4pPr>
                      <a:lvl5pPr marL="2057400" indent="-228600" eaLnBrk="0" hangingPunct="0">
                        <a:spcBef>
                          <a:spcPct val="20000"/>
                        </a:spcBef>
                        <a:buFont typeface="Arial" panose="020B0604020202020204" pitchFamily="34" charset="0"/>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9p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6.52</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7,7</a:t>
                      </a:r>
                      <a:endParaRPr kumimoji="0" 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defRPr>
                      </a:lvl1pPr>
                      <a:lvl2pPr marL="742950" indent="-285750" eaLnBrk="0" hangingPunct="0">
                        <a:spcBef>
                          <a:spcPct val="20000"/>
                        </a:spcBef>
                        <a:buFont typeface="Arial" panose="020B0604020202020204" pitchFamily="34" charset="0"/>
                        <a:defRPr sz="2400">
                          <a:solidFill>
                            <a:schemeClr val="tx1"/>
                          </a:solidFill>
                          <a:latin typeface="Arial" panose="020B0604020202020204" pitchFamily="34" charset="0"/>
                        </a:defRPr>
                      </a:lvl2pPr>
                      <a:lvl3pPr marL="1143000" indent="-228600" eaLnBrk="0" hangingPunct="0">
                        <a:spcBef>
                          <a:spcPct val="20000"/>
                        </a:spcBef>
                        <a:buFont typeface="Arial" panose="020B0604020202020204" pitchFamily="34" charset="0"/>
                        <a:defRPr sz="2000">
                          <a:solidFill>
                            <a:schemeClr val="tx1"/>
                          </a:solidFill>
                          <a:latin typeface="Arial" panose="020B0604020202020204" pitchFamily="34" charset="0"/>
                        </a:defRPr>
                      </a:lvl3pPr>
                      <a:lvl4pPr marL="1600200" indent="-228600" eaLnBrk="0" hangingPunct="0">
                        <a:spcBef>
                          <a:spcPct val="20000"/>
                        </a:spcBef>
                        <a:buFont typeface="Arial" panose="020B0604020202020204" pitchFamily="34" charset="0"/>
                        <a:defRPr>
                          <a:solidFill>
                            <a:schemeClr val="tx1"/>
                          </a:solidFill>
                          <a:latin typeface="Arial" panose="020B0604020202020204" pitchFamily="34" charset="0"/>
                        </a:defRPr>
                      </a:lvl4pPr>
                      <a:lvl5pPr marL="2057400" indent="-228600" eaLnBrk="0" hangingPunct="0">
                        <a:spcBef>
                          <a:spcPct val="20000"/>
                        </a:spcBef>
                        <a:buFont typeface="Arial" panose="020B0604020202020204" pitchFamily="34" charset="0"/>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9p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5,14</a:t>
                      </a:r>
                      <a:endParaRPr kumimoji="0" 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6"/>
                  </a:ext>
                </a:extLst>
              </a:tr>
              <a:tr h="1124235">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defRPr>
                      </a:lvl1pPr>
                      <a:lvl2pPr marL="742950" indent="-285750" eaLnBrk="0" hangingPunct="0">
                        <a:spcBef>
                          <a:spcPct val="20000"/>
                        </a:spcBef>
                        <a:buFont typeface="Arial" panose="020B0604020202020204" pitchFamily="34" charset="0"/>
                        <a:defRPr sz="2400">
                          <a:solidFill>
                            <a:schemeClr val="tx1"/>
                          </a:solidFill>
                          <a:latin typeface="Arial" panose="020B0604020202020204" pitchFamily="34" charset="0"/>
                        </a:defRPr>
                      </a:lvl2pPr>
                      <a:lvl3pPr marL="1143000" indent="-228600" eaLnBrk="0" hangingPunct="0">
                        <a:spcBef>
                          <a:spcPct val="20000"/>
                        </a:spcBef>
                        <a:buFont typeface="Arial" panose="020B0604020202020204" pitchFamily="34" charset="0"/>
                        <a:defRPr sz="2000">
                          <a:solidFill>
                            <a:schemeClr val="tx1"/>
                          </a:solidFill>
                          <a:latin typeface="Arial" panose="020B0604020202020204" pitchFamily="34" charset="0"/>
                        </a:defRPr>
                      </a:lvl3pPr>
                      <a:lvl4pPr marL="1600200" indent="-228600" eaLnBrk="0" hangingPunct="0">
                        <a:spcBef>
                          <a:spcPct val="20000"/>
                        </a:spcBef>
                        <a:buFont typeface="Arial" panose="020B0604020202020204" pitchFamily="34" charset="0"/>
                        <a:defRPr>
                          <a:solidFill>
                            <a:schemeClr val="tx1"/>
                          </a:solidFill>
                          <a:latin typeface="Arial" panose="020B0604020202020204" pitchFamily="34" charset="0"/>
                        </a:defRPr>
                      </a:lvl4pPr>
                      <a:lvl5pPr marL="2057400" indent="-228600" eaLnBrk="0" hangingPunct="0">
                        <a:spcBef>
                          <a:spcPct val="20000"/>
                        </a:spcBef>
                        <a:buFont typeface="Arial" panose="020B0604020202020204" pitchFamily="34" charset="0"/>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9pPr>
                    </a:lstStyle>
                    <a:p>
                      <a:pPr marL="0" marR="0" lvl="0" indent="0" algn="l" defTabSz="914400" rtl="0" eaLnBrk="0" fontAlgn="b" latinLnBrk="0" hangingPunct="0">
                        <a:lnSpc>
                          <a:spcPct val="100000"/>
                        </a:lnSpc>
                        <a:spcBef>
                          <a:spcPct val="0"/>
                        </a:spcBef>
                        <a:spcAft>
                          <a:spcPct val="0"/>
                        </a:spcAft>
                        <a:buClrTx/>
                        <a:buSzTx/>
                        <a:buFontTx/>
                        <a:buNone/>
                        <a:tabLst/>
                      </a:pPr>
                      <a:r>
                        <a:rPr kumimoji="0" lang="en-US" sz="24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Đường hàng không</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defRPr>
                      </a:lvl1pPr>
                      <a:lvl2pPr marL="742950" indent="-285750" eaLnBrk="0" hangingPunct="0">
                        <a:spcBef>
                          <a:spcPct val="20000"/>
                        </a:spcBef>
                        <a:buFont typeface="Arial" panose="020B0604020202020204" pitchFamily="34" charset="0"/>
                        <a:defRPr sz="2400">
                          <a:solidFill>
                            <a:schemeClr val="tx1"/>
                          </a:solidFill>
                          <a:latin typeface="Arial" panose="020B0604020202020204" pitchFamily="34" charset="0"/>
                        </a:defRPr>
                      </a:lvl2pPr>
                      <a:lvl3pPr marL="1143000" indent="-228600" eaLnBrk="0" hangingPunct="0">
                        <a:spcBef>
                          <a:spcPct val="20000"/>
                        </a:spcBef>
                        <a:buFont typeface="Arial" panose="020B0604020202020204" pitchFamily="34" charset="0"/>
                        <a:defRPr sz="2000">
                          <a:solidFill>
                            <a:schemeClr val="tx1"/>
                          </a:solidFill>
                          <a:latin typeface="Arial" panose="020B0604020202020204" pitchFamily="34" charset="0"/>
                        </a:defRPr>
                      </a:lvl3pPr>
                      <a:lvl4pPr marL="1600200" indent="-228600" eaLnBrk="0" hangingPunct="0">
                        <a:spcBef>
                          <a:spcPct val="20000"/>
                        </a:spcBef>
                        <a:buFont typeface="Arial" panose="020B0604020202020204" pitchFamily="34" charset="0"/>
                        <a:defRPr>
                          <a:solidFill>
                            <a:schemeClr val="tx1"/>
                          </a:solidFill>
                          <a:latin typeface="Arial" panose="020B0604020202020204" pitchFamily="34" charset="0"/>
                        </a:defRPr>
                      </a:lvl4pPr>
                      <a:lvl5pPr marL="2057400" indent="-228600" eaLnBrk="0" hangingPunct="0">
                        <a:spcBef>
                          <a:spcPct val="20000"/>
                        </a:spcBef>
                        <a:buFont typeface="Arial" panose="020B0604020202020204" pitchFamily="34" charset="0"/>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9p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   0.01 </a:t>
                      </a:r>
                      <a:endParaRPr kumimoji="0" 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0,03</a:t>
                      </a:r>
                      <a:endParaRPr kumimoji="0" 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defRPr>
                      </a:lvl1pPr>
                      <a:lvl2pPr marL="742950" indent="-285750" eaLnBrk="0" hangingPunct="0">
                        <a:spcBef>
                          <a:spcPct val="20000"/>
                        </a:spcBef>
                        <a:buFont typeface="Arial" panose="020B0604020202020204" pitchFamily="34" charset="0"/>
                        <a:defRPr sz="2400">
                          <a:solidFill>
                            <a:schemeClr val="tx1"/>
                          </a:solidFill>
                          <a:latin typeface="Arial" panose="020B0604020202020204" pitchFamily="34" charset="0"/>
                        </a:defRPr>
                      </a:lvl2pPr>
                      <a:lvl3pPr marL="1143000" indent="-228600" eaLnBrk="0" hangingPunct="0">
                        <a:spcBef>
                          <a:spcPct val="20000"/>
                        </a:spcBef>
                        <a:buFont typeface="Arial" panose="020B0604020202020204" pitchFamily="34" charset="0"/>
                        <a:defRPr sz="2000">
                          <a:solidFill>
                            <a:schemeClr val="tx1"/>
                          </a:solidFill>
                          <a:latin typeface="Arial" panose="020B0604020202020204" pitchFamily="34" charset="0"/>
                        </a:defRPr>
                      </a:lvl3pPr>
                      <a:lvl4pPr marL="1600200" indent="-228600" eaLnBrk="0" hangingPunct="0">
                        <a:spcBef>
                          <a:spcPct val="20000"/>
                        </a:spcBef>
                        <a:buFont typeface="Arial" panose="020B0604020202020204" pitchFamily="34" charset="0"/>
                        <a:defRPr>
                          <a:solidFill>
                            <a:schemeClr val="tx1"/>
                          </a:solidFill>
                          <a:latin typeface="Arial" panose="020B0604020202020204" pitchFamily="34" charset="0"/>
                        </a:defRPr>
                      </a:lvl4pPr>
                      <a:lvl5pPr marL="2057400" indent="-228600" eaLnBrk="0" hangingPunct="0">
                        <a:spcBef>
                          <a:spcPct val="20000"/>
                        </a:spcBef>
                        <a:buFont typeface="Arial" panose="020B0604020202020204" pitchFamily="34" charset="0"/>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9p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0.02</a:t>
                      </a:r>
                      <a:endParaRPr kumimoji="0" 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7"/>
                  </a:ext>
                </a:extLst>
              </a:tr>
            </a:tbl>
          </a:graphicData>
        </a:graphic>
      </p:graphicFrame>
      <p:sp>
        <p:nvSpPr>
          <p:cNvPr id="6" name="Speech Bubble: Rectangle with Corners Rounded 5">
            <a:extLst>
              <a:ext uri="{FF2B5EF4-FFF2-40B4-BE49-F238E27FC236}">
                <a16:creationId xmlns:a16="http://schemas.microsoft.com/office/drawing/2014/main" xmlns="" id="{95A7CBE5-A8A9-4014-954B-F46CDA8BB516}"/>
              </a:ext>
            </a:extLst>
          </p:cNvPr>
          <p:cNvSpPr/>
          <p:nvPr/>
        </p:nvSpPr>
        <p:spPr>
          <a:xfrm>
            <a:off x="7593496" y="145773"/>
            <a:ext cx="4346712" cy="6188765"/>
          </a:xfrm>
          <a:prstGeom prst="wedgeRoundRectCallout">
            <a:avLst>
              <a:gd name="adj1" fmla="val -23207"/>
              <a:gd name="adj2" fmla="val 55189"/>
              <a:gd name="adj3" fmla="val 16667"/>
            </a:avLst>
          </a:prstGeom>
          <a:ln w="762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285750" indent="-285750" algn="ctr">
              <a:buFontTx/>
              <a:buChar char="-"/>
            </a:pPr>
            <a:r>
              <a:rPr lang="en-US" sz="3200" b="1">
                <a:solidFill>
                  <a:srgbClr val="FF0000"/>
                </a:solidFill>
                <a:latin typeface="Times New Roman" panose="02020603050405020304" pitchFamily="18" charset="0"/>
                <a:cs typeface="Times New Roman" panose="02020603050405020304" pitchFamily="18" charset="0"/>
              </a:rPr>
              <a:t>Cho biết loại hình vận tải nào có vai trò quan trọng nhất trong vận chuyển hàng hóa. Tại sao ?</a:t>
            </a:r>
          </a:p>
          <a:p>
            <a:pPr algn="ctr"/>
            <a:r>
              <a:rPr lang="en-US" sz="3200" b="1">
                <a:solidFill>
                  <a:srgbClr val="FF0000"/>
                </a:solidFill>
                <a:latin typeface="Times New Roman" panose="02020603050405020304" pitchFamily="18" charset="0"/>
                <a:cs typeface="Times New Roman" panose="02020603050405020304" pitchFamily="18" charset="0"/>
              </a:rPr>
              <a:t>- Loại hình nào có tỉ trọng tăng nhanh nhất ? Tại sao ?</a:t>
            </a:r>
          </a:p>
        </p:txBody>
      </p:sp>
      <p:sp>
        <p:nvSpPr>
          <p:cNvPr id="7" name="Rectangle: Rounded Corners 6">
            <a:extLst>
              <a:ext uri="{FF2B5EF4-FFF2-40B4-BE49-F238E27FC236}">
                <a16:creationId xmlns:a16="http://schemas.microsoft.com/office/drawing/2014/main" xmlns="" id="{C6FB0538-91F4-413C-8158-BA0498B5F9A2}"/>
              </a:ext>
            </a:extLst>
          </p:cNvPr>
          <p:cNvSpPr/>
          <p:nvPr/>
        </p:nvSpPr>
        <p:spPr>
          <a:xfrm>
            <a:off x="6904383" y="3233530"/>
            <a:ext cx="689113" cy="38431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a:solidFill>
                  <a:srgbClr val="FF0000"/>
                </a:solidFill>
                <a:latin typeface="Times New Roman" panose="02020603050405020304" pitchFamily="18" charset="0"/>
                <a:cs typeface="Times New Roman" panose="02020603050405020304" pitchFamily="18" charset="0"/>
              </a:rPr>
              <a:t>1,15</a:t>
            </a:r>
          </a:p>
        </p:txBody>
      </p:sp>
      <p:sp>
        <p:nvSpPr>
          <p:cNvPr id="8" name="Rectangle: Rounded Corners 7">
            <a:extLst>
              <a:ext uri="{FF2B5EF4-FFF2-40B4-BE49-F238E27FC236}">
                <a16:creationId xmlns:a16="http://schemas.microsoft.com/office/drawing/2014/main" xmlns="" id="{6BAC7098-5CF5-4FA7-9007-906E9F062F8F}"/>
              </a:ext>
            </a:extLst>
          </p:cNvPr>
          <p:cNvSpPr/>
          <p:nvPr/>
        </p:nvSpPr>
        <p:spPr>
          <a:xfrm>
            <a:off x="6904384" y="4399722"/>
            <a:ext cx="689112" cy="37106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a:solidFill>
                  <a:srgbClr val="FF0000"/>
                </a:solidFill>
                <a:latin typeface="Times New Roman" panose="02020603050405020304" pitchFamily="18" charset="0"/>
                <a:cs typeface="Times New Roman" panose="02020603050405020304" pitchFamily="18" charset="0"/>
              </a:rPr>
              <a:t>1,18</a:t>
            </a:r>
          </a:p>
        </p:txBody>
      </p:sp>
      <p:sp>
        <p:nvSpPr>
          <p:cNvPr id="9" name="Rectangle: Rounded Corners 8">
            <a:extLst>
              <a:ext uri="{FF2B5EF4-FFF2-40B4-BE49-F238E27FC236}">
                <a16:creationId xmlns:a16="http://schemas.microsoft.com/office/drawing/2014/main" xmlns="" id="{DA62045F-B003-4F93-BD68-408798785E14}"/>
              </a:ext>
            </a:extLst>
          </p:cNvPr>
          <p:cNvSpPr/>
          <p:nvPr/>
        </p:nvSpPr>
        <p:spPr>
          <a:xfrm>
            <a:off x="6904383" y="5181600"/>
            <a:ext cx="689113" cy="50358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a:solidFill>
                  <a:srgbClr val="FF0000"/>
                </a:solidFill>
                <a:latin typeface="Times New Roman" panose="02020603050405020304" pitchFamily="18" charset="0"/>
                <a:cs typeface="Times New Roman" panose="02020603050405020304" pitchFamily="18" charset="0"/>
              </a:rPr>
              <a:t>3,0</a:t>
            </a:r>
          </a:p>
        </p:txBody>
      </p:sp>
      <p:sp>
        <p:nvSpPr>
          <p:cNvPr id="10" name="Star: 5 Points 9">
            <a:extLst>
              <a:ext uri="{FF2B5EF4-FFF2-40B4-BE49-F238E27FC236}">
                <a16:creationId xmlns:a16="http://schemas.microsoft.com/office/drawing/2014/main" xmlns="" id="{1A1290F2-081B-4182-9585-753FE3C88183}"/>
              </a:ext>
            </a:extLst>
          </p:cNvPr>
          <p:cNvSpPr/>
          <p:nvPr/>
        </p:nvSpPr>
        <p:spPr>
          <a:xfrm>
            <a:off x="2133600" y="3233530"/>
            <a:ext cx="424071" cy="384313"/>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3669379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ox(in)">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ox(in)">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ox(in)">
                                      <p:cBhvr>
                                        <p:cTn id="22" dur="20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ox(in)">
                                      <p:cBhvr>
                                        <p:cTn id="27" dur="20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repeatCount="indefinite"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ox(in)">
                                      <p:cBhvr>
                                        <p:cTn id="32" dur="10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repeatCount="indefinite"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ox(in)">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7" grpId="0" animBg="1"/>
      <p:bldP spid="8" grpId="0" animBg="1"/>
      <p:bldP spid="9" grpId="0" animBg="1"/>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0104" y="1248835"/>
            <a:ext cx="9890953" cy="923330"/>
          </a:xfrm>
          <a:prstGeom prst="rect">
            <a:avLst/>
          </a:prstGeom>
          <a:noFill/>
        </p:spPr>
        <p:txBody>
          <a:bodyPr wrap="square" lIns="91440" tIns="45720" rIns="91440" bIns="45720">
            <a:spAutoFit/>
          </a:bodyPr>
          <a:lstStyle/>
          <a:p>
            <a:pPr algn="ctr"/>
            <a:r>
              <a:rPr lang="en-US" sz="5400" b="1" dirty="0" smtClean="0">
                <a:ln w="0"/>
                <a:solidFill>
                  <a:srgbClr val="FF0000"/>
                </a:solidFill>
                <a:effectLst>
                  <a:reflection blurRad="6350" stA="53000" endA="300" endPos="35500" dir="5400000" sy="-90000" algn="bl" rotWithShape="0"/>
                </a:effectLst>
              </a:rPr>
              <a:t>TRÒ CHƠI MẢNH GHÉP BÍ MẬT</a:t>
            </a:r>
            <a:endParaRPr lang="en-US" sz="5400" b="1" cap="none" spc="0" dirty="0">
              <a:ln w="0"/>
              <a:solidFill>
                <a:srgbClr val="FF0000"/>
              </a:solidFill>
              <a:effectLst>
                <a:reflection blurRad="6350" stA="53000" endA="300" endPos="35500" dir="5400000" sy="-90000" algn="bl" rotWithShape="0"/>
              </a:effectLst>
            </a:endParaRPr>
          </a:p>
        </p:txBody>
      </p:sp>
      <p:sp>
        <p:nvSpPr>
          <p:cNvPr id="5" name="Title 1"/>
          <p:cNvSpPr txBox="1">
            <a:spLocks/>
          </p:cNvSpPr>
          <p:nvPr/>
        </p:nvSpPr>
        <p:spPr>
          <a:xfrm>
            <a:off x="339365" y="138919"/>
            <a:ext cx="8653806" cy="59602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err="1" smtClean="0">
                <a:latin typeface="+mn-lt"/>
              </a:rPr>
              <a:t>Các</a:t>
            </a:r>
            <a:r>
              <a:rPr lang="en-US" dirty="0" smtClean="0">
                <a:latin typeface="+mn-lt"/>
              </a:rPr>
              <a:t> </a:t>
            </a:r>
            <a:r>
              <a:rPr lang="en-US" dirty="0" err="1" smtClean="0">
                <a:latin typeface="+mn-lt"/>
              </a:rPr>
              <a:t>loại</a:t>
            </a:r>
            <a:r>
              <a:rPr lang="en-US" dirty="0" smtClean="0">
                <a:latin typeface="+mn-lt"/>
              </a:rPr>
              <a:t> </a:t>
            </a:r>
            <a:r>
              <a:rPr lang="en-US" dirty="0" err="1" smtClean="0">
                <a:latin typeface="+mn-lt"/>
              </a:rPr>
              <a:t>hình</a:t>
            </a:r>
            <a:r>
              <a:rPr lang="en-US" dirty="0" smtClean="0">
                <a:latin typeface="+mn-lt"/>
              </a:rPr>
              <a:t> </a:t>
            </a:r>
            <a:r>
              <a:rPr lang="en-US" dirty="0" err="1" smtClean="0">
                <a:latin typeface="+mn-lt"/>
              </a:rPr>
              <a:t>giao</a:t>
            </a:r>
            <a:r>
              <a:rPr lang="en-US" dirty="0" smtClean="0">
                <a:latin typeface="+mn-lt"/>
              </a:rPr>
              <a:t> </a:t>
            </a:r>
            <a:r>
              <a:rPr lang="en-US" dirty="0" err="1" smtClean="0">
                <a:latin typeface="+mn-lt"/>
              </a:rPr>
              <a:t>thông</a:t>
            </a:r>
            <a:r>
              <a:rPr lang="en-US" dirty="0" smtClean="0">
                <a:latin typeface="+mn-lt"/>
              </a:rPr>
              <a:t> </a:t>
            </a:r>
            <a:r>
              <a:rPr lang="en-US" dirty="0" err="1" smtClean="0">
                <a:latin typeface="+mn-lt"/>
              </a:rPr>
              <a:t>vận</a:t>
            </a:r>
            <a:r>
              <a:rPr lang="en-US" dirty="0" smtClean="0">
                <a:latin typeface="+mn-lt"/>
              </a:rPr>
              <a:t> </a:t>
            </a:r>
            <a:r>
              <a:rPr lang="en-US" dirty="0" err="1" smtClean="0">
                <a:latin typeface="+mn-lt"/>
              </a:rPr>
              <a:t>tải</a:t>
            </a:r>
            <a:endParaRPr lang="en-US" dirty="0">
              <a:latin typeface="+mn-lt"/>
            </a:endParaRPr>
          </a:p>
        </p:txBody>
      </p:sp>
      <p:pic>
        <p:nvPicPr>
          <p:cNvPr id="2050" name="Picture 2" descr="http://2.bp.blogspot.com/-PGMgRhAP7MI/TXcjpAAZcQI/AAAAAAAABVs/eL4iSdNiTjI/Preparing-for-Decision.jpg"/>
          <p:cNvPicPr>
            <a:picLocks noChangeAspect="1" noChangeArrowheads="1"/>
          </p:cNvPicPr>
          <p:nvPr/>
        </p:nvPicPr>
        <p:blipFill rotWithShape="1">
          <a:blip r:embed="rId2">
            <a:extLst>
              <a:ext uri="{28A0092B-C50C-407E-A947-70E740481C1C}">
                <a14:useLocalDpi xmlns:a14="http://schemas.microsoft.com/office/drawing/2010/main" val="0"/>
              </a:ext>
            </a:extLst>
          </a:blip>
          <a:srcRect t="29011"/>
          <a:stretch/>
        </p:blipFill>
        <p:spPr bwMode="auto">
          <a:xfrm>
            <a:off x="2309904" y="3098841"/>
            <a:ext cx="5693274" cy="29596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1364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fade">
                                      <p:cBhvr>
                                        <p:cTn id="17" dur="1000"/>
                                        <p:tgtEl>
                                          <p:spTgt spid="2050"/>
                                        </p:tgtEl>
                                      </p:cBhvr>
                                    </p:animEffect>
                                    <p:anim calcmode="lin" valueType="num">
                                      <p:cBhvr>
                                        <p:cTn id="18" dur="1000" fill="hold"/>
                                        <p:tgtEl>
                                          <p:spTgt spid="2050"/>
                                        </p:tgtEl>
                                        <p:attrNameLst>
                                          <p:attrName>ppt_x</p:attrName>
                                        </p:attrNameLst>
                                      </p:cBhvr>
                                      <p:tavLst>
                                        <p:tav tm="0">
                                          <p:val>
                                            <p:strVal val="#ppt_x"/>
                                          </p:val>
                                        </p:tav>
                                        <p:tav tm="100000">
                                          <p:val>
                                            <p:strVal val="#ppt_x"/>
                                          </p:val>
                                        </p:tav>
                                      </p:tavLst>
                                    </p:anim>
                                    <p:anim calcmode="lin" valueType="num">
                                      <p:cBhvr>
                                        <p:cTn id="19"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4613" y="180437"/>
            <a:ext cx="11927387" cy="5016758"/>
          </a:xfrm>
          <a:prstGeom prst="rect">
            <a:avLst/>
          </a:prstGeom>
          <a:noFill/>
        </p:spPr>
        <p:txBody>
          <a:bodyPr wrap="square" rtlCol="0">
            <a:spAutoFit/>
          </a:bodyPr>
          <a:lstStyle/>
          <a:p>
            <a:r>
              <a:rPr lang="en-US" sz="3200" dirty="0" err="1" smtClean="0">
                <a:solidFill>
                  <a:srgbClr val="FF0000"/>
                </a:solidFill>
              </a:rPr>
              <a:t>Luật</a:t>
            </a:r>
            <a:r>
              <a:rPr lang="en-US" sz="3200" dirty="0" smtClean="0">
                <a:solidFill>
                  <a:srgbClr val="FF0000"/>
                </a:solidFill>
              </a:rPr>
              <a:t> </a:t>
            </a:r>
            <a:r>
              <a:rPr lang="en-US" sz="3200" dirty="0" err="1" smtClean="0">
                <a:solidFill>
                  <a:srgbClr val="FF0000"/>
                </a:solidFill>
              </a:rPr>
              <a:t>chơi</a:t>
            </a:r>
            <a:r>
              <a:rPr lang="en-US" sz="3200" dirty="0" smtClean="0">
                <a:solidFill>
                  <a:srgbClr val="FF0000"/>
                </a:solidFill>
              </a:rPr>
              <a:t>:</a:t>
            </a:r>
          </a:p>
          <a:p>
            <a:pPr marL="457200" indent="-457200">
              <a:buFontTx/>
              <a:buChar char="-"/>
            </a:pPr>
            <a:r>
              <a:rPr lang="en-US" sz="3200" dirty="0" smtClean="0"/>
              <a:t>2 </a:t>
            </a:r>
            <a:r>
              <a:rPr lang="en-US" sz="3200" dirty="0" err="1" smtClean="0"/>
              <a:t>đội</a:t>
            </a:r>
            <a:r>
              <a:rPr lang="en-US" sz="3200" dirty="0" smtClean="0"/>
              <a:t> </a:t>
            </a:r>
            <a:r>
              <a:rPr lang="en-US" sz="3200" dirty="0" err="1" smtClean="0"/>
              <a:t>nhận</a:t>
            </a:r>
            <a:r>
              <a:rPr lang="en-US" sz="3200" dirty="0" smtClean="0"/>
              <a:t> </a:t>
            </a:r>
            <a:r>
              <a:rPr lang="en-US" sz="3200" dirty="0" err="1" smtClean="0"/>
              <a:t>bảng</a:t>
            </a:r>
            <a:r>
              <a:rPr lang="en-US" sz="3200" dirty="0" smtClean="0"/>
              <a:t> </a:t>
            </a:r>
            <a:r>
              <a:rPr lang="en-US" sz="3200" dirty="0" err="1" smtClean="0"/>
              <a:t>nhóm</a:t>
            </a:r>
            <a:r>
              <a:rPr lang="en-US" sz="3200" dirty="0" smtClean="0"/>
              <a:t> </a:t>
            </a:r>
            <a:r>
              <a:rPr lang="en-US" sz="3200" dirty="0" err="1" smtClean="0"/>
              <a:t>và</a:t>
            </a:r>
            <a:r>
              <a:rPr lang="en-US" sz="3200" dirty="0" smtClean="0"/>
              <a:t>  </a:t>
            </a:r>
            <a:r>
              <a:rPr lang="en-US" sz="3200" dirty="0" err="1" smtClean="0"/>
              <a:t>bộ</a:t>
            </a:r>
            <a:r>
              <a:rPr lang="en-US" sz="3200" dirty="0" smtClean="0"/>
              <a:t> </a:t>
            </a:r>
            <a:r>
              <a:rPr lang="en-US" sz="3200" dirty="0" err="1" smtClean="0"/>
              <a:t>mảnh</a:t>
            </a:r>
            <a:r>
              <a:rPr lang="en-US" sz="3200" dirty="0" smtClean="0"/>
              <a:t> </a:t>
            </a:r>
            <a:r>
              <a:rPr lang="en-US" sz="3200" dirty="0" err="1" smtClean="0"/>
              <a:t>ghép</a:t>
            </a:r>
            <a:r>
              <a:rPr lang="en-US" sz="3200" dirty="0" smtClean="0"/>
              <a:t> </a:t>
            </a:r>
            <a:r>
              <a:rPr lang="en-US" sz="3200" dirty="0" err="1" smtClean="0"/>
              <a:t>kiến</a:t>
            </a:r>
            <a:r>
              <a:rPr lang="en-US" sz="3200" dirty="0" smtClean="0"/>
              <a:t> </a:t>
            </a:r>
            <a:r>
              <a:rPr lang="en-US" sz="3200" dirty="0" err="1" smtClean="0"/>
              <a:t>thức</a:t>
            </a:r>
            <a:r>
              <a:rPr lang="en-US" sz="3200" dirty="0" smtClean="0"/>
              <a:t> </a:t>
            </a:r>
            <a:r>
              <a:rPr lang="en-US" sz="3200" dirty="0" err="1" smtClean="0"/>
              <a:t>từ</a:t>
            </a:r>
            <a:r>
              <a:rPr lang="en-US" sz="3200" dirty="0" smtClean="0"/>
              <a:t> </a:t>
            </a:r>
            <a:r>
              <a:rPr lang="en-US" sz="3200" dirty="0" err="1" smtClean="0"/>
              <a:t>bàn</a:t>
            </a:r>
            <a:r>
              <a:rPr lang="en-US" sz="3200" dirty="0" smtClean="0"/>
              <a:t> </a:t>
            </a:r>
            <a:r>
              <a:rPr lang="en-US" sz="3200" dirty="0" err="1" smtClean="0"/>
              <a:t>giáo</a:t>
            </a:r>
            <a:r>
              <a:rPr lang="en-US" sz="3200" dirty="0" smtClean="0"/>
              <a:t> </a:t>
            </a:r>
            <a:r>
              <a:rPr lang="en-US" sz="3200" dirty="0" err="1" smtClean="0"/>
              <a:t>viên</a:t>
            </a:r>
            <a:r>
              <a:rPr lang="en-US" sz="3200" dirty="0" smtClean="0"/>
              <a:t>, </a:t>
            </a:r>
          </a:p>
          <a:p>
            <a:r>
              <a:rPr lang="en-US" sz="3200" dirty="0" smtClean="0"/>
              <a:t>     + </a:t>
            </a:r>
            <a:r>
              <a:rPr lang="en-US" sz="3200" dirty="0" err="1" smtClean="0"/>
              <a:t>Đội</a:t>
            </a:r>
            <a:r>
              <a:rPr lang="en-US" sz="3200" dirty="0" smtClean="0"/>
              <a:t> 1: </a:t>
            </a:r>
            <a:r>
              <a:rPr lang="en-US" sz="3200" dirty="0" err="1" smtClean="0"/>
              <a:t>Bộ</a:t>
            </a:r>
            <a:r>
              <a:rPr lang="en-US" sz="3200" dirty="0" smtClean="0"/>
              <a:t> </a:t>
            </a:r>
            <a:r>
              <a:rPr lang="en-US" sz="3200" dirty="0" err="1" smtClean="0"/>
              <a:t>mảnh</a:t>
            </a:r>
            <a:r>
              <a:rPr lang="en-US" sz="3200" dirty="0" smtClean="0"/>
              <a:t> </a:t>
            </a:r>
            <a:r>
              <a:rPr lang="en-US" sz="3200" dirty="0" err="1" smtClean="0"/>
              <a:t>ghép</a:t>
            </a:r>
            <a:r>
              <a:rPr lang="en-US" sz="3200" dirty="0" smtClean="0"/>
              <a:t> </a:t>
            </a:r>
            <a:r>
              <a:rPr lang="en-US" sz="3200" dirty="0" err="1" smtClean="0"/>
              <a:t>về</a:t>
            </a:r>
            <a:r>
              <a:rPr lang="en-US" sz="3200" dirty="0" smtClean="0"/>
              <a:t> </a:t>
            </a:r>
            <a:r>
              <a:rPr lang="en-US" sz="3200" dirty="0" err="1" smtClean="0"/>
              <a:t>loại</a:t>
            </a:r>
            <a:r>
              <a:rPr lang="en-US" sz="3200" dirty="0" smtClean="0"/>
              <a:t> </a:t>
            </a:r>
            <a:r>
              <a:rPr lang="en-US" sz="3200" dirty="0" err="1" smtClean="0"/>
              <a:t>hình</a:t>
            </a:r>
            <a:r>
              <a:rPr lang="en-US" sz="3200" dirty="0" smtClean="0"/>
              <a:t> GTVT </a:t>
            </a:r>
            <a:r>
              <a:rPr lang="en-US" sz="3200" dirty="0" err="1" smtClean="0"/>
              <a:t>đường</a:t>
            </a:r>
            <a:r>
              <a:rPr lang="en-US" sz="3200" dirty="0" smtClean="0"/>
              <a:t> </a:t>
            </a:r>
            <a:r>
              <a:rPr lang="en-US" sz="3200" dirty="0" err="1" smtClean="0"/>
              <a:t>bộ</a:t>
            </a:r>
            <a:r>
              <a:rPr lang="en-US" sz="3200" dirty="0" smtClean="0"/>
              <a:t>.</a:t>
            </a:r>
          </a:p>
          <a:p>
            <a:r>
              <a:rPr lang="en-US" sz="3200" dirty="0" smtClean="0"/>
              <a:t>     + </a:t>
            </a:r>
            <a:r>
              <a:rPr lang="en-US" sz="3200" dirty="0" err="1" smtClean="0"/>
              <a:t>Đội</a:t>
            </a:r>
            <a:r>
              <a:rPr lang="en-US" sz="3200" dirty="0" smtClean="0"/>
              <a:t> 2:</a:t>
            </a:r>
            <a:r>
              <a:rPr lang="en-US" sz="3200" dirty="0"/>
              <a:t> </a:t>
            </a:r>
            <a:r>
              <a:rPr lang="en-US" sz="3200" dirty="0" err="1"/>
              <a:t>Bộ</a:t>
            </a:r>
            <a:r>
              <a:rPr lang="en-US" sz="3200" dirty="0"/>
              <a:t> </a:t>
            </a:r>
            <a:r>
              <a:rPr lang="en-US" sz="3200" dirty="0" err="1"/>
              <a:t>mảnh</a:t>
            </a:r>
            <a:r>
              <a:rPr lang="en-US" sz="3200" dirty="0"/>
              <a:t> </a:t>
            </a:r>
            <a:r>
              <a:rPr lang="en-US" sz="3200" dirty="0" err="1"/>
              <a:t>ghép</a:t>
            </a:r>
            <a:r>
              <a:rPr lang="en-US" sz="3200" dirty="0"/>
              <a:t> </a:t>
            </a:r>
            <a:r>
              <a:rPr lang="en-US" sz="3200" dirty="0" err="1"/>
              <a:t>về</a:t>
            </a:r>
            <a:r>
              <a:rPr lang="en-US" sz="3200" dirty="0"/>
              <a:t> </a:t>
            </a:r>
            <a:r>
              <a:rPr lang="en-US" sz="3200" dirty="0" err="1"/>
              <a:t>loại</a:t>
            </a:r>
            <a:r>
              <a:rPr lang="en-US" sz="3200" dirty="0"/>
              <a:t> </a:t>
            </a:r>
            <a:r>
              <a:rPr lang="en-US" sz="3200" dirty="0" err="1"/>
              <a:t>hình</a:t>
            </a:r>
            <a:r>
              <a:rPr lang="en-US" sz="3200" dirty="0"/>
              <a:t> GTVT </a:t>
            </a:r>
            <a:r>
              <a:rPr lang="en-US" sz="3200" dirty="0" err="1"/>
              <a:t>đường</a:t>
            </a:r>
            <a:r>
              <a:rPr lang="en-US" sz="3200" dirty="0"/>
              <a:t> </a:t>
            </a:r>
            <a:r>
              <a:rPr lang="en-US" sz="3200" dirty="0" err="1" smtClean="0"/>
              <a:t>biển</a:t>
            </a:r>
            <a:endParaRPr lang="en-US" sz="3200" dirty="0"/>
          </a:p>
          <a:p>
            <a:pPr marL="457200" indent="-457200">
              <a:buFontTx/>
              <a:buChar char="-"/>
            </a:pPr>
            <a:r>
              <a:rPr lang="en-US" sz="3200" dirty="0" err="1"/>
              <a:t>Đ</a:t>
            </a:r>
            <a:r>
              <a:rPr lang="en-US" sz="3200" dirty="0" err="1" smtClean="0"/>
              <a:t>ọc</a:t>
            </a:r>
            <a:r>
              <a:rPr lang="en-US" sz="3200" dirty="0" smtClean="0"/>
              <a:t> </a:t>
            </a:r>
            <a:r>
              <a:rPr lang="en-US" sz="3200" dirty="0" err="1"/>
              <a:t>kĩ</a:t>
            </a:r>
            <a:r>
              <a:rPr lang="en-US" sz="3200" dirty="0"/>
              <a:t> </a:t>
            </a:r>
            <a:r>
              <a:rPr lang="en-US" sz="3200" dirty="0" smtClean="0"/>
              <a:t> </a:t>
            </a:r>
            <a:r>
              <a:rPr lang="en-US" sz="3200" dirty="0" err="1" smtClean="0"/>
              <a:t>sgk</a:t>
            </a:r>
            <a:r>
              <a:rPr lang="en-US" sz="3200" dirty="0" smtClean="0"/>
              <a:t> </a:t>
            </a:r>
            <a:r>
              <a:rPr lang="en-US" sz="3200" dirty="0" err="1" smtClean="0"/>
              <a:t>và</a:t>
            </a:r>
            <a:r>
              <a:rPr lang="en-US" sz="3200" dirty="0" smtClean="0"/>
              <a:t> </a:t>
            </a:r>
            <a:r>
              <a:rPr lang="en-US" sz="3200" dirty="0" err="1" smtClean="0"/>
              <a:t>các</a:t>
            </a:r>
            <a:r>
              <a:rPr lang="en-US" sz="3200" dirty="0" smtClean="0"/>
              <a:t> </a:t>
            </a:r>
            <a:r>
              <a:rPr lang="en-US" sz="3200" dirty="0" err="1"/>
              <a:t>mảnh</a:t>
            </a:r>
            <a:r>
              <a:rPr lang="en-US" sz="3200" dirty="0"/>
              <a:t> </a:t>
            </a:r>
            <a:r>
              <a:rPr lang="en-US" sz="3200" dirty="0" err="1"/>
              <a:t>kiến</a:t>
            </a:r>
            <a:r>
              <a:rPr lang="en-US" sz="3200" dirty="0"/>
              <a:t> </a:t>
            </a:r>
            <a:r>
              <a:rPr lang="en-US" sz="3200" dirty="0" err="1"/>
              <a:t>thức</a:t>
            </a:r>
            <a:r>
              <a:rPr lang="en-US" sz="3200" dirty="0"/>
              <a:t> </a:t>
            </a:r>
            <a:r>
              <a:rPr lang="en-US" sz="3200" dirty="0" err="1"/>
              <a:t>và</a:t>
            </a:r>
            <a:r>
              <a:rPr lang="en-US" sz="3200" dirty="0"/>
              <a:t> </a:t>
            </a:r>
            <a:r>
              <a:rPr lang="en-US" sz="3200" dirty="0" err="1"/>
              <a:t>ghép</a:t>
            </a:r>
            <a:r>
              <a:rPr lang="en-US" sz="3200" dirty="0"/>
              <a:t> </a:t>
            </a:r>
            <a:r>
              <a:rPr lang="en-US" sz="3200" dirty="0" err="1"/>
              <a:t>đúng</a:t>
            </a:r>
            <a:r>
              <a:rPr lang="en-US" sz="3200" dirty="0"/>
              <a:t> </a:t>
            </a:r>
            <a:r>
              <a:rPr lang="en-US" sz="3200" dirty="0" err="1"/>
              <a:t>vào</a:t>
            </a:r>
            <a:r>
              <a:rPr lang="en-US" sz="3200" dirty="0"/>
              <a:t> ô </a:t>
            </a:r>
            <a:r>
              <a:rPr lang="en-US" sz="3200" dirty="0" err="1"/>
              <a:t>phù</a:t>
            </a:r>
            <a:r>
              <a:rPr lang="en-US" sz="3200" dirty="0"/>
              <a:t> </a:t>
            </a:r>
            <a:r>
              <a:rPr lang="en-US" sz="3200" dirty="0" err="1" smtClean="0"/>
              <a:t>hợp</a:t>
            </a:r>
            <a:r>
              <a:rPr lang="en-US" sz="3200" dirty="0" smtClean="0"/>
              <a:t>.</a:t>
            </a:r>
          </a:p>
          <a:p>
            <a:pPr marL="457200" indent="-457200">
              <a:buFontTx/>
              <a:buChar char="-"/>
            </a:pPr>
            <a:r>
              <a:rPr lang="en-US" sz="3200" dirty="0" err="1" smtClean="0"/>
              <a:t>Thời</a:t>
            </a:r>
            <a:r>
              <a:rPr lang="en-US" sz="3200" dirty="0" smtClean="0"/>
              <a:t> </a:t>
            </a:r>
            <a:r>
              <a:rPr lang="en-US" sz="3200" dirty="0" err="1" smtClean="0"/>
              <a:t>gian</a:t>
            </a:r>
            <a:r>
              <a:rPr lang="en-US" sz="3200" dirty="0" smtClean="0"/>
              <a:t>: 4 </a:t>
            </a:r>
            <a:r>
              <a:rPr lang="en-US" sz="3200" dirty="0" err="1" smtClean="0"/>
              <a:t>phút</a:t>
            </a:r>
            <a:endParaRPr lang="en-US" sz="3200" dirty="0" smtClean="0"/>
          </a:p>
          <a:p>
            <a:pPr marL="457200" indent="-457200">
              <a:buFontTx/>
              <a:buChar char="-"/>
            </a:pPr>
            <a:r>
              <a:rPr lang="en-US" sz="3200" dirty="0" err="1" smtClean="0"/>
              <a:t>Đội</a:t>
            </a:r>
            <a:r>
              <a:rPr lang="en-US" sz="3200" dirty="0" smtClean="0"/>
              <a:t> </a:t>
            </a:r>
            <a:r>
              <a:rPr lang="en-US" sz="3200" dirty="0" err="1"/>
              <a:t>chiến</a:t>
            </a:r>
            <a:r>
              <a:rPr lang="en-US" sz="3200" dirty="0"/>
              <a:t> </a:t>
            </a:r>
            <a:r>
              <a:rPr lang="en-US" sz="3200" dirty="0" err="1" smtClean="0"/>
              <a:t>thắng</a:t>
            </a:r>
            <a:r>
              <a:rPr lang="en-US" sz="3200" dirty="0" smtClean="0"/>
              <a:t> </a:t>
            </a:r>
            <a:r>
              <a:rPr lang="en-US" sz="3200" dirty="0" err="1" smtClean="0"/>
              <a:t>là</a:t>
            </a:r>
            <a:r>
              <a:rPr lang="en-US" sz="3200" dirty="0" smtClean="0"/>
              <a:t> </a:t>
            </a:r>
            <a:r>
              <a:rPr lang="en-US" sz="3200" dirty="0" err="1" smtClean="0"/>
              <a:t>đội</a:t>
            </a:r>
            <a:r>
              <a:rPr lang="en-US" sz="3200" dirty="0" smtClean="0"/>
              <a:t> </a:t>
            </a:r>
            <a:r>
              <a:rPr lang="en-US" sz="3200" dirty="0" err="1" smtClean="0"/>
              <a:t>ghép</a:t>
            </a:r>
            <a:r>
              <a:rPr lang="en-US" sz="3200" dirty="0" smtClean="0"/>
              <a:t> </a:t>
            </a:r>
            <a:r>
              <a:rPr lang="en-US" sz="3200" dirty="0" err="1"/>
              <a:t>đúng</a:t>
            </a:r>
            <a:r>
              <a:rPr lang="en-US" sz="3200" dirty="0"/>
              <a:t> </a:t>
            </a:r>
            <a:r>
              <a:rPr lang="en-US" sz="3200" dirty="0" err="1" smtClean="0"/>
              <a:t>nhất</a:t>
            </a:r>
            <a:r>
              <a:rPr lang="en-US" sz="3200" dirty="0" smtClean="0"/>
              <a:t>, </a:t>
            </a:r>
            <a:r>
              <a:rPr lang="en-US" sz="3200" dirty="0" err="1" smtClean="0"/>
              <a:t>nhanh</a:t>
            </a:r>
            <a:r>
              <a:rPr lang="en-US" sz="3200" dirty="0" smtClean="0"/>
              <a:t> </a:t>
            </a:r>
            <a:r>
              <a:rPr lang="en-US" sz="3200" dirty="0" err="1" smtClean="0"/>
              <a:t>nhất</a:t>
            </a:r>
            <a:r>
              <a:rPr lang="en-US" sz="3200" dirty="0" smtClean="0"/>
              <a:t> </a:t>
            </a:r>
            <a:r>
              <a:rPr lang="en-US" sz="3200" dirty="0" err="1" smtClean="0"/>
              <a:t>và</a:t>
            </a:r>
            <a:r>
              <a:rPr lang="en-US" sz="3200" dirty="0" smtClean="0"/>
              <a:t> </a:t>
            </a:r>
            <a:r>
              <a:rPr lang="en-US" sz="3200" dirty="0" err="1" smtClean="0"/>
              <a:t>xác</a:t>
            </a:r>
            <a:r>
              <a:rPr lang="en-US" sz="3200" dirty="0" smtClean="0"/>
              <a:t> </a:t>
            </a:r>
            <a:r>
              <a:rPr lang="en-US" sz="3200" dirty="0" err="1" smtClean="0"/>
              <a:t>định</a:t>
            </a:r>
            <a:r>
              <a:rPr lang="en-US" sz="3200" dirty="0" smtClean="0"/>
              <a:t> </a:t>
            </a:r>
            <a:r>
              <a:rPr lang="en-US" sz="3200" dirty="0" err="1" smtClean="0"/>
              <a:t>được</a:t>
            </a:r>
            <a:r>
              <a:rPr lang="en-US" sz="3200" dirty="0" smtClean="0"/>
              <a:t> </a:t>
            </a:r>
            <a:r>
              <a:rPr lang="en-US" sz="3200" dirty="0" err="1" smtClean="0"/>
              <a:t>vị</a:t>
            </a:r>
            <a:r>
              <a:rPr lang="en-US" sz="3200" dirty="0" smtClean="0"/>
              <a:t> </a:t>
            </a:r>
            <a:r>
              <a:rPr lang="en-US" sz="3200" dirty="0" err="1" smtClean="0"/>
              <a:t>trí</a:t>
            </a:r>
            <a:r>
              <a:rPr lang="en-US" sz="3200" dirty="0" smtClean="0"/>
              <a:t> </a:t>
            </a:r>
            <a:r>
              <a:rPr lang="en-US" sz="3200" dirty="0" err="1" smtClean="0"/>
              <a:t>các</a:t>
            </a:r>
            <a:r>
              <a:rPr lang="en-US" sz="3200" dirty="0" smtClean="0"/>
              <a:t> </a:t>
            </a:r>
            <a:r>
              <a:rPr lang="en-US" sz="3200" dirty="0" err="1" smtClean="0"/>
              <a:t>tuyến</a:t>
            </a:r>
            <a:r>
              <a:rPr lang="en-US" sz="3200" dirty="0" smtClean="0"/>
              <a:t> </a:t>
            </a:r>
            <a:r>
              <a:rPr lang="en-US" sz="3200" dirty="0" err="1" smtClean="0"/>
              <a:t>đường</a:t>
            </a:r>
            <a:r>
              <a:rPr lang="en-US" sz="3200" dirty="0" smtClean="0"/>
              <a:t> </a:t>
            </a:r>
            <a:r>
              <a:rPr lang="en-US" sz="3200" dirty="0" err="1" smtClean="0"/>
              <a:t>chính</a:t>
            </a:r>
            <a:r>
              <a:rPr lang="en-US" sz="3200" dirty="0" smtClean="0"/>
              <a:t> </a:t>
            </a:r>
            <a:r>
              <a:rPr lang="en-US" sz="3200" dirty="0" err="1" smtClean="0"/>
              <a:t>trên</a:t>
            </a:r>
            <a:r>
              <a:rPr lang="en-US" sz="3200" dirty="0" smtClean="0"/>
              <a:t> </a:t>
            </a:r>
            <a:r>
              <a:rPr lang="en-US" sz="3200" dirty="0" err="1" smtClean="0"/>
              <a:t>bản</a:t>
            </a:r>
            <a:r>
              <a:rPr lang="en-US" sz="3200" dirty="0" smtClean="0"/>
              <a:t> </a:t>
            </a:r>
            <a:r>
              <a:rPr lang="en-US" sz="3200" dirty="0" err="1" smtClean="0"/>
              <a:t>đồ</a:t>
            </a:r>
            <a:r>
              <a:rPr lang="en-US" sz="3200" dirty="0" smtClean="0"/>
              <a:t>. </a:t>
            </a:r>
          </a:p>
          <a:p>
            <a:endParaRPr lang="en-US" sz="3200" dirty="0" smtClean="0">
              <a:solidFill>
                <a:srgbClr val="FF0000"/>
              </a:solidFill>
            </a:endParaRPr>
          </a:p>
          <a:p>
            <a:endParaRPr lang="en-US" sz="3200" dirty="0"/>
          </a:p>
        </p:txBody>
      </p:sp>
    </p:spTree>
    <p:extLst>
      <p:ext uri="{BB962C8B-B14F-4D97-AF65-F5344CB8AC3E}">
        <p14:creationId xmlns:p14="http://schemas.microsoft.com/office/powerpoint/2010/main" val="243313178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0" name="bắt đầu tính giờ"/>
          <p:cNvGrpSpPr/>
          <p:nvPr/>
        </p:nvGrpSpPr>
        <p:grpSpPr>
          <a:xfrm>
            <a:off x="2681042" y="185859"/>
            <a:ext cx="2636838" cy="799962"/>
            <a:chOff x="1332706" y="185859"/>
            <a:chExt cx="2636838" cy="799962"/>
          </a:xfrm>
        </p:grpSpPr>
        <p:sp>
          <p:nvSpPr>
            <p:cNvPr id="121" name="Hình chữ nhật Góc tròn 120"/>
            <p:cNvSpPr/>
            <p:nvPr/>
          </p:nvSpPr>
          <p:spPr>
            <a:xfrm>
              <a:off x="1332706" y="288262"/>
              <a:ext cx="2636838" cy="69755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vi-VN" sz="2000" dirty="0">
                <a:latin typeface="Arial" panose="020B0604020202020204" pitchFamily="34" charset="0"/>
                <a:cs typeface="Arial" panose="020B0604020202020204" pitchFamily="34" charset="0"/>
              </a:endParaRPr>
            </a:p>
          </p:txBody>
        </p:sp>
        <p:sp>
          <p:nvSpPr>
            <p:cNvPr id="122" name="Hình chữ nhật Góc tròn 121"/>
            <p:cNvSpPr/>
            <p:nvPr/>
          </p:nvSpPr>
          <p:spPr>
            <a:xfrm>
              <a:off x="1332706" y="185859"/>
              <a:ext cx="2636838" cy="69755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vi-VN" sz="2000" dirty="0">
                  <a:latin typeface="Arial" panose="020B0604020202020204" pitchFamily="34" charset="0"/>
                  <a:cs typeface="Arial" panose="020B0604020202020204" pitchFamily="34" charset="0"/>
                </a:rPr>
                <a:t>BẮT ĐẦU TÍNH GIỜ</a:t>
              </a:r>
            </a:p>
          </p:txBody>
        </p:sp>
      </p:grpSp>
      <p:grpSp>
        <p:nvGrpSpPr>
          <p:cNvPr id="123" name="hết giờ"/>
          <p:cNvGrpSpPr/>
          <p:nvPr/>
        </p:nvGrpSpPr>
        <p:grpSpPr>
          <a:xfrm>
            <a:off x="2657592" y="174581"/>
            <a:ext cx="2663470" cy="717932"/>
            <a:chOff x="4303014" y="193794"/>
            <a:chExt cx="2663470" cy="717932"/>
          </a:xfrm>
        </p:grpSpPr>
        <p:sp>
          <p:nvSpPr>
            <p:cNvPr id="124" name="Hình chữ nhật Góc tròn 123"/>
            <p:cNvSpPr/>
            <p:nvPr/>
          </p:nvSpPr>
          <p:spPr>
            <a:xfrm>
              <a:off x="4329646" y="193794"/>
              <a:ext cx="2636838" cy="69755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vi-VN" sz="2800" dirty="0">
                <a:latin typeface="Arial" panose="020B0604020202020204" pitchFamily="34" charset="0"/>
                <a:cs typeface="Arial" panose="020B0604020202020204" pitchFamily="34" charset="0"/>
              </a:endParaRPr>
            </a:p>
          </p:txBody>
        </p:sp>
        <p:sp>
          <p:nvSpPr>
            <p:cNvPr id="125" name="Hình chữ nhật Góc tròn 124"/>
            <p:cNvSpPr/>
            <p:nvPr/>
          </p:nvSpPr>
          <p:spPr>
            <a:xfrm>
              <a:off x="4303014" y="214167"/>
              <a:ext cx="2636838" cy="69755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vi-VN" sz="2000" dirty="0">
                  <a:latin typeface="Arial" panose="020B0604020202020204" pitchFamily="34" charset="0"/>
                  <a:cs typeface="Arial" panose="020B0604020202020204" pitchFamily="34" charset="0"/>
                </a:rPr>
                <a:t>HẾT GIỜ!</a:t>
              </a:r>
            </a:p>
          </p:txBody>
        </p:sp>
      </p:grpSp>
      <p:sp>
        <p:nvSpPr>
          <p:cNvPr id="138" name="Hình tự động 3"/>
          <p:cNvSpPr>
            <a:spLocks noChangeAspect="1" noChangeArrowheads="1" noTextEdit="1"/>
          </p:cNvSpPr>
          <p:nvPr/>
        </p:nvSpPr>
        <p:spPr bwMode="auto">
          <a:xfrm>
            <a:off x="1169042" y="1176728"/>
            <a:ext cx="4922838" cy="538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bodyPr>
          <a:lstStyle/>
          <a:p>
            <a:pPr rtl="0"/>
            <a:endParaRPr lang="vi-VN" dirty="0"/>
          </a:p>
        </p:txBody>
      </p:sp>
      <p:sp>
        <p:nvSpPr>
          <p:cNvPr id="139" name="Hình chữ nhật 5"/>
          <p:cNvSpPr>
            <a:spLocks noChangeArrowheads="1"/>
          </p:cNvSpPr>
          <p:nvPr/>
        </p:nvSpPr>
        <p:spPr bwMode="auto">
          <a:xfrm>
            <a:off x="3824930" y="1741878"/>
            <a:ext cx="136525" cy="371475"/>
          </a:xfrm>
          <a:prstGeom prst="rect">
            <a:avLst/>
          </a:prstGeom>
          <a:solidFill>
            <a:srgbClr val="9E9D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bodyPr>
          <a:lstStyle/>
          <a:p>
            <a:pPr rtl="0"/>
            <a:endParaRPr lang="vi-VN" dirty="0"/>
          </a:p>
        </p:txBody>
      </p:sp>
      <p:sp>
        <p:nvSpPr>
          <p:cNvPr id="140" name="Hình chữ nhật 6"/>
          <p:cNvSpPr>
            <a:spLocks noChangeArrowheads="1"/>
          </p:cNvSpPr>
          <p:nvPr/>
        </p:nvSpPr>
        <p:spPr bwMode="auto">
          <a:xfrm>
            <a:off x="3824930" y="1741878"/>
            <a:ext cx="13652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bodyPr>
          <a:lstStyle/>
          <a:p>
            <a:pPr rtl="0"/>
            <a:endParaRPr lang="vi-VN" dirty="0"/>
          </a:p>
        </p:txBody>
      </p:sp>
      <p:sp>
        <p:nvSpPr>
          <p:cNvPr id="141" name="Hình chữ nhật 7"/>
          <p:cNvSpPr>
            <a:spLocks noChangeArrowheads="1"/>
          </p:cNvSpPr>
          <p:nvPr/>
        </p:nvSpPr>
        <p:spPr bwMode="auto">
          <a:xfrm>
            <a:off x="3824930" y="1741878"/>
            <a:ext cx="136525" cy="146050"/>
          </a:xfrm>
          <a:prstGeom prst="rect">
            <a:avLst/>
          </a:prstGeom>
          <a:solidFill>
            <a:srgbClr val="86857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bodyPr>
          <a:lstStyle/>
          <a:p>
            <a:pPr rtl="0"/>
            <a:endParaRPr lang="vi-VN" dirty="0"/>
          </a:p>
        </p:txBody>
      </p:sp>
      <p:sp>
        <p:nvSpPr>
          <p:cNvPr id="142" name="Hình chữ nhật 8"/>
          <p:cNvSpPr>
            <a:spLocks noChangeArrowheads="1"/>
          </p:cNvSpPr>
          <p:nvPr/>
        </p:nvSpPr>
        <p:spPr bwMode="auto">
          <a:xfrm>
            <a:off x="3824930" y="1741878"/>
            <a:ext cx="136525"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bodyPr>
          <a:lstStyle/>
          <a:p>
            <a:pPr rtl="0"/>
            <a:endParaRPr lang="vi-VN" dirty="0"/>
          </a:p>
        </p:txBody>
      </p:sp>
      <p:sp>
        <p:nvSpPr>
          <p:cNvPr id="143" name="Hình tự do 9"/>
          <p:cNvSpPr>
            <a:spLocks/>
          </p:cNvSpPr>
          <p:nvPr/>
        </p:nvSpPr>
        <p:spPr bwMode="auto">
          <a:xfrm>
            <a:off x="3667767" y="1633928"/>
            <a:ext cx="460375" cy="195263"/>
          </a:xfrm>
          <a:custGeom>
            <a:avLst/>
            <a:gdLst>
              <a:gd name="T0" fmla="*/ 188 w 188"/>
              <a:gd name="T1" fmla="*/ 64 h 80"/>
              <a:gd name="T2" fmla="*/ 172 w 188"/>
              <a:gd name="T3" fmla="*/ 80 h 80"/>
              <a:gd name="T4" fmla="*/ 16 w 188"/>
              <a:gd name="T5" fmla="*/ 80 h 80"/>
              <a:gd name="T6" fmla="*/ 0 w 188"/>
              <a:gd name="T7" fmla="*/ 64 h 80"/>
              <a:gd name="T8" fmla="*/ 0 w 188"/>
              <a:gd name="T9" fmla="*/ 16 h 80"/>
              <a:gd name="T10" fmla="*/ 16 w 188"/>
              <a:gd name="T11" fmla="*/ 0 h 80"/>
              <a:gd name="T12" fmla="*/ 172 w 188"/>
              <a:gd name="T13" fmla="*/ 0 h 80"/>
              <a:gd name="T14" fmla="*/ 188 w 188"/>
              <a:gd name="T15" fmla="*/ 16 h 80"/>
              <a:gd name="T16" fmla="*/ 188 w 188"/>
              <a:gd name="T17" fmla="*/ 64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8" h="80">
                <a:moveTo>
                  <a:pt x="188" y="64"/>
                </a:moveTo>
                <a:cubicBezTo>
                  <a:pt x="188" y="73"/>
                  <a:pt x="181" y="80"/>
                  <a:pt x="172" y="80"/>
                </a:cubicBezTo>
                <a:cubicBezTo>
                  <a:pt x="16" y="80"/>
                  <a:pt x="16" y="80"/>
                  <a:pt x="16" y="80"/>
                </a:cubicBezTo>
                <a:cubicBezTo>
                  <a:pt x="7" y="80"/>
                  <a:pt x="0" y="73"/>
                  <a:pt x="0" y="64"/>
                </a:cubicBezTo>
                <a:cubicBezTo>
                  <a:pt x="0" y="16"/>
                  <a:pt x="0" y="16"/>
                  <a:pt x="0" y="16"/>
                </a:cubicBezTo>
                <a:cubicBezTo>
                  <a:pt x="0" y="7"/>
                  <a:pt x="7" y="0"/>
                  <a:pt x="16" y="0"/>
                </a:cubicBezTo>
                <a:cubicBezTo>
                  <a:pt x="172" y="0"/>
                  <a:pt x="172" y="0"/>
                  <a:pt x="172" y="0"/>
                </a:cubicBezTo>
                <a:cubicBezTo>
                  <a:pt x="181" y="0"/>
                  <a:pt x="188" y="7"/>
                  <a:pt x="188" y="16"/>
                </a:cubicBezTo>
                <a:lnTo>
                  <a:pt x="188" y="64"/>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dirty="0"/>
          </a:p>
        </p:txBody>
      </p:sp>
      <p:sp>
        <p:nvSpPr>
          <p:cNvPr id="144" name="Hình tự do 10"/>
          <p:cNvSpPr>
            <a:spLocks/>
          </p:cNvSpPr>
          <p:nvPr/>
        </p:nvSpPr>
        <p:spPr bwMode="auto">
          <a:xfrm>
            <a:off x="4694880" y="1881578"/>
            <a:ext cx="911225" cy="1109663"/>
          </a:xfrm>
          <a:custGeom>
            <a:avLst/>
            <a:gdLst>
              <a:gd name="T0" fmla="*/ 5 w 372"/>
              <a:gd name="T1" fmla="*/ 378 h 454"/>
              <a:gd name="T2" fmla="*/ 8 w 372"/>
              <a:gd name="T3" fmla="*/ 397 h 454"/>
              <a:gd name="T4" fmla="*/ 80 w 372"/>
              <a:gd name="T5" fmla="*/ 450 h 454"/>
              <a:gd name="T6" fmla="*/ 99 w 372"/>
              <a:gd name="T7" fmla="*/ 447 h 454"/>
              <a:gd name="T8" fmla="*/ 368 w 372"/>
              <a:gd name="T9" fmla="*/ 76 h 454"/>
              <a:gd name="T10" fmla="*/ 364 w 372"/>
              <a:gd name="T11" fmla="*/ 57 h 454"/>
              <a:gd name="T12" fmla="*/ 292 w 372"/>
              <a:gd name="T13" fmla="*/ 5 h 454"/>
              <a:gd name="T14" fmla="*/ 273 w 372"/>
              <a:gd name="T15" fmla="*/ 8 h 454"/>
              <a:gd name="T16" fmla="*/ 5 w 372"/>
              <a:gd name="T17" fmla="*/ 378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454">
                <a:moveTo>
                  <a:pt x="5" y="378"/>
                </a:moveTo>
                <a:cubicBezTo>
                  <a:pt x="0" y="384"/>
                  <a:pt x="2" y="393"/>
                  <a:pt x="8" y="397"/>
                </a:cubicBezTo>
                <a:cubicBezTo>
                  <a:pt x="80" y="450"/>
                  <a:pt x="80" y="450"/>
                  <a:pt x="80" y="450"/>
                </a:cubicBezTo>
                <a:cubicBezTo>
                  <a:pt x="86" y="454"/>
                  <a:pt x="95" y="453"/>
                  <a:pt x="99" y="447"/>
                </a:cubicBezTo>
                <a:cubicBezTo>
                  <a:pt x="368" y="76"/>
                  <a:pt x="368" y="76"/>
                  <a:pt x="368" y="76"/>
                </a:cubicBezTo>
                <a:cubicBezTo>
                  <a:pt x="372" y="70"/>
                  <a:pt x="371" y="62"/>
                  <a:pt x="364" y="57"/>
                </a:cubicBezTo>
                <a:cubicBezTo>
                  <a:pt x="292" y="5"/>
                  <a:pt x="292" y="5"/>
                  <a:pt x="292" y="5"/>
                </a:cubicBezTo>
                <a:cubicBezTo>
                  <a:pt x="286" y="0"/>
                  <a:pt x="277" y="2"/>
                  <a:pt x="273" y="8"/>
                </a:cubicBezTo>
                <a:cubicBezTo>
                  <a:pt x="5" y="378"/>
                  <a:pt x="5" y="378"/>
                  <a:pt x="5" y="378"/>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dirty="0"/>
          </a:p>
        </p:txBody>
      </p:sp>
      <p:sp>
        <p:nvSpPr>
          <p:cNvPr id="145" name="Hình tự do 11"/>
          <p:cNvSpPr>
            <a:spLocks/>
          </p:cNvSpPr>
          <p:nvPr/>
        </p:nvSpPr>
        <p:spPr bwMode="auto">
          <a:xfrm>
            <a:off x="2196155" y="1860941"/>
            <a:ext cx="909638" cy="1111250"/>
          </a:xfrm>
          <a:custGeom>
            <a:avLst/>
            <a:gdLst>
              <a:gd name="T0" fmla="*/ 368 w 372"/>
              <a:gd name="T1" fmla="*/ 378 h 454"/>
              <a:gd name="T2" fmla="*/ 365 w 372"/>
              <a:gd name="T3" fmla="*/ 397 h 454"/>
              <a:gd name="T4" fmla="*/ 292 w 372"/>
              <a:gd name="T5" fmla="*/ 449 h 454"/>
              <a:gd name="T6" fmla="*/ 273 w 372"/>
              <a:gd name="T7" fmla="*/ 446 h 454"/>
              <a:gd name="T8" fmla="*/ 5 w 372"/>
              <a:gd name="T9" fmla="*/ 76 h 454"/>
              <a:gd name="T10" fmla="*/ 8 w 372"/>
              <a:gd name="T11" fmla="*/ 57 h 454"/>
              <a:gd name="T12" fmla="*/ 80 w 372"/>
              <a:gd name="T13" fmla="*/ 4 h 454"/>
              <a:gd name="T14" fmla="*/ 100 w 372"/>
              <a:gd name="T15" fmla="*/ 7 h 454"/>
              <a:gd name="T16" fmla="*/ 368 w 372"/>
              <a:gd name="T17" fmla="*/ 378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454">
                <a:moveTo>
                  <a:pt x="368" y="378"/>
                </a:moveTo>
                <a:cubicBezTo>
                  <a:pt x="372" y="384"/>
                  <a:pt x="371" y="392"/>
                  <a:pt x="365" y="397"/>
                </a:cubicBezTo>
                <a:cubicBezTo>
                  <a:pt x="292" y="449"/>
                  <a:pt x="292" y="449"/>
                  <a:pt x="292" y="449"/>
                </a:cubicBezTo>
                <a:cubicBezTo>
                  <a:pt x="286" y="454"/>
                  <a:pt x="277" y="452"/>
                  <a:pt x="273" y="446"/>
                </a:cubicBezTo>
                <a:cubicBezTo>
                  <a:pt x="5" y="76"/>
                  <a:pt x="5" y="76"/>
                  <a:pt x="5" y="76"/>
                </a:cubicBezTo>
                <a:cubicBezTo>
                  <a:pt x="0" y="70"/>
                  <a:pt x="2" y="61"/>
                  <a:pt x="8" y="57"/>
                </a:cubicBezTo>
                <a:cubicBezTo>
                  <a:pt x="80" y="4"/>
                  <a:pt x="80" y="4"/>
                  <a:pt x="80" y="4"/>
                </a:cubicBezTo>
                <a:cubicBezTo>
                  <a:pt x="86" y="0"/>
                  <a:pt x="95" y="1"/>
                  <a:pt x="100" y="7"/>
                </a:cubicBezTo>
                <a:cubicBezTo>
                  <a:pt x="368" y="378"/>
                  <a:pt x="368" y="378"/>
                  <a:pt x="368" y="378"/>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dirty="0"/>
          </a:p>
        </p:txBody>
      </p:sp>
      <p:sp>
        <p:nvSpPr>
          <p:cNvPr id="146" name="Hình tự do 12"/>
          <p:cNvSpPr>
            <a:spLocks noEditPoints="1"/>
          </p:cNvSpPr>
          <p:nvPr/>
        </p:nvSpPr>
        <p:spPr bwMode="auto">
          <a:xfrm>
            <a:off x="2407292" y="2167328"/>
            <a:ext cx="271463" cy="195263"/>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close/>
                <a:moveTo>
                  <a:pt x="152" y="0"/>
                </a:moveTo>
                <a:lnTo>
                  <a:pt x="152" y="0"/>
                </a:lnTo>
                <a:lnTo>
                  <a:pt x="171" y="26"/>
                </a:lnTo>
                <a:lnTo>
                  <a:pt x="171" y="26"/>
                </a:lnTo>
                <a:lnTo>
                  <a:pt x="152" y="0"/>
                </a:lnTo>
                <a:close/>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dirty="0"/>
          </a:p>
        </p:txBody>
      </p:sp>
      <p:sp>
        <p:nvSpPr>
          <p:cNvPr id="147" name="Hình tự do 13"/>
          <p:cNvSpPr>
            <a:spLocks noEditPoints="1"/>
          </p:cNvSpPr>
          <p:nvPr/>
        </p:nvSpPr>
        <p:spPr bwMode="auto">
          <a:xfrm>
            <a:off x="2407292" y="2167328"/>
            <a:ext cx="271463" cy="195263"/>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moveTo>
                  <a:pt x="152" y="0"/>
                </a:moveTo>
                <a:lnTo>
                  <a:pt x="152" y="0"/>
                </a:lnTo>
                <a:lnTo>
                  <a:pt x="171" y="26"/>
                </a:lnTo>
                <a:lnTo>
                  <a:pt x="171" y="26"/>
                </a:lnTo>
                <a:lnTo>
                  <a:pt x="15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dirty="0"/>
          </a:p>
        </p:txBody>
      </p:sp>
      <p:sp>
        <p:nvSpPr>
          <p:cNvPr id="148" name="Hình tự do 14"/>
          <p:cNvSpPr>
            <a:spLocks/>
          </p:cNvSpPr>
          <p:nvPr/>
        </p:nvSpPr>
        <p:spPr bwMode="auto">
          <a:xfrm>
            <a:off x="2407292" y="2167328"/>
            <a:ext cx="271463" cy="195263"/>
          </a:xfrm>
          <a:custGeom>
            <a:avLst/>
            <a:gdLst>
              <a:gd name="T0" fmla="*/ 99 w 111"/>
              <a:gd name="T1" fmla="*/ 0 h 80"/>
              <a:gd name="T2" fmla="*/ 0 w 111"/>
              <a:gd name="T3" fmla="*/ 63 h 80"/>
              <a:gd name="T4" fmla="*/ 12 w 111"/>
              <a:gd name="T5" fmla="*/ 80 h 80"/>
              <a:gd name="T6" fmla="*/ 33 w 111"/>
              <a:gd name="T7" fmla="*/ 66 h 80"/>
              <a:gd name="T8" fmla="*/ 47 w 111"/>
              <a:gd name="T9" fmla="*/ 59 h 80"/>
              <a:gd name="T10" fmla="*/ 85 w 111"/>
              <a:gd name="T11" fmla="*/ 36 h 80"/>
              <a:gd name="T12" fmla="*/ 107 w 111"/>
              <a:gd name="T13" fmla="*/ 19 h 80"/>
              <a:gd name="T14" fmla="*/ 111 w 111"/>
              <a:gd name="T15" fmla="*/ 17 h 80"/>
              <a:gd name="T16" fmla="*/ 99 w 111"/>
              <a:gd name="T17"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 h="80">
                <a:moveTo>
                  <a:pt x="99" y="0"/>
                </a:moveTo>
                <a:cubicBezTo>
                  <a:pt x="0" y="63"/>
                  <a:pt x="0" y="63"/>
                  <a:pt x="0" y="63"/>
                </a:cubicBezTo>
                <a:cubicBezTo>
                  <a:pt x="12" y="80"/>
                  <a:pt x="12" y="80"/>
                  <a:pt x="12" y="80"/>
                </a:cubicBezTo>
                <a:cubicBezTo>
                  <a:pt x="19" y="75"/>
                  <a:pt x="26" y="70"/>
                  <a:pt x="33" y="66"/>
                </a:cubicBezTo>
                <a:cubicBezTo>
                  <a:pt x="38" y="64"/>
                  <a:pt x="42" y="61"/>
                  <a:pt x="47" y="59"/>
                </a:cubicBezTo>
                <a:cubicBezTo>
                  <a:pt x="58" y="50"/>
                  <a:pt x="71" y="42"/>
                  <a:pt x="85" y="36"/>
                </a:cubicBezTo>
                <a:cubicBezTo>
                  <a:pt x="92" y="30"/>
                  <a:pt x="99" y="25"/>
                  <a:pt x="107" y="19"/>
                </a:cubicBezTo>
                <a:cubicBezTo>
                  <a:pt x="108" y="19"/>
                  <a:pt x="110" y="18"/>
                  <a:pt x="111" y="17"/>
                </a:cubicBezTo>
                <a:cubicBezTo>
                  <a:pt x="99" y="0"/>
                  <a:pt x="99" y="0"/>
                  <a:pt x="99" y="0"/>
                </a:cubicBezTo>
              </a:path>
            </a:pathLst>
          </a:custGeom>
          <a:solidFill>
            <a:srgbClr val="4B4A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dirty="0"/>
          </a:p>
        </p:txBody>
      </p:sp>
      <p:sp>
        <p:nvSpPr>
          <p:cNvPr id="149" name="Hình tự do 15"/>
          <p:cNvSpPr>
            <a:spLocks/>
          </p:cNvSpPr>
          <p:nvPr/>
        </p:nvSpPr>
        <p:spPr bwMode="auto">
          <a:xfrm>
            <a:off x="5367980" y="2343541"/>
            <a:ext cx="30163" cy="38100"/>
          </a:xfrm>
          <a:custGeom>
            <a:avLst/>
            <a:gdLst>
              <a:gd name="T0" fmla="*/ 11 w 12"/>
              <a:gd name="T1" fmla="*/ 0 h 16"/>
              <a:gd name="T2" fmla="*/ 0 w 12"/>
              <a:gd name="T3" fmla="*/ 15 h 16"/>
              <a:gd name="T4" fmla="*/ 1 w 12"/>
              <a:gd name="T5" fmla="*/ 16 h 16"/>
              <a:gd name="T6" fmla="*/ 12 w 12"/>
              <a:gd name="T7" fmla="*/ 0 h 16"/>
              <a:gd name="T8" fmla="*/ 11 w 12"/>
              <a:gd name="T9" fmla="*/ 0 h 16"/>
            </a:gdLst>
            <a:ahLst/>
            <a:cxnLst>
              <a:cxn ang="0">
                <a:pos x="T0" y="T1"/>
              </a:cxn>
              <a:cxn ang="0">
                <a:pos x="T2" y="T3"/>
              </a:cxn>
              <a:cxn ang="0">
                <a:pos x="T4" y="T5"/>
              </a:cxn>
              <a:cxn ang="0">
                <a:pos x="T6" y="T7"/>
              </a:cxn>
              <a:cxn ang="0">
                <a:pos x="T8" y="T9"/>
              </a:cxn>
            </a:cxnLst>
            <a:rect l="0" t="0" r="r" b="b"/>
            <a:pathLst>
              <a:path w="12" h="16">
                <a:moveTo>
                  <a:pt x="11" y="0"/>
                </a:moveTo>
                <a:cubicBezTo>
                  <a:pt x="0" y="15"/>
                  <a:pt x="0" y="15"/>
                  <a:pt x="0" y="15"/>
                </a:cubicBezTo>
                <a:cubicBezTo>
                  <a:pt x="0" y="15"/>
                  <a:pt x="1" y="15"/>
                  <a:pt x="1" y="16"/>
                </a:cubicBezTo>
                <a:cubicBezTo>
                  <a:pt x="12" y="0"/>
                  <a:pt x="12" y="0"/>
                  <a:pt x="12" y="0"/>
                </a:cubicBezTo>
                <a:cubicBezTo>
                  <a:pt x="11" y="0"/>
                  <a:pt x="11" y="0"/>
                  <a:pt x="11"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dirty="0"/>
          </a:p>
        </p:txBody>
      </p:sp>
      <p:sp>
        <p:nvSpPr>
          <p:cNvPr id="150" name="Hình tự do 16"/>
          <p:cNvSpPr>
            <a:spLocks/>
          </p:cNvSpPr>
          <p:nvPr/>
        </p:nvSpPr>
        <p:spPr bwMode="auto">
          <a:xfrm>
            <a:off x="5128267" y="2189553"/>
            <a:ext cx="266700" cy="190500"/>
          </a:xfrm>
          <a:custGeom>
            <a:avLst/>
            <a:gdLst>
              <a:gd name="T0" fmla="*/ 11 w 109"/>
              <a:gd name="T1" fmla="*/ 0 h 78"/>
              <a:gd name="T2" fmla="*/ 0 w 109"/>
              <a:gd name="T3" fmla="*/ 16 h 78"/>
              <a:gd name="T4" fmla="*/ 4 w 109"/>
              <a:gd name="T5" fmla="*/ 18 h 78"/>
              <a:gd name="T6" fmla="*/ 26 w 109"/>
              <a:gd name="T7" fmla="*/ 35 h 78"/>
              <a:gd name="T8" fmla="*/ 64 w 109"/>
              <a:gd name="T9" fmla="*/ 58 h 78"/>
              <a:gd name="T10" fmla="*/ 78 w 109"/>
              <a:gd name="T11" fmla="*/ 65 h 78"/>
              <a:gd name="T12" fmla="*/ 98 w 109"/>
              <a:gd name="T13" fmla="*/ 78 h 78"/>
              <a:gd name="T14" fmla="*/ 109 w 109"/>
              <a:gd name="T15" fmla="*/ 63 h 78"/>
              <a:gd name="T16" fmla="*/ 11 w 109"/>
              <a:gd name="T17"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9" h="78">
                <a:moveTo>
                  <a:pt x="11" y="0"/>
                </a:moveTo>
                <a:cubicBezTo>
                  <a:pt x="0" y="16"/>
                  <a:pt x="0" y="16"/>
                  <a:pt x="0" y="16"/>
                </a:cubicBezTo>
                <a:cubicBezTo>
                  <a:pt x="1" y="17"/>
                  <a:pt x="3" y="18"/>
                  <a:pt x="4" y="18"/>
                </a:cubicBezTo>
                <a:cubicBezTo>
                  <a:pt x="11" y="24"/>
                  <a:pt x="19" y="29"/>
                  <a:pt x="26" y="35"/>
                </a:cubicBezTo>
                <a:cubicBezTo>
                  <a:pt x="40" y="41"/>
                  <a:pt x="52" y="49"/>
                  <a:pt x="64" y="58"/>
                </a:cubicBezTo>
                <a:cubicBezTo>
                  <a:pt x="68" y="61"/>
                  <a:pt x="73" y="63"/>
                  <a:pt x="78" y="65"/>
                </a:cubicBezTo>
                <a:cubicBezTo>
                  <a:pt x="85" y="69"/>
                  <a:pt x="92" y="73"/>
                  <a:pt x="98" y="78"/>
                </a:cubicBezTo>
                <a:cubicBezTo>
                  <a:pt x="109" y="63"/>
                  <a:pt x="109" y="63"/>
                  <a:pt x="109" y="63"/>
                </a:cubicBezTo>
                <a:cubicBezTo>
                  <a:pt x="11" y="0"/>
                  <a:pt x="11" y="0"/>
                  <a:pt x="11" y="0"/>
                </a:cubicBezTo>
              </a:path>
            </a:pathLst>
          </a:custGeom>
          <a:solidFill>
            <a:srgbClr val="4B4A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dirty="0"/>
          </a:p>
        </p:txBody>
      </p:sp>
      <p:sp>
        <p:nvSpPr>
          <p:cNvPr id="151" name="Hình tự do 17"/>
          <p:cNvSpPr>
            <a:spLocks/>
          </p:cNvSpPr>
          <p:nvPr/>
        </p:nvSpPr>
        <p:spPr bwMode="auto">
          <a:xfrm>
            <a:off x="1626242" y="1349766"/>
            <a:ext cx="1560513" cy="1320800"/>
          </a:xfrm>
          <a:custGeom>
            <a:avLst/>
            <a:gdLst>
              <a:gd name="T0" fmla="*/ 638 w 638"/>
              <a:gd name="T1" fmla="*/ 194 h 540"/>
              <a:gd name="T2" fmla="*/ 638 w 638"/>
              <a:gd name="T3" fmla="*/ 194 h 540"/>
              <a:gd name="T4" fmla="*/ 194 w 638"/>
              <a:gd name="T5" fmla="*/ 96 h 540"/>
              <a:gd name="T6" fmla="*/ 96 w 638"/>
              <a:gd name="T7" fmla="*/ 540 h 540"/>
              <a:gd name="T8" fmla="*/ 96 w 638"/>
              <a:gd name="T9" fmla="*/ 540 h 540"/>
              <a:gd name="T10" fmla="*/ 638 w 638"/>
              <a:gd name="T11" fmla="*/ 194 h 540"/>
            </a:gdLst>
            <a:ahLst/>
            <a:cxnLst>
              <a:cxn ang="0">
                <a:pos x="T0" y="T1"/>
              </a:cxn>
              <a:cxn ang="0">
                <a:pos x="T2" y="T3"/>
              </a:cxn>
              <a:cxn ang="0">
                <a:pos x="T4" y="T5"/>
              </a:cxn>
              <a:cxn ang="0">
                <a:pos x="T6" y="T7"/>
              </a:cxn>
              <a:cxn ang="0">
                <a:pos x="T8" y="T9"/>
              </a:cxn>
              <a:cxn ang="0">
                <a:pos x="T10" y="T11"/>
              </a:cxn>
            </a:cxnLst>
            <a:rect l="0" t="0" r="r" b="b"/>
            <a:pathLst>
              <a:path w="638" h="540">
                <a:moveTo>
                  <a:pt x="638" y="194"/>
                </a:moveTo>
                <a:cubicBezTo>
                  <a:pt x="638" y="194"/>
                  <a:pt x="638" y="194"/>
                  <a:pt x="638" y="194"/>
                </a:cubicBezTo>
                <a:cubicBezTo>
                  <a:pt x="543" y="44"/>
                  <a:pt x="344" y="0"/>
                  <a:pt x="194" y="96"/>
                </a:cubicBezTo>
                <a:cubicBezTo>
                  <a:pt x="44" y="191"/>
                  <a:pt x="0" y="390"/>
                  <a:pt x="96" y="540"/>
                </a:cubicBezTo>
                <a:cubicBezTo>
                  <a:pt x="96" y="540"/>
                  <a:pt x="96" y="540"/>
                  <a:pt x="96" y="540"/>
                </a:cubicBezTo>
                <a:cubicBezTo>
                  <a:pt x="638" y="194"/>
                  <a:pt x="638" y="194"/>
                  <a:pt x="638" y="194"/>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dirty="0"/>
          </a:p>
        </p:txBody>
      </p:sp>
      <p:sp>
        <p:nvSpPr>
          <p:cNvPr id="152" name="Hình tự do 18"/>
          <p:cNvSpPr>
            <a:spLocks noEditPoints="1"/>
          </p:cNvSpPr>
          <p:nvPr/>
        </p:nvSpPr>
        <p:spPr bwMode="auto">
          <a:xfrm>
            <a:off x="1842142" y="2553091"/>
            <a:ext cx="203200" cy="117475"/>
          </a:xfrm>
          <a:custGeom>
            <a:avLst/>
            <a:gdLst>
              <a:gd name="T0" fmla="*/ 0 w 83"/>
              <a:gd name="T1" fmla="*/ 36 h 48"/>
              <a:gd name="T2" fmla="*/ 8 w 83"/>
              <a:gd name="T3" fmla="*/ 48 h 48"/>
              <a:gd name="T4" fmla="*/ 0 w 83"/>
              <a:gd name="T5" fmla="*/ 36 h 48"/>
              <a:gd name="T6" fmla="*/ 83 w 83"/>
              <a:gd name="T7" fmla="*/ 0 h 48"/>
              <a:gd name="T8" fmla="*/ 8 w 83"/>
              <a:gd name="T9" fmla="*/ 48 h 48"/>
              <a:gd name="T10" fmla="*/ 83 w 83"/>
              <a:gd name="T11" fmla="*/ 0 h 48"/>
              <a:gd name="T12" fmla="*/ 83 w 83"/>
              <a:gd name="T13" fmla="*/ 0 h 48"/>
            </a:gdLst>
            <a:ahLst/>
            <a:cxnLst>
              <a:cxn ang="0">
                <a:pos x="T0" y="T1"/>
              </a:cxn>
              <a:cxn ang="0">
                <a:pos x="T2" y="T3"/>
              </a:cxn>
              <a:cxn ang="0">
                <a:pos x="T4" y="T5"/>
              </a:cxn>
              <a:cxn ang="0">
                <a:pos x="T6" y="T7"/>
              </a:cxn>
              <a:cxn ang="0">
                <a:pos x="T8" y="T9"/>
              </a:cxn>
              <a:cxn ang="0">
                <a:pos x="T10" y="T11"/>
              </a:cxn>
              <a:cxn ang="0">
                <a:pos x="T12" y="T13"/>
              </a:cxn>
            </a:cxnLst>
            <a:rect l="0" t="0" r="r" b="b"/>
            <a:pathLst>
              <a:path w="83" h="48">
                <a:moveTo>
                  <a:pt x="0" y="36"/>
                </a:moveTo>
                <a:cubicBezTo>
                  <a:pt x="3" y="40"/>
                  <a:pt x="5" y="44"/>
                  <a:pt x="8" y="48"/>
                </a:cubicBezTo>
                <a:cubicBezTo>
                  <a:pt x="5" y="44"/>
                  <a:pt x="3" y="40"/>
                  <a:pt x="0" y="36"/>
                </a:cubicBezTo>
                <a:moveTo>
                  <a:pt x="83" y="0"/>
                </a:moveTo>
                <a:cubicBezTo>
                  <a:pt x="8" y="48"/>
                  <a:pt x="8" y="48"/>
                  <a:pt x="8" y="48"/>
                </a:cubicBezTo>
                <a:cubicBezTo>
                  <a:pt x="83" y="0"/>
                  <a:pt x="83" y="0"/>
                  <a:pt x="83" y="0"/>
                </a:cubicBezTo>
                <a:cubicBezTo>
                  <a:pt x="83" y="0"/>
                  <a:pt x="83" y="0"/>
                  <a:pt x="83"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dirty="0"/>
          </a:p>
        </p:txBody>
      </p:sp>
      <p:sp>
        <p:nvSpPr>
          <p:cNvPr id="153" name="Hình tự do 19"/>
          <p:cNvSpPr>
            <a:spLocks/>
          </p:cNvSpPr>
          <p:nvPr/>
        </p:nvSpPr>
        <p:spPr bwMode="auto">
          <a:xfrm>
            <a:off x="1775467" y="1589478"/>
            <a:ext cx="365125" cy="1081088"/>
          </a:xfrm>
          <a:custGeom>
            <a:avLst/>
            <a:gdLst>
              <a:gd name="T0" fmla="*/ 149 w 149"/>
              <a:gd name="T1" fmla="*/ 0 h 442"/>
              <a:gd name="T2" fmla="*/ 60 w 149"/>
              <a:gd name="T3" fmla="*/ 95 h 442"/>
              <a:gd name="T4" fmla="*/ 5 w 149"/>
              <a:gd name="T5" fmla="*/ 278 h 442"/>
              <a:gd name="T6" fmla="*/ 13 w 149"/>
              <a:gd name="T7" fmla="*/ 391 h 442"/>
              <a:gd name="T8" fmla="*/ 27 w 149"/>
              <a:gd name="T9" fmla="*/ 430 h 442"/>
              <a:gd name="T10" fmla="*/ 35 w 149"/>
              <a:gd name="T11" fmla="*/ 442 h 442"/>
              <a:gd name="T12" fmla="*/ 35 w 149"/>
              <a:gd name="T13" fmla="*/ 442 h 442"/>
              <a:gd name="T14" fmla="*/ 35 w 149"/>
              <a:gd name="T15" fmla="*/ 442 h 442"/>
              <a:gd name="T16" fmla="*/ 110 w 149"/>
              <a:gd name="T17" fmla="*/ 394 h 442"/>
              <a:gd name="T18" fmla="*/ 105 w 149"/>
              <a:gd name="T19" fmla="*/ 139 h 442"/>
              <a:gd name="T20" fmla="*/ 148 w 149"/>
              <a:gd name="T21" fmla="*/ 2 h 442"/>
              <a:gd name="T22" fmla="*/ 149 w 149"/>
              <a:gd name="T23" fmla="*/ 0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9" h="442">
                <a:moveTo>
                  <a:pt x="149" y="0"/>
                </a:moveTo>
                <a:cubicBezTo>
                  <a:pt x="117" y="27"/>
                  <a:pt x="80" y="57"/>
                  <a:pt x="60" y="95"/>
                </a:cubicBezTo>
                <a:cubicBezTo>
                  <a:pt x="31" y="152"/>
                  <a:pt x="12" y="215"/>
                  <a:pt x="5" y="278"/>
                </a:cubicBezTo>
                <a:cubicBezTo>
                  <a:pt x="0" y="328"/>
                  <a:pt x="7" y="359"/>
                  <a:pt x="13" y="391"/>
                </a:cubicBezTo>
                <a:cubicBezTo>
                  <a:pt x="16" y="407"/>
                  <a:pt x="21" y="418"/>
                  <a:pt x="27" y="430"/>
                </a:cubicBezTo>
                <a:cubicBezTo>
                  <a:pt x="30" y="434"/>
                  <a:pt x="32" y="438"/>
                  <a:pt x="35" y="442"/>
                </a:cubicBezTo>
                <a:cubicBezTo>
                  <a:pt x="35" y="442"/>
                  <a:pt x="35" y="442"/>
                  <a:pt x="35" y="442"/>
                </a:cubicBezTo>
                <a:cubicBezTo>
                  <a:pt x="35" y="442"/>
                  <a:pt x="35" y="442"/>
                  <a:pt x="35" y="442"/>
                </a:cubicBezTo>
                <a:cubicBezTo>
                  <a:pt x="110" y="394"/>
                  <a:pt x="110" y="394"/>
                  <a:pt x="110" y="394"/>
                </a:cubicBezTo>
                <a:cubicBezTo>
                  <a:pt x="92" y="312"/>
                  <a:pt x="87" y="222"/>
                  <a:pt x="105" y="139"/>
                </a:cubicBezTo>
                <a:cubicBezTo>
                  <a:pt x="115" y="91"/>
                  <a:pt x="130" y="47"/>
                  <a:pt x="148" y="2"/>
                </a:cubicBezTo>
                <a:cubicBezTo>
                  <a:pt x="148" y="2"/>
                  <a:pt x="149" y="1"/>
                  <a:pt x="149" y="0"/>
                </a:cubicBezTo>
              </a:path>
            </a:pathLst>
          </a:custGeom>
          <a:solidFill>
            <a:srgbClr val="F391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dirty="0"/>
          </a:p>
        </p:txBody>
      </p:sp>
      <p:sp>
        <p:nvSpPr>
          <p:cNvPr id="154" name="Hình tự do 20"/>
          <p:cNvSpPr>
            <a:spLocks/>
          </p:cNvSpPr>
          <p:nvPr/>
        </p:nvSpPr>
        <p:spPr bwMode="auto">
          <a:xfrm>
            <a:off x="2237430" y="5628078"/>
            <a:ext cx="765175" cy="941388"/>
          </a:xfrm>
          <a:custGeom>
            <a:avLst/>
            <a:gdLst>
              <a:gd name="T0" fmla="*/ 140 w 313"/>
              <a:gd name="T1" fmla="*/ 366 h 385"/>
              <a:gd name="T2" fmla="*/ 112 w 313"/>
              <a:gd name="T3" fmla="*/ 381 h 385"/>
              <a:gd name="T4" fmla="*/ 13 w 313"/>
              <a:gd name="T5" fmla="*/ 378 h 385"/>
              <a:gd name="T6" fmla="*/ 6 w 313"/>
              <a:gd name="T7" fmla="*/ 350 h 385"/>
              <a:gd name="T8" fmla="*/ 174 w 313"/>
              <a:gd name="T9" fmla="*/ 13 h 385"/>
              <a:gd name="T10" fmla="*/ 201 w 313"/>
              <a:gd name="T11" fmla="*/ 6 h 385"/>
              <a:gd name="T12" fmla="*/ 301 w 313"/>
              <a:gd name="T13" fmla="*/ 66 h 385"/>
              <a:gd name="T14" fmla="*/ 308 w 313"/>
              <a:gd name="T15" fmla="*/ 93 h 385"/>
              <a:gd name="T16" fmla="*/ 140 w 313"/>
              <a:gd name="T17" fmla="*/ 366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3" h="385">
                <a:moveTo>
                  <a:pt x="140" y="366"/>
                </a:moveTo>
                <a:cubicBezTo>
                  <a:pt x="134" y="376"/>
                  <a:pt x="129" y="381"/>
                  <a:pt x="112" y="381"/>
                </a:cubicBezTo>
                <a:cubicBezTo>
                  <a:pt x="112" y="381"/>
                  <a:pt x="36" y="385"/>
                  <a:pt x="13" y="378"/>
                </a:cubicBezTo>
                <a:cubicBezTo>
                  <a:pt x="2" y="375"/>
                  <a:pt x="0" y="360"/>
                  <a:pt x="6" y="350"/>
                </a:cubicBezTo>
                <a:cubicBezTo>
                  <a:pt x="174" y="13"/>
                  <a:pt x="174" y="13"/>
                  <a:pt x="174" y="13"/>
                </a:cubicBezTo>
                <a:cubicBezTo>
                  <a:pt x="179" y="4"/>
                  <a:pt x="192" y="0"/>
                  <a:pt x="201" y="6"/>
                </a:cubicBezTo>
                <a:cubicBezTo>
                  <a:pt x="301" y="66"/>
                  <a:pt x="301" y="66"/>
                  <a:pt x="301" y="66"/>
                </a:cubicBezTo>
                <a:cubicBezTo>
                  <a:pt x="310" y="71"/>
                  <a:pt x="313" y="84"/>
                  <a:pt x="308" y="93"/>
                </a:cubicBezTo>
                <a:cubicBezTo>
                  <a:pt x="140" y="366"/>
                  <a:pt x="140" y="366"/>
                  <a:pt x="140" y="366"/>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dirty="0"/>
          </a:p>
        </p:txBody>
      </p:sp>
      <p:sp>
        <p:nvSpPr>
          <p:cNvPr id="155" name="Hình tự do 21"/>
          <p:cNvSpPr>
            <a:spLocks noEditPoints="1"/>
          </p:cNvSpPr>
          <p:nvPr/>
        </p:nvSpPr>
        <p:spPr bwMode="auto">
          <a:xfrm>
            <a:off x="2507305" y="5901128"/>
            <a:ext cx="331788" cy="238125"/>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close/>
                <a:moveTo>
                  <a:pt x="23" y="0"/>
                </a:moveTo>
                <a:lnTo>
                  <a:pt x="0" y="45"/>
                </a:lnTo>
                <a:lnTo>
                  <a:pt x="0" y="45"/>
                </a:lnTo>
                <a:lnTo>
                  <a:pt x="23" y="0"/>
                </a:lnTo>
                <a:lnTo>
                  <a:pt x="23"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dirty="0"/>
          </a:p>
        </p:txBody>
      </p:sp>
      <p:sp>
        <p:nvSpPr>
          <p:cNvPr id="156" name="Hình tự do 22"/>
          <p:cNvSpPr>
            <a:spLocks noEditPoints="1"/>
          </p:cNvSpPr>
          <p:nvPr/>
        </p:nvSpPr>
        <p:spPr bwMode="auto">
          <a:xfrm>
            <a:off x="2507305" y="5901128"/>
            <a:ext cx="331788" cy="238125"/>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moveTo>
                  <a:pt x="23" y="0"/>
                </a:moveTo>
                <a:lnTo>
                  <a:pt x="0" y="45"/>
                </a:lnTo>
                <a:lnTo>
                  <a:pt x="0" y="45"/>
                </a:lnTo>
                <a:lnTo>
                  <a:pt x="23" y="0"/>
                </a:lnTo>
                <a:lnTo>
                  <a:pt x="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dirty="0"/>
          </a:p>
        </p:txBody>
      </p:sp>
      <p:sp>
        <p:nvSpPr>
          <p:cNvPr id="157" name="Hình tự do 23"/>
          <p:cNvSpPr>
            <a:spLocks/>
          </p:cNvSpPr>
          <p:nvPr/>
        </p:nvSpPr>
        <p:spPr bwMode="auto">
          <a:xfrm>
            <a:off x="2507305" y="5901128"/>
            <a:ext cx="331788" cy="238125"/>
          </a:xfrm>
          <a:custGeom>
            <a:avLst/>
            <a:gdLst>
              <a:gd name="T0" fmla="*/ 15 w 136"/>
              <a:gd name="T1" fmla="*/ 0 h 97"/>
              <a:gd name="T2" fmla="*/ 0 w 136"/>
              <a:gd name="T3" fmla="*/ 29 h 97"/>
              <a:gd name="T4" fmla="*/ 59 w 136"/>
              <a:gd name="T5" fmla="*/ 64 h 97"/>
              <a:gd name="T6" fmla="*/ 127 w 136"/>
              <a:gd name="T7" fmla="*/ 97 h 97"/>
              <a:gd name="T8" fmla="*/ 136 w 136"/>
              <a:gd name="T9" fmla="*/ 81 h 97"/>
              <a:gd name="T10" fmla="*/ 15 w 136"/>
              <a:gd name="T11" fmla="*/ 0 h 97"/>
            </a:gdLst>
            <a:ahLst/>
            <a:cxnLst>
              <a:cxn ang="0">
                <a:pos x="T0" y="T1"/>
              </a:cxn>
              <a:cxn ang="0">
                <a:pos x="T2" y="T3"/>
              </a:cxn>
              <a:cxn ang="0">
                <a:pos x="T4" y="T5"/>
              </a:cxn>
              <a:cxn ang="0">
                <a:pos x="T6" y="T7"/>
              </a:cxn>
              <a:cxn ang="0">
                <a:pos x="T8" y="T9"/>
              </a:cxn>
              <a:cxn ang="0">
                <a:pos x="T10" y="T11"/>
              </a:cxn>
            </a:cxnLst>
            <a:rect l="0" t="0" r="r" b="b"/>
            <a:pathLst>
              <a:path w="136" h="97">
                <a:moveTo>
                  <a:pt x="15" y="0"/>
                </a:moveTo>
                <a:cubicBezTo>
                  <a:pt x="0" y="29"/>
                  <a:pt x="0" y="29"/>
                  <a:pt x="0" y="29"/>
                </a:cubicBezTo>
                <a:cubicBezTo>
                  <a:pt x="20" y="40"/>
                  <a:pt x="40" y="52"/>
                  <a:pt x="59" y="64"/>
                </a:cubicBezTo>
                <a:cubicBezTo>
                  <a:pt x="82" y="74"/>
                  <a:pt x="105" y="85"/>
                  <a:pt x="127" y="97"/>
                </a:cubicBezTo>
                <a:cubicBezTo>
                  <a:pt x="136" y="81"/>
                  <a:pt x="136" y="81"/>
                  <a:pt x="136" y="81"/>
                </a:cubicBezTo>
                <a:cubicBezTo>
                  <a:pt x="94" y="57"/>
                  <a:pt x="53" y="30"/>
                  <a:pt x="15" y="0"/>
                </a:cubicBezTo>
              </a:path>
            </a:pathLst>
          </a:custGeom>
          <a:solidFill>
            <a:srgbClr val="3F3E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dirty="0"/>
          </a:p>
        </p:txBody>
      </p:sp>
      <p:sp>
        <p:nvSpPr>
          <p:cNvPr id="158" name="Hình tự do 24"/>
          <p:cNvSpPr>
            <a:spLocks/>
          </p:cNvSpPr>
          <p:nvPr/>
        </p:nvSpPr>
        <p:spPr bwMode="auto">
          <a:xfrm>
            <a:off x="4802830" y="5628078"/>
            <a:ext cx="765175" cy="941388"/>
          </a:xfrm>
          <a:custGeom>
            <a:avLst/>
            <a:gdLst>
              <a:gd name="T0" fmla="*/ 173 w 313"/>
              <a:gd name="T1" fmla="*/ 366 h 385"/>
              <a:gd name="T2" fmla="*/ 201 w 313"/>
              <a:gd name="T3" fmla="*/ 381 h 385"/>
              <a:gd name="T4" fmla="*/ 300 w 313"/>
              <a:gd name="T5" fmla="*/ 378 h 385"/>
              <a:gd name="T6" fmla="*/ 307 w 313"/>
              <a:gd name="T7" fmla="*/ 350 h 385"/>
              <a:gd name="T8" fmla="*/ 139 w 313"/>
              <a:gd name="T9" fmla="*/ 13 h 385"/>
              <a:gd name="T10" fmla="*/ 112 w 313"/>
              <a:gd name="T11" fmla="*/ 6 h 385"/>
              <a:gd name="T12" fmla="*/ 12 w 313"/>
              <a:gd name="T13" fmla="*/ 66 h 385"/>
              <a:gd name="T14" fmla="*/ 5 w 313"/>
              <a:gd name="T15" fmla="*/ 93 h 385"/>
              <a:gd name="T16" fmla="*/ 173 w 313"/>
              <a:gd name="T17" fmla="*/ 366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3" h="385">
                <a:moveTo>
                  <a:pt x="173" y="366"/>
                </a:moveTo>
                <a:cubicBezTo>
                  <a:pt x="179" y="376"/>
                  <a:pt x="184" y="381"/>
                  <a:pt x="201" y="381"/>
                </a:cubicBezTo>
                <a:cubicBezTo>
                  <a:pt x="201" y="381"/>
                  <a:pt x="277" y="385"/>
                  <a:pt x="300" y="378"/>
                </a:cubicBezTo>
                <a:cubicBezTo>
                  <a:pt x="311" y="375"/>
                  <a:pt x="313" y="360"/>
                  <a:pt x="307" y="350"/>
                </a:cubicBezTo>
                <a:cubicBezTo>
                  <a:pt x="139" y="13"/>
                  <a:pt x="139" y="13"/>
                  <a:pt x="139" y="13"/>
                </a:cubicBezTo>
                <a:cubicBezTo>
                  <a:pt x="134" y="4"/>
                  <a:pt x="121" y="0"/>
                  <a:pt x="112" y="6"/>
                </a:cubicBezTo>
                <a:cubicBezTo>
                  <a:pt x="12" y="66"/>
                  <a:pt x="12" y="66"/>
                  <a:pt x="12" y="66"/>
                </a:cubicBezTo>
                <a:cubicBezTo>
                  <a:pt x="3" y="71"/>
                  <a:pt x="0" y="84"/>
                  <a:pt x="5" y="93"/>
                </a:cubicBezTo>
                <a:cubicBezTo>
                  <a:pt x="173" y="366"/>
                  <a:pt x="173" y="366"/>
                  <a:pt x="173" y="366"/>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dirty="0"/>
          </a:p>
        </p:txBody>
      </p:sp>
      <p:sp>
        <p:nvSpPr>
          <p:cNvPr id="159" name="Hình tự do 25"/>
          <p:cNvSpPr>
            <a:spLocks/>
          </p:cNvSpPr>
          <p:nvPr/>
        </p:nvSpPr>
        <p:spPr bwMode="auto">
          <a:xfrm>
            <a:off x="5263205" y="5899541"/>
            <a:ext cx="36513" cy="73025"/>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dirty="0"/>
          </a:p>
        </p:txBody>
      </p:sp>
      <p:sp>
        <p:nvSpPr>
          <p:cNvPr id="160" name="Hình tự do 26"/>
          <p:cNvSpPr>
            <a:spLocks/>
          </p:cNvSpPr>
          <p:nvPr/>
        </p:nvSpPr>
        <p:spPr bwMode="auto">
          <a:xfrm>
            <a:off x="5263205" y="5899541"/>
            <a:ext cx="36513" cy="73025"/>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dirty="0"/>
          </a:p>
        </p:txBody>
      </p:sp>
      <p:sp>
        <p:nvSpPr>
          <p:cNvPr id="161" name="Hình tự do 27"/>
          <p:cNvSpPr>
            <a:spLocks/>
          </p:cNvSpPr>
          <p:nvPr/>
        </p:nvSpPr>
        <p:spPr bwMode="auto">
          <a:xfrm>
            <a:off x="4964755" y="5899541"/>
            <a:ext cx="334963" cy="239713"/>
          </a:xfrm>
          <a:custGeom>
            <a:avLst/>
            <a:gdLst>
              <a:gd name="T0" fmla="*/ 122 w 137"/>
              <a:gd name="T1" fmla="*/ 0 h 98"/>
              <a:gd name="T2" fmla="*/ 0 w 137"/>
              <a:gd name="T3" fmla="*/ 81 h 98"/>
              <a:gd name="T4" fmla="*/ 10 w 137"/>
              <a:gd name="T5" fmla="*/ 98 h 98"/>
              <a:gd name="T6" fmla="*/ 78 w 137"/>
              <a:gd name="T7" fmla="*/ 65 h 98"/>
              <a:gd name="T8" fmla="*/ 137 w 137"/>
              <a:gd name="T9" fmla="*/ 30 h 98"/>
              <a:gd name="T10" fmla="*/ 122 w 137"/>
              <a:gd name="T11" fmla="*/ 0 h 98"/>
            </a:gdLst>
            <a:ahLst/>
            <a:cxnLst>
              <a:cxn ang="0">
                <a:pos x="T0" y="T1"/>
              </a:cxn>
              <a:cxn ang="0">
                <a:pos x="T2" y="T3"/>
              </a:cxn>
              <a:cxn ang="0">
                <a:pos x="T4" y="T5"/>
              </a:cxn>
              <a:cxn ang="0">
                <a:pos x="T6" y="T7"/>
              </a:cxn>
              <a:cxn ang="0">
                <a:pos x="T8" y="T9"/>
              </a:cxn>
              <a:cxn ang="0">
                <a:pos x="T10" y="T11"/>
              </a:cxn>
            </a:cxnLst>
            <a:rect l="0" t="0" r="r" b="b"/>
            <a:pathLst>
              <a:path w="137" h="98">
                <a:moveTo>
                  <a:pt x="122" y="0"/>
                </a:moveTo>
                <a:cubicBezTo>
                  <a:pt x="83" y="30"/>
                  <a:pt x="43" y="58"/>
                  <a:pt x="0" y="81"/>
                </a:cubicBezTo>
                <a:cubicBezTo>
                  <a:pt x="10" y="98"/>
                  <a:pt x="10" y="98"/>
                  <a:pt x="10" y="98"/>
                </a:cubicBezTo>
                <a:cubicBezTo>
                  <a:pt x="32" y="86"/>
                  <a:pt x="55" y="75"/>
                  <a:pt x="78" y="65"/>
                </a:cubicBezTo>
                <a:cubicBezTo>
                  <a:pt x="97" y="53"/>
                  <a:pt x="117" y="41"/>
                  <a:pt x="137" y="30"/>
                </a:cubicBezTo>
                <a:cubicBezTo>
                  <a:pt x="122" y="0"/>
                  <a:pt x="122" y="0"/>
                  <a:pt x="122" y="0"/>
                </a:cubicBezTo>
              </a:path>
            </a:pathLst>
          </a:custGeom>
          <a:solidFill>
            <a:srgbClr val="3F3E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dirty="0"/>
          </a:p>
        </p:txBody>
      </p:sp>
      <p:grpSp>
        <p:nvGrpSpPr>
          <p:cNvPr id="4" name="Nhóm 3">
            <a:extLst>
              <a:ext uri="{FF2B5EF4-FFF2-40B4-BE49-F238E27FC236}">
                <a16:creationId xmlns:a16="http://schemas.microsoft.com/office/drawing/2014/main" xmlns="" id="{BB0445D5-A6E5-40E7-BBDD-5E3EFA13BDED}"/>
              </a:ext>
            </a:extLst>
          </p:cNvPr>
          <p:cNvGrpSpPr/>
          <p:nvPr/>
        </p:nvGrpSpPr>
        <p:grpSpPr>
          <a:xfrm rot="1786145">
            <a:off x="1986605" y="2281584"/>
            <a:ext cx="3829050" cy="3830638"/>
            <a:chOff x="817563" y="2264166"/>
            <a:chExt cx="3829050" cy="3830638"/>
          </a:xfrm>
        </p:grpSpPr>
        <p:sp>
          <p:nvSpPr>
            <p:cNvPr id="162" name="Hình bầu dục 28"/>
            <p:cNvSpPr>
              <a:spLocks noChangeArrowheads="1"/>
            </p:cNvSpPr>
            <p:nvPr/>
          </p:nvSpPr>
          <p:spPr bwMode="auto">
            <a:xfrm>
              <a:off x="817563" y="2264166"/>
              <a:ext cx="3829050" cy="3830638"/>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dirty="0"/>
            </a:p>
          </p:txBody>
        </p:sp>
        <p:sp>
          <p:nvSpPr>
            <p:cNvPr id="239" name="kim giờ"/>
            <p:cNvSpPr>
              <a:spLocks/>
            </p:cNvSpPr>
            <p:nvPr/>
          </p:nvSpPr>
          <p:spPr bwMode="auto">
            <a:xfrm>
              <a:off x="2159000" y="3253178"/>
              <a:ext cx="601663"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dirty="0"/>
            </a:p>
          </p:txBody>
        </p:sp>
      </p:grpSp>
      <p:sp>
        <p:nvSpPr>
          <p:cNvPr id="163" name="Hình tự do 29"/>
          <p:cNvSpPr>
            <a:spLocks noEditPoints="1"/>
          </p:cNvSpPr>
          <p:nvPr/>
        </p:nvSpPr>
        <p:spPr bwMode="auto">
          <a:xfrm>
            <a:off x="1707205" y="1986353"/>
            <a:ext cx="4387850" cy="4384675"/>
          </a:xfrm>
          <a:custGeom>
            <a:avLst/>
            <a:gdLst>
              <a:gd name="T0" fmla="*/ 897 w 1794"/>
              <a:gd name="T1" fmla="*/ 1793 h 1793"/>
              <a:gd name="T2" fmla="*/ 263 w 1794"/>
              <a:gd name="T3" fmla="*/ 1531 h 1793"/>
              <a:gd name="T4" fmla="*/ 0 w 1794"/>
              <a:gd name="T5" fmla="*/ 897 h 1793"/>
              <a:gd name="T6" fmla="*/ 263 w 1794"/>
              <a:gd name="T7" fmla="*/ 262 h 1793"/>
              <a:gd name="T8" fmla="*/ 897 w 1794"/>
              <a:gd name="T9" fmla="*/ 0 h 1793"/>
              <a:gd name="T10" fmla="*/ 1531 w 1794"/>
              <a:gd name="T11" fmla="*/ 262 h 1793"/>
              <a:gd name="T12" fmla="*/ 1794 w 1794"/>
              <a:gd name="T13" fmla="*/ 897 h 1793"/>
              <a:gd name="T14" fmla="*/ 1531 w 1794"/>
              <a:gd name="T15" fmla="*/ 1531 h 1793"/>
              <a:gd name="T16" fmla="*/ 897 w 1794"/>
              <a:gd name="T17" fmla="*/ 1793 h 1793"/>
              <a:gd name="T18" fmla="*/ 897 w 1794"/>
              <a:gd name="T19" fmla="*/ 79 h 1793"/>
              <a:gd name="T20" fmla="*/ 79 w 1794"/>
              <a:gd name="T21" fmla="*/ 897 h 1793"/>
              <a:gd name="T22" fmla="*/ 897 w 1794"/>
              <a:gd name="T23" fmla="*/ 1714 h 1793"/>
              <a:gd name="T24" fmla="*/ 1715 w 1794"/>
              <a:gd name="T25" fmla="*/ 897 h 1793"/>
              <a:gd name="T26" fmla="*/ 897 w 1794"/>
              <a:gd name="T27" fmla="*/ 79 h 1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94" h="1793">
                <a:moveTo>
                  <a:pt x="897" y="1793"/>
                </a:moveTo>
                <a:cubicBezTo>
                  <a:pt x="658" y="1793"/>
                  <a:pt x="432" y="1700"/>
                  <a:pt x="263" y="1531"/>
                </a:cubicBezTo>
                <a:cubicBezTo>
                  <a:pt x="94" y="1361"/>
                  <a:pt x="0" y="1136"/>
                  <a:pt x="0" y="897"/>
                </a:cubicBezTo>
                <a:cubicBezTo>
                  <a:pt x="0" y="657"/>
                  <a:pt x="94" y="432"/>
                  <a:pt x="263" y="262"/>
                </a:cubicBezTo>
                <a:cubicBezTo>
                  <a:pt x="432" y="93"/>
                  <a:pt x="658" y="0"/>
                  <a:pt x="897" y="0"/>
                </a:cubicBezTo>
                <a:cubicBezTo>
                  <a:pt x="1137" y="0"/>
                  <a:pt x="1362" y="93"/>
                  <a:pt x="1531" y="262"/>
                </a:cubicBezTo>
                <a:cubicBezTo>
                  <a:pt x="1701" y="432"/>
                  <a:pt x="1794" y="657"/>
                  <a:pt x="1794" y="897"/>
                </a:cubicBezTo>
                <a:cubicBezTo>
                  <a:pt x="1794" y="1136"/>
                  <a:pt x="1701" y="1361"/>
                  <a:pt x="1531" y="1531"/>
                </a:cubicBezTo>
                <a:cubicBezTo>
                  <a:pt x="1362" y="1700"/>
                  <a:pt x="1137" y="1793"/>
                  <a:pt x="897" y="1793"/>
                </a:cubicBezTo>
                <a:moveTo>
                  <a:pt x="897" y="79"/>
                </a:moveTo>
                <a:cubicBezTo>
                  <a:pt x="446" y="79"/>
                  <a:pt x="79" y="446"/>
                  <a:pt x="79" y="897"/>
                </a:cubicBezTo>
                <a:cubicBezTo>
                  <a:pt x="79" y="1348"/>
                  <a:pt x="446" y="1714"/>
                  <a:pt x="897" y="1714"/>
                </a:cubicBezTo>
                <a:cubicBezTo>
                  <a:pt x="1348" y="1714"/>
                  <a:pt x="1715" y="1348"/>
                  <a:pt x="1715" y="897"/>
                </a:cubicBezTo>
                <a:cubicBezTo>
                  <a:pt x="1715" y="446"/>
                  <a:pt x="1348" y="79"/>
                  <a:pt x="897" y="79"/>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dirty="0"/>
          </a:p>
        </p:txBody>
      </p:sp>
      <p:sp>
        <p:nvSpPr>
          <p:cNvPr id="164" name="Hình tự do 30"/>
          <p:cNvSpPr>
            <a:spLocks noEditPoints="1"/>
          </p:cNvSpPr>
          <p:nvPr/>
        </p:nvSpPr>
        <p:spPr bwMode="auto">
          <a:xfrm>
            <a:off x="1880242" y="2157803"/>
            <a:ext cx="4043363" cy="4041775"/>
          </a:xfrm>
          <a:custGeom>
            <a:avLst/>
            <a:gdLst>
              <a:gd name="T0" fmla="*/ 826 w 1653"/>
              <a:gd name="T1" fmla="*/ 1653 h 1653"/>
              <a:gd name="T2" fmla="*/ 0 w 1653"/>
              <a:gd name="T3" fmla="*/ 827 h 1653"/>
              <a:gd name="T4" fmla="*/ 826 w 1653"/>
              <a:gd name="T5" fmla="*/ 0 h 1653"/>
              <a:gd name="T6" fmla="*/ 1653 w 1653"/>
              <a:gd name="T7" fmla="*/ 827 h 1653"/>
              <a:gd name="T8" fmla="*/ 826 w 1653"/>
              <a:gd name="T9" fmla="*/ 1653 h 1653"/>
              <a:gd name="T10" fmla="*/ 826 w 1653"/>
              <a:gd name="T11" fmla="*/ 49 h 1653"/>
              <a:gd name="T12" fmla="*/ 48 w 1653"/>
              <a:gd name="T13" fmla="*/ 827 h 1653"/>
              <a:gd name="T14" fmla="*/ 826 w 1653"/>
              <a:gd name="T15" fmla="*/ 1605 h 1653"/>
              <a:gd name="T16" fmla="*/ 1604 w 1653"/>
              <a:gd name="T17" fmla="*/ 827 h 1653"/>
              <a:gd name="T18" fmla="*/ 826 w 1653"/>
              <a:gd name="T19" fmla="*/ 49 h 16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53" h="1653">
                <a:moveTo>
                  <a:pt x="826" y="1653"/>
                </a:moveTo>
                <a:cubicBezTo>
                  <a:pt x="371" y="1653"/>
                  <a:pt x="0" y="1282"/>
                  <a:pt x="0" y="827"/>
                </a:cubicBezTo>
                <a:cubicBezTo>
                  <a:pt x="0" y="371"/>
                  <a:pt x="371" y="0"/>
                  <a:pt x="826" y="0"/>
                </a:cubicBezTo>
                <a:cubicBezTo>
                  <a:pt x="1282" y="0"/>
                  <a:pt x="1653" y="371"/>
                  <a:pt x="1653" y="827"/>
                </a:cubicBezTo>
                <a:cubicBezTo>
                  <a:pt x="1653" y="1282"/>
                  <a:pt x="1282" y="1653"/>
                  <a:pt x="826" y="1653"/>
                </a:cubicBezTo>
                <a:moveTo>
                  <a:pt x="826" y="49"/>
                </a:moveTo>
                <a:cubicBezTo>
                  <a:pt x="397" y="49"/>
                  <a:pt x="48" y="398"/>
                  <a:pt x="48" y="827"/>
                </a:cubicBezTo>
                <a:cubicBezTo>
                  <a:pt x="48" y="1256"/>
                  <a:pt x="397" y="1605"/>
                  <a:pt x="826" y="1605"/>
                </a:cubicBezTo>
                <a:cubicBezTo>
                  <a:pt x="1255" y="1605"/>
                  <a:pt x="1604" y="1256"/>
                  <a:pt x="1604" y="827"/>
                </a:cubicBezTo>
                <a:cubicBezTo>
                  <a:pt x="1604" y="398"/>
                  <a:pt x="1255" y="49"/>
                  <a:pt x="826" y="49"/>
                </a:cubicBezTo>
              </a:path>
            </a:pathLst>
          </a:custGeom>
          <a:solidFill>
            <a:srgbClr val="DFDE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dirty="0"/>
          </a:p>
        </p:txBody>
      </p:sp>
      <p:sp>
        <p:nvSpPr>
          <p:cNvPr id="165" name="Hình tự do 31"/>
          <p:cNvSpPr>
            <a:spLocks noEditPoints="1"/>
          </p:cNvSpPr>
          <p:nvPr/>
        </p:nvSpPr>
        <p:spPr bwMode="auto">
          <a:xfrm>
            <a:off x="1789755" y="2067316"/>
            <a:ext cx="4221163" cy="4222750"/>
          </a:xfrm>
          <a:custGeom>
            <a:avLst/>
            <a:gdLst>
              <a:gd name="T0" fmla="*/ 863 w 1726"/>
              <a:gd name="T1" fmla="*/ 1690 h 1727"/>
              <a:gd name="T2" fmla="*/ 37 w 1726"/>
              <a:gd name="T3" fmla="*/ 864 h 1727"/>
              <a:gd name="T4" fmla="*/ 863 w 1726"/>
              <a:gd name="T5" fmla="*/ 37 h 1727"/>
              <a:gd name="T6" fmla="*/ 1690 w 1726"/>
              <a:gd name="T7" fmla="*/ 864 h 1727"/>
              <a:gd name="T8" fmla="*/ 1690 w 1726"/>
              <a:gd name="T9" fmla="*/ 864 h 1727"/>
              <a:gd name="T10" fmla="*/ 1690 w 1726"/>
              <a:gd name="T11" fmla="*/ 864 h 1727"/>
              <a:gd name="T12" fmla="*/ 863 w 1726"/>
              <a:gd name="T13" fmla="*/ 1690 h 1727"/>
              <a:gd name="T14" fmla="*/ 863 w 1726"/>
              <a:gd name="T15" fmla="*/ 1690 h 1727"/>
              <a:gd name="T16" fmla="*/ 863 w 1726"/>
              <a:gd name="T17" fmla="*/ 0 h 1727"/>
              <a:gd name="T18" fmla="*/ 0 w 1726"/>
              <a:gd name="T19" fmla="*/ 864 h 1727"/>
              <a:gd name="T20" fmla="*/ 863 w 1726"/>
              <a:gd name="T21" fmla="*/ 1727 h 1727"/>
              <a:gd name="T22" fmla="*/ 1726 w 1726"/>
              <a:gd name="T23" fmla="*/ 864 h 1727"/>
              <a:gd name="T24" fmla="*/ 863 w 1726"/>
              <a:gd name="T25" fmla="*/ 0 h 1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26" h="1727">
                <a:moveTo>
                  <a:pt x="863" y="1690"/>
                </a:moveTo>
                <a:cubicBezTo>
                  <a:pt x="408" y="1690"/>
                  <a:pt x="37" y="1319"/>
                  <a:pt x="37" y="864"/>
                </a:cubicBezTo>
                <a:cubicBezTo>
                  <a:pt x="37" y="408"/>
                  <a:pt x="408" y="37"/>
                  <a:pt x="863" y="37"/>
                </a:cubicBezTo>
                <a:cubicBezTo>
                  <a:pt x="1319" y="37"/>
                  <a:pt x="1690" y="408"/>
                  <a:pt x="1690" y="864"/>
                </a:cubicBezTo>
                <a:cubicBezTo>
                  <a:pt x="1690" y="864"/>
                  <a:pt x="1690" y="864"/>
                  <a:pt x="1690" y="864"/>
                </a:cubicBezTo>
                <a:cubicBezTo>
                  <a:pt x="1690" y="864"/>
                  <a:pt x="1690" y="864"/>
                  <a:pt x="1690" y="864"/>
                </a:cubicBezTo>
                <a:cubicBezTo>
                  <a:pt x="1690" y="1319"/>
                  <a:pt x="1319" y="1690"/>
                  <a:pt x="863" y="1690"/>
                </a:cubicBezTo>
                <a:cubicBezTo>
                  <a:pt x="863" y="1690"/>
                  <a:pt x="863" y="1690"/>
                  <a:pt x="863" y="1690"/>
                </a:cubicBezTo>
                <a:moveTo>
                  <a:pt x="863" y="0"/>
                </a:moveTo>
                <a:cubicBezTo>
                  <a:pt x="387" y="0"/>
                  <a:pt x="0" y="388"/>
                  <a:pt x="0" y="864"/>
                </a:cubicBezTo>
                <a:cubicBezTo>
                  <a:pt x="0" y="1340"/>
                  <a:pt x="387" y="1727"/>
                  <a:pt x="863" y="1727"/>
                </a:cubicBezTo>
                <a:cubicBezTo>
                  <a:pt x="1339" y="1727"/>
                  <a:pt x="1726" y="1340"/>
                  <a:pt x="1726" y="864"/>
                </a:cubicBezTo>
                <a:cubicBezTo>
                  <a:pt x="1726" y="388"/>
                  <a:pt x="1339" y="0"/>
                  <a:pt x="863" y="0"/>
                </a:cubicBezTo>
              </a:path>
            </a:pathLst>
          </a:custGeom>
          <a:solidFill>
            <a:srgbClr val="CD4A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dirty="0"/>
          </a:p>
        </p:txBody>
      </p:sp>
      <p:sp>
        <p:nvSpPr>
          <p:cNvPr id="174" name="Hình tự do 40"/>
          <p:cNvSpPr>
            <a:spLocks noEditPoints="1"/>
          </p:cNvSpPr>
          <p:nvPr/>
        </p:nvSpPr>
        <p:spPr bwMode="auto">
          <a:xfrm>
            <a:off x="4413892" y="2851541"/>
            <a:ext cx="20638" cy="122238"/>
          </a:xfrm>
          <a:custGeom>
            <a:avLst/>
            <a:gdLst>
              <a:gd name="T0" fmla="*/ 8 w 8"/>
              <a:gd name="T1" fmla="*/ 50 h 50"/>
              <a:gd name="T2" fmla="*/ 8 w 8"/>
              <a:gd name="T3" fmla="*/ 50 h 50"/>
              <a:gd name="T4" fmla="*/ 8 w 8"/>
              <a:gd name="T5" fmla="*/ 50 h 50"/>
              <a:gd name="T6" fmla="*/ 8 w 8"/>
              <a:gd name="T7" fmla="*/ 50 h 50"/>
              <a:gd name="T8" fmla="*/ 0 w 8"/>
              <a:gd name="T9" fmla="*/ 11 h 50"/>
              <a:gd name="T10" fmla="*/ 0 w 8"/>
              <a:gd name="T11" fmla="*/ 11 h 50"/>
              <a:gd name="T12" fmla="*/ 0 w 8"/>
              <a:gd name="T13" fmla="*/ 11 h 50"/>
              <a:gd name="T14" fmla="*/ 0 w 8"/>
              <a:gd name="T15" fmla="*/ 11 h 50"/>
              <a:gd name="T16" fmla="*/ 0 w 8"/>
              <a:gd name="T17" fmla="*/ 11 h 50"/>
              <a:gd name="T18" fmla="*/ 0 w 8"/>
              <a:gd name="T19" fmla="*/ 11 h 50"/>
              <a:gd name="T20" fmla="*/ 0 w 8"/>
              <a:gd name="T21" fmla="*/ 10 h 50"/>
              <a:gd name="T22" fmla="*/ 0 w 8"/>
              <a:gd name="T23" fmla="*/ 10 h 50"/>
              <a:gd name="T24" fmla="*/ 0 w 8"/>
              <a:gd name="T25" fmla="*/ 10 h 50"/>
              <a:gd name="T26" fmla="*/ 0 w 8"/>
              <a:gd name="T27" fmla="*/ 10 h 50"/>
              <a:gd name="T28" fmla="*/ 0 w 8"/>
              <a:gd name="T29" fmla="*/ 9 h 50"/>
              <a:gd name="T30" fmla="*/ 0 w 8"/>
              <a:gd name="T31" fmla="*/ 9 h 50"/>
              <a:gd name="T32" fmla="*/ 0 w 8"/>
              <a:gd name="T33" fmla="*/ 9 h 50"/>
              <a:gd name="T34" fmla="*/ 0 w 8"/>
              <a:gd name="T35" fmla="*/ 9 h 50"/>
              <a:gd name="T36" fmla="*/ 0 w 8"/>
              <a:gd name="T37" fmla="*/ 9 h 50"/>
              <a:gd name="T38" fmla="*/ 0 w 8"/>
              <a:gd name="T39" fmla="*/ 9 h 50"/>
              <a:gd name="T40" fmla="*/ 0 w 8"/>
              <a:gd name="T41" fmla="*/ 8 h 50"/>
              <a:gd name="T42" fmla="*/ 0 w 8"/>
              <a:gd name="T43" fmla="*/ 8 h 50"/>
              <a:gd name="T44" fmla="*/ 0 w 8"/>
              <a:gd name="T45" fmla="*/ 8 h 50"/>
              <a:gd name="T46" fmla="*/ 0 w 8"/>
              <a:gd name="T47" fmla="*/ 7 h 50"/>
              <a:gd name="T48" fmla="*/ 0 w 8"/>
              <a:gd name="T49" fmla="*/ 7 h 50"/>
              <a:gd name="T50" fmla="*/ 0 w 8"/>
              <a:gd name="T51" fmla="*/ 7 h 50"/>
              <a:gd name="T52" fmla="*/ 0 w 8"/>
              <a:gd name="T53" fmla="*/ 7 h 50"/>
              <a:gd name="T54" fmla="*/ 0 w 8"/>
              <a:gd name="T55" fmla="*/ 7 h 50"/>
              <a:gd name="T56" fmla="*/ 0 w 8"/>
              <a:gd name="T57" fmla="*/ 7 h 50"/>
              <a:gd name="T58" fmla="*/ 0 w 8"/>
              <a:gd name="T59" fmla="*/ 6 h 50"/>
              <a:gd name="T60" fmla="*/ 0 w 8"/>
              <a:gd name="T61" fmla="*/ 6 h 50"/>
              <a:gd name="T62" fmla="*/ 0 w 8"/>
              <a:gd name="T63" fmla="*/ 6 h 50"/>
              <a:gd name="T64" fmla="*/ 0 w 8"/>
              <a:gd name="T65" fmla="*/ 6 h 50"/>
              <a:gd name="T66" fmla="*/ 0 w 8"/>
              <a:gd name="T67" fmla="*/ 6 h 50"/>
              <a:gd name="T68" fmla="*/ 0 w 8"/>
              <a:gd name="T69" fmla="*/ 6 h 50"/>
              <a:gd name="T70" fmla="*/ 0 w 8"/>
              <a:gd name="T71" fmla="*/ 5 h 50"/>
              <a:gd name="T72" fmla="*/ 0 w 8"/>
              <a:gd name="T73" fmla="*/ 5 h 50"/>
              <a:gd name="T74" fmla="*/ 0 w 8"/>
              <a:gd name="T75" fmla="*/ 5 h 50"/>
              <a:gd name="T76" fmla="*/ 0 w 8"/>
              <a:gd name="T77" fmla="*/ 5 h 50"/>
              <a:gd name="T78" fmla="*/ 0 w 8"/>
              <a:gd name="T79" fmla="*/ 5 h 50"/>
              <a:gd name="T80" fmla="*/ 0 w 8"/>
              <a:gd name="T81" fmla="*/ 4 h 50"/>
              <a:gd name="T82" fmla="*/ 0 w 8"/>
              <a:gd name="T83" fmla="*/ 4 h 50"/>
              <a:gd name="T84" fmla="*/ 0 w 8"/>
              <a:gd name="T85" fmla="*/ 4 h 50"/>
              <a:gd name="T86" fmla="*/ 0 w 8"/>
              <a:gd name="T87" fmla="*/ 4 h 50"/>
              <a:gd name="T88" fmla="*/ 0 w 8"/>
              <a:gd name="T89" fmla="*/ 3 h 50"/>
              <a:gd name="T90" fmla="*/ 0 w 8"/>
              <a:gd name="T91" fmla="*/ 3 h 50"/>
              <a:gd name="T92" fmla="*/ 0 w 8"/>
              <a:gd name="T93" fmla="*/ 3 h 50"/>
              <a:gd name="T94" fmla="*/ 0 w 8"/>
              <a:gd name="T95" fmla="*/ 3 h 50"/>
              <a:gd name="T96" fmla="*/ 0 w 8"/>
              <a:gd name="T97" fmla="*/ 3 h 50"/>
              <a:gd name="T98" fmla="*/ 0 w 8"/>
              <a:gd name="T99" fmla="*/ 3 h 50"/>
              <a:gd name="T100" fmla="*/ 0 w 8"/>
              <a:gd name="T101" fmla="*/ 2 h 50"/>
              <a:gd name="T102" fmla="*/ 0 w 8"/>
              <a:gd name="T103" fmla="*/ 2 h 50"/>
              <a:gd name="T104" fmla="*/ 0 w 8"/>
              <a:gd name="T105" fmla="*/ 2 h 50"/>
              <a:gd name="T106" fmla="*/ 0 w 8"/>
              <a:gd name="T107" fmla="*/ 2 h 50"/>
              <a:gd name="T108" fmla="*/ 0 w 8"/>
              <a:gd name="T109" fmla="*/ 2 h 50"/>
              <a:gd name="T110" fmla="*/ 0 w 8"/>
              <a:gd name="T111" fmla="*/ 1 h 50"/>
              <a:gd name="T112" fmla="*/ 0 w 8"/>
              <a:gd name="T113" fmla="*/ 0 h 50"/>
              <a:gd name="T114" fmla="*/ 0 w 8"/>
              <a:gd name="T115"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 h="50">
                <a:moveTo>
                  <a:pt x="8" y="50"/>
                </a:moveTo>
                <a:cubicBezTo>
                  <a:pt x="8" y="50"/>
                  <a:pt x="8" y="50"/>
                  <a:pt x="8" y="50"/>
                </a:cubicBezTo>
                <a:cubicBezTo>
                  <a:pt x="8" y="50"/>
                  <a:pt x="8" y="50"/>
                  <a:pt x="8" y="50"/>
                </a:cubicBezTo>
                <a:moveTo>
                  <a:pt x="8" y="50"/>
                </a:moveTo>
                <a:cubicBezTo>
                  <a:pt x="8" y="50"/>
                  <a:pt x="8" y="50"/>
                  <a:pt x="8" y="50"/>
                </a:cubicBezTo>
                <a:cubicBezTo>
                  <a:pt x="8" y="50"/>
                  <a:pt x="8" y="50"/>
                  <a:pt x="8" y="50"/>
                </a:cubicBezTo>
                <a:moveTo>
                  <a:pt x="8" y="49"/>
                </a:moveTo>
                <a:cubicBezTo>
                  <a:pt x="8" y="50"/>
                  <a:pt x="8" y="50"/>
                  <a:pt x="8" y="50"/>
                </a:cubicBezTo>
                <a:cubicBezTo>
                  <a:pt x="8" y="50"/>
                  <a:pt x="8" y="50"/>
                  <a:pt x="8" y="49"/>
                </a:cubicBezTo>
                <a:moveTo>
                  <a:pt x="0" y="11"/>
                </a:moveTo>
                <a:cubicBezTo>
                  <a:pt x="0" y="25"/>
                  <a:pt x="2" y="38"/>
                  <a:pt x="8" y="49"/>
                </a:cubicBezTo>
                <a:cubicBezTo>
                  <a:pt x="2" y="38"/>
                  <a:pt x="0" y="25"/>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1"/>
                  <a:pt x="0" y="11"/>
                  <a:pt x="0" y="11"/>
                </a:cubicBezTo>
                <a:cubicBezTo>
                  <a:pt x="0" y="11"/>
                  <a:pt x="0" y="11"/>
                  <a:pt x="0" y="10"/>
                </a:cubicBezTo>
                <a:moveTo>
                  <a:pt x="0" y="10"/>
                </a:moveTo>
                <a:cubicBezTo>
                  <a:pt x="0" y="10"/>
                  <a:pt x="0" y="10"/>
                  <a:pt x="0" y="10"/>
                </a:cubicBezTo>
                <a:cubicBezTo>
                  <a:pt x="0" y="10"/>
                  <a:pt x="0" y="10"/>
                  <a:pt x="0" y="10"/>
                </a:cubicBez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9"/>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8"/>
                  <a:pt x="0" y="8"/>
                  <a:pt x="0" y="8"/>
                </a:cubicBezTo>
                <a:cubicBezTo>
                  <a:pt x="0" y="8"/>
                  <a:pt x="0" y="8"/>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6"/>
                  <a:pt x="0" y="6"/>
                </a:cubicBezTo>
                <a:cubicBezTo>
                  <a:pt x="0" y="6"/>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3"/>
                  <a:pt x="0" y="4"/>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3"/>
                  <a:pt x="0" y="3"/>
                  <a:pt x="0" y="3"/>
                </a:cubicBezTo>
                <a:cubicBezTo>
                  <a:pt x="0" y="3"/>
                  <a:pt x="0" y="3"/>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dirty="0"/>
          </a:p>
        </p:txBody>
      </p:sp>
      <p:sp>
        <p:nvSpPr>
          <p:cNvPr id="180" name="Hình tự do 46"/>
          <p:cNvSpPr>
            <a:spLocks noEditPoints="1"/>
          </p:cNvSpPr>
          <p:nvPr/>
        </p:nvSpPr>
        <p:spPr bwMode="auto">
          <a:xfrm>
            <a:off x="4955230" y="3272228"/>
            <a:ext cx="46038" cy="188913"/>
          </a:xfrm>
          <a:custGeom>
            <a:avLst/>
            <a:gdLst>
              <a:gd name="T0" fmla="*/ 3 w 19"/>
              <a:gd name="T1" fmla="*/ 76 h 77"/>
              <a:gd name="T2" fmla="*/ 3 w 19"/>
              <a:gd name="T3" fmla="*/ 76 h 77"/>
              <a:gd name="T4" fmla="*/ 3 w 19"/>
              <a:gd name="T5" fmla="*/ 76 h 77"/>
              <a:gd name="T6" fmla="*/ 3 w 19"/>
              <a:gd name="T7" fmla="*/ 75 h 77"/>
              <a:gd name="T8" fmla="*/ 3 w 19"/>
              <a:gd name="T9" fmla="*/ 75 h 77"/>
              <a:gd name="T10" fmla="*/ 3 w 19"/>
              <a:gd name="T11" fmla="*/ 75 h 77"/>
              <a:gd name="T12" fmla="*/ 3 w 19"/>
              <a:gd name="T13" fmla="*/ 74 h 77"/>
              <a:gd name="T14" fmla="*/ 3 w 19"/>
              <a:gd name="T15" fmla="*/ 74 h 77"/>
              <a:gd name="T16" fmla="*/ 3 w 19"/>
              <a:gd name="T17" fmla="*/ 74 h 77"/>
              <a:gd name="T18" fmla="*/ 2 w 19"/>
              <a:gd name="T19" fmla="*/ 73 h 77"/>
              <a:gd name="T20" fmla="*/ 2 w 19"/>
              <a:gd name="T21" fmla="*/ 73 h 77"/>
              <a:gd name="T22" fmla="*/ 2 w 19"/>
              <a:gd name="T23" fmla="*/ 72 h 77"/>
              <a:gd name="T24" fmla="*/ 2 w 19"/>
              <a:gd name="T25" fmla="*/ 72 h 77"/>
              <a:gd name="T26" fmla="*/ 2 w 19"/>
              <a:gd name="T27" fmla="*/ 71 h 77"/>
              <a:gd name="T28" fmla="*/ 2 w 19"/>
              <a:gd name="T29" fmla="*/ 71 h 77"/>
              <a:gd name="T30" fmla="*/ 2 w 19"/>
              <a:gd name="T31" fmla="*/ 71 h 77"/>
              <a:gd name="T32" fmla="*/ 2 w 19"/>
              <a:gd name="T33" fmla="*/ 70 h 77"/>
              <a:gd name="T34" fmla="*/ 2 w 19"/>
              <a:gd name="T35" fmla="*/ 70 h 77"/>
              <a:gd name="T36" fmla="*/ 2 w 19"/>
              <a:gd name="T37" fmla="*/ 69 h 77"/>
              <a:gd name="T38" fmla="*/ 2 w 19"/>
              <a:gd name="T39" fmla="*/ 69 h 77"/>
              <a:gd name="T40" fmla="*/ 2 w 19"/>
              <a:gd name="T41" fmla="*/ 69 h 77"/>
              <a:gd name="T42" fmla="*/ 2 w 19"/>
              <a:gd name="T43" fmla="*/ 68 h 77"/>
              <a:gd name="T44" fmla="*/ 2 w 19"/>
              <a:gd name="T45" fmla="*/ 68 h 77"/>
              <a:gd name="T46" fmla="*/ 2 w 19"/>
              <a:gd name="T47" fmla="*/ 68 h 77"/>
              <a:gd name="T48" fmla="*/ 1 w 19"/>
              <a:gd name="T49" fmla="*/ 67 h 77"/>
              <a:gd name="T50" fmla="*/ 1 w 19"/>
              <a:gd name="T51" fmla="*/ 67 h 77"/>
              <a:gd name="T52" fmla="*/ 1 w 19"/>
              <a:gd name="T53" fmla="*/ 67 h 77"/>
              <a:gd name="T54" fmla="*/ 1 w 19"/>
              <a:gd name="T55" fmla="*/ 66 h 77"/>
              <a:gd name="T56" fmla="*/ 1 w 19"/>
              <a:gd name="T57" fmla="*/ 66 h 77"/>
              <a:gd name="T58" fmla="*/ 1 w 19"/>
              <a:gd name="T59" fmla="*/ 65 h 77"/>
              <a:gd name="T60" fmla="*/ 1 w 19"/>
              <a:gd name="T61" fmla="*/ 65 h 77"/>
              <a:gd name="T62" fmla="*/ 1 w 19"/>
              <a:gd name="T63" fmla="*/ 65 h 77"/>
              <a:gd name="T64" fmla="*/ 1 w 19"/>
              <a:gd name="T65" fmla="*/ 64 h 77"/>
              <a:gd name="T66" fmla="*/ 1 w 19"/>
              <a:gd name="T67" fmla="*/ 64 h 77"/>
              <a:gd name="T68" fmla="*/ 1 w 19"/>
              <a:gd name="T69" fmla="*/ 64 h 77"/>
              <a:gd name="T70" fmla="*/ 1 w 19"/>
              <a:gd name="T71" fmla="*/ 63 h 77"/>
              <a:gd name="T72" fmla="*/ 1 w 19"/>
              <a:gd name="T73" fmla="*/ 63 h 77"/>
              <a:gd name="T74" fmla="*/ 1 w 19"/>
              <a:gd name="T75" fmla="*/ 62 h 77"/>
              <a:gd name="T76" fmla="*/ 1 w 19"/>
              <a:gd name="T77" fmla="*/ 62 h 77"/>
              <a:gd name="T78" fmla="*/ 1 w 19"/>
              <a:gd name="T79" fmla="*/ 61 h 77"/>
              <a:gd name="T80" fmla="*/ 1 w 19"/>
              <a:gd name="T81" fmla="*/ 61 h 77"/>
              <a:gd name="T82" fmla="*/ 1 w 19"/>
              <a:gd name="T83" fmla="*/ 61 h 77"/>
              <a:gd name="T84" fmla="*/ 1 w 19"/>
              <a:gd name="T85" fmla="*/ 60 h 77"/>
              <a:gd name="T86" fmla="*/ 1 w 19"/>
              <a:gd name="T87" fmla="*/ 60 h 77"/>
              <a:gd name="T88" fmla="*/ 1 w 19"/>
              <a:gd name="T89" fmla="*/ 60 h 77"/>
              <a:gd name="T90" fmla="*/ 18 w 19"/>
              <a:gd name="T91" fmla="*/ 0 h 77"/>
              <a:gd name="T92" fmla="*/ 18 w 19"/>
              <a:gd name="T93" fmla="*/ 0 h 77"/>
              <a:gd name="T94" fmla="*/ 19 w 19"/>
              <a:gd name="T95" fmla="*/ 0 h 77"/>
              <a:gd name="T96" fmla="*/ 19 w 19"/>
              <a:gd name="T97"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9" h="77">
                <a:moveTo>
                  <a:pt x="3" y="77"/>
                </a:moveTo>
                <a:cubicBezTo>
                  <a:pt x="3" y="77"/>
                  <a:pt x="3" y="77"/>
                  <a:pt x="3" y="77"/>
                </a:cubicBezTo>
                <a:cubicBezTo>
                  <a:pt x="3" y="77"/>
                  <a:pt x="3" y="77"/>
                  <a:pt x="3" y="77"/>
                </a:cubicBezTo>
                <a:moveTo>
                  <a:pt x="3" y="76"/>
                </a:moveTo>
                <a:cubicBezTo>
                  <a:pt x="3" y="76"/>
                  <a:pt x="3" y="76"/>
                  <a:pt x="3" y="76"/>
                </a:cubicBezTo>
                <a:cubicBezTo>
                  <a:pt x="3" y="76"/>
                  <a:pt x="3" y="76"/>
                  <a:pt x="3" y="76"/>
                </a:cubicBezTo>
                <a:moveTo>
                  <a:pt x="3" y="76"/>
                </a:moveTo>
                <a:cubicBezTo>
                  <a:pt x="3" y="76"/>
                  <a:pt x="3" y="76"/>
                  <a:pt x="3" y="76"/>
                </a:cubicBezTo>
                <a:cubicBezTo>
                  <a:pt x="3" y="76"/>
                  <a:pt x="3" y="76"/>
                  <a:pt x="3" y="76"/>
                </a:cubicBezTo>
                <a:moveTo>
                  <a:pt x="3" y="76"/>
                </a:moveTo>
                <a:cubicBezTo>
                  <a:pt x="3" y="76"/>
                  <a:pt x="3" y="76"/>
                  <a:pt x="3" y="76"/>
                </a:cubicBezTo>
                <a:cubicBezTo>
                  <a:pt x="3" y="76"/>
                  <a:pt x="3" y="76"/>
                  <a:pt x="3" y="76"/>
                </a:cubicBezTo>
                <a:moveTo>
                  <a:pt x="3" y="76"/>
                </a:moveTo>
                <a:cubicBezTo>
                  <a:pt x="3" y="76"/>
                  <a:pt x="3" y="76"/>
                  <a:pt x="3" y="76"/>
                </a:cubicBezTo>
                <a:cubicBezTo>
                  <a:pt x="3" y="76"/>
                  <a:pt x="3" y="76"/>
                  <a:pt x="3" y="76"/>
                </a:cubicBezTo>
                <a:moveTo>
                  <a:pt x="3" y="75"/>
                </a:moveTo>
                <a:cubicBezTo>
                  <a:pt x="3" y="75"/>
                  <a:pt x="3" y="75"/>
                  <a:pt x="3" y="75"/>
                </a:cubicBezTo>
                <a:cubicBezTo>
                  <a:pt x="3" y="75"/>
                  <a:pt x="3" y="75"/>
                  <a:pt x="3" y="75"/>
                </a:cubicBezTo>
                <a:moveTo>
                  <a:pt x="3" y="75"/>
                </a:moveTo>
                <a:cubicBezTo>
                  <a:pt x="3" y="75"/>
                  <a:pt x="3" y="75"/>
                  <a:pt x="3" y="75"/>
                </a:cubicBezTo>
                <a:cubicBezTo>
                  <a:pt x="3" y="75"/>
                  <a:pt x="3" y="75"/>
                  <a:pt x="3" y="75"/>
                </a:cubicBezTo>
                <a:moveTo>
                  <a:pt x="3" y="75"/>
                </a:moveTo>
                <a:cubicBezTo>
                  <a:pt x="3" y="75"/>
                  <a:pt x="3" y="75"/>
                  <a:pt x="3" y="75"/>
                </a:cubicBezTo>
                <a:cubicBezTo>
                  <a:pt x="3" y="75"/>
                  <a:pt x="3" y="75"/>
                  <a:pt x="3" y="75"/>
                </a:cubicBezTo>
                <a:moveTo>
                  <a:pt x="3" y="74"/>
                </a:moveTo>
                <a:cubicBezTo>
                  <a:pt x="3" y="74"/>
                  <a:pt x="3" y="75"/>
                  <a:pt x="3" y="75"/>
                </a:cubicBezTo>
                <a:cubicBezTo>
                  <a:pt x="3" y="75"/>
                  <a:pt x="3" y="74"/>
                  <a:pt x="3" y="74"/>
                </a:cubicBezTo>
                <a:moveTo>
                  <a:pt x="3" y="74"/>
                </a:moveTo>
                <a:cubicBezTo>
                  <a:pt x="3" y="74"/>
                  <a:pt x="3" y="74"/>
                  <a:pt x="3" y="74"/>
                </a:cubicBezTo>
                <a:cubicBezTo>
                  <a:pt x="3" y="74"/>
                  <a:pt x="3" y="74"/>
                  <a:pt x="3" y="74"/>
                </a:cubicBezTo>
                <a:moveTo>
                  <a:pt x="3" y="74"/>
                </a:moveTo>
                <a:cubicBezTo>
                  <a:pt x="3" y="74"/>
                  <a:pt x="3" y="74"/>
                  <a:pt x="3" y="74"/>
                </a:cubicBezTo>
                <a:cubicBezTo>
                  <a:pt x="3" y="74"/>
                  <a:pt x="3" y="74"/>
                  <a:pt x="3" y="74"/>
                </a:cubicBezTo>
                <a:moveTo>
                  <a:pt x="3" y="74"/>
                </a:moveTo>
                <a:cubicBezTo>
                  <a:pt x="3" y="74"/>
                  <a:pt x="3" y="74"/>
                  <a:pt x="3" y="74"/>
                </a:cubicBezTo>
                <a:cubicBezTo>
                  <a:pt x="3" y="74"/>
                  <a:pt x="3" y="74"/>
                  <a:pt x="3" y="74"/>
                </a:cubicBezTo>
                <a:moveTo>
                  <a:pt x="2" y="73"/>
                </a:moveTo>
                <a:cubicBezTo>
                  <a:pt x="2" y="73"/>
                  <a:pt x="2" y="73"/>
                  <a:pt x="2" y="73"/>
                </a:cubicBezTo>
                <a:cubicBezTo>
                  <a:pt x="2" y="73"/>
                  <a:pt x="2" y="73"/>
                  <a:pt x="2" y="73"/>
                </a:cubicBezTo>
                <a:moveTo>
                  <a:pt x="2" y="73"/>
                </a:moveTo>
                <a:cubicBezTo>
                  <a:pt x="2" y="73"/>
                  <a:pt x="2" y="73"/>
                  <a:pt x="2" y="73"/>
                </a:cubicBezTo>
                <a:cubicBezTo>
                  <a:pt x="2" y="73"/>
                  <a:pt x="2" y="73"/>
                  <a:pt x="2" y="73"/>
                </a:cubicBezTo>
                <a:moveTo>
                  <a:pt x="2" y="72"/>
                </a:moveTo>
                <a:cubicBezTo>
                  <a:pt x="2" y="72"/>
                  <a:pt x="2" y="72"/>
                  <a:pt x="2" y="73"/>
                </a:cubicBezTo>
                <a:cubicBezTo>
                  <a:pt x="2" y="72"/>
                  <a:pt x="2" y="72"/>
                  <a:pt x="2" y="72"/>
                </a:cubicBezTo>
                <a:moveTo>
                  <a:pt x="2" y="72"/>
                </a:moveTo>
                <a:cubicBezTo>
                  <a:pt x="2" y="72"/>
                  <a:pt x="2" y="72"/>
                  <a:pt x="2" y="72"/>
                </a:cubicBezTo>
                <a:cubicBezTo>
                  <a:pt x="2" y="72"/>
                  <a:pt x="2" y="72"/>
                  <a:pt x="2" y="72"/>
                </a:cubicBezTo>
                <a:moveTo>
                  <a:pt x="2" y="72"/>
                </a:moveTo>
                <a:cubicBezTo>
                  <a:pt x="2" y="72"/>
                  <a:pt x="2" y="72"/>
                  <a:pt x="2" y="72"/>
                </a:cubicBezTo>
                <a:cubicBezTo>
                  <a:pt x="2" y="72"/>
                  <a:pt x="2" y="72"/>
                  <a:pt x="2" y="72"/>
                </a:cubicBezTo>
                <a:moveTo>
                  <a:pt x="2" y="72"/>
                </a:moveTo>
                <a:cubicBezTo>
                  <a:pt x="2" y="72"/>
                  <a:pt x="2" y="72"/>
                  <a:pt x="2" y="72"/>
                </a:cubicBezTo>
                <a:cubicBezTo>
                  <a:pt x="2" y="72"/>
                  <a:pt x="2" y="72"/>
                  <a:pt x="2" y="72"/>
                </a:cubicBezTo>
                <a:moveTo>
                  <a:pt x="2" y="71"/>
                </a:moveTo>
                <a:cubicBezTo>
                  <a:pt x="2" y="71"/>
                  <a:pt x="2" y="71"/>
                  <a:pt x="2" y="71"/>
                </a:cubicBezTo>
                <a:cubicBezTo>
                  <a:pt x="2" y="71"/>
                  <a:pt x="2" y="71"/>
                  <a:pt x="2" y="71"/>
                </a:cubicBezTo>
                <a:moveTo>
                  <a:pt x="2" y="71"/>
                </a:moveTo>
                <a:cubicBezTo>
                  <a:pt x="2" y="71"/>
                  <a:pt x="2" y="71"/>
                  <a:pt x="2" y="71"/>
                </a:cubicBezTo>
                <a:cubicBezTo>
                  <a:pt x="2" y="71"/>
                  <a:pt x="2" y="71"/>
                  <a:pt x="2" y="71"/>
                </a:cubicBezTo>
                <a:moveTo>
                  <a:pt x="2" y="71"/>
                </a:moveTo>
                <a:cubicBezTo>
                  <a:pt x="2" y="71"/>
                  <a:pt x="2" y="71"/>
                  <a:pt x="2" y="71"/>
                </a:cubicBezTo>
                <a:cubicBezTo>
                  <a:pt x="2" y="71"/>
                  <a:pt x="2" y="71"/>
                  <a:pt x="2" y="71"/>
                </a:cubicBezTo>
                <a:moveTo>
                  <a:pt x="2" y="71"/>
                </a:moveTo>
                <a:cubicBezTo>
                  <a:pt x="2" y="71"/>
                  <a:pt x="2" y="71"/>
                  <a:pt x="2" y="71"/>
                </a:cubicBezTo>
                <a:cubicBezTo>
                  <a:pt x="2" y="71"/>
                  <a:pt x="2" y="71"/>
                  <a:pt x="2" y="71"/>
                </a:cubicBezTo>
                <a:moveTo>
                  <a:pt x="2" y="70"/>
                </a:moveTo>
                <a:cubicBezTo>
                  <a:pt x="2" y="70"/>
                  <a:pt x="2" y="70"/>
                  <a:pt x="2" y="70"/>
                </a:cubicBezTo>
                <a:cubicBezTo>
                  <a:pt x="2" y="70"/>
                  <a:pt x="2" y="70"/>
                  <a:pt x="2" y="70"/>
                </a:cubicBezTo>
                <a:moveTo>
                  <a:pt x="2" y="70"/>
                </a:moveTo>
                <a:cubicBezTo>
                  <a:pt x="2" y="70"/>
                  <a:pt x="2" y="70"/>
                  <a:pt x="2" y="70"/>
                </a:cubicBezTo>
                <a:cubicBezTo>
                  <a:pt x="2" y="70"/>
                  <a:pt x="2" y="70"/>
                  <a:pt x="2" y="70"/>
                </a:cubicBezTo>
                <a:moveTo>
                  <a:pt x="2" y="70"/>
                </a:moveTo>
                <a:cubicBezTo>
                  <a:pt x="2" y="70"/>
                  <a:pt x="2" y="70"/>
                  <a:pt x="2" y="70"/>
                </a:cubicBezTo>
                <a:cubicBezTo>
                  <a:pt x="2" y="70"/>
                  <a:pt x="2" y="70"/>
                  <a:pt x="2" y="70"/>
                </a:cubicBezTo>
                <a:moveTo>
                  <a:pt x="2" y="69"/>
                </a:moveTo>
                <a:cubicBezTo>
                  <a:pt x="2" y="69"/>
                  <a:pt x="2" y="70"/>
                  <a:pt x="2" y="70"/>
                </a:cubicBezTo>
                <a:cubicBezTo>
                  <a:pt x="2" y="70"/>
                  <a:pt x="2" y="69"/>
                  <a:pt x="2" y="69"/>
                </a:cubicBezTo>
                <a:moveTo>
                  <a:pt x="2" y="69"/>
                </a:moveTo>
                <a:cubicBezTo>
                  <a:pt x="2" y="69"/>
                  <a:pt x="2" y="69"/>
                  <a:pt x="2" y="69"/>
                </a:cubicBezTo>
                <a:cubicBezTo>
                  <a:pt x="2" y="69"/>
                  <a:pt x="2" y="69"/>
                  <a:pt x="2" y="69"/>
                </a:cubicBezTo>
                <a:moveTo>
                  <a:pt x="2" y="69"/>
                </a:moveTo>
                <a:cubicBezTo>
                  <a:pt x="2" y="69"/>
                  <a:pt x="2" y="69"/>
                  <a:pt x="2" y="69"/>
                </a:cubicBezTo>
                <a:cubicBezTo>
                  <a:pt x="2" y="69"/>
                  <a:pt x="2" y="69"/>
                  <a:pt x="2" y="69"/>
                </a:cubicBezTo>
                <a:moveTo>
                  <a:pt x="2" y="68"/>
                </a:moveTo>
                <a:cubicBezTo>
                  <a:pt x="2" y="69"/>
                  <a:pt x="2" y="69"/>
                  <a:pt x="2" y="69"/>
                </a:cubicBezTo>
                <a:cubicBezTo>
                  <a:pt x="2" y="69"/>
                  <a:pt x="2" y="69"/>
                  <a:pt x="2" y="68"/>
                </a:cubicBezTo>
                <a:moveTo>
                  <a:pt x="2" y="68"/>
                </a:moveTo>
                <a:cubicBezTo>
                  <a:pt x="2" y="68"/>
                  <a:pt x="2" y="68"/>
                  <a:pt x="2" y="68"/>
                </a:cubicBezTo>
                <a:cubicBezTo>
                  <a:pt x="2" y="68"/>
                  <a:pt x="2" y="68"/>
                  <a:pt x="2" y="68"/>
                </a:cubicBezTo>
                <a:moveTo>
                  <a:pt x="2" y="68"/>
                </a:moveTo>
                <a:cubicBezTo>
                  <a:pt x="2" y="68"/>
                  <a:pt x="2" y="68"/>
                  <a:pt x="2" y="68"/>
                </a:cubicBezTo>
                <a:cubicBezTo>
                  <a:pt x="2" y="68"/>
                  <a:pt x="2" y="68"/>
                  <a:pt x="2" y="68"/>
                </a:cubicBezTo>
                <a:moveTo>
                  <a:pt x="2" y="68"/>
                </a:moveTo>
                <a:cubicBezTo>
                  <a:pt x="2" y="68"/>
                  <a:pt x="2" y="68"/>
                  <a:pt x="2" y="68"/>
                </a:cubicBezTo>
                <a:cubicBezTo>
                  <a:pt x="2" y="68"/>
                  <a:pt x="2" y="68"/>
                  <a:pt x="2" y="68"/>
                </a:cubicBezTo>
                <a:moveTo>
                  <a:pt x="1" y="67"/>
                </a:moveTo>
                <a:cubicBezTo>
                  <a:pt x="1" y="67"/>
                  <a:pt x="1" y="67"/>
                  <a:pt x="1" y="68"/>
                </a:cubicBezTo>
                <a:cubicBezTo>
                  <a:pt x="1" y="67"/>
                  <a:pt x="1" y="67"/>
                  <a:pt x="1" y="67"/>
                </a:cubicBezTo>
                <a:moveTo>
                  <a:pt x="1" y="67"/>
                </a:moveTo>
                <a:cubicBezTo>
                  <a:pt x="1" y="67"/>
                  <a:pt x="1" y="67"/>
                  <a:pt x="1" y="67"/>
                </a:cubicBezTo>
                <a:cubicBezTo>
                  <a:pt x="1" y="67"/>
                  <a:pt x="1" y="67"/>
                  <a:pt x="1" y="67"/>
                </a:cubicBezTo>
                <a:moveTo>
                  <a:pt x="1" y="67"/>
                </a:moveTo>
                <a:cubicBezTo>
                  <a:pt x="1" y="67"/>
                  <a:pt x="1" y="67"/>
                  <a:pt x="1" y="67"/>
                </a:cubicBezTo>
                <a:cubicBezTo>
                  <a:pt x="1" y="67"/>
                  <a:pt x="1" y="67"/>
                  <a:pt x="1" y="67"/>
                </a:cubicBezTo>
                <a:moveTo>
                  <a:pt x="1" y="67"/>
                </a:moveTo>
                <a:cubicBezTo>
                  <a:pt x="1" y="67"/>
                  <a:pt x="1" y="67"/>
                  <a:pt x="1" y="67"/>
                </a:cubicBezTo>
                <a:cubicBezTo>
                  <a:pt x="1" y="67"/>
                  <a:pt x="1" y="67"/>
                  <a:pt x="1" y="67"/>
                </a:cubicBezTo>
                <a:moveTo>
                  <a:pt x="1" y="66"/>
                </a:moveTo>
                <a:cubicBezTo>
                  <a:pt x="1" y="66"/>
                  <a:pt x="1" y="66"/>
                  <a:pt x="1" y="66"/>
                </a:cubicBezTo>
                <a:cubicBezTo>
                  <a:pt x="1" y="66"/>
                  <a:pt x="1" y="66"/>
                  <a:pt x="1" y="66"/>
                </a:cubicBezTo>
                <a:moveTo>
                  <a:pt x="1" y="66"/>
                </a:moveTo>
                <a:cubicBezTo>
                  <a:pt x="1" y="66"/>
                  <a:pt x="1" y="66"/>
                  <a:pt x="1" y="66"/>
                </a:cubicBezTo>
                <a:cubicBezTo>
                  <a:pt x="1" y="66"/>
                  <a:pt x="1" y="66"/>
                  <a:pt x="1" y="66"/>
                </a:cubicBezTo>
                <a:moveTo>
                  <a:pt x="1" y="66"/>
                </a:moveTo>
                <a:cubicBezTo>
                  <a:pt x="1" y="66"/>
                  <a:pt x="1" y="66"/>
                  <a:pt x="1" y="66"/>
                </a:cubicBezTo>
                <a:cubicBezTo>
                  <a:pt x="1" y="66"/>
                  <a:pt x="1" y="66"/>
                  <a:pt x="1" y="66"/>
                </a:cubicBezTo>
                <a:moveTo>
                  <a:pt x="1" y="65"/>
                </a:moveTo>
                <a:cubicBezTo>
                  <a:pt x="1" y="65"/>
                  <a:pt x="1" y="66"/>
                  <a:pt x="1" y="66"/>
                </a:cubicBezTo>
                <a:cubicBezTo>
                  <a:pt x="1" y="66"/>
                  <a:pt x="1" y="65"/>
                  <a:pt x="1" y="65"/>
                </a:cubicBezTo>
                <a:moveTo>
                  <a:pt x="1" y="65"/>
                </a:moveTo>
                <a:cubicBezTo>
                  <a:pt x="1" y="65"/>
                  <a:pt x="1" y="65"/>
                  <a:pt x="1" y="65"/>
                </a:cubicBezTo>
                <a:cubicBezTo>
                  <a:pt x="1" y="65"/>
                  <a:pt x="1" y="65"/>
                  <a:pt x="1" y="65"/>
                </a:cubicBezTo>
                <a:moveTo>
                  <a:pt x="1" y="65"/>
                </a:moveTo>
                <a:cubicBezTo>
                  <a:pt x="1" y="65"/>
                  <a:pt x="1" y="65"/>
                  <a:pt x="1" y="65"/>
                </a:cubicBezTo>
                <a:cubicBezTo>
                  <a:pt x="1" y="65"/>
                  <a:pt x="1" y="65"/>
                  <a:pt x="1" y="65"/>
                </a:cubicBezTo>
                <a:moveTo>
                  <a:pt x="1" y="64"/>
                </a:moveTo>
                <a:cubicBezTo>
                  <a:pt x="1" y="65"/>
                  <a:pt x="1" y="65"/>
                  <a:pt x="1" y="65"/>
                </a:cubicBezTo>
                <a:cubicBezTo>
                  <a:pt x="1" y="65"/>
                  <a:pt x="1" y="65"/>
                  <a:pt x="1" y="64"/>
                </a:cubicBezTo>
                <a:moveTo>
                  <a:pt x="1" y="64"/>
                </a:moveTo>
                <a:cubicBezTo>
                  <a:pt x="1" y="64"/>
                  <a:pt x="1" y="64"/>
                  <a:pt x="1" y="64"/>
                </a:cubicBezTo>
                <a:cubicBezTo>
                  <a:pt x="1" y="64"/>
                  <a:pt x="1" y="64"/>
                  <a:pt x="1" y="64"/>
                </a:cubicBezTo>
                <a:moveTo>
                  <a:pt x="1" y="64"/>
                </a:moveTo>
                <a:cubicBezTo>
                  <a:pt x="1" y="64"/>
                  <a:pt x="1" y="64"/>
                  <a:pt x="1" y="64"/>
                </a:cubicBezTo>
                <a:cubicBezTo>
                  <a:pt x="1" y="64"/>
                  <a:pt x="1" y="64"/>
                  <a:pt x="1" y="64"/>
                </a:cubicBezTo>
                <a:moveTo>
                  <a:pt x="1" y="64"/>
                </a:moveTo>
                <a:cubicBezTo>
                  <a:pt x="1" y="64"/>
                  <a:pt x="1" y="64"/>
                  <a:pt x="1" y="64"/>
                </a:cubicBezTo>
                <a:cubicBezTo>
                  <a:pt x="1" y="64"/>
                  <a:pt x="1" y="64"/>
                  <a:pt x="1" y="64"/>
                </a:cubicBezTo>
                <a:moveTo>
                  <a:pt x="1" y="63"/>
                </a:moveTo>
                <a:cubicBezTo>
                  <a:pt x="1" y="63"/>
                  <a:pt x="1" y="63"/>
                  <a:pt x="1" y="64"/>
                </a:cubicBezTo>
                <a:cubicBezTo>
                  <a:pt x="1" y="63"/>
                  <a:pt x="1" y="63"/>
                  <a:pt x="1" y="63"/>
                </a:cubicBezTo>
                <a:moveTo>
                  <a:pt x="1" y="63"/>
                </a:moveTo>
                <a:cubicBezTo>
                  <a:pt x="1" y="63"/>
                  <a:pt x="1" y="63"/>
                  <a:pt x="1" y="63"/>
                </a:cubicBezTo>
                <a:cubicBezTo>
                  <a:pt x="1" y="63"/>
                  <a:pt x="1" y="63"/>
                  <a:pt x="1" y="63"/>
                </a:cubicBezTo>
                <a:moveTo>
                  <a:pt x="1" y="63"/>
                </a:moveTo>
                <a:cubicBezTo>
                  <a:pt x="1" y="63"/>
                  <a:pt x="1" y="63"/>
                  <a:pt x="1" y="63"/>
                </a:cubicBezTo>
                <a:cubicBezTo>
                  <a:pt x="1" y="63"/>
                  <a:pt x="1" y="63"/>
                  <a:pt x="1" y="63"/>
                </a:cubicBezTo>
                <a:moveTo>
                  <a:pt x="1" y="63"/>
                </a:moveTo>
                <a:cubicBezTo>
                  <a:pt x="1" y="63"/>
                  <a:pt x="1" y="63"/>
                  <a:pt x="1" y="63"/>
                </a:cubicBezTo>
                <a:cubicBezTo>
                  <a:pt x="1" y="63"/>
                  <a:pt x="1" y="63"/>
                  <a:pt x="1" y="63"/>
                </a:cubicBezTo>
                <a:moveTo>
                  <a:pt x="1" y="62"/>
                </a:moveTo>
                <a:cubicBezTo>
                  <a:pt x="1" y="62"/>
                  <a:pt x="1" y="62"/>
                  <a:pt x="1" y="62"/>
                </a:cubicBezTo>
                <a:cubicBezTo>
                  <a:pt x="1" y="62"/>
                  <a:pt x="1" y="62"/>
                  <a:pt x="1" y="62"/>
                </a:cubicBezTo>
                <a:moveTo>
                  <a:pt x="1" y="62"/>
                </a:moveTo>
                <a:cubicBezTo>
                  <a:pt x="1" y="62"/>
                  <a:pt x="1" y="62"/>
                  <a:pt x="1" y="62"/>
                </a:cubicBezTo>
                <a:cubicBezTo>
                  <a:pt x="1" y="62"/>
                  <a:pt x="1" y="62"/>
                  <a:pt x="1" y="62"/>
                </a:cubicBezTo>
                <a:moveTo>
                  <a:pt x="1" y="62"/>
                </a:moveTo>
                <a:cubicBezTo>
                  <a:pt x="1" y="62"/>
                  <a:pt x="1" y="62"/>
                  <a:pt x="1" y="62"/>
                </a:cubicBezTo>
                <a:cubicBezTo>
                  <a:pt x="1" y="62"/>
                  <a:pt x="1" y="62"/>
                  <a:pt x="1" y="62"/>
                </a:cubicBezTo>
                <a:moveTo>
                  <a:pt x="1" y="61"/>
                </a:moveTo>
                <a:cubicBezTo>
                  <a:pt x="1" y="61"/>
                  <a:pt x="1" y="62"/>
                  <a:pt x="1" y="62"/>
                </a:cubicBezTo>
                <a:cubicBezTo>
                  <a:pt x="1" y="62"/>
                  <a:pt x="1" y="61"/>
                  <a:pt x="1" y="61"/>
                </a:cubicBezTo>
                <a:moveTo>
                  <a:pt x="1" y="61"/>
                </a:moveTo>
                <a:cubicBezTo>
                  <a:pt x="1" y="61"/>
                  <a:pt x="1" y="61"/>
                  <a:pt x="1" y="61"/>
                </a:cubicBezTo>
                <a:cubicBezTo>
                  <a:pt x="1" y="61"/>
                  <a:pt x="1" y="61"/>
                  <a:pt x="1" y="61"/>
                </a:cubicBezTo>
                <a:moveTo>
                  <a:pt x="1" y="61"/>
                </a:moveTo>
                <a:cubicBezTo>
                  <a:pt x="1" y="61"/>
                  <a:pt x="1" y="61"/>
                  <a:pt x="1" y="61"/>
                </a:cubicBezTo>
                <a:cubicBezTo>
                  <a:pt x="1" y="61"/>
                  <a:pt x="1" y="61"/>
                  <a:pt x="1" y="61"/>
                </a:cubicBezTo>
                <a:moveTo>
                  <a:pt x="1" y="60"/>
                </a:moveTo>
                <a:cubicBezTo>
                  <a:pt x="1" y="61"/>
                  <a:pt x="1" y="61"/>
                  <a:pt x="1" y="61"/>
                </a:cubicBezTo>
                <a:cubicBezTo>
                  <a:pt x="1" y="61"/>
                  <a:pt x="1" y="61"/>
                  <a:pt x="1" y="60"/>
                </a:cubicBezTo>
                <a:moveTo>
                  <a:pt x="1" y="60"/>
                </a:moveTo>
                <a:cubicBezTo>
                  <a:pt x="1" y="60"/>
                  <a:pt x="1" y="60"/>
                  <a:pt x="1" y="60"/>
                </a:cubicBezTo>
                <a:cubicBezTo>
                  <a:pt x="1" y="60"/>
                  <a:pt x="1" y="60"/>
                  <a:pt x="1" y="60"/>
                </a:cubicBezTo>
                <a:moveTo>
                  <a:pt x="1" y="60"/>
                </a:moveTo>
                <a:cubicBezTo>
                  <a:pt x="1" y="60"/>
                  <a:pt x="1" y="60"/>
                  <a:pt x="1" y="60"/>
                </a:cubicBezTo>
                <a:cubicBezTo>
                  <a:pt x="1" y="60"/>
                  <a:pt x="1" y="60"/>
                  <a:pt x="1" y="60"/>
                </a:cubicBezTo>
                <a:moveTo>
                  <a:pt x="1" y="60"/>
                </a:moveTo>
                <a:cubicBezTo>
                  <a:pt x="1" y="60"/>
                  <a:pt x="1" y="60"/>
                  <a:pt x="1" y="60"/>
                </a:cubicBezTo>
                <a:cubicBezTo>
                  <a:pt x="1" y="60"/>
                  <a:pt x="1" y="60"/>
                  <a:pt x="1" y="60"/>
                </a:cubicBezTo>
                <a:moveTo>
                  <a:pt x="18" y="1"/>
                </a:moveTo>
                <a:cubicBezTo>
                  <a:pt x="6" y="17"/>
                  <a:pt x="0" y="38"/>
                  <a:pt x="1" y="60"/>
                </a:cubicBezTo>
                <a:cubicBezTo>
                  <a:pt x="0" y="38"/>
                  <a:pt x="6" y="17"/>
                  <a:pt x="18" y="1"/>
                </a:cubicBezTo>
                <a:moveTo>
                  <a:pt x="18" y="0"/>
                </a:moveTo>
                <a:cubicBezTo>
                  <a:pt x="18" y="0"/>
                  <a:pt x="18" y="0"/>
                  <a:pt x="18" y="1"/>
                </a:cubicBezTo>
                <a:cubicBezTo>
                  <a:pt x="18" y="0"/>
                  <a:pt x="18" y="0"/>
                  <a:pt x="18" y="0"/>
                </a:cubicBezTo>
                <a:moveTo>
                  <a:pt x="19" y="0"/>
                </a:moveTo>
                <a:cubicBezTo>
                  <a:pt x="18" y="0"/>
                  <a:pt x="18" y="0"/>
                  <a:pt x="18" y="0"/>
                </a:cubicBezTo>
                <a:cubicBezTo>
                  <a:pt x="18" y="0"/>
                  <a:pt x="18" y="0"/>
                  <a:pt x="19" y="0"/>
                </a:cubicBezTo>
                <a:moveTo>
                  <a:pt x="19" y="0"/>
                </a:moveTo>
                <a:cubicBezTo>
                  <a:pt x="19" y="0"/>
                  <a:pt x="19" y="0"/>
                  <a:pt x="19" y="0"/>
                </a:cubicBezTo>
                <a:cubicBezTo>
                  <a:pt x="19" y="0"/>
                  <a:pt x="19" y="0"/>
                  <a:pt x="19" y="0"/>
                </a:cubicBezTo>
                <a:moveTo>
                  <a:pt x="19" y="0"/>
                </a:moveTo>
                <a:cubicBezTo>
                  <a:pt x="19" y="0"/>
                  <a:pt x="19" y="0"/>
                  <a:pt x="19" y="0"/>
                </a:cubicBezTo>
                <a:cubicBezTo>
                  <a:pt x="19" y="0"/>
                  <a:pt x="19" y="0"/>
                  <a:pt x="19" y="0"/>
                </a:cubicBezTo>
                <a:moveTo>
                  <a:pt x="19" y="0"/>
                </a:moveTo>
                <a:cubicBezTo>
                  <a:pt x="19" y="0"/>
                  <a:pt x="19" y="0"/>
                  <a:pt x="19" y="0"/>
                </a:cubicBezTo>
                <a:cubicBezTo>
                  <a:pt x="19" y="0"/>
                  <a:pt x="19" y="0"/>
                  <a:pt x="19"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dirty="0"/>
          </a:p>
        </p:txBody>
      </p:sp>
      <p:grpSp>
        <p:nvGrpSpPr>
          <p:cNvPr id="5" name="Nhóm 4">
            <a:extLst>
              <a:ext uri="{FF2B5EF4-FFF2-40B4-BE49-F238E27FC236}">
                <a16:creationId xmlns:a16="http://schemas.microsoft.com/office/drawing/2014/main" xmlns="" id="{FAFBB084-0936-4099-AE98-E909E5283190}"/>
              </a:ext>
            </a:extLst>
          </p:cNvPr>
          <p:cNvGrpSpPr/>
          <p:nvPr/>
        </p:nvGrpSpPr>
        <p:grpSpPr>
          <a:xfrm>
            <a:off x="5364970" y="3824501"/>
            <a:ext cx="585788" cy="700042"/>
            <a:chOff x="3951475" y="3437374"/>
            <a:chExt cx="585788" cy="700042"/>
          </a:xfrm>
        </p:grpSpPr>
        <p:sp>
          <p:nvSpPr>
            <p:cNvPr id="178" name="Hình tự do 44"/>
            <p:cNvSpPr>
              <a:spLocks/>
            </p:cNvSpPr>
            <p:nvPr/>
          </p:nvSpPr>
          <p:spPr bwMode="auto">
            <a:xfrm>
              <a:off x="3951475" y="3437374"/>
              <a:ext cx="585788" cy="587375"/>
            </a:xfrm>
            <a:custGeom>
              <a:avLst/>
              <a:gdLst>
                <a:gd name="T0" fmla="*/ 127 w 240"/>
                <a:gd name="T1" fmla="*/ 236 h 240"/>
                <a:gd name="T2" fmla="*/ 236 w 240"/>
                <a:gd name="T3" fmla="*/ 113 h 240"/>
                <a:gd name="T4" fmla="*/ 113 w 240"/>
                <a:gd name="T5" fmla="*/ 4 h 240"/>
                <a:gd name="T6" fmla="*/ 4 w 240"/>
                <a:gd name="T7" fmla="*/ 127 h 240"/>
                <a:gd name="T8" fmla="*/ 127 w 240"/>
                <a:gd name="T9" fmla="*/ 236 h 240"/>
              </a:gdLst>
              <a:ahLst/>
              <a:cxnLst>
                <a:cxn ang="0">
                  <a:pos x="T0" y="T1"/>
                </a:cxn>
                <a:cxn ang="0">
                  <a:pos x="T2" y="T3"/>
                </a:cxn>
                <a:cxn ang="0">
                  <a:pos x="T4" y="T5"/>
                </a:cxn>
                <a:cxn ang="0">
                  <a:pos x="T6" y="T7"/>
                </a:cxn>
                <a:cxn ang="0">
                  <a:pos x="T8" y="T9"/>
                </a:cxn>
              </a:cxnLst>
              <a:rect l="0" t="0" r="r" b="b"/>
              <a:pathLst>
                <a:path w="240" h="240">
                  <a:moveTo>
                    <a:pt x="127" y="236"/>
                  </a:moveTo>
                  <a:cubicBezTo>
                    <a:pt x="191" y="232"/>
                    <a:pt x="240" y="177"/>
                    <a:pt x="236" y="113"/>
                  </a:cubicBezTo>
                  <a:cubicBezTo>
                    <a:pt x="232" y="49"/>
                    <a:pt x="177" y="0"/>
                    <a:pt x="113" y="4"/>
                  </a:cubicBezTo>
                  <a:cubicBezTo>
                    <a:pt x="49" y="8"/>
                    <a:pt x="0" y="63"/>
                    <a:pt x="4" y="127"/>
                  </a:cubicBezTo>
                  <a:cubicBezTo>
                    <a:pt x="8" y="191"/>
                    <a:pt x="63" y="240"/>
                    <a:pt x="127" y="236"/>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dirty="0"/>
            </a:p>
          </p:txBody>
        </p:sp>
        <p:sp>
          <p:nvSpPr>
            <p:cNvPr id="179" name="Hình tự do 45"/>
            <p:cNvSpPr>
              <a:spLocks/>
            </p:cNvSpPr>
            <p:nvPr/>
          </p:nvSpPr>
          <p:spPr bwMode="auto">
            <a:xfrm>
              <a:off x="4010212" y="3492937"/>
              <a:ext cx="471488" cy="473075"/>
            </a:xfrm>
            <a:custGeom>
              <a:avLst/>
              <a:gdLst>
                <a:gd name="T0" fmla="*/ 102 w 193"/>
                <a:gd name="T1" fmla="*/ 190 h 193"/>
                <a:gd name="T2" fmla="*/ 189 w 193"/>
                <a:gd name="T3" fmla="*/ 91 h 193"/>
                <a:gd name="T4" fmla="*/ 90 w 193"/>
                <a:gd name="T5" fmla="*/ 4 h 193"/>
                <a:gd name="T6" fmla="*/ 3 w 193"/>
                <a:gd name="T7" fmla="*/ 103 h 193"/>
                <a:gd name="T8" fmla="*/ 102 w 193"/>
                <a:gd name="T9" fmla="*/ 190 h 193"/>
              </a:gdLst>
              <a:ahLst/>
              <a:cxnLst>
                <a:cxn ang="0">
                  <a:pos x="T0" y="T1"/>
                </a:cxn>
                <a:cxn ang="0">
                  <a:pos x="T2" y="T3"/>
                </a:cxn>
                <a:cxn ang="0">
                  <a:pos x="T4" y="T5"/>
                </a:cxn>
                <a:cxn ang="0">
                  <a:pos x="T6" y="T7"/>
                </a:cxn>
                <a:cxn ang="0">
                  <a:pos x="T8" y="T9"/>
                </a:cxn>
              </a:cxnLst>
              <a:rect l="0" t="0" r="r" b="b"/>
              <a:pathLst>
                <a:path w="193" h="193">
                  <a:moveTo>
                    <a:pt x="102" y="190"/>
                  </a:moveTo>
                  <a:cubicBezTo>
                    <a:pt x="153" y="187"/>
                    <a:pt x="193" y="143"/>
                    <a:pt x="189" y="91"/>
                  </a:cubicBezTo>
                  <a:cubicBezTo>
                    <a:pt x="186" y="40"/>
                    <a:pt x="142" y="0"/>
                    <a:pt x="90" y="4"/>
                  </a:cubicBezTo>
                  <a:cubicBezTo>
                    <a:pt x="39" y="7"/>
                    <a:pt x="0" y="51"/>
                    <a:pt x="3" y="103"/>
                  </a:cubicBezTo>
                  <a:cubicBezTo>
                    <a:pt x="6" y="154"/>
                    <a:pt x="50" y="193"/>
                    <a:pt x="102" y="190"/>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dirty="0"/>
            </a:p>
          </p:txBody>
        </p:sp>
        <p:sp>
          <p:nvSpPr>
            <p:cNvPr id="181" name="Hình tự do 47"/>
            <p:cNvSpPr>
              <a:spLocks/>
            </p:cNvSpPr>
            <p:nvPr/>
          </p:nvSpPr>
          <p:spPr bwMode="auto">
            <a:xfrm>
              <a:off x="4014975" y="3537387"/>
              <a:ext cx="207963" cy="420688"/>
            </a:xfrm>
            <a:custGeom>
              <a:avLst/>
              <a:gdLst>
                <a:gd name="T0" fmla="*/ 19 w 85"/>
                <a:gd name="T1" fmla="*/ 24 h 172"/>
                <a:gd name="T2" fmla="*/ 19 w 85"/>
                <a:gd name="T3" fmla="*/ 24 h 172"/>
                <a:gd name="T4" fmla="*/ 18 w 85"/>
                <a:gd name="T5" fmla="*/ 24 h 172"/>
                <a:gd name="T6" fmla="*/ 18 w 85"/>
                <a:gd name="T7" fmla="*/ 25 h 172"/>
                <a:gd name="T8" fmla="*/ 1 w 85"/>
                <a:gd name="T9" fmla="*/ 84 h 172"/>
                <a:gd name="T10" fmla="*/ 1 w 85"/>
                <a:gd name="T11" fmla="*/ 84 h 172"/>
                <a:gd name="T12" fmla="*/ 1 w 85"/>
                <a:gd name="T13" fmla="*/ 85 h 172"/>
                <a:gd name="T14" fmla="*/ 1 w 85"/>
                <a:gd name="T15" fmla="*/ 85 h 172"/>
                <a:gd name="T16" fmla="*/ 1 w 85"/>
                <a:gd name="T17" fmla="*/ 85 h 172"/>
                <a:gd name="T18" fmla="*/ 1 w 85"/>
                <a:gd name="T19" fmla="*/ 86 h 172"/>
                <a:gd name="T20" fmla="*/ 1 w 85"/>
                <a:gd name="T21" fmla="*/ 86 h 172"/>
                <a:gd name="T22" fmla="*/ 1 w 85"/>
                <a:gd name="T23" fmla="*/ 87 h 172"/>
                <a:gd name="T24" fmla="*/ 1 w 85"/>
                <a:gd name="T25" fmla="*/ 87 h 172"/>
                <a:gd name="T26" fmla="*/ 1 w 85"/>
                <a:gd name="T27" fmla="*/ 88 h 172"/>
                <a:gd name="T28" fmla="*/ 1 w 85"/>
                <a:gd name="T29" fmla="*/ 88 h 172"/>
                <a:gd name="T30" fmla="*/ 1 w 85"/>
                <a:gd name="T31" fmla="*/ 88 h 172"/>
                <a:gd name="T32" fmla="*/ 1 w 85"/>
                <a:gd name="T33" fmla="*/ 89 h 172"/>
                <a:gd name="T34" fmla="*/ 1 w 85"/>
                <a:gd name="T35" fmla="*/ 89 h 172"/>
                <a:gd name="T36" fmla="*/ 1 w 85"/>
                <a:gd name="T37" fmla="*/ 90 h 172"/>
                <a:gd name="T38" fmla="*/ 1 w 85"/>
                <a:gd name="T39" fmla="*/ 90 h 172"/>
                <a:gd name="T40" fmla="*/ 1 w 85"/>
                <a:gd name="T41" fmla="*/ 91 h 172"/>
                <a:gd name="T42" fmla="*/ 1 w 85"/>
                <a:gd name="T43" fmla="*/ 91 h 172"/>
                <a:gd name="T44" fmla="*/ 1 w 85"/>
                <a:gd name="T45" fmla="*/ 91 h 172"/>
                <a:gd name="T46" fmla="*/ 2 w 85"/>
                <a:gd name="T47" fmla="*/ 92 h 172"/>
                <a:gd name="T48" fmla="*/ 2 w 85"/>
                <a:gd name="T49" fmla="*/ 92 h 172"/>
                <a:gd name="T50" fmla="*/ 2 w 85"/>
                <a:gd name="T51" fmla="*/ 93 h 172"/>
                <a:gd name="T52" fmla="*/ 2 w 85"/>
                <a:gd name="T53" fmla="*/ 93 h 172"/>
                <a:gd name="T54" fmla="*/ 2 w 85"/>
                <a:gd name="T55" fmla="*/ 94 h 172"/>
                <a:gd name="T56" fmla="*/ 2 w 85"/>
                <a:gd name="T57" fmla="*/ 94 h 172"/>
                <a:gd name="T58" fmla="*/ 2 w 85"/>
                <a:gd name="T59" fmla="*/ 94 h 172"/>
                <a:gd name="T60" fmla="*/ 2 w 85"/>
                <a:gd name="T61" fmla="*/ 95 h 172"/>
                <a:gd name="T62" fmla="*/ 2 w 85"/>
                <a:gd name="T63" fmla="*/ 95 h 172"/>
                <a:gd name="T64" fmla="*/ 2 w 85"/>
                <a:gd name="T65" fmla="*/ 96 h 172"/>
                <a:gd name="T66" fmla="*/ 2 w 85"/>
                <a:gd name="T67" fmla="*/ 96 h 172"/>
                <a:gd name="T68" fmla="*/ 2 w 85"/>
                <a:gd name="T69" fmla="*/ 96 h 172"/>
                <a:gd name="T70" fmla="*/ 2 w 85"/>
                <a:gd name="T71" fmla="*/ 97 h 172"/>
                <a:gd name="T72" fmla="*/ 3 w 85"/>
                <a:gd name="T73" fmla="*/ 98 h 172"/>
                <a:gd name="T74" fmla="*/ 3 w 85"/>
                <a:gd name="T75" fmla="*/ 98 h 172"/>
                <a:gd name="T76" fmla="*/ 3 w 85"/>
                <a:gd name="T77" fmla="*/ 98 h 172"/>
                <a:gd name="T78" fmla="*/ 3 w 85"/>
                <a:gd name="T79" fmla="*/ 99 h 172"/>
                <a:gd name="T80" fmla="*/ 3 w 85"/>
                <a:gd name="T81" fmla="*/ 99 h 172"/>
                <a:gd name="T82" fmla="*/ 3 w 85"/>
                <a:gd name="T83" fmla="*/ 100 h 172"/>
                <a:gd name="T84" fmla="*/ 3 w 85"/>
                <a:gd name="T85" fmla="*/ 100 h 172"/>
                <a:gd name="T86" fmla="*/ 3 w 85"/>
                <a:gd name="T87" fmla="*/ 100 h 172"/>
                <a:gd name="T88" fmla="*/ 85 w 85"/>
                <a:gd name="T89" fmla="*/ 172 h 172"/>
                <a:gd name="T90" fmla="*/ 16 w 85"/>
                <a:gd name="T91" fmla="*/ 80 h 172"/>
                <a:gd name="T92" fmla="*/ 42 w 85"/>
                <a:gd name="T93" fmla="*/ 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5" h="172">
                  <a:moveTo>
                    <a:pt x="45" y="0"/>
                  </a:moveTo>
                  <a:cubicBezTo>
                    <a:pt x="35" y="6"/>
                    <a:pt x="26" y="14"/>
                    <a:pt x="19" y="24"/>
                  </a:cubicBezTo>
                  <a:cubicBezTo>
                    <a:pt x="19" y="24"/>
                    <a:pt x="19" y="24"/>
                    <a:pt x="19" y="24"/>
                  </a:cubicBezTo>
                  <a:cubicBezTo>
                    <a:pt x="19" y="24"/>
                    <a:pt x="19" y="24"/>
                    <a:pt x="19" y="24"/>
                  </a:cubicBezTo>
                  <a:cubicBezTo>
                    <a:pt x="19" y="24"/>
                    <a:pt x="19" y="24"/>
                    <a:pt x="19" y="24"/>
                  </a:cubicBezTo>
                  <a:cubicBezTo>
                    <a:pt x="19" y="24"/>
                    <a:pt x="19" y="24"/>
                    <a:pt x="19" y="24"/>
                  </a:cubicBezTo>
                  <a:cubicBezTo>
                    <a:pt x="19" y="24"/>
                    <a:pt x="19" y="24"/>
                    <a:pt x="19" y="24"/>
                  </a:cubicBezTo>
                  <a:cubicBezTo>
                    <a:pt x="19" y="24"/>
                    <a:pt x="19" y="24"/>
                    <a:pt x="19" y="24"/>
                  </a:cubicBezTo>
                  <a:cubicBezTo>
                    <a:pt x="18" y="24"/>
                    <a:pt x="18" y="24"/>
                    <a:pt x="18" y="24"/>
                  </a:cubicBezTo>
                  <a:cubicBezTo>
                    <a:pt x="18" y="24"/>
                    <a:pt x="18" y="24"/>
                    <a:pt x="18" y="24"/>
                  </a:cubicBezTo>
                  <a:cubicBezTo>
                    <a:pt x="18" y="24"/>
                    <a:pt x="18" y="24"/>
                    <a:pt x="18" y="25"/>
                  </a:cubicBezTo>
                  <a:cubicBezTo>
                    <a:pt x="18" y="25"/>
                    <a:pt x="18" y="25"/>
                    <a:pt x="18" y="25"/>
                  </a:cubicBezTo>
                  <a:cubicBezTo>
                    <a:pt x="6" y="41"/>
                    <a:pt x="0" y="62"/>
                    <a:pt x="1" y="84"/>
                  </a:cubicBezTo>
                  <a:cubicBezTo>
                    <a:pt x="1" y="84"/>
                    <a:pt x="1" y="84"/>
                    <a:pt x="1" y="84"/>
                  </a:cubicBezTo>
                  <a:cubicBezTo>
                    <a:pt x="1" y="84"/>
                    <a:pt x="1" y="84"/>
                    <a:pt x="1" y="84"/>
                  </a:cubicBezTo>
                  <a:cubicBezTo>
                    <a:pt x="1" y="84"/>
                    <a:pt x="1" y="84"/>
                    <a:pt x="1" y="84"/>
                  </a:cubicBezTo>
                  <a:cubicBezTo>
                    <a:pt x="1" y="84"/>
                    <a:pt x="1" y="84"/>
                    <a:pt x="1" y="84"/>
                  </a:cubicBezTo>
                  <a:cubicBezTo>
                    <a:pt x="1" y="84"/>
                    <a:pt x="1" y="84"/>
                    <a:pt x="1" y="84"/>
                  </a:cubicBezTo>
                  <a:cubicBezTo>
                    <a:pt x="1" y="84"/>
                    <a:pt x="1" y="84"/>
                    <a:pt x="1" y="84"/>
                  </a:cubicBezTo>
                  <a:cubicBezTo>
                    <a:pt x="1" y="84"/>
                    <a:pt x="1" y="84"/>
                    <a:pt x="1" y="84"/>
                  </a:cubicBezTo>
                  <a:cubicBezTo>
                    <a:pt x="1" y="85"/>
                    <a:pt x="1" y="85"/>
                    <a:pt x="1" y="85"/>
                  </a:cubicBezTo>
                  <a:cubicBezTo>
                    <a:pt x="1" y="85"/>
                    <a:pt x="1" y="85"/>
                    <a:pt x="1" y="85"/>
                  </a:cubicBezTo>
                  <a:cubicBezTo>
                    <a:pt x="1" y="85"/>
                    <a:pt x="1" y="85"/>
                    <a:pt x="1" y="85"/>
                  </a:cubicBezTo>
                  <a:cubicBezTo>
                    <a:pt x="1" y="85"/>
                    <a:pt x="1" y="85"/>
                    <a:pt x="1" y="85"/>
                  </a:cubicBezTo>
                  <a:cubicBezTo>
                    <a:pt x="1" y="85"/>
                    <a:pt x="1" y="85"/>
                    <a:pt x="1" y="85"/>
                  </a:cubicBezTo>
                  <a:cubicBezTo>
                    <a:pt x="1" y="85"/>
                    <a:pt x="1" y="85"/>
                    <a:pt x="1" y="85"/>
                  </a:cubicBezTo>
                  <a:cubicBezTo>
                    <a:pt x="1" y="85"/>
                    <a:pt x="1" y="85"/>
                    <a:pt x="1" y="85"/>
                  </a:cubicBezTo>
                  <a:cubicBezTo>
                    <a:pt x="1" y="85"/>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7"/>
                  </a:cubicBezTo>
                  <a:cubicBezTo>
                    <a:pt x="1" y="87"/>
                    <a:pt x="1" y="87"/>
                    <a:pt x="1" y="87"/>
                  </a:cubicBezTo>
                  <a:cubicBezTo>
                    <a:pt x="1" y="87"/>
                    <a:pt x="1" y="87"/>
                    <a:pt x="1" y="87"/>
                  </a:cubicBezTo>
                  <a:cubicBezTo>
                    <a:pt x="1" y="87"/>
                    <a:pt x="1" y="87"/>
                    <a:pt x="1" y="87"/>
                  </a:cubicBezTo>
                  <a:cubicBezTo>
                    <a:pt x="1" y="87"/>
                    <a:pt x="1" y="87"/>
                    <a:pt x="1" y="87"/>
                  </a:cubicBezTo>
                  <a:cubicBezTo>
                    <a:pt x="1" y="87"/>
                    <a:pt x="1" y="87"/>
                    <a:pt x="1" y="87"/>
                  </a:cubicBezTo>
                  <a:cubicBezTo>
                    <a:pt x="1" y="87"/>
                    <a:pt x="1" y="87"/>
                    <a:pt x="1" y="87"/>
                  </a:cubicBezTo>
                  <a:cubicBezTo>
                    <a:pt x="1" y="87"/>
                    <a:pt x="1" y="87"/>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9"/>
                    <a:pt x="1" y="89"/>
                    <a:pt x="1" y="89"/>
                  </a:cubicBezTo>
                  <a:cubicBezTo>
                    <a:pt x="1" y="89"/>
                    <a:pt x="1" y="89"/>
                    <a:pt x="1" y="89"/>
                  </a:cubicBezTo>
                  <a:cubicBezTo>
                    <a:pt x="1" y="89"/>
                    <a:pt x="1" y="89"/>
                    <a:pt x="1" y="89"/>
                  </a:cubicBezTo>
                  <a:cubicBezTo>
                    <a:pt x="1" y="89"/>
                    <a:pt x="1" y="89"/>
                    <a:pt x="1" y="89"/>
                  </a:cubicBezTo>
                  <a:cubicBezTo>
                    <a:pt x="1" y="89"/>
                    <a:pt x="1" y="89"/>
                    <a:pt x="1" y="89"/>
                  </a:cubicBezTo>
                  <a:cubicBezTo>
                    <a:pt x="1" y="89"/>
                    <a:pt x="1" y="89"/>
                    <a:pt x="1" y="89"/>
                  </a:cubicBezTo>
                  <a:cubicBezTo>
                    <a:pt x="1" y="89"/>
                    <a:pt x="1" y="90"/>
                    <a:pt x="1" y="90"/>
                  </a:cubicBezTo>
                  <a:cubicBezTo>
                    <a:pt x="1" y="90"/>
                    <a:pt x="1" y="90"/>
                    <a:pt x="1" y="90"/>
                  </a:cubicBezTo>
                  <a:cubicBezTo>
                    <a:pt x="1" y="90"/>
                    <a:pt x="1" y="90"/>
                    <a:pt x="1" y="90"/>
                  </a:cubicBezTo>
                  <a:cubicBezTo>
                    <a:pt x="1" y="90"/>
                    <a:pt x="1" y="90"/>
                    <a:pt x="1" y="90"/>
                  </a:cubicBezTo>
                  <a:cubicBezTo>
                    <a:pt x="1" y="90"/>
                    <a:pt x="1" y="90"/>
                    <a:pt x="1" y="90"/>
                  </a:cubicBezTo>
                  <a:cubicBezTo>
                    <a:pt x="1" y="90"/>
                    <a:pt x="1" y="90"/>
                    <a:pt x="1" y="90"/>
                  </a:cubicBezTo>
                  <a:cubicBezTo>
                    <a:pt x="1" y="90"/>
                    <a:pt x="1" y="90"/>
                    <a:pt x="1" y="90"/>
                  </a:cubicBezTo>
                  <a:cubicBezTo>
                    <a:pt x="1" y="90"/>
                    <a:pt x="1" y="91"/>
                    <a:pt x="1" y="91"/>
                  </a:cubicBezTo>
                  <a:cubicBezTo>
                    <a:pt x="1" y="91"/>
                    <a:pt x="1" y="91"/>
                    <a:pt x="1" y="91"/>
                  </a:cubicBezTo>
                  <a:cubicBezTo>
                    <a:pt x="1" y="91"/>
                    <a:pt x="1" y="91"/>
                    <a:pt x="1" y="91"/>
                  </a:cubicBezTo>
                  <a:cubicBezTo>
                    <a:pt x="1" y="91"/>
                    <a:pt x="1" y="91"/>
                    <a:pt x="1" y="91"/>
                  </a:cubicBezTo>
                  <a:cubicBezTo>
                    <a:pt x="1" y="91"/>
                    <a:pt x="1" y="91"/>
                    <a:pt x="1" y="91"/>
                  </a:cubicBezTo>
                  <a:cubicBezTo>
                    <a:pt x="1" y="91"/>
                    <a:pt x="1" y="91"/>
                    <a:pt x="1" y="91"/>
                  </a:cubicBezTo>
                  <a:cubicBezTo>
                    <a:pt x="1" y="91"/>
                    <a:pt x="1" y="91"/>
                    <a:pt x="1" y="91"/>
                  </a:cubicBezTo>
                  <a:cubicBezTo>
                    <a:pt x="1" y="91"/>
                    <a:pt x="1" y="91"/>
                    <a:pt x="1" y="92"/>
                  </a:cubicBezTo>
                  <a:cubicBezTo>
                    <a:pt x="1" y="92"/>
                    <a:pt x="2" y="92"/>
                    <a:pt x="2" y="92"/>
                  </a:cubicBezTo>
                  <a:cubicBezTo>
                    <a:pt x="2" y="92"/>
                    <a:pt x="2" y="92"/>
                    <a:pt x="2" y="92"/>
                  </a:cubicBezTo>
                  <a:cubicBezTo>
                    <a:pt x="2" y="92"/>
                    <a:pt x="2" y="92"/>
                    <a:pt x="2" y="92"/>
                  </a:cubicBezTo>
                  <a:cubicBezTo>
                    <a:pt x="2" y="92"/>
                    <a:pt x="2" y="92"/>
                    <a:pt x="2" y="92"/>
                  </a:cubicBezTo>
                  <a:cubicBezTo>
                    <a:pt x="2" y="92"/>
                    <a:pt x="2" y="92"/>
                    <a:pt x="2" y="92"/>
                  </a:cubicBezTo>
                  <a:cubicBezTo>
                    <a:pt x="2" y="92"/>
                    <a:pt x="2" y="92"/>
                    <a:pt x="2" y="92"/>
                  </a:cubicBezTo>
                  <a:cubicBezTo>
                    <a:pt x="2" y="92"/>
                    <a:pt x="2" y="92"/>
                    <a:pt x="2" y="92"/>
                  </a:cubicBezTo>
                  <a:cubicBezTo>
                    <a:pt x="2" y="93"/>
                    <a:pt x="2" y="93"/>
                    <a:pt x="2" y="93"/>
                  </a:cubicBezTo>
                  <a:cubicBezTo>
                    <a:pt x="2" y="93"/>
                    <a:pt x="2" y="93"/>
                    <a:pt x="2" y="93"/>
                  </a:cubicBezTo>
                  <a:cubicBezTo>
                    <a:pt x="2" y="93"/>
                    <a:pt x="2" y="93"/>
                    <a:pt x="2" y="93"/>
                  </a:cubicBezTo>
                  <a:cubicBezTo>
                    <a:pt x="2" y="93"/>
                    <a:pt x="2" y="93"/>
                    <a:pt x="2" y="93"/>
                  </a:cubicBezTo>
                  <a:cubicBezTo>
                    <a:pt x="2" y="93"/>
                    <a:pt x="2" y="93"/>
                    <a:pt x="2" y="93"/>
                  </a:cubicBezTo>
                  <a:cubicBezTo>
                    <a:pt x="2" y="93"/>
                    <a:pt x="2" y="93"/>
                    <a:pt x="2" y="93"/>
                  </a:cubicBezTo>
                  <a:cubicBezTo>
                    <a:pt x="2" y="93"/>
                    <a:pt x="2" y="94"/>
                    <a:pt x="2" y="94"/>
                  </a:cubicBezTo>
                  <a:cubicBezTo>
                    <a:pt x="2" y="94"/>
                    <a:pt x="2" y="94"/>
                    <a:pt x="2" y="94"/>
                  </a:cubicBezTo>
                  <a:cubicBezTo>
                    <a:pt x="2" y="94"/>
                    <a:pt x="2" y="94"/>
                    <a:pt x="2" y="94"/>
                  </a:cubicBezTo>
                  <a:cubicBezTo>
                    <a:pt x="2" y="94"/>
                    <a:pt x="2" y="94"/>
                    <a:pt x="2" y="94"/>
                  </a:cubicBezTo>
                  <a:cubicBezTo>
                    <a:pt x="2" y="94"/>
                    <a:pt x="2" y="94"/>
                    <a:pt x="2" y="94"/>
                  </a:cubicBezTo>
                  <a:cubicBezTo>
                    <a:pt x="2" y="94"/>
                    <a:pt x="2" y="94"/>
                    <a:pt x="2" y="94"/>
                  </a:cubicBezTo>
                  <a:cubicBezTo>
                    <a:pt x="2" y="94"/>
                    <a:pt x="2" y="94"/>
                    <a:pt x="2" y="94"/>
                  </a:cubicBezTo>
                  <a:cubicBezTo>
                    <a:pt x="2" y="94"/>
                    <a:pt x="2" y="94"/>
                    <a:pt x="2" y="95"/>
                  </a:cubicBezTo>
                  <a:cubicBezTo>
                    <a:pt x="2" y="95"/>
                    <a:pt x="2" y="95"/>
                    <a:pt x="2" y="95"/>
                  </a:cubicBezTo>
                  <a:cubicBezTo>
                    <a:pt x="2" y="95"/>
                    <a:pt x="2" y="95"/>
                    <a:pt x="2" y="95"/>
                  </a:cubicBezTo>
                  <a:cubicBezTo>
                    <a:pt x="2" y="95"/>
                    <a:pt x="2" y="95"/>
                    <a:pt x="2" y="95"/>
                  </a:cubicBezTo>
                  <a:cubicBezTo>
                    <a:pt x="2" y="95"/>
                    <a:pt x="2" y="95"/>
                    <a:pt x="2" y="95"/>
                  </a:cubicBezTo>
                  <a:cubicBezTo>
                    <a:pt x="2" y="95"/>
                    <a:pt x="2" y="95"/>
                    <a:pt x="2" y="95"/>
                  </a:cubicBezTo>
                  <a:cubicBezTo>
                    <a:pt x="2" y="95"/>
                    <a:pt x="2" y="95"/>
                    <a:pt x="2" y="95"/>
                  </a:cubicBezTo>
                  <a:cubicBezTo>
                    <a:pt x="2" y="95"/>
                    <a:pt x="2" y="95"/>
                    <a:pt x="2" y="95"/>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7"/>
                  </a:cubicBezTo>
                  <a:cubicBezTo>
                    <a:pt x="2" y="97"/>
                    <a:pt x="2" y="97"/>
                    <a:pt x="2" y="97"/>
                  </a:cubicBezTo>
                  <a:cubicBezTo>
                    <a:pt x="2" y="97"/>
                    <a:pt x="2" y="97"/>
                    <a:pt x="2" y="97"/>
                  </a:cubicBezTo>
                  <a:cubicBezTo>
                    <a:pt x="2" y="97"/>
                    <a:pt x="2" y="97"/>
                    <a:pt x="2" y="97"/>
                  </a:cubicBezTo>
                  <a:cubicBezTo>
                    <a:pt x="2" y="97"/>
                    <a:pt x="2" y="97"/>
                    <a:pt x="2" y="97"/>
                  </a:cubicBezTo>
                  <a:cubicBezTo>
                    <a:pt x="2" y="97"/>
                    <a:pt x="2" y="97"/>
                    <a:pt x="3" y="98"/>
                  </a:cubicBezTo>
                  <a:cubicBezTo>
                    <a:pt x="3" y="98"/>
                    <a:pt x="3" y="98"/>
                    <a:pt x="3" y="98"/>
                  </a:cubicBezTo>
                  <a:cubicBezTo>
                    <a:pt x="3" y="98"/>
                    <a:pt x="3" y="98"/>
                    <a:pt x="3" y="98"/>
                  </a:cubicBezTo>
                  <a:cubicBezTo>
                    <a:pt x="3" y="98"/>
                    <a:pt x="3" y="98"/>
                    <a:pt x="3" y="98"/>
                  </a:cubicBezTo>
                  <a:cubicBezTo>
                    <a:pt x="3" y="98"/>
                    <a:pt x="3" y="98"/>
                    <a:pt x="3" y="98"/>
                  </a:cubicBezTo>
                  <a:cubicBezTo>
                    <a:pt x="3" y="98"/>
                    <a:pt x="3" y="98"/>
                    <a:pt x="3" y="98"/>
                  </a:cubicBezTo>
                  <a:cubicBezTo>
                    <a:pt x="3" y="98"/>
                    <a:pt x="3" y="98"/>
                    <a:pt x="3" y="98"/>
                  </a:cubicBezTo>
                  <a:cubicBezTo>
                    <a:pt x="3" y="98"/>
                    <a:pt x="3" y="99"/>
                    <a:pt x="3" y="99"/>
                  </a:cubicBezTo>
                  <a:cubicBezTo>
                    <a:pt x="3" y="99"/>
                    <a:pt x="3" y="99"/>
                    <a:pt x="3" y="99"/>
                  </a:cubicBezTo>
                  <a:cubicBezTo>
                    <a:pt x="3" y="99"/>
                    <a:pt x="3" y="99"/>
                    <a:pt x="3" y="99"/>
                  </a:cubicBezTo>
                  <a:cubicBezTo>
                    <a:pt x="3" y="99"/>
                    <a:pt x="3" y="99"/>
                    <a:pt x="3" y="99"/>
                  </a:cubicBezTo>
                  <a:cubicBezTo>
                    <a:pt x="3" y="99"/>
                    <a:pt x="3" y="99"/>
                    <a:pt x="3" y="99"/>
                  </a:cubicBezTo>
                  <a:cubicBezTo>
                    <a:pt x="3" y="99"/>
                    <a:pt x="3" y="99"/>
                    <a:pt x="3" y="99"/>
                  </a:cubicBezTo>
                  <a:cubicBezTo>
                    <a:pt x="3" y="99"/>
                    <a:pt x="3" y="99"/>
                    <a:pt x="3" y="99"/>
                  </a:cubicBezTo>
                  <a:cubicBezTo>
                    <a:pt x="3" y="99"/>
                    <a:pt x="3" y="99"/>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1"/>
                  </a:cubicBezTo>
                  <a:cubicBezTo>
                    <a:pt x="3" y="101"/>
                    <a:pt x="3" y="101"/>
                    <a:pt x="3" y="101"/>
                  </a:cubicBezTo>
                  <a:cubicBezTo>
                    <a:pt x="12" y="139"/>
                    <a:pt x="45" y="168"/>
                    <a:pt x="85" y="172"/>
                  </a:cubicBezTo>
                  <a:cubicBezTo>
                    <a:pt x="73" y="168"/>
                    <a:pt x="61" y="161"/>
                    <a:pt x="52" y="152"/>
                  </a:cubicBezTo>
                  <a:cubicBezTo>
                    <a:pt x="38" y="140"/>
                    <a:pt x="28" y="125"/>
                    <a:pt x="22" y="107"/>
                  </a:cubicBezTo>
                  <a:cubicBezTo>
                    <a:pt x="20" y="98"/>
                    <a:pt x="18" y="89"/>
                    <a:pt x="16" y="80"/>
                  </a:cubicBezTo>
                  <a:cubicBezTo>
                    <a:pt x="16" y="79"/>
                    <a:pt x="16" y="79"/>
                    <a:pt x="16" y="79"/>
                  </a:cubicBezTo>
                  <a:cubicBezTo>
                    <a:pt x="15" y="60"/>
                    <a:pt x="19" y="42"/>
                    <a:pt x="27" y="24"/>
                  </a:cubicBezTo>
                  <a:cubicBezTo>
                    <a:pt x="32" y="17"/>
                    <a:pt x="37" y="10"/>
                    <a:pt x="42" y="2"/>
                  </a:cubicBezTo>
                  <a:cubicBezTo>
                    <a:pt x="43" y="1"/>
                    <a:pt x="44" y="1"/>
                    <a:pt x="45"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dirty="0"/>
            </a:p>
          </p:txBody>
        </p:sp>
        <p:sp>
          <p:nvSpPr>
            <p:cNvPr id="182" name="Hình chữ nhật 48"/>
            <p:cNvSpPr>
              <a:spLocks noChangeArrowheads="1"/>
            </p:cNvSpPr>
            <p:nvPr/>
          </p:nvSpPr>
          <p:spPr bwMode="auto">
            <a:xfrm>
              <a:off x="4170550" y="3623112"/>
              <a:ext cx="142875" cy="161925"/>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bodyPr>
            <a:lstStyle/>
            <a:p>
              <a:pPr rtl="0"/>
              <a:endParaRPr lang="vi-VN" dirty="0"/>
            </a:p>
          </p:txBody>
        </p:sp>
        <p:sp>
          <p:nvSpPr>
            <p:cNvPr id="183" name="Hình chữ nhật 49"/>
            <p:cNvSpPr>
              <a:spLocks noChangeArrowheads="1"/>
            </p:cNvSpPr>
            <p:nvPr/>
          </p:nvSpPr>
          <p:spPr bwMode="auto">
            <a:xfrm>
              <a:off x="4193410" y="3540562"/>
              <a:ext cx="131446"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vi-VN" sz="2100" b="1" i="0" u="none" strike="noStrike" cap="none" normalizeH="0" dirty="0">
                  <a:ln>
                    <a:noFill/>
                  </a:ln>
                  <a:solidFill>
                    <a:srgbClr val="FF9936"/>
                  </a:solidFill>
                  <a:effectLst/>
                  <a:latin typeface="Raleway" panose="020B0003030101060003" pitchFamily="34" charset="0"/>
                </a:rPr>
                <a:t>1</a:t>
              </a:r>
              <a:endParaRPr kumimoji="0" lang="vi-VN" altLang="en-US" sz="1800" b="0" i="0" u="none" strike="noStrike" cap="none" normalizeH="0" baseline="0" dirty="0">
                <a:ln>
                  <a:noFill/>
                </a:ln>
                <a:solidFill>
                  <a:schemeClr val="tx1"/>
                </a:solidFill>
                <a:effectLst/>
              </a:endParaRPr>
            </a:p>
          </p:txBody>
        </p:sp>
        <p:sp>
          <p:nvSpPr>
            <p:cNvPr id="186" name="Hình tự do 52"/>
            <p:cNvSpPr>
              <a:spLocks noEditPoints="1"/>
            </p:cNvSpPr>
            <p:nvPr/>
          </p:nvSpPr>
          <p:spPr bwMode="auto">
            <a:xfrm>
              <a:off x="3994150" y="3978666"/>
              <a:ext cx="60325" cy="158750"/>
            </a:xfrm>
            <a:custGeom>
              <a:avLst/>
              <a:gdLst>
                <a:gd name="T0" fmla="*/ 0 w 25"/>
                <a:gd name="T1" fmla="*/ 65 h 65"/>
                <a:gd name="T2" fmla="*/ 0 w 25"/>
                <a:gd name="T3" fmla="*/ 65 h 65"/>
                <a:gd name="T4" fmla="*/ 0 w 25"/>
                <a:gd name="T5" fmla="*/ 65 h 65"/>
                <a:gd name="T6" fmla="*/ 0 w 25"/>
                <a:gd name="T7" fmla="*/ 65 h 65"/>
                <a:gd name="T8" fmla="*/ 0 w 25"/>
                <a:gd name="T9" fmla="*/ 65 h 65"/>
                <a:gd name="T10" fmla="*/ 0 w 25"/>
                <a:gd name="T11" fmla="*/ 65 h 65"/>
                <a:gd name="T12" fmla="*/ 0 w 25"/>
                <a:gd name="T13" fmla="*/ 64 h 65"/>
                <a:gd name="T14" fmla="*/ 0 w 25"/>
                <a:gd name="T15" fmla="*/ 64 h 65"/>
                <a:gd name="T16" fmla="*/ 0 w 25"/>
                <a:gd name="T17" fmla="*/ 64 h 65"/>
                <a:gd name="T18" fmla="*/ 0 w 25"/>
                <a:gd name="T19" fmla="*/ 64 h 65"/>
                <a:gd name="T20" fmla="*/ 0 w 25"/>
                <a:gd name="T21" fmla="*/ 64 h 65"/>
                <a:gd name="T22" fmla="*/ 0 w 25"/>
                <a:gd name="T23" fmla="*/ 64 h 65"/>
                <a:gd name="T24" fmla="*/ 0 w 25"/>
                <a:gd name="T25" fmla="*/ 64 h 65"/>
                <a:gd name="T26" fmla="*/ 0 w 25"/>
                <a:gd name="T27" fmla="*/ 64 h 65"/>
                <a:gd name="T28" fmla="*/ 0 w 25"/>
                <a:gd name="T29" fmla="*/ 64 h 65"/>
                <a:gd name="T30" fmla="*/ 0 w 25"/>
                <a:gd name="T31" fmla="*/ 63 h 65"/>
                <a:gd name="T32" fmla="*/ 0 w 25"/>
                <a:gd name="T33" fmla="*/ 64 h 65"/>
                <a:gd name="T34" fmla="*/ 0 w 25"/>
                <a:gd name="T35" fmla="*/ 64 h 65"/>
                <a:gd name="T36" fmla="*/ 0 w 25"/>
                <a:gd name="T37" fmla="*/ 63 h 65"/>
                <a:gd name="T38" fmla="*/ 25 w 25"/>
                <a:gd name="T39" fmla="*/ 0 h 65"/>
                <a:gd name="T40" fmla="*/ 0 w 25"/>
                <a:gd name="T41" fmla="*/ 63 h 65"/>
                <a:gd name="T42" fmla="*/ 25 w 25"/>
                <a:gd name="T43" fmla="*/ 0 h 65"/>
                <a:gd name="T44" fmla="*/ 25 w 25"/>
                <a:gd name="T45" fmla="*/ 0 h 65"/>
                <a:gd name="T46" fmla="*/ 25 w 25"/>
                <a:gd name="T47" fmla="*/ 0 h 65"/>
                <a:gd name="T48" fmla="*/ 25 w 25"/>
                <a:gd name="T49"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 h="65">
                  <a:moveTo>
                    <a:pt x="0" y="65"/>
                  </a:moveTo>
                  <a:cubicBezTo>
                    <a:pt x="0" y="65"/>
                    <a:pt x="0" y="65"/>
                    <a:pt x="0" y="65"/>
                  </a:cubicBezTo>
                  <a:cubicBezTo>
                    <a:pt x="0" y="65"/>
                    <a:pt x="0" y="65"/>
                    <a:pt x="0" y="65"/>
                  </a:cubicBezTo>
                  <a:moveTo>
                    <a:pt x="0" y="65"/>
                  </a:moveTo>
                  <a:cubicBezTo>
                    <a:pt x="0" y="65"/>
                    <a:pt x="0" y="65"/>
                    <a:pt x="0" y="65"/>
                  </a:cubicBezTo>
                  <a:cubicBezTo>
                    <a:pt x="0" y="65"/>
                    <a:pt x="0" y="65"/>
                    <a:pt x="0" y="65"/>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3"/>
                  </a:moveTo>
                  <a:cubicBezTo>
                    <a:pt x="0" y="63"/>
                    <a:pt x="0" y="64"/>
                    <a:pt x="0" y="64"/>
                  </a:cubicBezTo>
                  <a:cubicBezTo>
                    <a:pt x="0" y="64"/>
                    <a:pt x="0" y="64"/>
                    <a:pt x="0" y="64"/>
                  </a:cubicBezTo>
                  <a:cubicBezTo>
                    <a:pt x="0" y="64"/>
                    <a:pt x="0" y="63"/>
                    <a:pt x="0" y="63"/>
                  </a:cubicBezTo>
                  <a:moveTo>
                    <a:pt x="25" y="0"/>
                  </a:moveTo>
                  <a:cubicBezTo>
                    <a:pt x="10" y="17"/>
                    <a:pt x="0" y="39"/>
                    <a:pt x="0" y="63"/>
                  </a:cubicBezTo>
                  <a:cubicBezTo>
                    <a:pt x="0" y="39"/>
                    <a:pt x="10" y="17"/>
                    <a:pt x="25" y="0"/>
                  </a:cubicBezTo>
                  <a:moveTo>
                    <a:pt x="25" y="0"/>
                  </a:moveTo>
                  <a:cubicBezTo>
                    <a:pt x="25" y="0"/>
                    <a:pt x="25" y="0"/>
                    <a:pt x="25" y="0"/>
                  </a:cubicBezTo>
                  <a:cubicBezTo>
                    <a:pt x="25" y="0"/>
                    <a:pt x="25" y="0"/>
                    <a:pt x="25"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dirty="0"/>
            </a:p>
          </p:txBody>
        </p:sp>
      </p:grpSp>
      <p:sp>
        <p:nvSpPr>
          <p:cNvPr id="192" name="Hình tự do 58"/>
          <p:cNvSpPr>
            <a:spLocks noEditPoints="1"/>
          </p:cNvSpPr>
          <p:nvPr/>
        </p:nvSpPr>
        <p:spPr bwMode="auto">
          <a:xfrm>
            <a:off x="4979042" y="4732728"/>
            <a:ext cx="44450" cy="222250"/>
          </a:xfrm>
          <a:custGeom>
            <a:avLst/>
            <a:gdLst>
              <a:gd name="T0" fmla="*/ 7 w 18"/>
              <a:gd name="T1" fmla="*/ 91 h 91"/>
              <a:gd name="T2" fmla="*/ 7 w 18"/>
              <a:gd name="T3" fmla="*/ 91 h 91"/>
              <a:gd name="T4" fmla="*/ 7 w 18"/>
              <a:gd name="T5" fmla="*/ 91 h 91"/>
              <a:gd name="T6" fmla="*/ 7 w 18"/>
              <a:gd name="T7" fmla="*/ 91 h 91"/>
              <a:gd name="T8" fmla="*/ 7 w 18"/>
              <a:gd name="T9" fmla="*/ 91 h 91"/>
              <a:gd name="T10" fmla="*/ 7 w 18"/>
              <a:gd name="T11" fmla="*/ 91 h 91"/>
              <a:gd name="T12" fmla="*/ 7 w 18"/>
              <a:gd name="T13" fmla="*/ 91 h 91"/>
              <a:gd name="T14" fmla="*/ 7 w 18"/>
              <a:gd name="T15" fmla="*/ 91 h 91"/>
              <a:gd name="T16" fmla="*/ 7 w 18"/>
              <a:gd name="T17" fmla="*/ 91 h 91"/>
              <a:gd name="T18" fmla="*/ 7 w 18"/>
              <a:gd name="T19" fmla="*/ 91 h 91"/>
              <a:gd name="T20" fmla="*/ 7 w 18"/>
              <a:gd name="T21" fmla="*/ 91 h 91"/>
              <a:gd name="T22" fmla="*/ 7 w 18"/>
              <a:gd name="T23" fmla="*/ 91 h 91"/>
              <a:gd name="T24" fmla="*/ 6 w 18"/>
              <a:gd name="T25" fmla="*/ 90 h 91"/>
              <a:gd name="T26" fmla="*/ 7 w 18"/>
              <a:gd name="T27" fmla="*/ 91 h 91"/>
              <a:gd name="T28" fmla="*/ 6 w 18"/>
              <a:gd name="T29" fmla="*/ 90 h 91"/>
              <a:gd name="T30" fmla="*/ 0 w 18"/>
              <a:gd name="T31" fmla="*/ 57 h 91"/>
              <a:gd name="T32" fmla="*/ 6 w 18"/>
              <a:gd name="T33" fmla="*/ 90 h 91"/>
              <a:gd name="T34" fmla="*/ 0 w 18"/>
              <a:gd name="T35" fmla="*/ 57 h 91"/>
              <a:gd name="T36" fmla="*/ 0 w 18"/>
              <a:gd name="T37" fmla="*/ 57 h 91"/>
              <a:gd name="T38" fmla="*/ 0 w 18"/>
              <a:gd name="T39" fmla="*/ 57 h 91"/>
              <a:gd name="T40" fmla="*/ 0 w 18"/>
              <a:gd name="T41" fmla="*/ 57 h 91"/>
              <a:gd name="T42" fmla="*/ 0 w 18"/>
              <a:gd name="T43" fmla="*/ 57 h 91"/>
              <a:gd name="T44" fmla="*/ 0 w 18"/>
              <a:gd name="T45" fmla="*/ 57 h 91"/>
              <a:gd name="T46" fmla="*/ 0 w 18"/>
              <a:gd name="T47" fmla="*/ 57 h 91"/>
              <a:gd name="T48" fmla="*/ 0 w 18"/>
              <a:gd name="T49" fmla="*/ 56 h 91"/>
              <a:gd name="T50" fmla="*/ 0 w 18"/>
              <a:gd name="T51" fmla="*/ 57 h 91"/>
              <a:gd name="T52" fmla="*/ 0 w 18"/>
              <a:gd name="T53" fmla="*/ 56 h 91"/>
              <a:gd name="T54" fmla="*/ 0 w 18"/>
              <a:gd name="T55" fmla="*/ 56 h 91"/>
              <a:gd name="T56" fmla="*/ 0 w 18"/>
              <a:gd name="T57" fmla="*/ 56 h 91"/>
              <a:gd name="T58" fmla="*/ 0 w 18"/>
              <a:gd name="T59" fmla="*/ 56 h 91"/>
              <a:gd name="T60" fmla="*/ 0 w 18"/>
              <a:gd name="T61" fmla="*/ 56 h 91"/>
              <a:gd name="T62" fmla="*/ 0 w 18"/>
              <a:gd name="T63" fmla="*/ 56 h 91"/>
              <a:gd name="T64" fmla="*/ 0 w 18"/>
              <a:gd name="T65" fmla="*/ 56 h 91"/>
              <a:gd name="T66" fmla="*/ 0 w 18"/>
              <a:gd name="T67" fmla="*/ 56 h 91"/>
              <a:gd name="T68" fmla="*/ 0 w 18"/>
              <a:gd name="T69" fmla="*/ 56 h 91"/>
              <a:gd name="T70" fmla="*/ 0 w 18"/>
              <a:gd name="T71" fmla="*/ 56 h 91"/>
              <a:gd name="T72" fmla="*/ 0 w 18"/>
              <a:gd name="T73" fmla="*/ 55 h 91"/>
              <a:gd name="T74" fmla="*/ 0 w 18"/>
              <a:gd name="T75" fmla="*/ 56 h 91"/>
              <a:gd name="T76" fmla="*/ 0 w 18"/>
              <a:gd name="T77" fmla="*/ 56 h 91"/>
              <a:gd name="T78" fmla="*/ 0 w 18"/>
              <a:gd name="T79" fmla="*/ 55 h 91"/>
              <a:gd name="T80" fmla="*/ 18 w 18"/>
              <a:gd name="T81" fmla="*/ 0 h 91"/>
              <a:gd name="T82" fmla="*/ 0 w 18"/>
              <a:gd name="T83" fmla="*/ 55 h 91"/>
              <a:gd name="T84" fmla="*/ 18 w 18"/>
              <a:gd name="T85" fmla="*/ 0 h 91"/>
              <a:gd name="T86" fmla="*/ 18 w 18"/>
              <a:gd name="T87" fmla="*/ 0 h 91"/>
              <a:gd name="T88" fmla="*/ 18 w 18"/>
              <a:gd name="T89" fmla="*/ 0 h 91"/>
              <a:gd name="T90" fmla="*/ 18 w 18"/>
              <a:gd name="T91" fmla="*/ 0 h 91"/>
              <a:gd name="T92" fmla="*/ 18 w 18"/>
              <a:gd name="T93" fmla="*/ 0 h 91"/>
              <a:gd name="T94" fmla="*/ 18 w 18"/>
              <a:gd name="T95" fmla="*/ 0 h 91"/>
              <a:gd name="T96" fmla="*/ 18 w 18"/>
              <a:gd name="T97"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8" h="91">
                <a:moveTo>
                  <a:pt x="7" y="91"/>
                </a:moveTo>
                <a:cubicBezTo>
                  <a:pt x="7" y="91"/>
                  <a:pt x="7" y="91"/>
                  <a:pt x="7" y="91"/>
                </a:cubicBezTo>
                <a:cubicBezTo>
                  <a:pt x="7" y="91"/>
                  <a:pt x="7" y="91"/>
                  <a:pt x="7" y="91"/>
                </a:cubicBezTo>
                <a:moveTo>
                  <a:pt x="7" y="91"/>
                </a:moveTo>
                <a:cubicBezTo>
                  <a:pt x="7" y="91"/>
                  <a:pt x="7" y="91"/>
                  <a:pt x="7" y="91"/>
                </a:cubicBezTo>
                <a:cubicBezTo>
                  <a:pt x="7" y="91"/>
                  <a:pt x="7" y="91"/>
                  <a:pt x="7" y="91"/>
                </a:cubicBezTo>
                <a:moveTo>
                  <a:pt x="7" y="91"/>
                </a:moveTo>
                <a:cubicBezTo>
                  <a:pt x="7" y="91"/>
                  <a:pt x="7" y="91"/>
                  <a:pt x="7" y="91"/>
                </a:cubicBezTo>
                <a:cubicBezTo>
                  <a:pt x="7" y="91"/>
                  <a:pt x="7" y="91"/>
                  <a:pt x="7" y="91"/>
                </a:cubicBezTo>
                <a:moveTo>
                  <a:pt x="7" y="91"/>
                </a:moveTo>
                <a:cubicBezTo>
                  <a:pt x="7" y="91"/>
                  <a:pt x="7" y="91"/>
                  <a:pt x="7" y="91"/>
                </a:cubicBezTo>
                <a:cubicBezTo>
                  <a:pt x="7" y="91"/>
                  <a:pt x="7" y="91"/>
                  <a:pt x="7" y="91"/>
                </a:cubicBezTo>
                <a:moveTo>
                  <a:pt x="6" y="90"/>
                </a:moveTo>
                <a:cubicBezTo>
                  <a:pt x="6" y="90"/>
                  <a:pt x="6" y="90"/>
                  <a:pt x="7" y="91"/>
                </a:cubicBezTo>
                <a:cubicBezTo>
                  <a:pt x="6" y="90"/>
                  <a:pt x="6" y="90"/>
                  <a:pt x="6" y="90"/>
                </a:cubicBezTo>
                <a:moveTo>
                  <a:pt x="0" y="57"/>
                </a:moveTo>
                <a:cubicBezTo>
                  <a:pt x="0" y="69"/>
                  <a:pt x="2" y="80"/>
                  <a:pt x="6" y="90"/>
                </a:cubicBezTo>
                <a:cubicBezTo>
                  <a:pt x="2" y="80"/>
                  <a:pt x="0" y="69"/>
                  <a:pt x="0" y="57"/>
                </a:cubicBezTo>
                <a:moveTo>
                  <a:pt x="0" y="57"/>
                </a:moveTo>
                <a:cubicBezTo>
                  <a:pt x="0" y="57"/>
                  <a:pt x="0" y="57"/>
                  <a:pt x="0" y="57"/>
                </a:cubicBezTo>
                <a:cubicBezTo>
                  <a:pt x="0" y="57"/>
                  <a:pt x="0" y="57"/>
                  <a:pt x="0" y="57"/>
                </a:cubicBezTo>
                <a:moveTo>
                  <a:pt x="0" y="57"/>
                </a:moveTo>
                <a:cubicBezTo>
                  <a:pt x="0" y="57"/>
                  <a:pt x="0" y="57"/>
                  <a:pt x="0" y="57"/>
                </a:cubicBezTo>
                <a:cubicBezTo>
                  <a:pt x="0" y="57"/>
                  <a:pt x="0" y="57"/>
                  <a:pt x="0" y="57"/>
                </a:cubicBezTo>
                <a:moveTo>
                  <a:pt x="0" y="56"/>
                </a:moveTo>
                <a:cubicBezTo>
                  <a:pt x="0" y="57"/>
                  <a:pt x="0" y="57"/>
                  <a:pt x="0" y="57"/>
                </a:cubicBezTo>
                <a:cubicBezTo>
                  <a:pt x="0" y="57"/>
                  <a:pt x="0" y="57"/>
                  <a:pt x="0" y="56"/>
                </a:cubicBezTo>
                <a:moveTo>
                  <a:pt x="0" y="56"/>
                </a:moveTo>
                <a:cubicBezTo>
                  <a:pt x="0" y="56"/>
                  <a:pt x="0" y="56"/>
                  <a:pt x="0" y="56"/>
                </a:cubicBezTo>
                <a:cubicBezTo>
                  <a:pt x="0" y="56"/>
                  <a:pt x="0" y="56"/>
                  <a:pt x="0" y="56"/>
                </a:cubicBezTo>
                <a:moveTo>
                  <a:pt x="0" y="56"/>
                </a:moveTo>
                <a:cubicBezTo>
                  <a:pt x="0" y="56"/>
                  <a:pt x="0" y="56"/>
                  <a:pt x="0" y="56"/>
                </a:cubicBezTo>
                <a:cubicBezTo>
                  <a:pt x="0" y="56"/>
                  <a:pt x="0" y="56"/>
                  <a:pt x="0" y="56"/>
                </a:cubicBezTo>
                <a:moveTo>
                  <a:pt x="0" y="56"/>
                </a:moveTo>
                <a:cubicBezTo>
                  <a:pt x="0" y="56"/>
                  <a:pt x="0" y="56"/>
                  <a:pt x="0" y="56"/>
                </a:cubicBezTo>
                <a:cubicBezTo>
                  <a:pt x="0" y="56"/>
                  <a:pt x="0" y="56"/>
                  <a:pt x="0" y="56"/>
                </a:cubicBezTo>
                <a:moveTo>
                  <a:pt x="0" y="55"/>
                </a:moveTo>
                <a:cubicBezTo>
                  <a:pt x="0" y="55"/>
                  <a:pt x="0" y="55"/>
                  <a:pt x="0" y="56"/>
                </a:cubicBezTo>
                <a:cubicBezTo>
                  <a:pt x="0" y="56"/>
                  <a:pt x="0" y="56"/>
                  <a:pt x="0" y="56"/>
                </a:cubicBezTo>
                <a:cubicBezTo>
                  <a:pt x="0" y="55"/>
                  <a:pt x="0" y="55"/>
                  <a:pt x="0" y="55"/>
                </a:cubicBezTo>
                <a:moveTo>
                  <a:pt x="18" y="0"/>
                </a:moveTo>
                <a:cubicBezTo>
                  <a:pt x="7" y="15"/>
                  <a:pt x="0" y="35"/>
                  <a:pt x="0" y="55"/>
                </a:cubicBezTo>
                <a:cubicBezTo>
                  <a:pt x="0" y="35"/>
                  <a:pt x="7" y="15"/>
                  <a:pt x="18" y="0"/>
                </a:cubicBezTo>
                <a:moveTo>
                  <a:pt x="18" y="0"/>
                </a:moveTo>
                <a:cubicBezTo>
                  <a:pt x="18" y="0"/>
                  <a:pt x="18" y="0"/>
                  <a:pt x="18" y="0"/>
                </a:cubicBezTo>
                <a:cubicBezTo>
                  <a:pt x="18" y="0"/>
                  <a:pt x="18" y="0"/>
                  <a:pt x="18" y="0"/>
                </a:cubicBezTo>
                <a:moveTo>
                  <a:pt x="18" y="0"/>
                </a:moveTo>
                <a:cubicBezTo>
                  <a:pt x="18" y="0"/>
                  <a:pt x="18" y="0"/>
                  <a:pt x="18" y="0"/>
                </a:cubicBezTo>
                <a:cubicBezTo>
                  <a:pt x="18" y="0"/>
                  <a:pt x="18" y="0"/>
                  <a:pt x="18"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dirty="0"/>
          </a:p>
        </p:txBody>
      </p:sp>
      <p:grpSp>
        <p:nvGrpSpPr>
          <p:cNvPr id="6" name="Nhóm 5">
            <a:extLst>
              <a:ext uri="{FF2B5EF4-FFF2-40B4-BE49-F238E27FC236}">
                <a16:creationId xmlns:a16="http://schemas.microsoft.com/office/drawing/2014/main" xmlns="" id="{9904C281-CCA8-4FD4-A293-FE67ED6D76E0}"/>
              </a:ext>
            </a:extLst>
          </p:cNvPr>
          <p:cNvGrpSpPr/>
          <p:nvPr/>
        </p:nvGrpSpPr>
        <p:grpSpPr>
          <a:xfrm>
            <a:off x="3670790" y="5508222"/>
            <a:ext cx="629286" cy="577850"/>
            <a:chOff x="3281363" y="5157861"/>
            <a:chExt cx="629286" cy="577850"/>
          </a:xfrm>
        </p:grpSpPr>
        <p:sp>
          <p:nvSpPr>
            <p:cNvPr id="196" name="Hình tự do 62"/>
            <p:cNvSpPr>
              <a:spLocks/>
            </p:cNvSpPr>
            <p:nvPr/>
          </p:nvSpPr>
          <p:spPr bwMode="auto">
            <a:xfrm>
              <a:off x="3332799" y="5157861"/>
              <a:ext cx="577850" cy="577850"/>
            </a:xfrm>
            <a:custGeom>
              <a:avLst/>
              <a:gdLst>
                <a:gd name="T0" fmla="*/ 122 w 236"/>
                <a:gd name="T1" fmla="*/ 234 h 236"/>
                <a:gd name="T2" fmla="*/ 234 w 236"/>
                <a:gd name="T3" fmla="*/ 114 h 236"/>
                <a:gd name="T4" fmla="*/ 114 w 236"/>
                <a:gd name="T5" fmla="*/ 2 h 236"/>
                <a:gd name="T6" fmla="*/ 2 w 236"/>
                <a:gd name="T7" fmla="*/ 122 h 236"/>
                <a:gd name="T8" fmla="*/ 122 w 236"/>
                <a:gd name="T9" fmla="*/ 234 h 236"/>
              </a:gdLst>
              <a:ahLst/>
              <a:cxnLst>
                <a:cxn ang="0">
                  <a:pos x="T0" y="T1"/>
                </a:cxn>
                <a:cxn ang="0">
                  <a:pos x="T2" y="T3"/>
                </a:cxn>
                <a:cxn ang="0">
                  <a:pos x="T4" y="T5"/>
                </a:cxn>
                <a:cxn ang="0">
                  <a:pos x="T6" y="T7"/>
                </a:cxn>
                <a:cxn ang="0">
                  <a:pos x="T8" y="T9"/>
                </a:cxn>
              </a:cxnLst>
              <a:rect l="0" t="0" r="r" b="b"/>
              <a:pathLst>
                <a:path w="236" h="236">
                  <a:moveTo>
                    <a:pt x="122" y="234"/>
                  </a:moveTo>
                  <a:cubicBezTo>
                    <a:pt x="186" y="231"/>
                    <a:pt x="236" y="178"/>
                    <a:pt x="234" y="114"/>
                  </a:cubicBezTo>
                  <a:cubicBezTo>
                    <a:pt x="232" y="50"/>
                    <a:pt x="178" y="0"/>
                    <a:pt x="114" y="2"/>
                  </a:cubicBezTo>
                  <a:cubicBezTo>
                    <a:pt x="50" y="4"/>
                    <a:pt x="0" y="58"/>
                    <a:pt x="2" y="122"/>
                  </a:cubicBezTo>
                  <a:cubicBezTo>
                    <a:pt x="4" y="186"/>
                    <a:pt x="58" y="236"/>
                    <a:pt x="122" y="234"/>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dirty="0"/>
            </a:p>
          </p:txBody>
        </p:sp>
        <p:sp>
          <p:nvSpPr>
            <p:cNvPr id="197" name="Hình tự do 63"/>
            <p:cNvSpPr>
              <a:spLocks/>
            </p:cNvSpPr>
            <p:nvPr/>
          </p:nvSpPr>
          <p:spPr bwMode="auto">
            <a:xfrm>
              <a:off x="3389949" y="5215011"/>
              <a:ext cx="465138" cy="463550"/>
            </a:xfrm>
            <a:custGeom>
              <a:avLst/>
              <a:gdLst>
                <a:gd name="T0" fmla="*/ 98 w 190"/>
                <a:gd name="T1" fmla="*/ 188 h 190"/>
                <a:gd name="T2" fmla="*/ 188 w 190"/>
                <a:gd name="T3" fmla="*/ 91 h 190"/>
                <a:gd name="T4" fmla="*/ 92 w 190"/>
                <a:gd name="T5" fmla="*/ 1 h 190"/>
                <a:gd name="T6" fmla="*/ 1 w 190"/>
                <a:gd name="T7" fmla="*/ 98 h 190"/>
                <a:gd name="T8" fmla="*/ 98 w 190"/>
                <a:gd name="T9" fmla="*/ 188 h 190"/>
              </a:gdLst>
              <a:ahLst/>
              <a:cxnLst>
                <a:cxn ang="0">
                  <a:pos x="T0" y="T1"/>
                </a:cxn>
                <a:cxn ang="0">
                  <a:pos x="T2" y="T3"/>
                </a:cxn>
                <a:cxn ang="0">
                  <a:pos x="T4" y="T5"/>
                </a:cxn>
                <a:cxn ang="0">
                  <a:pos x="T6" y="T7"/>
                </a:cxn>
                <a:cxn ang="0">
                  <a:pos x="T8" y="T9"/>
                </a:cxn>
              </a:cxnLst>
              <a:rect l="0" t="0" r="r" b="b"/>
              <a:pathLst>
                <a:path w="190" h="190">
                  <a:moveTo>
                    <a:pt x="98" y="188"/>
                  </a:moveTo>
                  <a:cubicBezTo>
                    <a:pt x="150" y="186"/>
                    <a:pt x="190" y="143"/>
                    <a:pt x="188" y="91"/>
                  </a:cubicBezTo>
                  <a:cubicBezTo>
                    <a:pt x="186" y="40"/>
                    <a:pt x="143" y="0"/>
                    <a:pt x="92" y="1"/>
                  </a:cubicBezTo>
                  <a:cubicBezTo>
                    <a:pt x="40" y="3"/>
                    <a:pt x="0" y="47"/>
                    <a:pt x="1" y="98"/>
                  </a:cubicBezTo>
                  <a:cubicBezTo>
                    <a:pt x="3" y="149"/>
                    <a:pt x="47" y="190"/>
                    <a:pt x="98" y="188"/>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dirty="0"/>
            </a:p>
          </p:txBody>
        </p:sp>
        <p:sp>
          <p:nvSpPr>
            <p:cNvPr id="198" name="Hình tự do 64"/>
            <p:cNvSpPr>
              <a:spLocks noEditPoints="1"/>
            </p:cNvSpPr>
            <p:nvPr/>
          </p:nvSpPr>
          <p:spPr bwMode="auto">
            <a:xfrm>
              <a:off x="3281363" y="5326453"/>
              <a:ext cx="17463" cy="168275"/>
            </a:xfrm>
            <a:custGeom>
              <a:avLst/>
              <a:gdLst>
                <a:gd name="T0" fmla="*/ 7 w 7"/>
                <a:gd name="T1" fmla="*/ 69 h 69"/>
                <a:gd name="T2" fmla="*/ 7 w 7"/>
                <a:gd name="T3" fmla="*/ 69 h 69"/>
                <a:gd name="T4" fmla="*/ 7 w 7"/>
                <a:gd name="T5" fmla="*/ 69 h 69"/>
                <a:gd name="T6" fmla="*/ 7 w 7"/>
                <a:gd name="T7" fmla="*/ 68 h 69"/>
                <a:gd name="T8" fmla="*/ 6 w 7"/>
                <a:gd name="T9" fmla="*/ 67 h 69"/>
                <a:gd name="T10" fmla="*/ 6 w 7"/>
                <a:gd name="T11" fmla="*/ 66 h 69"/>
                <a:gd name="T12" fmla="*/ 6 w 7"/>
                <a:gd name="T13" fmla="*/ 66 h 69"/>
                <a:gd name="T14" fmla="*/ 6 w 7"/>
                <a:gd name="T15" fmla="*/ 66 h 69"/>
                <a:gd name="T16" fmla="*/ 6 w 7"/>
                <a:gd name="T17" fmla="*/ 66 h 69"/>
                <a:gd name="T18" fmla="*/ 5 w 7"/>
                <a:gd name="T19" fmla="*/ 65 h 69"/>
                <a:gd name="T20" fmla="*/ 5 w 7"/>
                <a:gd name="T21" fmla="*/ 65 h 69"/>
                <a:gd name="T22" fmla="*/ 5 w 7"/>
                <a:gd name="T23" fmla="*/ 65 h 69"/>
                <a:gd name="T24" fmla="*/ 5 w 7"/>
                <a:gd name="T25" fmla="*/ 64 h 69"/>
                <a:gd name="T26" fmla="*/ 5 w 7"/>
                <a:gd name="T27" fmla="*/ 64 h 69"/>
                <a:gd name="T28" fmla="*/ 5 w 7"/>
                <a:gd name="T29" fmla="*/ 63 h 69"/>
                <a:gd name="T30" fmla="*/ 5 w 7"/>
                <a:gd name="T31" fmla="*/ 63 h 69"/>
                <a:gd name="T32" fmla="*/ 5 w 7"/>
                <a:gd name="T33" fmla="*/ 63 h 69"/>
                <a:gd name="T34" fmla="*/ 5 w 7"/>
                <a:gd name="T35" fmla="*/ 62 h 69"/>
                <a:gd name="T36" fmla="*/ 4 w 7"/>
                <a:gd name="T37" fmla="*/ 62 h 69"/>
                <a:gd name="T38" fmla="*/ 4 w 7"/>
                <a:gd name="T39" fmla="*/ 62 h 69"/>
                <a:gd name="T40" fmla="*/ 4 w 7"/>
                <a:gd name="T41" fmla="*/ 61 h 69"/>
                <a:gd name="T42" fmla="*/ 4 w 7"/>
                <a:gd name="T43" fmla="*/ 60 h 69"/>
                <a:gd name="T44" fmla="*/ 4 w 7"/>
                <a:gd name="T45" fmla="*/ 60 h 69"/>
                <a:gd name="T46" fmla="*/ 4 w 7"/>
                <a:gd name="T47" fmla="*/ 60 h 69"/>
                <a:gd name="T48" fmla="*/ 4 w 7"/>
                <a:gd name="T49" fmla="*/ 60 h 69"/>
                <a:gd name="T50" fmla="*/ 4 w 7"/>
                <a:gd name="T51" fmla="*/ 59 h 69"/>
                <a:gd name="T52" fmla="*/ 4 w 7"/>
                <a:gd name="T53" fmla="*/ 59 h 69"/>
                <a:gd name="T54" fmla="*/ 3 w 7"/>
                <a:gd name="T55" fmla="*/ 59 h 69"/>
                <a:gd name="T56" fmla="*/ 3 w 7"/>
                <a:gd name="T57" fmla="*/ 57 h 69"/>
                <a:gd name="T58" fmla="*/ 3 w 7"/>
                <a:gd name="T59" fmla="*/ 57 h 69"/>
                <a:gd name="T60" fmla="*/ 3 w 7"/>
                <a:gd name="T61" fmla="*/ 56 h 69"/>
                <a:gd name="T62" fmla="*/ 3 w 7"/>
                <a:gd name="T63" fmla="*/ 56 h 69"/>
                <a:gd name="T64" fmla="*/ 3 w 7"/>
                <a:gd name="T65" fmla="*/ 56 h 69"/>
                <a:gd name="T66" fmla="*/ 0 w 7"/>
                <a:gd name="T67" fmla="*/ 40 h 69"/>
                <a:gd name="T68" fmla="*/ 0 w 7"/>
                <a:gd name="T69" fmla="*/ 40 h 69"/>
                <a:gd name="T70" fmla="*/ 0 w 7"/>
                <a:gd name="T71" fmla="*/ 40 h 69"/>
                <a:gd name="T72" fmla="*/ 0 w 7"/>
                <a:gd name="T73" fmla="*/ 40 h 69"/>
                <a:gd name="T74" fmla="*/ 0 w 7"/>
                <a:gd name="T75" fmla="*/ 39 h 69"/>
                <a:gd name="T76" fmla="*/ 0 w 7"/>
                <a:gd name="T77" fmla="*/ 39 h 69"/>
                <a:gd name="T78" fmla="*/ 0 w 7"/>
                <a:gd name="T79" fmla="*/ 39 h 69"/>
                <a:gd name="T80" fmla="*/ 0 w 7"/>
                <a:gd name="T81" fmla="*/ 38 h 69"/>
                <a:gd name="T82" fmla="*/ 0 w 7"/>
                <a:gd name="T83" fmla="*/ 38 h 69"/>
                <a:gd name="T84" fmla="*/ 0 w 7"/>
                <a:gd name="T85" fmla="*/ 38 h 69"/>
                <a:gd name="T86" fmla="*/ 7 w 7"/>
                <a:gd name="T87" fmla="*/ 0 h 69"/>
                <a:gd name="T88" fmla="*/ 7 w 7"/>
                <a:gd name="T89" fmla="*/ 0 h 69"/>
                <a:gd name="T90" fmla="*/ 7 w 7"/>
                <a:gd name="T91" fmla="*/ 0 h 69"/>
                <a:gd name="T92" fmla="*/ 7 w 7"/>
                <a:gd name="T93"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 h="69">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8"/>
                  </a:moveTo>
                  <a:cubicBezTo>
                    <a:pt x="7" y="68"/>
                    <a:pt x="7" y="68"/>
                    <a:pt x="7" y="68"/>
                  </a:cubicBezTo>
                  <a:cubicBezTo>
                    <a:pt x="7" y="68"/>
                    <a:pt x="7" y="68"/>
                    <a:pt x="7" y="68"/>
                  </a:cubicBezTo>
                  <a:moveTo>
                    <a:pt x="6" y="67"/>
                  </a:moveTo>
                  <a:cubicBezTo>
                    <a:pt x="6" y="67"/>
                    <a:pt x="6" y="67"/>
                    <a:pt x="6" y="67"/>
                  </a:cubicBezTo>
                  <a:cubicBezTo>
                    <a:pt x="6" y="67"/>
                    <a:pt x="6" y="67"/>
                    <a:pt x="6" y="67"/>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5" y="65"/>
                  </a:moveTo>
                  <a:cubicBezTo>
                    <a:pt x="5" y="65"/>
                    <a:pt x="6" y="65"/>
                    <a:pt x="6" y="66"/>
                  </a:cubicBezTo>
                  <a:cubicBezTo>
                    <a:pt x="6" y="65"/>
                    <a:pt x="5" y="65"/>
                    <a:pt x="5" y="65"/>
                  </a:cubicBezTo>
                  <a:moveTo>
                    <a:pt x="5" y="65"/>
                  </a:moveTo>
                  <a:cubicBezTo>
                    <a:pt x="5" y="65"/>
                    <a:pt x="5" y="65"/>
                    <a:pt x="5" y="65"/>
                  </a:cubicBezTo>
                  <a:cubicBezTo>
                    <a:pt x="5" y="65"/>
                    <a:pt x="5" y="65"/>
                    <a:pt x="5" y="65"/>
                  </a:cubicBezTo>
                  <a:moveTo>
                    <a:pt x="5" y="65"/>
                  </a:moveTo>
                  <a:cubicBezTo>
                    <a:pt x="5" y="65"/>
                    <a:pt x="5" y="65"/>
                    <a:pt x="5" y="65"/>
                  </a:cubicBezTo>
                  <a:cubicBezTo>
                    <a:pt x="5" y="65"/>
                    <a:pt x="5" y="65"/>
                    <a:pt x="5" y="65"/>
                  </a:cubicBezTo>
                  <a:moveTo>
                    <a:pt x="5" y="64"/>
                  </a:moveTo>
                  <a:cubicBezTo>
                    <a:pt x="5" y="64"/>
                    <a:pt x="5" y="64"/>
                    <a:pt x="5" y="64"/>
                  </a:cubicBezTo>
                  <a:cubicBezTo>
                    <a:pt x="5" y="64"/>
                    <a:pt x="5" y="64"/>
                    <a:pt x="5" y="64"/>
                  </a:cubicBezTo>
                  <a:moveTo>
                    <a:pt x="5" y="64"/>
                  </a:moveTo>
                  <a:cubicBezTo>
                    <a:pt x="5" y="64"/>
                    <a:pt x="5" y="64"/>
                    <a:pt x="5" y="64"/>
                  </a:cubicBezTo>
                  <a:cubicBezTo>
                    <a:pt x="5" y="64"/>
                    <a:pt x="5" y="64"/>
                    <a:pt x="5" y="64"/>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2"/>
                  </a:moveTo>
                  <a:cubicBezTo>
                    <a:pt x="5" y="63"/>
                    <a:pt x="5" y="63"/>
                    <a:pt x="5" y="63"/>
                  </a:cubicBezTo>
                  <a:cubicBezTo>
                    <a:pt x="5" y="63"/>
                    <a:pt x="5" y="63"/>
                    <a:pt x="5" y="62"/>
                  </a:cubicBezTo>
                  <a:moveTo>
                    <a:pt x="4" y="62"/>
                  </a:moveTo>
                  <a:cubicBezTo>
                    <a:pt x="4" y="62"/>
                    <a:pt x="4" y="62"/>
                    <a:pt x="4" y="62"/>
                  </a:cubicBezTo>
                  <a:cubicBezTo>
                    <a:pt x="4" y="62"/>
                    <a:pt x="4" y="62"/>
                    <a:pt x="4" y="62"/>
                  </a:cubicBezTo>
                  <a:moveTo>
                    <a:pt x="4" y="62"/>
                  </a:moveTo>
                  <a:cubicBezTo>
                    <a:pt x="4" y="62"/>
                    <a:pt x="4" y="62"/>
                    <a:pt x="4" y="62"/>
                  </a:cubicBezTo>
                  <a:cubicBezTo>
                    <a:pt x="4" y="62"/>
                    <a:pt x="4" y="62"/>
                    <a:pt x="4" y="62"/>
                  </a:cubicBezTo>
                  <a:moveTo>
                    <a:pt x="4" y="61"/>
                  </a:moveTo>
                  <a:cubicBezTo>
                    <a:pt x="4" y="61"/>
                    <a:pt x="4" y="61"/>
                    <a:pt x="4" y="61"/>
                  </a:cubicBezTo>
                  <a:cubicBezTo>
                    <a:pt x="4" y="61"/>
                    <a:pt x="4" y="61"/>
                    <a:pt x="4" y="61"/>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59"/>
                  </a:moveTo>
                  <a:cubicBezTo>
                    <a:pt x="4" y="59"/>
                    <a:pt x="4" y="59"/>
                    <a:pt x="4" y="59"/>
                  </a:cubicBezTo>
                  <a:cubicBezTo>
                    <a:pt x="4" y="59"/>
                    <a:pt x="4" y="59"/>
                    <a:pt x="4" y="59"/>
                  </a:cubicBezTo>
                  <a:moveTo>
                    <a:pt x="4" y="59"/>
                  </a:moveTo>
                  <a:cubicBezTo>
                    <a:pt x="4" y="59"/>
                    <a:pt x="4" y="59"/>
                    <a:pt x="4" y="59"/>
                  </a:cubicBezTo>
                  <a:cubicBezTo>
                    <a:pt x="4" y="59"/>
                    <a:pt x="4" y="59"/>
                    <a:pt x="4" y="59"/>
                  </a:cubicBezTo>
                  <a:moveTo>
                    <a:pt x="3" y="59"/>
                  </a:moveTo>
                  <a:cubicBezTo>
                    <a:pt x="3" y="59"/>
                    <a:pt x="3" y="59"/>
                    <a:pt x="3" y="59"/>
                  </a:cubicBezTo>
                  <a:cubicBezTo>
                    <a:pt x="3" y="59"/>
                    <a:pt x="3" y="59"/>
                    <a:pt x="3" y="59"/>
                  </a:cubicBezTo>
                  <a:moveTo>
                    <a:pt x="3" y="57"/>
                  </a:moveTo>
                  <a:cubicBezTo>
                    <a:pt x="3" y="57"/>
                    <a:pt x="3" y="57"/>
                    <a:pt x="3" y="57"/>
                  </a:cubicBezTo>
                  <a:cubicBezTo>
                    <a:pt x="3" y="57"/>
                    <a:pt x="3" y="57"/>
                    <a:pt x="3" y="57"/>
                  </a:cubicBezTo>
                  <a:moveTo>
                    <a:pt x="3" y="57"/>
                  </a:moveTo>
                  <a:cubicBezTo>
                    <a:pt x="3" y="57"/>
                    <a:pt x="3" y="57"/>
                    <a:pt x="3" y="57"/>
                  </a:cubicBezTo>
                  <a:cubicBezTo>
                    <a:pt x="3" y="57"/>
                    <a:pt x="3" y="57"/>
                    <a:pt x="3" y="57"/>
                  </a:cubicBezTo>
                  <a:moveTo>
                    <a:pt x="3" y="56"/>
                  </a:moveTo>
                  <a:cubicBezTo>
                    <a:pt x="3" y="56"/>
                    <a:pt x="3" y="57"/>
                    <a:pt x="3" y="57"/>
                  </a:cubicBezTo>
                  <a:cubicBezTo>
                    <a:pt x="3" y="57"/>
                    <a:pt x="3" y="56"/>
                    <a:pt x="3" y="56"/>
                  </a:cubicBezTo>
                  <a:moveTo>
                    <a:pt x="3" y="56"/>
                  </a:moveTo>
                  <a:cubicBezTo>
                    <a:pt x="3" y="56"/>
                    <a:pt x="3" y="56"/>
                    <a:pt x="3" y="56"/>
                  </a:cubicBezTo>
                  <a:cubicBezTo>
                    <a:pt x="3" y="56"/>
                    <a:pt x="3" y="56"/>
                    <a:pt x="3" y="56"/>
                  </a:cubicBezTo>
                  <a:moveTo>
                    <a:pt x="3" y="56"/>
                  </a:moveTo>
                  <a:cubicBezTo>
                    <a:pt x="3" y="56"/>
                    <a:pt x="3" y="56"/>
                    <a:pt x="3" y="56"/>
                  </a:cubicBezTo>
                  <a:cubicBezTo>
                    <a:pt x="3" y="56"/>
                    <a:pt x="3" y="56"/>
                    <a:pt x="3" y="56"/>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8"/>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7" y="0"/>
                  </a:moveTo>
                  <a:cubicBezTo>
                    <a:pt x="2" y="12"/>
                    <a:pt x="0" y="24"/>
                    <a:pt x="0" y="38"/>
                  </a:cubicBezTo>
                  <a:cubicBezTo>
                    <a:pt x="0" y="24"/>
                    <a:pt x="2" y="12"/>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dirty="0"/>
            </a:p>
          </p:txBody>
        </p:sp>
        <p:sp>
          <p:nvSpPr>
            <p:cNvPr id="199" name="Hình tự do 65"/>
            <p:cNvSpPr>
              <a:spLocks/>
            </p:cNvSpPr>
            <p:nvPr/>
          </p:nvSpPr>
          <p:spPr bwMode="auto">
            <a:xfrm>
              <a:off x="3391537" y="5248349"/>
              <a:ext cx="201613" cy="425450"/>
            </a:xfrm>
            <a:custGeom>
              <a:avLst/>
              <a:gdLst>
                <a:gd name="T0" fmla="*/ 7 w 82"/>
                <a:gd name="T1" fmla="*/ 46 h 174"/>
                <a:gd name="T2" fmla="*/ 7 w 82"/>
                <a:gd name="T3" fmla="*/ 46 h 174"/>
                <a:gd name="T4" fmla="*/ 7 w 82"/>
                <a:gd name="T5" fmla="*/ 46 h 174"/>
                <a:gd name="T6" fmla="*/ 7 w 82"/>
                <a:gd name="T7" fmla="*/ 46 h 174"/>
                <a:gd name="T8" fmla="*/ 0 w 82"/>
                <a:gd name="T9" fmla="*/ 84 h 174"/>
                <a:gd name="T10" fmla="*/ 0 w 82"/>
                <a:gd name="T11" fmla="*/ 84 h 174"/>
                <a:gd name="T12" fmla="*/ 0 w 82"/>
                <a:gd name="T13" fmla="*/ 84 h 174"/>
                <a:gd name="T14" fmla="*/ 0 w 82"/>
                <a:gd name="T15" fmla="*/ 85 h 174"/>
                <a:gd name="T16" fmla="*/ 0 w 82"/>
                <a:gd name="T17" fmla="*/ 85 h 174"/>
                <a:gd name="T18" fmla="*/ 0 w 82"/>
                <a:gd name="T19" fmla="*/ 85 h 174"/>
                <a:gd name="T20" fmla="*/ 0 w 82"/>
                <a:gd name="T21" fmla="*/ 85 h 174"/>
                <a:gd name="T22" fmla="*/ 0 w 82"/>
                <a:gd name="T23" fmla="*/ 86 h 174"/>
                <a:gd name="T24" fmla="*/ 0 w 82"/>
                <a:gd name="T25" fmla="*/ 86 h 174"/>
                <a:gd name="T26" fmla="*/ 0 w 82"/>
                <a:gd name="T27" fmla="*/ 86 h 174"/>
                <a:gd name="T28" fmla="*/ 0 w 82"/>
                <a:gd name="T29" fmla="*/ 86 h 174"/>
                <a:gd name="T30" fmla="*/ 3 w 82"/>
                <a:gd name="T31" fmla="*/ 102 h 174"/>
                <a:gd name="T32" fmla="*/ 3 w 82"/>
                <a:gd name="T33" fmla="*/ 102 h 174"/>
                <a:gd name="T34" fmla="*/ 3 w 82"/>
                <a:gd name="T35" fmla="*/ 103 h 174"/>
                <a:gd name="T36" fmla="*/ 3 w 82"/>
                <a:gd name="T37" fmla="*/ 103 h 174"/>
                <a:gd name="T38" fmla="*/ 3 w 82"/>
                <a:gd name="T39" fmla="*/ 103 h 174"/>
                <a:gd name="T40" fmla="*/ 3 w 82"/>
                <a:gd name="T41" fmla="*/ 105 h 174"/>
                <a:gd name="T42" fmla="*/ 4 w 82"/>
                <a:gd name="T43" fmla="*/ 105 h 174"/>
                <a:gd name="T44" fmla="*/ 4 w 82"/>
                <a:gd name="T45" fmla="*/ 105 h 174"/>
                <a:gd name="T46" fmla="*/ 4 w 82"/>
                <a:gd name="T47" fmla="*/ 106 h 174"/>
                <a:gd name="T48" fmla="*/ 4 w 82"/>
                <a:gd name="T49" fmla="*/ 106 h 174"/>
                <a:gd name="T50" fmla="*/ 4 w 82"/>
                <a:gd name="T51" fmla="*/ 106 h 174"/>
                <a:gd name="T52" fmla="*/ 4 w 82"/>
                <a:gd name="T53" fmla="*/ 106 h 174"/>
                <a:gd name="T54" fmla="*/ 4 w 82"/>
                <a:gd name="T55" fmla="*/ 107 h 174"/>
                <a:gd name="T56" fmla="*/ 4 w 82"/>
                <a:gd name="T57" fmla="*/ 108 h 174"/>
                <a:gd name="T58" fmla="*/ 4 w 82"/>
                <a:gd name="T59" fmla="*/ 108 h 174"/>
                <a:gd name="T60" fmla="*/ 5 w 82"/>
                <a:gd name="T61" fmla="*/ 109 h 174"/>
                <a:gd name="T62" fmla="*/ 5 w 82"/>
                <a:gd name="T63" fmla="*/ 109 h 174"/>
                <a:gd name="T64" fmla="*/ 5 w 82"/>
                <a:gd name="T65" fmla="*/ 109 h 174"/>
                <a:gd name="T66" fmla="*/ 5 w 82"/>
                <a:gd name="T67" fmla="*/ 109 h 174"/>
                <a:gd name="T68" fmla="*/ 5 w 82"/>
                <a:gd name="T69" fmla="*/ 110 h 174"/>
                <a:gd name="T70" fmla="*/ 5 w 82"/>
                <a:gd name="T71" fmla="*/ 110 h 174"/>
                <a:gd name="T72" fmla="*/ 5 w 82"/>
                <a:gd name="T73" fmla="*/ 111 h 174"/>
                <a:gd name="T74" fmla="*/ 5 w 82"/>
                <a:gd name="T75" fmla="*/ 111 h 174"/>
                <a:gd name="T76" fmla="*/ 6 w 82"/>
                <a:gd name="T77" fmla="*/ 112 h 174"/>
                <a:gd name="T78" fmla="*/ 6 w 82"/>
                <a:gd name="T79" fmla="*/ 112 h 174"/>
                <a:gd name="T80" fmla="*/ 6 w 82"/>
                <a:gd name="T81" fmla="*/ 112 h 174"/>
                <a:gd name="T82" fmla="*/ 6 w 82"/>
                <a:gd name="T83" fmla="*/ 112 h 174"/>
                <a:gd name="T84" fmla="*/ 6 w 82"/>
                <a:gd name="T85" fmla="*/ 112 h 174"/>
                <a:gd name="T86" fmla="*/ 6 w 82"/>
                <a:gd name="T87" fmla="*/ 113 h 174"/>
                <a:gd name="T88" fmla="*/ 7 w 82"/>
                <a:gd name="T89" fmla="*/ 114 h 174"/>
                <a:gd name="T90" fmla="*/ 7 w 82"/>
                <a:gd name="T91" fmla="*/ 115 h 174"/>
                <a:gd name="T92" fmla="*/ 7 w 82"/>
                <a:gd name="T93" fmla="*/ 115 h 174"/>
                <a:gd name="T94" fmla="*/ 7 w 82"/>
                <a:gd name="T95" fmla="*/ 115 h 174"/>
                <a:gd name="T96" fmla="*/ 49 w 82"/>
                <a:gd name="T97" fmla="*/ 153 h 174"/>
                <a:gd name="T98" fmla="*/ 16 w 82"/>
                <a:gd name="T99" fmla="*/ 79 h 174"/>
                <a:gd name="T100" fmla="*/ 28 w 82"/>
                <a:gd name="T101" fmla="*/ 25 h 174"/>
                <a:gd name="T102" fmla="*/ 46 w 82"/>
                <a:gd name="T103" fmla="*/ 0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2" h="174">
                  <a:moveTo>
                    <a:pt x="46" y="0"/>
                  </a:moveTo>
                  <a:cubicBezTo>
                    <a:pt x="29" y="11"/>
                    <a:pt x="15" y="27"/>
                    <a:pt x="7" y="46"/>
                  </a:cubicBezTo>
                  <a:cubicBezTo>
                    <a:pt x="7" y="46"/>
                    <a:pt x="7" y="46"/>
                    <a:pt x="7" y="46"/>
                  </a:cubicBezTo>
                  <a:cubicBezTo>
                    <a:pt x="7" y="46"/>
                    <a:pt x="7" y="46"/>
                    <a:pt x="7" y="46"/>
                  </a:cubicBezTo>
                  <a:cubicBezTo>
                    <a:pt x="7" y="46"/>
                    <a:pt x="7" y="46"/>
                    <a:pt x="7" y="46"/>
                  </a:cubicBezTo>
                  <a:cubicBezTo>
                    <a:pt x="7" y="46"/>
                    <a:pt x="7" y="46"/>
                    <a:pt x="7" y="46"/>
                  </a:cubicBezTo>
                  <a:cubicBezTo>
                    <a:pt x="7" y="46"/>
                    <a:pt x="7" y="46"/>
                    <a:pt x="7" y="46"/>
                  </a:cubicBezTo>
                  <a:cubicBezTo>
                    <a:pt x="7" y="46"/>
                    <a:pt x="7" y="46"/>
                    <a:pt x="7" y="46"/>
                  </a:cubicBezTo>
                  <a:cubicBezTo>
                    <a:pt x="2" y="58"/>
                    <a:pt x="0" y="70"/>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1" y="92"/>
                    <a:pt x="2" y="97"/>
                    <a:pt x="3" y="102"/>
                  </a:cubicBezTo>
                  <a:cubicBezTo>
                    <a:pt x="3" y="102"/>
                    <a:pt x="3" y="102"/>
                    <a:pt x="3" y="102"/>
                  </a:cubicBezTo>
                  <a:cubicBezTo>
                    <a:pt x="3" y="102"/>
                    <a:pt x="3" y="102"/>
                    <a:pt x="3" y="102"/>
                  </a:cubicBezTo>
                  <a:cubicBezTo>
                    <a:pt x="3" y="102"/>
                    <a:pt x="3" y="102"/>
                    <a:pt x="3" y="102"/>
                  </a:cubicBezTo>
                  <a:cubicBezTo>
                    <a:pt x="3" y="102"/>
                    <a:pt x="3" y="102"/>
                    <a:pt x="3" y="102"/>
                  </a:cubicBezTo>
                  <a:cubicBezTo>
                    <a:pt x="3" y="102"/>
                    <a:pt x="3" y="103"/>
                    <a:pt x="3" y="103"/>
                  </a:cubicBezTo>
                  <a:cubicBezTo>
                    <a:pt x="3" y="103"/>
                    <a:pt x="3" y="103"/>
                    <a:pt x="3" y="103"/>
                  </a:cubicBezTo>
                  <a:cubicBezTo>
                    <a:pt x="3" y="103"/>
                    <a:pt x="3" y="103"/>
                    <a:pt x="3" y="103"/>
                  </a:cubicBezTo>
                  <a:cubicBezTo>
                    <a:pt x="3" y="103"/>
                    <a:pt x="3" y="103"/>
                    <a:pt x="3" y="103"/>
                  </a:cubicBezTo>
                  <a:cubicBezTo>
                    <a:pt x="3" y="103"/>
                    <a:pt x="3" y="103"/>
                    <a:pt x="3" y="103"/>
                  </a:cubicBezTo>
                  <a:cubicBezTo>
                    <a:pt x="3" y="104"/>
                    <a:pt x="3" y="104"/>
                    <a:pt x="3" y="105"/>
                  </a:cubicBezTo>
                  <a:cubicBezTo>
                    <a:pt x="3" y="105"/>
                    <a:pt x="3" y="105"/>
                    <a:pt x="3" y="105"/>
                  </a:cubicBezTo>
                  <a:cubicBezTo>
                    <a:pt x="3" y="105"/>
                    <a:pt x="3" y="105"/>
                    <a:pt x="4" y="105"/>
                  </a:cubicBezTo>
                  <a:cubicBezTo>
                    <a:pt x="4" y="105"/>
                    <a:pt x="4" y="105"/>
                    <a:pt x="4" y="105"/>
                  </a:cubicBezTo>
                  <a:cubicBezTo>
                    <a:pt x="4" y="105"/>
                    <a:pt x="4" y="105"/>
                    <a:pt x="4" y="105"/>
                  </a:cubicBezTo>
                  <a:cubicBezTo>
                    <a:pt x="4" y="105"/>
                    <a:pt x="4" y="105"/>
                    <a:pt x="4" y="105"/>
                  </a:cubicBezTo>
                  <a:cubicBezTo>
                    <a:pt x="4" y="105"/>
                    <a:pt x="4" y="105"/>
                    <a:pt x="4" y="106"/>
                  </a:cubicBezTo>
                  <a:cubicBezTo>
                    <a:pt x="4" y="106"/>
                    <a:pt x="4" y="106"/>
                    <a:pt x="4" y="106"/>
                  </a:cubicBezTo>
                  <a:cubicBezTo>
                    <a:pt x="4" y="106"/>
                    <a:pt x="4" y="106"/>
                    <a:pt x="4" y="106"/>
                  </a:cubicBezTo>
                  <a:cubicBezTo>
                    <a:pt x="4" y="106"/>
                    <a:pt x="4" y="106"/>
                    <a:pt x="4" y="106"/>
                  </a:cubicBezTo>
                  <a:cubicBezTo>
                    <a:pt x="4" y="106"/>
                    <a:pt x="4" y="106"/>
                    <a:pt x="4" y="106"/>
                  </a:cubicBezTo>
                  <a:cubicBezTo>
                    <a:pt x="4" y="106"/>
                    <a:pt x="4" y="106"/>
                    <a:pt x="4" y="106"/>
                  </a:cubicBezTo>
                  <a:cubicBezTo>
                    <a:pt x="4" y="106"/>
                    <a:pt x="4" y="106"/>
                    <a:pt x="4" y="106"/>
                  </a:cubicBezTo>
                  <a:cubicBezTo>
                    <a:pt x="4" y="106"/>
                    <a:pt x="4" y="106"/>
                    <a:pt x="4" y="106"/>
                  </a:cubicBezTo>
                  <a:cubicBezTo>
                    <a:pt x="4" y="106"/>
                    <a:pt x="4" y="106"/>
                    <a:pt x="4" y="107"/>
                  </a:cubicBezTo>
                  <a:cubicBezTo>
                    <a:pt x="4" y="107"/>
                    <a:pt x="4" y="107"/>
                    <a:pt x="4" y="107"/>
                  </a:cubicBezTo>
                  <a:cubicBezTo>
                    <a:pt x="4" y="107"/>
                    <a:pt x="4" y="108"/>
                    <a:pt x="4" y="108"/>
                  </a:cubicBezTo>
                  <a:cubicBezTo>
                    <a:pt x="4" y="108"/>
                    <a:pt x="4" y="108"/>
                    <a:pt x="4" y="108"/>
                  </a:cubicBezTo>
                  <a:cubicBezTo>
                    <a:pt x="4" y="108"/>
                    <a:pt x="4" y="108"/>
                    <a:pt x="4" y="108"/>
                  </a:cubicBezTo>
                  <a:cubicBezTo>
                    <a:pt x="4" y="108"/>
                    <a:pt x="4" y="108"/>
                    <a:pt x="4" y="108"/>
                  </a:cubicBezTo>
                  <a:cubicBezTo>
                    <a:pt x="4" y="108"/>
                    <a:pt x="4" y="108"/>
                    <a:pt x="5" y="108"/>
                  </a:cubicBezTo>
                  <a:cubicBezTo>
                    <a:pt x="5" y="109"/>
                    <a:pt x="5" y="109"/>
                    <a:pt x="5" y="109"/>
                  </a:cubicBezTo>
                  <a:cubicBezTo>
                    <a:pt x="5" y="109"/>
                    <a:pt x="5" y="109"/>
                    <a:pt x="5" y="109"/>
                  </a:cubicBezTo>
                  <a:cubicBezTo>
                    <a:pt x="5" y="109"/>
                    <a:pt x="5" y="109"/>
                    <a:pt x="5" y="109"/>
                  </a:cubicBezTo>
                  <a:cubicBezTo>
                    <a:pt x="5" y="109"/>
                    <a:pt x="5" y="109"/>
                    <a:pt x="5" y="109"/>
                  </a:cubicBezTo>
                  <a:cubicBezTo>
                    <a:pt x="5" y="109"/>
                    <a:pt x="5" y="109"/>
                    <a:pt x="5" y="109"/>
                  </a:cubicBezTo>
                  <a:cubicBezTo>
                    <a:pt x="5" y="109"/>
                    <a:pt x="5" y="109"/>
                    <a:pt x="5" y="109"/>
                  </a:cubicBezTo>
                  <a:cubicBezTo>
                    <a:pt x="5" y="109"/>
                    <a:pt x="5" y="109"/>
                    <a:pt x="5" y="109"/>
                  </a:cubicBezTo>
                  <a:cubicBezTo>
                    <a:pt x="5" y="109"/>
                    <a:pt x="5" y="109"/>
                    <a:pt x="5" y="110"/>
                  </a:cubicBezTo>
                  <a:cubicBezTo>
                    <a:pt x="5" y="110"/>
                    <a:pt x="5" y="110"/>
                    <a:pt x="5" y="110"/>
                  </a:cubicBezTo>
                  <a:cubicBezTo>
                    <a:pt x="5" y="110"/>
                    <a:pt x="5" y="110"/>
                    <a:pt x="5" y="110"/>
                  </a:cubicBezTo>
                  <a:cubicBezTo>
                    <a:pt x="5" y="110"/>
                    <a:pt x="5" y="110"/>
                    <a:pt x="5" y="110"/>
                  </a:cubicBezTo>
                  <a:cubicBezTo>
                    <a:pt x="5" y="110"/>
                    <a:pt x="5" y="111"/>
                    <a:pt x="5" y="111"/>
                  </a:cubicBezTo>
                  <a:cubicBezTo>
                    <a:pt x="5" y="111"/>
                    <a:pt x="5" y="111"/>
                    <a:pt x="5" y="111"/>
                  </a:cubicBezTo>
                  <a:cubicBezTo>
                    <a:pt x="5" y="111"/>
                    <a:pt x="5" y="111"/>
                    <a:pt x="5" y="111"/>
                  </a:cubicBezTo>
                  <a:cubicBezTo>
                    <a:pt x="5" y="111"/>
                    <a:pt x="5" y="111"/>
                    <a:pt x="5" y="111"/>
                  </a:cubicBezTo>
                  <a:cubicBezTo>
                    <a:pt x="5" y="111"/>
                    <a:pt x="5" y="111"/>
                    <a:pt x="5" y="111"/>
                  </a:cubicBezTo>
                  <a:cubicBezTo>
                    <a:pt x="5" y="111"/>
                    <a:pt x="6" y="111"/>
                    <a:pt x="6" y="112"/>
                  </a:cubicBezTo>
                  <a:cubicBezTo>
                    <a:pt x="6" y="112"/>
                    <a:pt x="6" y="112"/>
                    <a:pt x="6" y="112"/>
                  </a:cubicBezTo>
                  <a:cubicBezTo>
                    <a:pt x="6" y="112"/>
                    <a:pt x="6" y="112"/>
                    <a:pt x="6" y="112"/>
                  </a:cubicBezTo>
                  <a:cubicBezTo>
                    <a:pt x="6" y="112"/>
                    <a:pt x="6" y="112"/>
                    <a:pt x="6" y="112"/>
                  </a:cubicBezTo>
                  <a:cubicBezTo>
                    <a:pt x="6" y="112"/>
                    <a:pt x="6" y="112"/>
                    <a:pt x="6" y="112"/>
                  </a:cubicBezTo>
                  <a:cubicBezTo>
                    <a:pt x="6" y="112"/>
                    <a:pt x="6" y="112"/>
                    <a:pt x="6" y="112"/>
                  </a:cubicBezTo>
                  <a:cubicBezTo>
                    <a:pt x="6" y="112"/>
                    <a:pt x="6" y="112"/>
                    <a:pt x="6" y="112"/>
                  </a:cubicBezTo>
                  <a:cubicBezTo>
                    <a:pt x="6" y="112"/>
                    <a:pt x="6" y="112"/>
                    <a:pt x="6" y="112"/>
                  </a:cubicBezTo>
                  <a:cubicBezTo>
                    <a:pt x="6" y="112"/>
                    <a:pt x="6" y="112"/>
                    <a:pt x="6" y="112"/>
                  </a:cubicBezTo>
                  <a:cubicBezTo>
                    <a:pt x="6" y="113"/>
                    <a:pt x="6" y="113"/>
                    <a:pt x="6" y="113"/>
                  </a:cubicBezTo>
                  <a:cubicBezTo>
                    <a:pt x="6" y="113"/>
                    <a:pt x="6" y="113"/>
                    <a:pt x="6" y="113"/>
                  </a:cubicBezTo>
                  <a:cubicBezTo>
                    <a:pt x="6" y="113"/>
                    <a:pt x="6" y="114"/>
                    <a:pt x="7" y="114"/>
                  </a:cubicBezTo>
                  <a:cubicBezTo>
                    <a:pt x="7" y="114"/>
                    <a:pt x="7" y="114"/>
                    <a:pt x="7" y="114"/>
                  </a:cubicBezTo>
                  <a:cubicBezTo>
                    <a:pt x="7" y="114"/>
                    <a:pt x="7" y="115"/>
                    <a:pt x="7" y="115"/>
                  </a:cubicBezTo>
                  <a:cubicBezTo>
                    <a:pt x="7" y="115"/>
                    <a:pt x="7" y="115"/>
                    <a:pt x="7" y="115"/>
                  </a:cubicBezTo>
                  <a:cubicBezTo>
                    <a:pt x="7" y="115"/>
                    <a:pt x="7" y="115"/>
                    <a:pt x="7" y="115"/>
                  </a:cubicBezTo>
                  <a:cubicBezTo>
                    <a:pt x="7" y="115"/>
                    <a:pt x="7" y="115"/>
                    <a:pt x="7" y="115"/>
                  </a:cubicBezTo>
                  <a:cubicBezTo>
                    <a:pt x="7" y="115"/>
                    <a:pt x="7" y="115"/>
                    <a:pt x="7" y="115"/>
                  </a:cubicBezTo>
                  <a:cubicBezTo>
                    <a:pt x="7" y="115"/>
                    <a:pt x="7" y="115"/>
                    <a:pt x="7" y="115"/>
                  </a:cubicBezTo>
                  <a:cubicBezTo>
                    <a:pt x="19" y="146"/>
                    <a:pt x="48" y="169"/>
                    <a:pt x="82" y="174"/>
                  </a:cubicBezTo>
                  <a:cubicBezTo>
                    <a:pt x="70" y="169"/>
                    <a:pt x="59" y="162"/>
                    <a:pt x="49" y="153"/>
                  </a:cubicBezTo>
                  <a:cubicBezTo>
                    <a:pt x="36" y="140"/>
                    <a:pt x="26" y="125"/>
                    <a:pt x="21" y="107"/>
                  </a:cubicBezTo>
                  <a:cubicBezTo>
                    <a:pt x="19" y="98"/>
                    <a:pt x="17" y="89"/>
                    <a:pt x="16" y="79"/>
                  </a:cubicBezTo>
                  <a:cubicBezTo>
                    <a:pt x="16" y="78"/>
                    <a:pt x="16" y="78"/>
                    <a:pt x="16" y="78"/>
                  </a:cubicBezTo>
                  <a:cubicBezTo>
                    <a:pt x="15" y="59"/>
                    <a:pt x="19" y="41"/>
                    <a:pt x="28" y="25"/>
                  </a:cubicBezTo>
                  <a:cubicBezTo>
                    <a:pt x="34" y="17"/>
                    <a:pt x="39" y="10"/>
                    <a:pt x="44" y="3"/>
                  </a:cubicBezTo>
                  <a:cubicBezTo>
                    <a:pt x="45" y="2"/>
                    <a:pt x="46" y="1"/>
                    <a:pt x="46"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dirty="0"/>
            </a:p>
          </p:txBody>
        </p:sp>
        <p:sp>
          <p:nvSpPr>
            <p:cNvPr id="200" name="Hình chữ nhật 66"/>
            <p:cNvSpPr>
              <a:spLocks noChangeArrowheads="1"/>
            </p:cNvSpPr>
            <p:nvPr/>
          </p:nvSpPr>
          <p:spPr bwMode="auto">
            <a:xfrm>
              <a:off x="3551874" y="5343599"/>
              <a:ext cx="138113" cy="196850"/>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bodyPr>
            <a:lstStyle/>
            <a:p>
              <a:pPr rtl="0"/>
              <a:endParaRPr lang="vi-VN" dirty="0"/>
            </a:p>
          </p:txBody>
        </p:sp>
        <p:sp>
          <p:nvSpPr>
            <p:cNvPr id="201" name="Hình chữ nhật 67"/>
            <p:cNvSpPr>
              <a:spLocks noChangeArrowheads="1"/>
            </p:cNvSpPr>
            <p:nvPr/>
          </p:nvSpPr>
          <p:spPr bwMode="auto">
            <a:xfrm>
              <a:off x="3557907" y="5254699"/>
              <a:ext cx="131446"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vi-VN" sz="2100" b="1" dirty="0">
                  <a:solidFill>
                    <a:srgbClr val="FF9936"/>
                  </a:solidFill>
                  <a:latin typeface="Raleway" panose="020B0003030101060003" pitchFamily="34" charset="0"/>
                </a:rPr>
                <a:t>2</a:t>
              </a:r>
              <a:endParaRPr kumimoji="0" lang="vi-VN" altLang="en-US" sz="1800" b="0" i="0" u="none" strike="noStrike" cap="none" normalizeH="0" baseline="0" dirty="0">
                <a:ln>
                  <a:noFill/>
                </a:ln>
                <a:solidFill>
                  <a:schemeClr val="tx1"/>
                </a:solidFill>
                <a:effectLst/>
              </a:endParaRPr>
            </a:p>
          </p:txBody>
        </p:sp>
      </p:grpSp>
      <p:sp>
        <p:nvSpPr>
          <p:cNvPr id="204" name="Hình tự do 70"/>
          <p:cNvSpPr>
            <a:spLocks noEditPoints="1"/>
          </p:cNvSpPr>
          <p:nvPr/>
        </p:nvSpPr>
        <p:spPr bwMode="auto">
          <a:xfrm>
            <a:off x="2932755" y="2859478"/>
            <a:ext cx="1588" cy="55563"/>
          </a:xfrm>
          <a:custGeom>
            <a:avLst/>
            <a:gdLst>
              <a:gd name="T0" fmla="*/ 1 w 1"/>
              <a:gd name="T1" fmla="*/ 23 h 23"/>
              <a:gd name="T2" fmla="*/ 1 w 1"/>
              <a:gd name="T3" fmla="*/ 22 h 23"/>
              <a:gd name="T4" fmla="*/ 1 w 1"/>
              <a:gd name="T5" fmla="*/ 22 h 23"/>
              <a:gd name="T6" fmla="*/ 1 w 1"/>
              <a:gd name="T7" fmla="*/ 21 h 23"/>
              <a:gd name="T8" fmla="*/ 1 w 1"/>
              <a:gd name="T9" fmla="*/ 20 h 23"/>
              <a:gd name="T10" fmla="*/ 1 w 1"/>
              <a:gd name="T11" fmla="*/ 20 h 23"/>
              <a:gd name="T12" fmla="*/ 0 w 1"/>
              <a:gd name="T13" fmla="*/ 20 h 23"/>
              <a:gd name="T14" fmla="*/ 0 w 1"/>
              <a:gd name="T15" fmla="*/ 19 h 23"/>
              <a:gd name="T16" fmla="*/ 0 w 1"/>
              <a:gd name="T17" fmla="*/ 19 h 23"/>
              <a:gd name="T18" fmla="*/ 0 w 1"/>
              <a:gd name="T19" fmla="*/ 18 h 23"/>
              <a:gd name="T20" fmla="*/ 0 w 1"/>
              <a:gd name="T21" fmla="*/ 18 h 23"/>
              <a:gd name="T22" fmla="*/ 0 w 1"/>
              <a:gd name="T23" fmla="*/ 18 h 23"/>
              <a:gd name="T24" fmla="*/ 0 w 1"/>
              <a:gd name="T25" fmla="*/ 17 h 23"/>
              <a:gd name="T26" fmla="*/ 0 w 1"/>
              <a:gd name="T27" fmla="*/ 17 h 23"/>
              <a:gd name="T28" fmla="*/ 0 w 1"/>
              <a:gd name="T29" fmla="*/ 17 h 23"/>
              <a:gd name="T30" fmla="*/ 0 w 1"/>
              <a:gd name="T31" fmla="*/ 16 h 23"/>
              <a:gd name="T32" fmla="*/ 0 w 1"/>
              <a:gd name="T33" fmla="*/ 16 h 23"/>
              <a:gd name="T34" fmla="*/ 0 w 1"/>
              <a:gd name="T35" fmla="*/ 15 h 23"/>
              <a:gd name="T36" fmla="*/ 0 w 1"/>
              <a:gd name="T37" fmla="*/ 15 h 23"/>
              <a:gd name="T38" fmla="*/ 0 w 1"/>
              <a:gd name="T39" fmla="*/ 15 h 23"/>
              <a:gd name="T40" fmla="*/ 0 w 1"/>
              <a:gd name="T41" fmla="*/ 14 h 23"/>
              <a:gd name="T42" fmla="*/ 0 w 1"/>
              <a:gd name="T43" fmla="*/ 14 h 23"/>
              <a:gd name="T44" fmla="*/ 0 w 1"/>
              <a:gd name="T45" fmla="*/ 13 h 23"/>
              <a:gd name="T46" fmla="*/ 0 w 1"/>
              <a:gd name="T47" fmla="*/ 13 h 23"/>
              <a:gd name="T48" fmla="*/ 0 w 1"/>
              <a:gd name="T49" fmla="*/ 12 h 23"/>
              <a:gd name="T50" fmla="*/ 0 w 1"/>
              <a:gd name="T51" fmla="*/ 12 h 23"/>
              <a:gd name="T52" fmla="*/ 0 w 1"/>
              <a:gd name="T53" fmla="*/ 12 h 23"/>
              <a:gd name="T54" fmla="*/ 0 w 1"/>
              <a:gd name="T55" fmla="*/ 11 h 23"/>
              <a:gd name="T56" fmla="*/ 0 w 1"/>
              <a:gd name="T57" fmla="*/ 11 h 23"/>
              <a:gd name="T58" fmla="*/ 0 w 1"/>
              <a:gd name="T59" fmla="*/ 11 h 23"/>
              <a:gd name="T60" fmla="*/ 0 w 1"/>
              <a:gd name="T61" fmla="*/ 10 h 23"/>
              <a:gd name="T62" fmla="*/ 0 w 1"/>
              <a:gd name="T63" fmla="*/ 10 h 23"/>
              <a:gd name="T64" fmla="*/ 0 w 1"/>
              <a:gd name="T65" fmla="*/ 9 h 23"/>
              <a:gd name="T66" fmla="*/ 0 w 1"/>
              <a:gd name="T67" fmla="*/ 9 h 23"/>
              <a:gd name="T68" fmla="*/ 0 w 1"/>
              <a:gd name="T69" fmla="*/ 9 h 23"/>
              <a:gd name="T70" fmla="*/ 0 w 1"/>
              <a:gd name="T71" fmla="*/ 8 h 23"/>
              <a:gd name="T72" fmla="*/ 0 w 1"/>
              <a:gd name="T73" fmla="*/ 8 h 23"/>
              <a:gd name="T74" fmla="*/ 0 w 1"/>
              <a:gd name="T75" fmla="*/ 8 h 23"/>
              <a:gd name="T76" fmla="*/ 0 w 1"/>
              <a:gd name="T77" fmla="*/ 7 h 23"/>
              <a:gd name="T78" fmla="*/ 0 w 1"/>
              <a:gd name="T79" fmla="*/ 6 h 23"/>
              <a:gd name="T80" fmla="*/ 0 w 1"/>
              <a:gd name="T81" fmla="*/ 6 h 23"/>
              <a:gd name="T82" fmla="*/ 0 w 1"/>
              <a:gd name="T83" fmla="*/ 6 h 23"/>
              <a:gd name="T84" fmla="*/ 0 w 1"/>
              <a:gd name="T85" fmla="*/ 5 h 23"/>
              <a:gd name="T86" fmla="*/ 0 w 1"/>
              <a:gd name="T87" fmla="*/ 5 h 23"/>
              <a:gd name="T88" fmla="*/ 0 w 1"/>
              <a:gd name="T89" fmla="*/ 5 h 23"/>
              <a:gd name="T90" fmla="*/ 0 w 1"/>
              <a:gd name="T91" fmla="*/ 4 h 23"/>
              <a:gd name="T92" fmla="*/ 0 w 1"/>
              <a:gd name="T93" fmla="*/ 4 h 23"/>
              <a:gd name="T94" fmla="*/ 0 w 1"/>
              <a:gd name="T95" fmla="*/ 3 h 23"/>
              <a:gd name="T96" fmla="*/ 0 w 1"/>
              <a:gd name="T97" fmla="*/ 3 h 23"/>
              <a:gd name="T98" fmla="*/ 0 w 1"/>
              <a:gd name="T99" fmla="*/ 3 h 23"/>
              <a:gd name="T100" fmla="*/ 0 w 1"/>
              <a:gd name="T101" fmla="*/ 2 h 23"/>
              <a:gd name="T102" fmla="*/ 0 w 1"/>
              <a:gd name="T103" fmla="*/ 1 h 23"/>
              <a:gd name="T104" fmla="*/ 0 w 1"/>
              <a:gd name="T105" fmla="*/ 1 h 23"/>
              <a:gd name="T106" fmla="*/ 0 w 1"/>
              <a:gd name="T107" fmla="*/ 1 h 23"/>
              <a:gd name="T108" fmla="*/ 0 w 1"/>
              <a:gd name="T109" fmla="*/ 0 h 23"/>
              <a:gd name="T110" fmla="*/ 0 w 1"/>
              <a:gd name="T11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 h="23">
                <a:moveTo>
                  <a:pt x="1" y="23"/>
                </a:moveTo>
                <a:cubicBezTo>
                  <a:pt x="1" y="23"/>
                  <a:pt x="1" y="23"/>
                  <a:pt x="1" y="23"/>
                </a:cubicBezTo>
                <a:cubicBezTo>
                  <a:pt x="1" y="23"/>
                  <a:pt x="1" y="23"/>
                  <a:pt x="1" y="23"/>
                </a:cubicBezTo>
                <a:moveTo>
                  <a:pt x="1" y="23"/>
                </a:moveTo>
                <a:cubicBezTo>
                  <a:pt x="1" y="23"/>
                  <a:pt x="1" y="23"/>
                  <a:pt x="1" y="23"/>
                </a:cubicBezTo>
                <a:cubicBezTo>
                  <a:pt x="1" y="23"/>
                  <a:pt x="1" y="23"/>
                  <a:pt x="1" y="23"/>
                </a:cubicBezTo>
                <a:moveTo>
                  <a:pt x="1" y="22"/>
                </a:moveTo>
                <a:cubicBezTo>
                  <a:pt x="1" y="22"/>
                  <a:pt x="1" y="22"/>
                  <a:pt x="1" y="22"/>
                </a:cubicBezTo>
                <a:cubicBezTo>
                  <a:pt x="1" y="22"/>
                  <a:pt x="1" y="22"/>
                  <a:pt x="1" y="22"/>
                </a:cubicBezTo>
                <a:moveTo>
                  <a:pt x="1" y="22"/>
                </a:moveTo>
                <a:cubicBezTo>
                  <a:pt x="1" y="22"/>
                  <a:pt x="1" y="22"/>
                  <a:pt x="1" y="22"/>
                </a:cubicBezTo>
                <a:cubicBezTo>
                  <a:pt x="1" y="22"/>
                  <a:pt x="1" y="22"/>
                  <a:pt x="1" y="22"/>
                </a:cubicBezTo>
                <a:moveTo>
                  <a:pt x="1" y="21"/>
                </a:moveTo>
                <a:cubicBezTo>
                  <a:pt x="1" y="21"/>
                  <a:pt x="1" y="21"/>
                  <a:pt x="1" y="21"/>
                </a:cubicBezTo>
                <a:cubicBezTo>
                  <a:pt x="1" y="21"/>
                  <a:pt x="1" y="21"/>
                  <a:pt x="1" y="21"/>
                </a:cubicBezTo>
                <a:moveTo>
                  <a:pt x="1" y="21"/>
                </a:moveTo>
                <a:cubicBezTo>
                  <a:pt x="1" y="21"/>
                  <a:pt x="1" y="21"/>
                  <a:pt x="1" y="21"/>
                </a:cubicBezTo>
                <a:cubicBezTo>
                  <a:pt x="1" y="21"/>
                  <a:pt x="1" y="21"/>
                  <a:pt x="1" y="21"/>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0" y="20"/>
                </a:moveTo>
                <a:cubicBezTo>
                  <a:pt x="0" y="20"/>
                  <a:pt x="0" y="20"/>
                  <a:pt x="0" y="20"/>
                </a:cubicBezTo>
                <a:cubicBezTo>
                  <a:pt x="0" y="20"/>
                  <a:pt x="0" y="20"/>
                  <a:pt x="0" y="20"/>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8"/>
                  <a:pt x="0" y="18"/>
                </a:cubicBezTo>
                <a:cubicBezTo>
                  <a:pt x="0" y="18"/>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5"/>
                </a:moveTo>
                <a:cubicBezTo>
                  <a:pt x="0" y="15"/>
                  <a:pt x="0" y="15"/>
                  <a:pt x="0" y="16"/>
                </a:cubicBezTo>
                <a:cubicBezTo>
                  <a:pt x="0" y="15"/>
                  <a:pt x="0" y="15"/>
                  <a:pt x="0" y="15"/>
                </a:cubicBezTo>
                <a:moveTo>
                  <a:pt x="0" y="15"/>
                </a:moveTo>
                <a:cubicBezTo>
                  <a:pt x="0" y="15"/>
                  <a:pt x="0" y="15"/>
                  <a:pt x="0" y="15"/>
                </a:cubicBezTo>
                <a:cubicBezTo>
                  <a:pt x="0" y="15"/>
                  <a:pt x="0" y="15"/>
                  <a:pt x="0" y="15"/>
                </a:cubicBezTo>
                <a:moveTo>
                  <a:pt x="0" y="15"/>
                </a:moveTo>
                <a:cubicBezTo>
                  <a:pt x="0" y="15"/>
                  <a:pt x="0" y="15"/>
                  <a:pt x="0" y="15"/>
                </a:cubicBezTo>
                <a:cubicBezTo>
                  <a:pt x="0" y="15"/>
                  <a:pt x="0" y="15"/>
                  <a:pt x="0" y="15"/>
                </a:cubicBezTo>
                <a:moveTo>
                  <a:pt x="0" y="14"/>
                </a:moveTo>
                <a:cubicBezTo>
                  <a:pt x="0" y="15"/>
                  <a:pt x="0" y="15"/>
                  <a:pt x="0" y="15"/>
                </a:cubicBezTo>
                <a:cubicBezTo>
                  <a:pt x="0" y="15"/>
                  <a:pt x="0" y="15"/>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2"/>
                </a:moveTo>
                <a:cubicBezTo>
                  <a:pt x="0" y="12"/>
                  <a:pt x="0" y="13"/>
                  <a:pt x="0" y="13"/>
                </a:cubicBezTo>
                <a:cubicBezTo>
                  <a:pt x="0" y="13"/>
                  <a:pt x="0" y="12"/>
                  <a:pt x="0" y="12"/>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1"/>
                </a:moveTo>
                <a:cubicBezTo>
                  <a:pt x="0" y="12"/>
                  <a:pt x="0" y="12"/>
                  <a:pt x="0" y="12"/>
                </a:cubicBezTo>
                <a:cubicBezTo>
                  <a:pt x="0" y="12"/>
                  <a:pt x="0" y="12"/>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0"/>
                  <a:pt x="0" y="10"/>
                  <a:pt x="0" y="11"/>
                </a:cubicBezTo>
                <a:cubicBezTo>
                  <a:pt x="0" y="10"/>
                  <a:pt x="0" y="10"/>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10"/>
                  <a:pt x="0" y="10"/>
                </a:cubicBezTo>
                <a:cubicBezTo>
                  <a:pt x="0" y="10"/>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7"/>
                  <a:pt x="0" y="7"/>
                  <a:pt x="0" y="8"/>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7"/>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4"/>
                  <a:pt x="0" y="4"/>
                </a:cubicBezTo>
                <a:cubicBezTo>
                  <a:pt x="0" y="4"/>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dirty="0"/>
          </a:p>
        </p:txBody>
      </p:sp>
      <p:sp>
        <p:nvSpPr>
          <p:cNvPr id="212" name="Hình tự do 78"/>
          <p:cNvSpPr>
            <a:spLocks noEditPoints="1"/>
          </p:cNvSpPr>
          <p:nvPr/>
        </p:nvSpPr>
        <p:spPr bwMode="auto">
          <a:xfrm>
            <a:off x="2181867" y="4132653"/>
            <a:ext cx="44450" cy="134938"/>
          </a:xfrm>
          <a:custGeom>
            <a:avLst/>
            <a:gdLst>
              <a:gd name="T0" fmla="*/ 18 w 18"/>
              <a:gd name="T1" fmla="*/ 55 h 55"/>
              <a:gd name="T2" fmla="*/ 18 w 18"/>
              <a:gd name="T3" fmla="*/ 55 h 55"/>
              <a:gd name="T4" fmla="*/ 18 w 18"/>
              <a:gd name="T5" fmla="*/ 55 h 55"/>
              <a:gd name="T6" fmla="*/ 18 w 18"/>
              <a:gd name="T7" fmla="*/ 55 h 55"/>
              <a:gd name="T8" fmla="*/ 18 w 18"/>
              <a:gd name="T9" fmla="*/ 55 h 55"/>
              <a:gd name="T10" fmla="*/ 18 w 18"/>
              <a:gd name="T11" fmla="*/ 55 h 55"/>
              <a:gd name="T12" fmla="*/ 17 w 18"/>
              <a:gd name="T13" fmla="*/ 55 h 55"/>
              <a:gd name="T14" fmla="*/ 18 w 18"/>
              <a:gd name="T15" fmla="*/ 55 h 55"/>
              <a:gd name="T16" fmla="*/ 17 w 18"/>
              <a:gd name="T17" fmla="*/ 55 h 55"/>
              <a:gd name="T18" fmla="*/ 0 w 18"/>
              <a:gd name="T19" fmla="*/ 1 h 55"/>
              <a:gd name="T20" fmla="*/ 17 w 18"/>
              <a:gd name="T21" fmla="*/ 55 h 55"/>
              <a:gd name="T22" fmla="*/ 0 w 18"/>
              <a:gd name="T23" fmla="*/ 1 h 55"/>
              <a:gd name="T24" fmla="*/ 0 w 18"/>
              <a:gd name="T25" fmla="*/ 1 h 55"/>
              <a:gd name="T26" fmla="*/ 0 w 18"/>
              <a:gd name="T27" fmla="*/ 1 h 55"/>
              <a:gd name="T28" fmla="*/ 0 w 18"/>
              <a:gd name="T29" fmla="*/ 1 h 55"/>
              <a:gd name="T30" fmla="*/ 0 w 18"/>
              <a:gd name="T31" fmla="*/ 1 h 55"/>
              <a:gd name="T32" fmla="*/ 0 w 18"/>
              <a:gd name="T33" fmla="*/ 1 h 55"/>
              <a:gd name="T34" fmla="*/ 0 w 18"/>
              <a:gd name="T35" fmla="*/ 1 h 55"/>
              <a:gd name="T36" fmla="*/ 0 w 18"/>
              <a:gd name="T37" fmla="*/ 0 h 55"/>
              <a:gd name="T38" fmla="*/ 0 w 18"/>
              <a:gd name="T39" fmla="*/ 1 h 55"/>
              <a:gd name="T40" fmla="*/ 0 w 18"/>
              <a:gd name="T41" fmla="*/ 1 h 55"/>
              <a:gd name="T42" fmla="*/ 0 w 18"/>
              <a:gd name="T43" fmla="*/ 0 h 55"/>
              <a:gd name="T44" fmla="*/ 0 w 18"/>
              <a:gd name="T45" fmla="*/ 0 h 55"/>
              <a:gd name="T46" fmla="*/ 0 w 18"/>
              <a:gd name="T47" fmla="*/ 0 h 55"/>
              <a:gd name="T48" fmla="*/ 0 w 18"/>
              <a:gd name="T49"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55">
                <a:moveTo>
                  <a:pt x="18" y="55"/>
                </a:moveTo>
                <a:cubicBezTo>
                  <a:pt x="18" y="55"/>
                  <a:pt x="18" y="55"/>
                  <a:pt x="18" y="55"/>
                </a:cubicBezTo>
                <a:cubicBezTo>
                  <a:pt x="18" y="55"/>
                  <a:pt x="18" y="55"/>
                  <a:pt x="18" y="55"/>
                </a:cubicBezTo>
                <a:moveTo>
                  <a:pt x="18" y="55"/>
                </a:moveTo>
                <a:cubicBezTo>
                  <a:pt x="18" y="55"/>
                  <a:pt x="18" y="55"/>
                  <a:pt x="18" y="55"/>
                </a:cubicBezTo>
                <a:cubicBezTo>
                  <a:pt x="18" y="55"/>
                  <a:pt x="18" y="55"/>
                  <a:pt x="18" y="55"/>
                </a:cubicBezTo>
                <a:moveTo>
                  <a:pt x="17" y="55"/>
                </a:moveTo>
                <a:cubicBezTo>
                  <a:pt x="17" y="55"/>
                  <a:pt x="18" y="55"/>
                  <a:pt x="18" y="55"/>
                </a:cubicBezTo>
                <a:cubicBezTo>
                  <a:pt x="18" y="55"/>
                  <a:pt x="17" y="55"/>
                  <a:pt x="17" y="55"/>
                </a:cubicBezTo>
                <a:moveTo>
                  <a:pt x="0" y="1"/>
                </a:moveTo>
                <a:cubicBezTo>
                  <a:pt x="0" y="21"/>
                  <a:pt x="7" y="40"/>
                  <a:pt x="17" y="55"/>
                </a:cubicBezTo>
                <a:cubicBezTo>
                  <a:pt x="7" y="40"/>
                  <a:pt x="0" y="2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1"/>
                </a:cubicBezTo>
                <a:cubicBezTo>
                  <a:pt x="0" y="1"/>
                  <a:pt x="0" y="1"/>
                  <a:pt x="0" y="1"/>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dirty="0"/>
          </a:p>
        </p:txBody>
      </p:sp>
      <p:sp>
        <p:nvSpPr>
          <p:cNvPr id="216" name="Hình tự do 82"/>
          <p:cNvSpPr>
            <a:spLocks noEditPoints="1"/>
          </p:cNvSpPr>
          <p:nvPr/>
        </p:nvSpPr>
        <p:spPr bwMode="auto">
          <a:xfrm>
            <a:off x="2386655" y="4827978"/>
            <a:ext cx="17463" cy="123825"/>
          </a:xfrm>
          <a:custGeom>
            <a:avLst/>
            <a:gdLst>
              <a:gd name="T0" fmla="*/ 7 w 7"/>
              <a:gd name="T1" fmla="*/ 51 h 51"/>
              <a:gd name="T2" fmla="*/ 7 w 7"/>
              <a:gd name="T3" fmla="*/ 50 h 51"/>
              <a:gd name="T4" fmla="*/ 7 w 7"/>
              <a:gd name="T5" fmla="*/ 50 h 51"/>
              <a:gd name="T6" fmla="*/ 7 w 7"/>
              <a:gd name="T7" fmla="*/ 50 h 51"/>
              <a:gd name="T8" fmla="*/ 7 w 7"/>
              <a:gd name="T9" fmla="*/ 49 h 51"/>
              <a:gd name="T10" fmla="*/ 0 w 7"/>
              <a:gd name="T11" fmla="*/ 16 h 51"/>
              <a:gd name="T12" fmla="*/ 0 w 7"/>
              <a:gd name="T13" fmla="*/ 16 h 51"/>
              <a:gd name="T14" fmla="*/ 0 w 7"/>
              <a:gd name="T15" fmla="*/ 16 h 51"/>
              <a:gd name="T16" fmla="*/ 0 w 7"/>
              <a:gd name="T17" fmla="*/ 16 h 51"/>
              <a:gd name="T18" fmla="*/ 0 w 7"/>
              <a:gd name="T19" fmla="*/ 15 h 51"/>
              <a:gd name="T20" fmla="*/ 0 w 7"/>
              <a:gd name="T21" fmla="*/ 15 h 51"/>
              <a:gd name="T22" fmla="*/ 0 w 7"/>
              <a:gd name="T23" fmla="*/ 15 h 51"/>
              <a:gd name="T24" fmla="*/ 0 w 7"/>
              <a:gd name="T25" fmla="*/ 14 h 51"/>
              <a:gd name="T26" fmla="*/ 0 w 7"/>
              <a:gd name="T27" fmla="*/ 14 h 51"/>
              <a:gd name="T28" fmla="*/ 0 w 7"/>
              <a:gd name="T29" fmla="*/ 14 h 51"/>
              <a:gd name="T30" fmla="*/ 0 w 7"/>
              <a:gd name="T31" fmla="*/ 14 h 51"/>
              <a:gd name="T32" fmla="*/ 0 w 7"/>
              <a:gd name="T33" fmla="*/ 13 h 51"/>
              <a:gd name="T34" fmla="*/ 0 w 7"/>
              <a:gd name="T35" fmla="*/ 13 h 51"/>
              <a:gd name="T36" fmla="*/ 0 w 7"/>
              <a:gd name="T37" fmla="*/ 13 h 51"/>
              <a:gd name="T38" fmla="*/ 0 w 7"/>
              <a:gd name="T39" fmla="*/ 12 h 51"/>
              <a:gd name="T40" fmla="*/ 0 w 7"/>
              <a:gd name="T41" fmla="*/ 12 h 51"/>
              <a:gd name="T42" fmla="*/ 0 w 7"/>
              <a:gd name="T43" fmla="*/ 12 h 51"/>
              <a:gd name="T44" fmla="*/ 0 w 7"/>
              <a:gd name="T45" fmla="*/ 12 h 51"/>
              <a:gd name="T46" fmla="*/ 0 w 7"/>
              <a:gd name="T47" fmla="*/ 11 h 51"/>
              <a:gd name="T48" fmla="*/ 0 w 7"/>
              <a:gd name="T49" fmla="*/ 11 h 51"/>
              <a:gd name="T50" fmla="*/ 0 w 7"/>
              <a:gd name="T51" fmla="*/ 11 h 51"/>
              <a:gd name="T52" fmla="*/ 0 w 7"/>
              <a:gd name="T53" fmla="*/ 10 h 51"/>
              <a:gd name="T54" fmla="*/ 0 w 7"/>
              <a:gd name="T55" fmla="*/ 10 h 51"/>
              <a:gd name="T56" fmla="*/ 0 w 7"/>
              <a:gd name="T57" fmla="*/ 10 h 51"/>
              <a:gd name="T58" fmla="*/ 0 w 7"/>
              <a:gd name="T59" fmla="*/ 9 h 51"/>
              <a:gd name="T60" fmla="*/ 0 w 7"/>
              <a:gd name="T61" fmla="*/ 9 h 51"/>
              <a:gd name="T62" fmla="*/ 0 w 7"/>
              <a:gd name="T63" fmla="*/ 9 h 51"/>
              <a:gd name="T64" fmla="*/ 0 w 7"/>
              <a:gd name="T65" fmla="*/ 9 h 51"/>
              <a:gd name="T66" fmla="*/ 0 w 7"/>
              <a:gd name="T67" fmla="*/ 8 h 51"/>
              <a:gd name="T68" fmla="*/ 0 w 7"/>
              <a:gd name="T69" fmla="*/ 8 h 51"/>
              <a:gd name="T70" fmla="*/ 0 w 7"/>
              <a:gd name="T71" fmla="*/ 8 h 51"/>
              <a:gd name="T72" fmla="*/ 0 w 7"/>
              <a:gd name="T73" fmla="*/ 7 h 51"/>
              <a:gd name="T74" fmla="*/ 0 w 7"/>
              <a:gd name="T75" fmla="*/ 7 h 51"/>
              <a:gd name="T76" fmla="*/ 0 w 7"/>
              <a:gd name="T77" fmla="*/ 7 h 51"/>
              <a:gd name="T78" fmla="*/ 0 w 7"/>
              <a:gd name="T79" fmla="*/ 6 h 51"/>
              <a:gd name="T80" fmla="*/ 0 w 7"/>
              <a:gd name="T81" fmla="*/ 6 h 51"/>
              <a:gd name="T82" fmla="*/ 0 w 7"/>
              <a:gd name="T83" fmla="*/ 6 h 51"/>
              <a:gd name="T84" fmla="*/ 0 w 7"/>
              <a:gd name="T85" fmla="*/ 6 h 51"/>
              <a:gd name="T86" fmla="*/ 0 w 7"/>
              <a:gd name="T87" fmla="*/ 5 h 51"/>
              <a:gd name="T88" fmla="*/ 1 w 7"/>
              <a:gd name="T89" fmla="*/ 5 h 51"/>
              <a:gd name="T90" fmla="*/ 1 w 7"/>
              <a:gd name="T91" fmla="*/ 5 h 51"/>
              <a:gd name="T92" fmla="*/ 1 w 7"/>
              <a:gd name="T93" fmla="*/ 4 h 51"/>
              <a:gd name="T94" fmla="*/ 1 w 7"/>
              <a:gd name="T95" fmla="*/ 4 h 51"/>
              <a:gd name="T96" fmla="*/ 1 w 7"/>
              <a:gd name="T97" fmla="*/ 3 h 51"/>
              <a:gd name="T98" fmla="*/ 1 w 7"/>
              <a:gd name="T99" fmla="*/ 3 h 51"/>
              <a:gd name="T100" fmla="*/ 1 w 7"/>
              <a:gd name="T101" fmla="*/ 3 h 51"/>
              <a:gd name="T102" fmla="*/ 1 w 7"/>
              <a:gd name="T103" fmla="*/ 3 h 51"/>
              <a:gd name="T104" fmla="*/ 1 w 7"/>
              <a:gd name="T105" fmla="*/ 2 h 51"/>
              <a:gd name="T106" fmla="*/ 1 w 7"/>
              <a:gd name="T107" fmla="*/ 1 h 51"/>
              <a:gd name="T108" fmla="*/ 1 w 7"/>
              <a:gd name="T109" fmla="*/ 1 h 51"/>
              <a:gd name="T110" fmla="*/ 1 w 7"/>
              <a:gd name="T111" fmla="*/ 1 h 51"/>
              <a:gd name="T112" fmla="*/ 1 w 7"/>
              <a:gd name="T113" fmla="*/ 0 h 51"/>
              <a:gd name="T114" fmla="*/ 1 w 7"/>
              <a:gd name="T115" fmla="*/ 0 h 51"/>
              <a:gd name="T116" fmla="*/ 1 w 7"/>
              <a:gd name="T1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 h="51">
                <a:moveTo>
                  <a:pt x="7" y="51"/>
                </a:moveTo>
                <a:cubicBezTo>
                  <a:pt x="7" y="51"/>
                  <a:pt x="7" y="51"/>
                  <a:pt x="7" y="51"/>
                </a:cubicBezTo>
                <a:cubicBezTo>
                  <a:pt x="7" y="51"/>
                  <a:pt x="7" y="51"/>
                  <a:pt x="7" y="51"/>
                </a:cubicBezTo>
                <a:moveTo>
                  <a:pt x="7" y="50"/>
                </a:moveTo>
                <a:cubicBezTo>
                  <a:pt x="7" y="50"/>
                  <a:pt x="7" y="50"/>
                  <a:pt x="7" y="50"/>
                </a:cubicBezTo>
                <a:cubicBezTo>
                  <a:pt x="7" y="50"/>
                  <a:pt x="7" y="50"/>
                  <a:pt x="7" y="50"/>
                </a:cubicBezTo>
                <a:moveTo>
                  <a:pt x="7" y="50"/>
                </a:moveTo>
                <a:cubicBezTo>
                  <a:pt x="7" y="50"/>
                  <a:pt x="7" y="50"/>
                  <a:pt x="7" y="50"/>
                </a:cubicBezTo>
                <a:cubicBezTo>
                  <a:pt x="7" y="50"/>
                  <a:pt x="7" y="50"/>
                  <a:pt x="7" y="50"/>
                </a:cubicBezTo>
                <a:moveTo>
                  <a:pt x="7" y="50"/>
                </a:moveTo>
                <a:cubicBezTo>
                  <a:pt x="7" y="50"/>
                  <a:pt x="7" y="50"/>
                  <a:pt x="7" y="50"/>
                </a:cubicBezTo>
                <a:cubicBezTo>
                  <a:pt x="7" y="50"/>
                  <a:pt x="7" y="50"/>
                  <a:pt x="7" y="50"/>
                </a:cubicBezTo>
                <a:moveTo>
                  <a:pt x="7" y="49"/>
                </a:moveTo>
                <a:cubicBezTo>
                  <a:pt x="7" y="49"/>
                  <a:pt x="7" y="50"/>
                  <a:pt x="7" y="50"/>
                </a:cubicBezTo>
                <a:cubicBezTo>
                  <a:pt x="7" y="50"/>
                  <a:pt x="7" y="49"/>
                  <a:pt x="7" y="49"/>
                </a:cubicBezTo>
                <a:moveTo>
                  <a:pt x="0" y="16"/>
                </a:moveTo>
                <a:cubicBezTo>
                  <a:pt x="0" y="28"/>
                  <a:pt x="2" y="39"/>
                  <a:pt x="6" y="49"/>
                </a:cubicBezTo>
                <a:cubicBezTo>
                  <a:pt x="2" y="39"/>
                  <a:pt x="0" y="28"/>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5"/>
                </a:moveTo>
                <a:cubicBezTo>
                  <a:pt x="0" y="15"/>
                  <a:pt x="0" y="15"/>
                  <a:pt x="0" y="15"/>
                </a:cubicBezTo>
                <a:cubicBezTo>
                  <a:pt x="0" y="15"/>
                  <a:pt x="0" y="15"/>
                  <a:pt x="0" y="15"/>
                </a:cubicBezTo>
                <a:moveTo>
                  <a:pt x="0" y="15"/>
                </a:moveTo>
                <a:cubicBezTo>
                  <a:pt x="0" y="15"/>
                  <a:pt x="0" y="15"/>
                  <a:pt x="0" y="15"/>
                </a:cubicBezTo>
                <a:cubicBezTo>
                  <a:pt x="0" y="15"/>
                  <a:pt x="0" y="15"/>
                  <a:pt x="0" y="15"/>
                </a:cubicBezTo>
                <a:cubicBezTo>
                  <a:pt x="0" y="15"/>
                  <a:pt x="0" y="15"/>
                  <a:pt x="0" y="15"/>
                </a:cubicBezTo>
                <a:moveTo>
                  <a:pt x="0" y="15"/>
                </a:moveTo>
                <a:cubicBezTo>
                  <a:pt x="0" y="15"/>
                  <a:pt x="0" y="15"/>
                  <a:pt x="0" y="15"/>
                </a:cubicBezTo>
                <a:cubicBezTo>
                  <a:pt x="0" y="15"/>
                  <a:pt x="0" y="15"/>
                  <a:pt x="0" y="15"/>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3"/>
                </a:moveTo>
                <a:cubicBezTo>
                  <a:pt x="0" y="14"/>
                  <a:pt x="0" y="14"/>
                  <a:pt x="0" y="14"/>
                </a:cubicBezTo>
                <a:cubicBezTo>
                  <a:pt x="0" y="14"/>
                  <a:pt x="0" y="14"/>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1"/>
                </a:moveTo>
                <a:cubicBezTo>
                  <a:pt x="0" y="11"/>
                  <a:pt x="0" y="11"/>
                  <a:pt x="0" y="12"/>
                </a:cubicBezTo>
                <a:cubicBezTo>
                  <a:pt x="0" y="11"/>
                  <a:pt x="0" y="11"/>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1"/>
                  <a:pt x="0" y="11"/>
                  <a:pt x="0" y="11"/>
                </a:cubicBezTo>
                <a:cubicBezTo>
                  <a:pt x="0" y="11"/>
                  <a:pt x="0" y="11"/>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9"/>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6"/>
                  <a:pt x="0" y="6"/>
                </a:cubicBezTo>
                <a:cubicBezTo>
                  <a:pt x="0" y="6"/>
                  <a:pt x="0" y="5"/>
                  <a:pt x="0" y="5"/>
                </a:cubicBezTo>
                <a:moveTo>
                  <a:pt x="0" y="5"/>
                </a:moveTo>
                <a:cubicBezTo>
                  <a:pt x="0" y="5"/>
                  <a:pt x="0" y="5"/>
                  <a:pt x="0" y="5"/>
                </a:cubicBezTo>
                <a:cubicBezTo>
                  <a:pt x="0" y="5"/>
                  <a:pt x="0" y="5"/>
                  <a:pt x="0" y="5"/>
                </a:cubicBezTo>
                <a:moveTo>
                  <a:pt x="1" y="5"/>
                </a:moveTo>
                <a:cubicBezTo>
                  <a:pt x="1" y="5"/>
                  <a:pt x="1" y="5"/>
                  <a:pt x="1" y="5"/>
                </a:cubicBezTo>
                <a:cubicBezTo>
                  <a:pt x="1" y="5"/>
                  <a:pt x="1" y="5"/>
                  <a:pt x="1" y="5"/>
                </a:cubicBezTo>
                <a:moveTo>
                  <a:pt x="1" y="5"/>
                </a:moveTo>
                <a:cubicBezTo>
                  <a:pt x="1" y="5"/>
                  <a:pt x="1" y="5"/>
                  <a:pt x="1" y="5"/>
                </a:cubicBezTo>
                <a:cubicBezTo>
                  <a:pt x="1" y="5"/>
                  <a:pt x="1" y="5"/>
                  <a:pt x="1" y="5"/>
                </a:cubicBezTo>
                <a:moveTo>
                  <a:pt x="1" y="4"/>
                </a:moveTo>
                <a:cubicBezTo>
                  <a:pt x="1" y="4"/>
                  <a:pt x="1" y="4"/>
                  <a:pt x="1" y="4"/>
                </a:cubicBezTo>
                <a:cubicBezTo>
                  <a:pt x="1" y="4"/>
                  <a:pt x="1" y="4"/>
                  <a:pt x="1" y="4"/>
                </a:cubicBezTo>
                <a:moveTo>
                  <a:pt x="1" y="4"/>
                </a:moveTo>
                <a:cubicBezTo>
                  <a:pt x="1" y="4"/>
                  <a:pt x="1" y="4"/>
                  <a:pt x="1" y="4"/>
                </a:cubicBezTo>
                <a:cubicBezTo>
                  <a:pt x="1" y="4"/>
                  <a:pt x="1" y="4"/>
                  <a:pt x="1" y="4"/>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2"/>
                </a:moveTo>
                <a:cubicBezTo>
                  <a:pt x="1" y="2"/>
                  <a:pt x="1" y="2"/>
                  <a:pt x="1" y="2"/>
                </a:cubicBezTo>
                <a:cubicBezTo>
                  <a:pt x="1" y="2"/>
                  <a:pt x="1" y="2"/>
                  <a:pt x="1" y="2"/>
                </a:cubicBezTo>
                <a:moveTo>
                  <a:pt x="1" y="1"/>
                </a:moveTo>
                <a:cubicBezTo>
                  <a:pt x="1" y="1"/>
                  <a:pt x="1" y="1"/>
                  <a:pt x="1" y="1"/>
                </a:cubicBezTo>
                <a:cubicBezTo>
                  <a:pt x="1" y="1"/>
                  <a:pt x="1" y="1"/>
                  <a:pt x="1" y="1"/>
                </a:cubicBezTo>
                <a:moveTo>
                  <a:pt x="1" y="1"/>
                </a:moveTo>
                <a:cubicBezTo>
                  <a:pt x="1" y="1"/>
                  <a:pt x="1" y="1"/>
                  <a:pt x="1" y="1"/>
                </a:cubicBezTo>
                <a:cubicBezTo>
                  <a:pt x="1" y="1"/>
                  <a:pt x="1" y="1"/>
                  <a:pt x="1" y="1"/>
                </a:cubicBezTo>
                <a:moveTo>
                  <a:pt x="1" y="1"/>
                </a:moveTo>
                <a:cubicBezTo>
                  <a:pt x="1" y="1"/>
                  <a:pt x="1" y="1"/>
                  <a:pt x="1" y="1"/>
                </a:cubicBezTo>
                <a:cubicBezTo>
                  <a:pt x="1" y="1"/>
                  <a:pt x="1" y="1"/>
                  <a:pt x="1" y="1"/>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dirty="0"/>
          </a:p>
        </p:txBody>
      </p:sp>
      <p:sp>
        <p:nvSpPr>
          <p:cNvPr id="224" name="Hình tự do 90"/>
          <p:cNvSpPr>
            <a:spLocks noEditPoints="1"/>
          </p:cNvSpPr>
          <p:nvPr/>
        </p:nvSpPr>
        <p:spPr bwMode="auto">
          <a:xfrm>
            <a:off x="3724917" y="5548703"/>
            <a:ext cx="9525" cy="127000"/>
          </a:xfrm>
          <a:custGeom>
            <a:avLst/>
            <a:gdLst>
              <a:gd name="T0" fmla="*/ 3 w 4"/>
              <a:gd name="T1" fmla="*/ 52 h 52"/>
              <a:gd name="T2" fmla="*/ 3 w 4"/>
              <a:gd name="T3" fmla="*/ 52 h 52"/>
              <a:gd name="T4" fmla="*/ 3 w 4"/>
              <a:gd name="T5" fmla="*/ 52 h 52"/>
              <a:gd name="T6" fmla="*/ 3 w 4"/>
              <a:gd name="T7" fmla="*/ 51 h 52"/>
              <a:gd name="T8" fmla="*/ 2 w 4"/>
              <a:gd name="T9" fmla="*/ 51 h 52"/>
              <a:gd name="T10" fmla="*/ 2 w 4"/>
              <a:gd name="T11" fmla="*/ 51 h 52"/>
              <a:gd name="T12" fmla="*/ 2 w 4"/>
              <a:gd name="T13" fmla="*/ 51 h 52"/>
              <a:gd name="T14" fmla="*/ 2 w 4"/>
              <a:gd name="T15" fmla="*/ 50 h 52"/>
              <a:gd name="T16" fmla="*/ 2 w 4"/>
              <a:gd name="T17" fmla="*/ 50 h 52"/>
              <a:gd name="T18" fmla="*/ 2 w 4"/>
              <a:gd name="T19" fmla="*/ 50 h 52"/>
              <a:gd name="T20" fmla="*/ 2 w 4"/>
              <a:gd name="T21" fmla="*/ 49 h 52"/>
              <a:gd name="T22" fmla="*/ 2 w 4"/>
              <a:gd name="T23" fmla="*/ 49 h 52"/>
              <a:gd name="T24" fmla="*/ 2 w 4"/>
              <a:gd name="T25" fmla="*/ 49 h 52"/>
              <a:gd name="T26" fmla="*/ 2 w 4"/>
              <a:gd name="T27" fmla="*/ 49 h 52"/>
              <a:gd name="T28" fmla="*/ 2 w 4"/>
              <a:gd name="T29" fmla="*/ 49 h 52"/>
              <a:gd name="T30" fmla="*/ 2 w 4"/>
              <a:gd name="T31" fmla="*/ 49 h 52"/>
              <a:gd name="T32" fmla="*/ 2 w 4"/>
              <a:gd name="T33" fmla="*/ 48 h 52"/>
              <a:gd name="T34" fmla="*/ 2 w 4"/>
              <a:gd name="T35" fmla="*/ 48 h 52"/>
              <a:gd name="T36" fmla="*/ 2 w 4"/>
              <a:gd name="T37" fmla="*/ 48 h 52"/>
              <a:gd name="T38" fmla="*/ 0 w 4"/>
              <a:gd name="T39" fmla="*/ 35 h 52"/>
              <a:gd name="T40" fmla="*/ 0 w 4"/>
              <a:gd name="T41" fmla="*/ 35 h 52"/>
              <a:gd name="T42" fmla="*/ 0 w 4"/>
              <a:gd name="T43" fmla="*/ 35 h 52"/>
              <a:gd name="T44" fmla="*/ 0 w 4"/>
              <a:gd name="T45" fmla="*/ 33 h 52"/>
              <a:gd name="T46" fmla="*/ 0 w 4"/>
              <a:gd name="T47" fmla="*/ 33 h 52"/>
              <a:gd name="T48" fmla="*/ 0 w 4"/>
              <a:gd name="T49" fmla="*/ 33 h 52"/>
              <a:gd name="T50" fmla="*/ 0 w 4"/>
              <a:gd name="T51" fmla="*/ 32 h 52"/>
              <a:gd name="T52" fmla="*/ 0 w 4"/>
              <a:gd name="T53" fmla="*/ 32 h 52"/>
              <a:gd name="T54" fmla="*/ 0 w 4"/>
              <a:gd name="T55" fmla="*/ 32 h 52"/>
              <a:gd name="T56" fmla="*/ 0 w 4"/>
              <a:gd name="T57" fmla="*/ 32 h 52"/>
              <a:gd name="T58" fmla="*/ 0 w 4"/>
              <a:gd name="T59" fmla="*/ 32 h 52"/>
              <a:gd name="T60" fmla="*/ 0 w 4"/>
              <a:gd name="T61" fmla="*/ 32 h 52"/>
              <a:gd name="T62" fmla="*/ 0 w 4"/>
              <a:gd name="T63" fmla="*/ 31 h 52"/>
              <a:gd name="T64" fmla="*/ 0 w 4"/>
              <a:gd name="T65" fmla="*/ 31 h 52"/>
              <a:gd name="T66" fmla="*/ 0 w 4"/>
              <a:gd name="T67" fmla="*/ 30 h 52"/>
              <a:gd name="T68" fmla="*/ 0 w 4"/>
              <a:gd name="T69" fmla="*/ 30 h 52"/>
              <a:gd name="T70" fmla="*/ 0 w 4"/>
              <a:gd name="T71" fmla="*/ 30 h 52"/>
              <a:gd name="T72" fmla="*/ 0 w 4"/>
              <a:gd name="T73" fmla="*/ 30 h 52"/>
              <a:gd name="T74" fmla="*/ 0 w 4"/>
              <a:gd name="T75" fmla="*/ 29 h 52"/>
              <a:gd name="T76" fmla="*/ 0 w 4"/>
              <a:gd name="T77" fmla="*/ 29 h 52"/>
              <a:gd name="T78" fmla="*/ 0 w 4"/>
              <a:gd name="T79" fmla="*/ 29 h 52"/>
              <a:gd name="T80" fmla="*/ 0 w 4"/>
              <a:gd name="T81" fmla="*/ 29 h 52"/>
              <a:gd name="T82" fmla="*/ 0 w 4"/>
              <a:gd name="T83" fmla="*/ 29 h 52"/>
              <a:gd name="T84" fmla="*/ 0 w 4"/>
              <a:gd name="T85" fmla="*/ 29 h 52"/>
              <a:gd name="T86" fmla="*/ 0 w 4"/>
              <a:gd name="T87" fmla="*/ 28 h 52"/>
              <a:gd name="T88" fmla="*/ 0 w 4"/>
              <a:gd name="T89" fmla="*/ 28 h 52"/>
              <a:gd name="T90" fmla="*/ 4 w 4"/>
              <a:gd name="T91" fmla="*/ 1 h 52"/>
              <a:gd name="T92" fmla="*/ 4 w 4"/>
              <a:gd name="T93" fmla="*/ 1 h 52"/>
              <a:gd name="T94" fmla="*/ 4 w 4"/>
              <a:gd name="T95" fmla="*/ 1 h 52"/>
              <a:gd name="T96" fmla="*/ 4 w 4"/>
              <a:gd name="T97" fmla="*/ 1 h 52"/>
              <a:gd name="T98" fmla="*/ 4 w 4"/>
              <a:gd name="T99" fmla="*/ 1 h 52"/>
              <a:gd name="T100" fmla="*/ 4 w 4"/>
              <a:gd name="T101" fmla="*/ 1 h 52"/>
              <a:gd name="T102" fmla="*/ 4 w 4"/>
              <a:gd name="T103" fmla="*/ 0 h 52"/>
              <a:gd name="T104" fmla="*/ 4 w 4"/>
              <a:gd name="T105" fmla="*/ 0 h 52"/>
              <a:gd name="T106" fmla="*/ 4 w 4"/>
              <a:gd name="T107" fmla="*/ 0 h 52"/>
              <a:gd name="T108" fmla="*/ 4 w 4"/>
              <a:gd name="T109" fmla="*/ 0 h 52"/>
              <a:gd name="T110" fmla="*/ 4 w 4"/>
              <a:gd name="T111"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 h="52">
                <a:moveTo>
                  <a:pt x="3" y="52"/>
                </a:moveTo>
                <a:cubicBezTo>
                  <a:pt x="3" y="52"/>
                  <a:pt x="3" y="52"/>
                  <a:pt x="3" y="52"/>
                </a:cubicBezTo>
                <a:cubicBezTo>
                  <a:pt x="3" y="52"/>
                  <a:pt x="3" y="52"/>
                  <a:pt x="3" y="52"/>
                </a:cubicBezTo>
                <a:moveTo>
                  <a:pt x="3" y="52"/>
                </a:moveTo>
                <a:cubicBezTo>
                  <a:pt x="3" y="52"/>
                  <a:pt x="3" y="52"/>
                  <a:pt x="3" y="52"/>
                </a:cubicBezTo>
                <a:cubicBezTo>
                  <a:pt x="3" y="52"/>
                  <a:pt x="3" y="52"/>
                  <a:pt x="3" y="52"/>
                </a:cubicBezTo>
                <a:moveTo>
                  <a:pt x="3" y="51"/>
                </a:moveTo>
                <a:cubicBezTo>
                  <a:pt x="3" y="51"/>
                  <a:pt x="3" y="51"/>
                  <a:pt x="3" y="51"/>
                </a:cubicBezTo>
                <a:cubicBezTo>
                  <a:pt x="3" y="51"/>
                  <a:pt x="3" y="51"/>
                  <a:pt x="3" y="51"/>
                </a:cubicBezTo>
                <a:moveTo>
                  <a:pt x="2" y="51"/>
                </a:moveTo>
                <a:cubicBezTo>
                  <a:pt x="2" y="51"/>
                  <a:pt x="2" y="51"/>
                  <a:pt x="2" y="51"/>
                </a:cubicBezTo>
                <a:cubicBezTo>
                  <a:pt x="2" y="51"/>
                  <a:pt x="2" y="51"/>
                  <a:pt x="2" y="51"/>
                </a:cubicBezTo>
                <a:moveTo>
                  <a:pt x="2" y="51"/>
                </a:moveTo>
                <a:cubicBezTo>
                  <a:pt x="2" y="51"/>
                  <a:pt x="2" y="51"/>
                  <a:pt x="2" y="51"/>
                </a:cubicBezTo>
                <a:cubicBezTo>
                  <a:pt x="2" y="51"/>
                  <a:pt x="2" y="51"/>
                  <a:pt x="2" y="51"/>
                </a:cubicBezTo>
                <a:moveTo>
                  <a:pt x="2" y="50"/>
                </a:moveTo>
                <a:cubicBezTo>
                  <a:pt x="2" y="50"/>
                  <a:pt x="2" y="51"/>
                  <a:pt x="2" y="51"/>
                </a:cubicBezTo>
                <a:cubicBezTo>
                  <a:pt x="2" y="51"/>
                  <a:pt x="2" y="50"/>
                  <a:pt x="2" y="50"/>
                </a:cubicBezTo>
                <a:moveTo>
                  <a:pt x="2" y="50"/>
                </a:moveTo>
                <a:cubicBezTo>
                  <a:pt x="2" y="50"/>
                  <a:pt x="2" y="50"/>
                  <a:pt x="2" y="50"/>
                </a:cubicBezTo>
                <a:cubicBezTo>
                  <a:pt x="2" y="50"/>
                  <a:pt x="2" y="50"/>
                  <a:pt x="2" y="50"/>
                </a:cubicBezTo>
                <a:moveTo>
                  <a:pt x="2" y="49"/>
                </a:moveTo>
                <a:cubicBezTo>
                  <a:pt x="2" y="50"/>
                  <a:pt x="2" y="50"/>
                  <a:pt x="2" y="50"/>
                </a:cubicBezTo>
                <a:cubicBezTo>
                  <a:pt x="2" y="50"/>
                  <a:pt x="2" y="50"/>
                  <a:pt x="2" y="49"/>
                </a:cubicBezTo>
                <a:moveTo>
                  <a:pt x="2" y="49"/>
                </a:moveTo>
                <a:cubicBezTo>
                  <a:pt x="2" y="49"/>
                  <a:pt x="2" y="49"/>
                  <a:pt x="2" y="49"/>
                </a:cubicBezTo>
                <a:cubicBezTo>
                  <a:pt x="2" y="49"/>
                  <a:pt x="2" y="49"/>
                  <a:pt x="2" y="49"/>
                </a:cubicBezTo>
                <a:moveTo>
                  <a:pt x="2" y="49"/>
                </a:moveTo>
                <a:cubicBezTo>
                  <a:pt x="2" y="49"/>
                  <a:pt x="2" y="49"/>
                  <a:pt x="2" y="49"/>
                </a:cubicBezTo>
                <a:cubicBezTo>
                  <a:pt x="2" y="49"/>
                  <a:pt x="2" y="49"/>
                  <a:pt x="2" y="49"/>
                </a:cubicBezTo>
                <a:moveTo>
                  <a:pt x="2" y="49"/>
                </a:moveTo>
                <a:cubicBezTo>
                  <a:pt x="2" y="49"/>
                  <a:pt x="2" y="49"/>
                  <a:pt x="2" y="49"/>
                </a:cubicBezTo>
                <a:cubicBezTo>
                  <a:pt x="2" y="49"/>
                  <a:pt x="2" y="49"/>
                  <a:pt x="2" y="49"/>
                </a:cubicBezTo>
                <a:moveTo>
                  <a:pt x="2" y="48"/>
                </a:moveTo>
                <a:cubicBezTo>
                  <a:pt x="2" y="48"/>
                  <a:pt x="2" y="49"/>
                  <a:pt x="2" y="49"/>
                </a:cubicBezTo>
                <a:cubicBezTo>
                  <a:pt x="2" y="49"/>
                  <a:pt x="2" y="48"/>
                  <a:pt x="2" y="48"/>
                </a:cubicBezTo>
                <a:moveTo>
                  <a:pt x="2" y="48"/>
                </a:moveTo>
                <a:cubicBezTo>
                  <a:pt x="2" y="48"/>
                  <a:pt x="2" y="48"/>
                  <a:pt x="2" y="48"/>
                </a:cubicBezTo>
                <a:cubicBezTo>
                  <a:pt x="2" y="48"/>
                  <a:pt x="2" y="48"/>
                  <a:pt x="2" y="48"/>
                </a:cubicBezTo>
                <a:moveTo>
                  <a:pt x="0" y="35"/>
                </a:moveTo>
                <a:cubicBezTo>
                  <a:pt x="0" y="40"/>
                  <a:pt x="1" y="44"/>
                  <a:pt x="2" y="48"/>
                </a:cubicBezTo>
                <a:cubicBezTo>
                  <a:pt x="1" y="44"/>
                  <a:pt x="0" y="40"/>
                  <a:pt x="0" y="35"/>
                </a:cubicBezTo>
                <a:moveTo>
                  <a:pt x="0" y="33"/>
                </a:moveTo>
                <a:cubicBezTo>
                  <a:pt x="0" y="34"/>
                  <a:pt x="0" y="35"/>
                  <a:pt x="0" y="35"/>
                </a:cubicBezTo>
                <a:cubicBezTo>
                  <a:pt x="0" y="35"/>
                  <a:pt x="0" y="34"/>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2"/>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cubicBezTo>
                  <a:pt x="0" y="28"/>
                  <a:pt x="0" y="28"/>
                  <a:pt x="0" y="28"/>
                </a:cubicBezTo>
                <a:moveTo>
                  <a:pt x="4" y="1"/>
                </a:moveTo>
                <a:cubicBezTo>
                  <a:pt x="1" y="10"/>
                  <a:pt x="0" y="19"/>
                  <a:pt x="0" y="28"/>
                </a:cubicBezTo>
                <a:cubicBezTo>
                  <a:pt x="0" y="19"/>
                  <a:pt x="1" y="10"/>
                  <a:pt x="4" y="1"/>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1"/>
                  <a:pt x="4" y="1"/>
                </a:cubicBezTo>
                <a:cubicBezTo>
                  <a:pt x="4" y="1"/>
                  <a:pt x="4" y="0"/>
                  <a:pt x="4" y="0"/>
                </a:cubicBezTo>
                <a:moveTo>
                  <a:pt x="4" y="0"/>
                </a:moveTo>
                <a:cubicBezTo>
                  <a:pt x="4" y="0"/>
                  <a:pt x="4" y="0"/>
                  <a:pt x="4" y="0"/>
                </a:cubicBezTo>
                <a:cubicBezTo>
                  <a:pt x="4" y="0"/>
                  <a:pt x="4" y="0"/>
                  <a:pt x="4" y="0"/>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dirty="0"/>
          </a:p>
        </p:txBody>
      </p:sp>
      <p:grpSp>
        <p:nvGrpSpPr>
          <p:cNvPr id="7" name="Nhóm 6">
            <a:extLst>
              <a:ext uri="{FF2B5EF4-FFF2-40B4-BE49-F238E27FC236}">
                <a16:creationId xmlns:a16="http://schemas.microsoft.com/office/drawing/2014/main" xmlns="" id="{B54EFDBC-7861-49C1-81C9-9A16A96B193B}"/>
              </a:ext>
            </a:extLst>
          </p:cNvPr>
          <p:cNvGrpSpPr/>
          <p:nvPr/>
        </p:nvGrpSpPr>
        <p:grpSpPr>
          <a:xfrm>
            <a:off x="3605061" y="2304260"/>
            <a:ext cx="569913" cy="568325"/>
            <a:chOff x="1496945" y="5157861"/>
            <a:chExt cx="569913" cy="568325"/>
          </a:xfrm>
        </p:grpSpPr>
        <p:sp>
          <p:nvSpPr>
            <p:cNvPr id="214" name="Hình tự do 80"/>
            <p:cNvSpPr>
              <a:spLocks/>
            </p:cNvSpPr>
            <p:nvPr/>
          </p:nvSpPr>
          <p:spPr bwMode="auto">
            <a:xfrm>
              <a:off x="1496945" y="5157861"/>
              <a:ext cx="569913" cy="568325"/>
            </a:xfrm>
            <a:custGeom>
              <a:avLst/>
              <a:gdLst>
                <a:gd name="T0" fmla="*/ 116 w 233"/>
                <a:gd name="T1" fmla="*/ 0 h 232"/>
                <a:gd name="T2" fmla="*/ 232 w 233"/>
                <a:gd name="T3" fmla="*/ 116 h 232"/>
                <a:gd name="T4" fmla="*/ 117 w 233"/>
                <a:gd name="T5" fmla="*/ 232 h 232"/>
                <a:gd name="T6" fmla="*/ 0 w 233"/>
                <a:gd name="T7" fmla="*/ 116 h 232"/>
                <a:gd name="T8" fmla="*/ 116 w 233"/>
                <a:gd name="T9" fmla="*/ 0 h 232"/>
              </a:gdLst>
              <a:ahLst/>
              <a:cxnLst>
                <a:cxn ang="0">
                  <a:pos x="T0" y="T1"/>
                </a:cxn>
                <a:cxn ang="0">
                  <a:pos x="T2" y="T3"/>
                </a:cxn>
                <a:cxn ang="0">
                  <a:pos x="T4" y="T5"/>
                </a:cxn>
                <a:cxn ang="0">
                  <a:pos x="T6" y="T7"/>
                </a:cxn>
                <a:cxn ang="0">
                  <a:pos x="T8" y="T9"/>
                </a:cxn>
              </a:cxnLst>
              <a:rect l="0" t="0" r="r" b="b"/>
              <a:pathLst>
                <a:path w="233" h="232">
                  <a:moveTo>
                    <a:pt x="116" y="0"/>
                  </a:moveTo>
                  <a:cubicBezTo>
                    <a:pt x="180" y="0"/>
                    <a:pt x="232" y="52"/>
                    <a:pt x="232" y="116"/>
                  </a:cubicBezTo>
                  <a:cubicBezTo>
                    <a:pt x="233" y="180"/>
                    <a:pt x="180" y="232"/>
                    <a:pt x="117" y="232"/>
                  </a:cubicBezTo>
                  <a:cubicBezTo>
                    <a:pt x="53" y="232"/>
                    <a:pt x="1" y="180"/>
                    <a:pt x="0" y="116"/>
                  </a:cubicBezTo>
                  <a:cubicBezTo>
                    <a:pt x="0" y="52"/>
                    <a:pt x="52" y="0"/>
                    <a:pt x="116" y="0"/>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dirty="0"/>
            </a:p>
          </p:txBody>
        </p:sp>
        <p:sp>
          <p:nvSpPr>
            <p:cNvPr id="215" name="Hình tự do 81"/>
            <p:cNvSpPr>
              <a:spLocks/>
            </p:cNvSpPr>
            <p:nvPr/>
          </p:nvSpPr>
          <p:spPr bwMode="auto">
            <a:xfrm>
              <a:off x="1552508" y="5215011"/>
              <a:ext cx="457200" cy="457200"/>
            </a:xfrm>
            <a:custGeom>
              <a:avLst/>
              <a:gdLst>
                <a:gd name="T0" fmla="*/ 93 w 187"/>
                <a:gd name="T1" fmla="*/ 0 h 187"/>
                <a:gd name="T2" fmla="*/ 187 w 187"/>
                <a:gd name="T3" fmla="*/ 93 h 187"/>
                <a:gd name="T4" fmla="*/ 94 w 187"/>
                <a:gd name="T5" fmla="*/ 187 h 187"/>
                <a:gd name="T6" fmla="*/ 0 w 187"/>
                <a:gd name="T7" fmla="*/ 93 h 187"/>
                <a:gd name="T8" fmla="*/ 93 w 187"/>
                <a:gd name="T9" fmla="*/ 0 h 187"/>
              </a:gdLst>
              <a:ahLst/>
              <a:cxnLst>
                <a:cxn ang="0">
                  <a:pos x="T0" y="T1"/>
                </a:cxn>
                <a:cxn ang="0">
                  <a:pos x="T2" y="T3"/>
                </a:cxn>
                <a:cxn ang="0">
                  <a:pos x="T4" y="T5"/>
                </a:cxn>
                <a:cxn ang="0">
                  <a:pos x="T6" y="T7"/>
                </a:cxn>
                <a:cxn ang="0">
                  <a:pos x="T8" y="T9"/>
                </a:cxn>
              </a:cxnLst>
              <a:rect l="0" t="0" r="r" b="b"/>
              <a:pathLst>
                <a:path w="187" h="187">
                  <a:moveTo>
                    <a:pt x="93" y="0"/>
                  </a:moveTo>
                  <a:cubicBezTo>
                    <a:pt x="145" y="0"/>
                    <a:pt x="187" y="41"/>
                    <a:pt x="187" y="93"/>
                  </a:cubicBezTo>
                  <a:cubicBezTo>
                    <a:pt x="187" y="144"/>
                    <a:pt x="145" y="187"/>
                    <a:pt x="94" y="187"/>
                  </a:cubicBezTo>
                  <a:cubicBezTo>
                    <a:pt x="42" y="187"/>
                    <a:pt x="0" y="145"/>
                    <a:pt x="0" y="93"/>
                  </a:cubicBezTo>
                  <a:cubicBezTo>
                    <a:pt x="0" y="42"/>
                    <a:pt x="42" y="0"/>
                    <a:pt x="93" y="0"/>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dirty="0"/>
            </a:p>
          </p:txBody>
        </p:sp>
        <p:sp>
          <p:nvSpPr>
            <p:cNvPr id="217" name="Hình tự do 83"/>
            <p:cNvSpPr>
              <a:spLocks/>
            </p:cNvSpPr>
            <p:nvPr/>
          </p:nvSpPr>
          <p:spPr bwMode="auto">
            <a:xfrm>
              <a:off x="1552508" y="5216599"/>
              <a:ext cx="190500" cy="425450"/>
            </a:xfrm>
            <a:custGeom>
              <a:avLst/>
              <a:gdLst>
                <a:gd name="T0" fmla="*/ 1 w 78"/>
                <a:gd name="T1" fmla="*/ 77 h 174"/>
                <a:gd name="T2" fmla="*/ 1 w 78"/>
                <a:gd name="T3" fmla="*/ 77 h 174"/>
                <a:gd name="T4" fmla="*/ 1 w 78"/>
                <a:gd name="T5" fmla="*/ 77 h 174"/>
                <a:gd name="T6" fmla="*/ 1 w 78"/>
                <a:gd name="T7" fmla="*/ 78 h 174"/>
                <a:gd name="T8" fmla="*/ 1 w 78"/>
                <a:gd name="T9" fmla="*/ 78 h 174"/>
                <a:gd name="T10" fmla="*/ 1 w 78"/>
                <a:gd name="T11" fmla="*/ 78 h 174"/>
                <a:gd name="T12" fmla="*/ 1 w 78"/>
                <a:gd name="T13" fmla="*/ 79 h 174"/>
                <a:gd name="T14" fmla="*/ 1 w 78"/>
                <a:gd name="T15" fmla="*/ 80 h 174"/>
                <a:gd name="T16" fmla="*/ 1 w 78"/>
                <a:gd name="T17" fmla="*/ 80 h 174"/>
                <a:gd name="T18" fmla="*/ 1 w 78"/>
                <a:gd name="T19" fmla="*/ 80 h 174"/>
                <a:gd name="T20" fmla="*/ 1 w 78"/>
                <a:gd name="T21" fmla="*/ 80 h 174"/>
                <a:gd name="T22" fmla="*/ 1 w 78"/>
                <a:gd name="T23" fmla="*/ 81 h 174"/>
                <a:gd name="T24" fmla="*/ 1 w 78"/>
                <a:gd name="T25" fmla="*/ 81 h 174"/>
                <a:gd name="T26" fmla="*/ 1 w 78"/>
                <a:gd name="T27" fmla="*/ 82 h 174"/>
                <a:gd name="T28" fmla="*/ 1 w 78"/>
                <a:gd name="T29" fmla="*/ 82 h 174"/>
                <a:gd name="T30" fmla="*/ 0 w 78"/>
                <a:gd name="T31" fmla="*/ 82 h 174"/>
                <a:gd name="T32" fmla="*/ 0 w 78"/>
                <a:gd name="T33" fmla="*/ 82 h 174"/>
                <a:gd name="T34" fmla="*/ 0 w 78"/>
                <a:gd name="T35" fmla="*/ 83 h 174"/>
                <a:gd name="T36" fmla="*/ 0 w 78"/>
                <a:gd name="T37" fmla="*/ 83 h 174"/>
                <a:gd name="T38" fmla="*/ 0 w 78"/>
                <a:gd name="T39" fmla="*/ 83 h 174"/>
                <a:gd name="T40" fmla="*/ 0 w 78"/>
                <a:gd name="T41" fmla="*/ 84 h 174"/>
                <a:gd name="T42" fmla="*/ 0 w 78"/>
                <a:gd name="T43" fmla="*/ 84 h 174"/>
                <a:gd name="T44" fmla="*/ 0 w 78"/>
                <a:gd name="T45" fmla="*/ 84 h 174"/>
                <a:gd name="T46" fmla="*/ 0 w 78"/>
                <a:gd name="T47" fmla="*/ 85 h 174"/>
                <a:gd name="T48" fmla="*/ 0 w 78"/>
                <a:gd name="T49" fmla="*/ 85 h 174"/>
                <a:gd name="T50" fmla="*/ 0 w 78"/>
                <a:gd name="T51" fmla="*/ 85 h 174"/>
                <a:gd name="T52" fmla="*/ 0 w 78"/>
                <a:gd name="T53" fmla="*/ 85 h 174"/>
                <a:gd name="T54" fmla="*/ 0 w 78"/>
                <a:gd name="T55" fmla="*/ 86 h 174"/>
                <a:gd name="T56" fmla="*/ 0 w 78"/>
                <a:gd name="T57" fmla="*/ 86 h 174"/>
                <a:gd name="T58" fmla="*/ 0 w 78"/>
                <a:gd name="T59" fmla="*/ 86 h 174"/>
                <a:gd name="T60" fmla="*/ 0 w 78"/>
                <a:gd name="T61" fmla="*/ 87 h 174"/>
                <a:gd name="T62" fmla="*/ 0 w 78"/>
                <a:gd name="T63" fmla="*/ 87 h 174"/>
                <a:gd name="T64" fmla="*/ 0 w 78"/>
                <a:gd name="T65" fmla="*/ 87 h 174"/>
                <a:gd name="T66" fmla="*/ 0 w 78"/>
                <a:gd name="T67" fmla="*/ 87 h 174"/>
                <a:gd name="T68" fmla="*/ 0 w 78"/>
                <a:gd name="T69" fmla="*/ 88 h 174"/>
                <a:gd name="T70" fmla="*/ 0 w 78"/>
                <a:gd name="T71" fmla="*/ 88 h 174"/>
                <a:gd name="T72" fmla="*/ 0 w 78"/>
                <a:gd name="T73" fmla="*/ 88 h 174"/>
                <a:gd name="T74" fmla="*/ 0 w 78"/>
                <a:gd name="T75" fmla="*/ 89 h 174"/>
                <a:gd name="T76" fmla="*/ 0 w 78"/>
                <a:gd name="T77" fmla="*/ 89 h 174"/>
                <a:gd name="T78" fmla="*/ 0 w 78"/>
                <a:gd name="T79" fmla="*/ 89 h 174"/>
                <a:gd name="T80" fmla="*/ 0 w 78"/>
                <a:gd name="T81" fmla="*/ 90 h 174"/>
                <a:gd name="T82" fmla="*/ 0 w 78"/>
                <a:gd name="T83" fmla="*/ 90 h 174"/>
                <a:gd name="T84" fmla="*/ 0 w 78"/>
                <a:gd name="T85" fmla="*/ 90 h 174"/>
                <a:gd name="T86" fmla="*/ 0 w 78"/>
                <a:gd name="T87" fmla="*/ 90 h 174"/>
                <a:gd name="T88" fmla="*/ 0 w 78"/>
                <a:gd name="T89" fmla="*/ 91 h 174"/>
                <a:gd name="T90" fmla="*/ 0 w 78"/>
                <a:gd name="T91" fmla="*/ 91 h 174"/>
                <a:gd name="T92" fmla="*/ 0 w 78"/>
                <a:gd name="T93" fmla="*/ 91 h 174"/>
                <a:gd name="T94" fmla="*/ 0 w 78"/>
                <a:gd name="T95" fmla="*/ 92 h 174"/>
                <a:gd name="T96" fmla="*/ 0 w 78"/>
                <a:gd name="T97" fmla="*/ 92 h 174"/>
                <a:gd name="T98" fmla="*/ 0 w 78"/>
                <a:gd name="T99" fmla="*/ 92 h 174"/>
                <a:gd name="T100" fmla="*/ 0 w 78"/>
                <a:gd name="T101" fmla="*/ 93 h 174"/>
                <a:gd name="T102" fmla="*/ 0 w 78"/>
                <a:gd name="T103" fmla="*/ 93 h 174"/>
                <a:gd name="T104" fmla="*/ 0 w 78"/>
                <a:gd name="T105" fmla="*/ 93 h 174"/>
                <a:gd name="T106" fmla="*/ 0 w 78"/>
                <a:gd name="T107" fmla="*/ 93 h 174"/>
                <a:gd name="T108" fmla="*/ 7 w 78"/>
                <a:gd name="T109" fmla="*/ 126 h 174"/>
                <a:gd name="T110" fmla="*/ 7 w 78"/>
                <a:gd name="T111" fmla="*/ 127 h 174"/>
                <a:gd name="T112" fmla="*/ 7 w 78"/>
                <a:gd name="T113" fmla="*/ 127 h 174"/>
                <a:gd name="T114" fmla="*/ 7 w 78"/>
                <a:gd name="T115" fmla="*/ 127 h 174"/>
                <a:gd name="T116" fmla="*/ 7 w 78"/>
                <a:gd name="T117" fmla="*/ 128 h 174"/>
                <a:gd name="T118" fmla="*/ 49 w 78"/>
                <a:gd name="T119" fmla="*/ 174 h 174"/>
                <a:gd name="T120" fmla="*/ 30 w 78"/>
                <a:gd name="T121" fmla="*/ 151 h 174"/>
                <a:gd name="T122" fmla="*/ 16 w 78"/>
                <a:gd name="T123" fmla="*/ 96 h 174"/>
                <a:gd name="T124" fmla="*/ 46 w 78"/>
                <a:gd name="T125" fmla="*/ 22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8" h="174">
                  <a:moveTo>
                    <a:pt x="78" y="0"/>
                  </a:moveTo>
                  <a:cubicBezTo>
                    <a:pt x="39" y="6"/>
                    <a:pt x="8" y="37"/>
                    <a:pt x="1" y="77"/>
                  </a:cubicBezTo>
                  <a:cubicBezTo>
                    <a:pt x="1" y="77"/>
                    <a:pt x="1" y="77"/>
                    <a:pt x="1" y="77"/>
                  </a:cubicBezTo>
                  <a:cubicBezTo>
                    <a:pt x="1" y="77"/>
                    <a:pt x="1" y="77"/>
                    <a:pt x="1" y="77"/>
                  </a:cubicBezTo>
                  <a:cubicBezTo>
                    <a:pt x="1" y="77"/>
                    <a:pt x="1" y="77"/>
                    <a:pt x="1" y="77"/>
                  </a:cubicBezTo>
                  <a:cubicBezTo>
                    <a:pt x="1" y="77"/>
                    <a:pt x="1" y="77"/>
                    <a:pt x="1" y="77"/>
                  </a:cubicBezTo>
                  <a:cubicBezTo>
                    <a:pt x="1" y="77"/>
                    <a:pt x="1" y="77"/>
                    <a:pt x="1" y="77"/>
                  </a:cubicBezTo>
                  <a:cubicBezTo>
                    <a:pt x="1" y="77"/>
                    <a:pt x="1" y="77"/>
                    <a:pt x="1" y="78"/>
                  </a:cubicBezTo>
                  <a:cubicBezTo>
                    <a:pt x="1" y="78"/>
                    <a:pt x="1" y="78"/>
                    <a:pt x="1" y="78"/>
                  </a:cubicBezTo>
                  <a:cubicBezTo>
                    <a:pt x="1" y="78"/>
                    <a:pt x="1" y="78"/>
                    <a:pt x="1" y="78"/>
                  </a:cubicBezTo>
                  <a:cubicBezTo>
                    <a:pt x="1" y="78"/>
                    <a:pt x="1" y="78"/>
                    <a:pt x="1" y="78"/>
                  </a:cubicBezTo>
                  <a:cubicBezTo>
                    <a:pt x="1" y="78"/>
                    <a:pt x="1" y="78"/>
                    <a:pt x="1" y="78"/>
                  </a:cubicBezTo>
                  <a:cubicBezTo>
                    <a:pt x="1" y="78"/>
                    <a:pt x="1" y="78"/>
                    <a:pt x="1" y="78"/>
                  </a:cubicBezTo>
                  <a:cubicBezTo>
                    <a:pt x="1" y="78"/>
                    <a:pt x="1" y="79"/>
                    <a:pt x="1" y="79"/>
                  </a:cubicBezTo>
                  <a:cubicBezTo>
                    <a:pt x="1" y="79"/>
                    <a:pt x="1" y="79"/>
                    <a:pt x="1" y="79"/>
                  </a:cubicBezTo>
                  <a:cubicBezTo>
                    <a:pt x="1" y="79"/>
                    <a:pt x="1" y="79"/>
                    <a:pt x="1" y="80"/>
                  </a:cubicBezTo>
                  <a:cubicBezTo>
                    <a:pt x="1" y="80"/>
                    <a:pt x="1" y="80"/>
                    <a:pt x="1" y="80"/>
                  </a:cubicBezTo>
                  <a:cubicBezTo>
                    <a:pt x="1" y="80"/>
                    <a:pt x="1" y="80"/>
                    <a:pt x="1" y="80"/>
                  </a:cubicBezTo>
                  <a:cubicBezTo>
                    <a:pt x="1" y="80"/>
                    <a:pt x="1" y="80"/>
                    <a:pt x="1" y="80"/>
                  </a:cubicBezTo>
                  <a:cubicBezTo>
                    <a:pt x="1" y="80"/>
                    <a:pt x="1" y="80"/>
                    <a:pt x="1" y="80"/>
                  </a:cubicBezTo>
                  <a:cubicBezTo>
                    <a:pt x="1" y="80"/>
                    <a:pt x="1" y="80"/>
                    <a:pt x="1" y="80"/>
                  </a:cubicBezTo>
                  <a:cubicBezTo>
                    <a:pt x="1" y="80"/>
                    <a:pt x="1" y="80"/>
                    <a:pt x="1" y="80"/>
                  </a:cubicBezTo>
                  <a:cubicBezTo>
                    <a:pt x="1" y="80"/>
                    <a:pt x="1" y="80"/>
                    <a:pt x="1" y="80"/>
                  </a:cubicBezTo>
                  <a:cubicBezTo>
                    <a:pt x="1" y="81"/>
                    <a:pt x="1" y="81"/>
                    <a:pt x="1" y="81"/>
                  </a:cubicBezTo>
                  <a:cubicBezTo>
                    <a:pt x="1" y="81"/>
                    <a:pt x="1" y="81"/>
                    <a:pt x="1" y="81"/>
                  </a:cubicBezTo>
                  <a:cubicBezTo>
                    <a:pt x="1" y="81"/>
                    <a:pt x="1" y="81"/>
                    <a:pt x="1" y="81"/>
                  </a:cubicBezTo>
                  <a:cubicBezTo>
                    <a:pt x="1" y="81"/>
                    <a:pt x="1" y="81"/>
                    <a:pt x="1" y="81"/>
                  </a:cubicBezTo>
                  <a:cubicBezTo>
                    <a:pt x="1" y="81"/>
                    <a:pt x="1" y="81"/>
                    <a:pt x="1" y="82"/>
                  </a:cubicBezTo>
                  <a:cubicBezTo>
                    <a:pt x="1" y="82"/>
                    <a:pt x="1" y="82"/>
                    <a:pt x="1" y="82"/>
                  </a:cubicBezTo>
                  <a:cubicBezTo>
                    <a:pt x="1" y="82"/>
                    <a:pt x="1" y="82"/>
                    <a:pt x="1" y="82"/>
                  </a:cubicBezTo>
                  <a:cubicBezTo>
                    <a:pt x="1" y="82"/>
                    <a:pt x="1" y="82"/>
                    <a:pt x="1" y="82"/>
                  </a:cubicBezTo>
                  <a:cubicBezTo>
                    <a:pt x="1" y="82"/>
                    <a:pt x="1" y="82"/>
                    <a:pt x="0" y="82"/>
                  </a:cubicBezTo>
                  <a:cubicBezTo>
                    <a:pt x="0" y="82"/>
                    <a:pt x="0" y="82"/>
                    <a:pt x="0" y="82"/>
                  </a:cubicBezTo>
                  <a:cubicBezTo>
                    <a:pt x="0" y="82"/>
                    <a:pt x="0" y="82"/>
                    <a:pt x="0" y="82"/>
                  </a:cubicBezTo>
                  <a:cubicBezTo>
                    <a:pt x="0" y="82"/>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105"/>
                    <a:pt x="2" y="116"/>
                    <a:pt x="6" y="126"/>
                  </a:cubicBezTo>
                  <a:cubicBezTo>
                    <a:pt x="7" y="126"/>
                    <a:pt x="7" y="126"/>
                    <a:pt x="7" y="126"/>
                  </a:cubicBezTo>
                  <a:cubicBezTo>
                    <a:pt x="7" y="126"/>
                    <a:pt x="7" y="127"/>
                    <a:pt x="7" y="127"/>
                  </a:cubicBezTo>
                  <a:cubicBezTo>
                    <a:pt x="7" y="127"/>
                    <a:pt x="7" y="127"/>
                    <a:pt x="7" y="127"/>
                  </a:cubicBezTo>
                  <a:cubicBezTo>
                    <a:pt x="7" y="127"/>
                    <a:pt x="7" y="127"/>
                    <a:pt x="7" y="127"/>
                  </a:cubicBezTo>
                  <a:cubicBezTo>
                    <a:pt x="7" y="127"/>
                    <a:pt x="7" y="127"/>
                    <a:pt x="7" y="127"/>
                  </a:cubicBezTo>
                  <a:cubicBezTo>
                    <a:pt x="7" y="127"/>
                    <a:pt x="7" y="127"/>
                    <a:pt x="7" y="127"/>
                  </a:cubicBezTo>
                  <a:cubicBezTo>
                    <a:pt x="7" y="127"/>
                    <a:pt x="7" y="127"/>
                    <a:pt x="7" y="127"/>
                  </a:cubicBezTo>
                  <a:cubicBezTo>
                    <a:pt x="7" y="127"/>
                    <a:pt x="7" y="127"/>
                    <a:pt x="7" y="127"/>
                  </a:cubicBezTo>
                  <a:cubicBezTo>
                    <a:pt x="7" y="127"/>
                    <a:pt x="7" y="127"/>
                    <a:pt x="7" y="128"/>
                  </a:cubicBezTo>
                  <a:cubicBezTo>
                    <a:pt x="7" y="128"/>
                    <a:pt x="7" y="128"/>
                    <a:pt x="7" y="128"/>
                  </a:cubicBezTo>
                  <a:cubicBezTo>
                    <a:pt x="15" y="148"/>
                    <a:pt x="30" y="164"/>
                    <a:pt x="49" y="174"/>
                  </a:cubicBezTo>
                  <a:cubicBezTo>
                    <a:pt x="48" y="174"/>
                    <a:pt x="47" y="173"/>
                    <a:pt x="47" y="172"/>
                  </a:cubicBezTo>
                  <a:cubicBezTo>
                    <a:pt x="41" y="165"/>
                    <a:pt x="36" y="158"/>
                    <a:pt x="30" y="151"/>
                  </a:cubicBezTo>
                  <a:cubicBezTo>
                    <a:pt x="20" y="134"/>
                    <a:pt x="16" y="116"/>
                    <a:pt x="16" y="97"/>
                  </a:cubicBezTo>
                  <a:cubicBezTo>
                    <a:pt x="16" y="97"/>
                    <a:pt x="16" y="97"/>
                    <a:pt x="16" y="96"/>
                  </a:cubicBezTo>
                  <a:cubicBezTo>
                    <a:pt x="17" y="87"/>
                    <a:pt x="18" y="78"/>
                    <a:pt x="19" y="68"/>
                  </a:cubicBezTo>
                  <a:cubicBezTo>
                    <a:pt x="24" y="50"/>
                    <a:pt x="33" y="35"/>
                    <a:pt x="46" y="22"/>
                  </a:cubicBezTo>
                  <a:cubicBezTo>
                    <a:pt x="56" y="12"/>
                    <a:pt x="67" y="5"/>
                    <a:pt x="7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dirty="0"/>
            </a:p>
          </p:txBody>
        </p:sp>
        <p:sp>
          <p:nvSpPr>
            <p:cNvPr id="220" name="Hình tự do 86"/>
            <p:cNvSpPr>
              <a:spLocks noEditPoints="1"/>
            </p:cNvSpPr>
            <p:nvPr/>
          </p:nvSpPr>
          <p:spPr bwMode="auto">
            <a:xfrm>
              <a:off x="1724025" y="5348678"/>
              <a:ext cx="9525" cy="117475"/>
            </a:xfrm>
            <a:custGeom>
              <a:avLst/>
              <a:gdLst>
                <a:gd name="T0" fmla="*/ 3 w 4"/>
                <a:gd name="T1" fmla="*/ 47 h 48"/>
                <a:gd name="T2" fmla="*/ 3 w 4"/>
                <a:gd name="T3" fmla="*/ 47 h 48"/>
                <a:gd name="T4" fmla="*/ 2 w 4"/>
                <a:gd name="T5" fmla="*/ 47 h 48"/>
                <a:gd name="T6" fmla="*/ 2 w 4"/>
                <a:gd name="T7" fmla="*/ 46 h 48"/>
                <a:gd name="T8" fmla="*/ 2 w 4"/>
                <a:gd name="T9" fmla="*/ 46 h 48"/>
                <a:gd name="T10" fmla="*/ 0 w 4"/>
                <a:gd name="T11" fmla="*/ 23 h 48"/>
                <a:gd name="T12" fmla="*/ 0 w 4"/>
                <a:gd name="T13" fmla="*/ 22 h 48"/>
                <a:gd name="T14" fmla="*/ 0 w 4"/>
                <a:gd name="T15" fmla="*/ 22 h 48"/>
                <a:gd name="T16" fmla="*/ 0 w 4"/>
                <a:gd name="T17" fmla="*/ 22 h 48"/>
                <a:gd name="T18" fmla="*/ 0 w 4"/>
                <a:gd name="T19" fmla="*/ 22 h 48"/>
                <a:gd name="T20" fmla="*/ 0 w 4"/>
                <a:gd name="T21" fmla="*/ 21 h 48"/>
                <a:gd name="T22" fmla="*/ 0 w 4"/>
                <a:gd name="T23" fmla="*/ 20 h 48"/>
                <a:gd name="T24" fmla="*/ 0 w 4"/>
                <a:gd name="T25" fmla="*/ 20 h 48"/>
                <a:gd name="T26" fmla="*/ 0 w 4"/>
                <a:gd name="T27" fmla="*/ 20 h 48"/>
                <a:gd name="T28" fmla="*/ 0 w 4"/>
                <a:gd name="T29" fmla="*/ 19 h 48"/>
                <a:gd name="T30" fmla="*/ 0 w 4"/>
                <a:gd name="T31" fmla="*/ 19 h 48"/>
                <a:gd name="T32" fmla="*/ 0 w 4"/>
                <a:gd name="T33" fmla="*/ 19 h 48"/>
                <a:gd name="T34" fmla="*/ 0 w 4"/>
                <a:gd name="T35" fmla="*/ 18 h 48"/>
                <a:gd name="T36" fmla="*/ 0 w 4"/>
                <a:gd name="T37" fmla="*/ 18 h 48"/>
                <a:gd name="T38" fmla="*/ 0 w 4"/>
                <a:gd name="T39" fmla="*/ 18 h 48"/>
                <a:gd name="T40" fmla="*/ 1 w 4"/>
                <a:gd name="T41" fmla="*/ 17 h 48"/>
                <a:gd name="T42" fmla="*/ 1 w 4"/>
                <a:gd name="T43" fmla="*/ 17 h 48"/>
                <a:gd name="T44" fmla="*/ 1 w 4"/>
                <a:gd name="T45" fmla="*/ 16 h 48"/>
                <a:gd name="T46" fmla="*/ 1 w 4"/>
                <a:gd name="T47" fmla="*/ 15 h 48"/>
                <a:gd name="T48" fmla="*/ 1 w 4"/>
                <a:gd name="T49" fmla="*/ 15 h 48"/>
                <a:gd name="T50" fmla="*/ 1 w 4"/>
                <a:gd name="T51" fmla="*/ 15 h 48"/>
                <a:gd name="T52" fmla="*/ 1 w 4"/>
                <a:gd name="T53" fmla="*/ 14 h 48"/>
                <a:gd name="T54" fmla="*/ 1 w 4"/>
                <a:gd name="T55" fmla="*/ 14 h 48"/>
                <a:gd name="T56" fmla="*/ 1 w 4"/>
                <a:gd name="T57" fmla="*/ 14 h 48"/>
                <a:gd name="T58" fmla="*/ 1 w 4"/>
                <a:gd name="T59" fmla="*/ 13 h 48"/>
                <a:gd name="T60" fmla="*/ 1 w 4"/>
                <a:gd name="T61" fmla="*/ 13 h 48"/>
                <a:gd name="T62" fmla="*/ 1 w 4"/>
                <a:gd name="T63" fmla="*/ 11 h 48"/>
                <a:gd name="T64" fmla="*/ 1 w 4"/>
                <a:gd name="T65" fmla="*/ 11 h 48"/>
                <a:gd name="T66" fmla="*/ 1 w 4"/>
                <a:gd name="T67" fmla="*/ 11 h 48"/>
                <a:gd name="T68" fmla="*/ 1 w 4"/>
                <a:gd name="T69" fmla="*/ 10 h 48"/>
                <a:gd name="T70" fmla="*/ 1 w 4"/>
                <a:gd name="T71" fmla="*/ 10 h 48"/>
                <a:gd name="T72" fmla="*/ 1 w 4"/>
                <a:gd name="T73" fmla="*/ 10 h 48"/>
                <a:gd name="T74" fmla="*/ 2 w 4"/>
                <a:gd name="T75" fmla="*/ 9 h 48"/>
                <a:gd name="T76" fmla="*/ 2 w 4"/>
                <a:gd name="T77" fmla="*/ 8 h 48"/>
                <a:gd name="T78" fmla="*/ 2 w 4"/>
                <a:gd name="T79" fmla="*/ 8 h 48"/>
                <a:gd name="T80" fmla="*/ 2 w 4"/>
                <a:gd name="T81" fmla="*/ 8 h 48"/>
                <a:gd name="T82" fmla="*/ 2 w 4"/>
                <a:gd name="T83" fmla="*/ 7 h 48"/>
                <a:gd name="T84" fmla="*/ 2 w 4"/>
                <a:gd name="T85" fmla="*/ 7 h 48"/>
                <a:gd name="T86" fmla="*/ 2 w 4"/>
                <a:gd name="T87" fmla="*/ 6 h 48"/>
                <a:gd name="T88" fmla="*/ 2 w 4"/>
                <a:gd name="T89" fmla="*/ 5 h 48"/>
                <a:gd name="T90" fmla="*/ 2 w 4"/>
                <a:gd name="T91" fmla="*/ 5 h 48"/>
                <a:gd name="T92" fmla="*/ 2 w 4"/>
                <a:gd name="T93" fmla="*/ 5 h 48"/>
                <a:gd name="T94" fmla="*/ 3 w 4"/>
                <a:gd name="T95" fmla="*/ 4 h 48"/>
                <a:gd name="T96" fmla="*/ 3 w 4"/>
                <a:gd name="T97" fmla="*/ 4 h 48"/>
                <a:gd name="T98" fmla="*/ 3 w 4"/>
                <a:gd name="T99" fmla="*/ 4 h 48"/>
                <a:gd name="T100" fmla="*/ 3 w 4"/>
                <a:gd name="T101" fmla="*/ 3 h 48"/>
                <a:gd name="T102" fmla="*/ 3 w 4"/>
                <a:gd name="T103" fmla="*/ 3 h 48"/>
                <a:gd name="T104" fmla="*/ 3 w 4"/>
                <a:gd name="T105" fmla="*/ 3 h 48"/>
                <a:gd name="T106" fmla="*/ 3 w 4"/>
                <a:gd name="T107" fmla="*/ 2 h 48"/>
                <a:gd name="T108" fmla="*/ 3 w 4"/>
                <a:gd name="T109" fmla="*/ 2 h 48"/>
                <a:gd name="T110" fmla="*/ 3 w 4"/>
                <a:gd name="T111" fmla="*/ 1 h 48"/>
                <a:gd name="T112" fmla="*/ 3 w 4"/>
                <a:gd name="T113" fmla="*/ 1 h 48"/>
                <a:gd name="T114" fmla="*/ 4 w 4"/>
                <a:gd name="T115" fmla="*/ 1 h 48"/>
                <a:gd name="T116" fmla="*/ 4 w 4"/>
                <a:gd name="T1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 h="48">
                  <a:moveTo>
                    <a:pt x="3" y="48"/>
                  </a:moveTo>
                  <a:cubicBezTo>
                    <a:pt x="3" y="48"/>
                    <a:pt x="3" y="48"/>
                    <a:pt x="3" y="48"/>
                  </a:cubicBezTo>
                  <a:cubicBezTo>
                    <a:pt x="3" y="48"/>
                    <a:pt x="3" y="48"/>
                    <a:pt x="3" y="48"/>
                  </a:cubicBezTo>
                  <a:moveTo>
                    <a:pt x="3" y="47"/>
                  </a:moveTo>
                  <a:cubicBezTo>
                    <a:pt x="3" y="47"/>
                    <a:pt x="3" y="47"/>
                    <a:pt x="3" y="47"/>
                  </a:cubicBezTo>
                  <a:cubicBezTo>
                    <a:pt x="3" y="47"/>
                    <a:pt x="3" y="47"/>
                    <a:pt x="3" y="47"/>
                  </a:cubicBezTo>
                  <a:moveTo>
                    <a:pt x="2" y="47"/>
                  </a:moveTo>
                  <a:cubicBezTo>
                    <a:pt x="3" y="47"/>
                    <a:pt x="3" y="47"/>
                    <a:pt x="3" y="47"/>
                  </a:cubicBezTo>
                  <a:cubicBezTo>
                    <a:pt x="3" y="47"/>
                    <a:pt x="3" y="47"/>
                    <a:pt x="2" y="47"/>
                  </a:cubicBezTo>
                  <a:moveTo>
                    <a:pt x="2" y="47"/>
                  </a:moveTo>
                  <a:cubicBezTo>
                    <a:pt x="2" y="47"/>
                    <a:pt x="2" y="47"/>
                    <a:pt x="2" y="47"/>
                  </a:cubicBezTo>
                  <a:cubicBezTo>
                    <a:pt x="2" y="47"/>
                    <a:pt x="2" y="47"/>
                    <a:pt x="2" y="47"/>
                  </a:cubicBezTo>
                  <a:moveTo>
                    <a:pt x="2" y="46"/>
                  </a:moveTo>
                  <a:cubicBezTo>
                    <a:pt x="2" y="46"/>
                    <a:pt x="2" y="46"/>
                    <a:pt x="2" y="46"/>
                  </a:cubicBezTo>
                  <a:cubicBezTo>
                    <a:pt x="2" y="46"/>
                    <a:pt x="2" y="46"/>
                    <a:pt x="2" y="46"/>
                  </a:cubicBezTo>
                  <a:moveTo>
                    <a:pt x="2" y="46"/>
                  </a:moveTo>
                  <a:cubicBezTo>
                    <a:pt x="2" y="46"/>
                    <a:pt x="2" y="46"/>
                    <a:pt x="2" y="46"/>
                  </a:cubicBezTo>
                  <a:cubicBezTo>
                    <a:pt x="2" y="46"/>
                    <a:pt x="2" y="46"/>
                    <a:pt x="2" y="46"/>
                  </a:cubicBezTo>
                  <a:moveTo>
                    <a:pt x="2" y="45"/>
                  </a:moveTo>
                  <a:cubicBezTo>
                    <a:pt x="2" y="46"/>
                    <a:pt x="2" y="46"/>
                    <a:pt x="2" y="46"/>
                  </a:cubicBezTo>
                  <a:cubicBezTo>
                    <a:pt x="2" y="46"/>
                    <a:pt x="2" y="46"/>
                    <a:pt x="2" y="45"/>
                  </a:cubicBezTo>
                  <a:moveTo>
                    <a:pt x="0" y="23"/>
                  </a:moveTo>
                  <a:cubicBezTo>
                    <a:pt x="0" y="31"/>
                    <a:pt x="1" y="38"/>
                    <a:pt x="2" y="45"/>
                  </a:cubicBezTo>
                  <a:cubicBezTo>
                    <a:pt x="1" y="38"/>
                    <a:pt x="0" y="31"/>
                    <a:pt x="0" y="23"/>
                  </a:cubicBezTo>
                  <a:moveTo>
                    <a:pt x="0" y="23"/>
                  </a:moveTo>
                  <a:cubicBezTo>
                    <a:pt x="0" y="23"/>
                    <a:pt x="0" y="23"/>
                    <a:pt x="0" y="23"/>
                  </a:cubicBezTo>
                  <a:cubicBezTo>
                    <a:pt x="0" y="23"/>
                    <a:pt x="0" y="23"/>
                    <a:pt x="0" y="23"/>
                  </a:cubicBezTo>
                  <a:moveTo>
                    <a:pt x="0" y="22"/>
                  </a:moveTo>
                  <a:cubicBezTo>
                    <a:pt x="0" y="22"/>
                    <a:pt x="0" y="22"/>
                    <a:pt x="0" y="22"/>
                  </a:cubicBezTo>
                  <a:cubicBezTo>
                    <a:pt x="0" y="23"/>
                    <a:pt x="0" y="23"/>
                    <a:pt x="0" y="23"/>
                  </a:cubicBezTo>
                  <a:cubicBezTo>
                    <a:pt x="0" y="23"/>
                    <a:pt x="0" y="23"/>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1"/>
                    <a:pt x="0" y="22"/>
                  </a:cubicBezTo>
                  <a:cubicBezTo>
                    <a:pt x="0" y="21"/>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19"/>
                  </a:moveTo>
                  <a:cubicBezTo>
                    <a:pt x="0" y="19"/>
                    <a:pt x="0" y="19"/>
                    <a:pt x="0" y="20"/>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7"/>
                  </a:cubicBezTo>
                  <a:cubicBezTo>
                    <a:pt x="0" y="17"/>
                    <a:pt x="0" y="17"/>
                    <a:pt x="0" y="17"/>
                  </a:cubicBezTo>
                  <a:moveTo>
                    <a:pt x="1" y="17"/>
                  </a:moveTo>
                  <a:cubicBezTo>
                    <a:pt x="1" y="17"/>
                    <a:pt x="0" y="17"/>
                    <a:pt x="0" y="17"/>
                  </a:cubicBezTo>
                  <a:cubicBezTo>
                    <a:pt x="0" y="17"/>
                    <a:pt x="1" y="17"/>
                    <a:pt x="1" y="17"/>
                  </a:cubicBezTo>
                  <a:moveTo>
                    <a:pt x="1" y="17"/>
                  </a:moveTo>
                  <a:cubicBezTo>
                    <a:pt x="1" y="17"/>
                    <a:pt x="1" y="17"/>
                    <a:pt x="1" y="17"/>
                  </a:cubicBezTo>
                  <a:cubicBezTo>
                    <a:pt x="1" y="17"/>
                    <a:pt x="1" y="17"/>
                    <a:pt x="1" y="17"/>
                  </a:cubicBezTo>
                  <a:moveTo>
                    <a:pt x="1" y="16"/>
                  </a:moveTo>
                  <a:cubicBezTo>
                    <a:pt x="1" y="16"/>
                    <a:pt x="1" y="17"/>
                    <a:pt x="1" y="17"/>
                  </a:cubicBezTo>
                  <a:cubicBezTo>
                    <a:pt x="1" y="17"/>
                    <a:pt x="1" y="16"/>
                    <a:pt x="1" y="16"/>
                  </a:cubicBezTo>
                  <a:moveTo>
                    <a:pt x="1" y="16"/>
                  </a:moveTo>
                  <a:cubicBezTo>
                    <a:pt x="1" y="16"/>
                    <a:pt x="1" y="16"/>
                    <a:pt x="1" y="16"/>
                  </a:cubicBezTo>
                  <a:cubicBezTo>
                    <a:pt x="1" y="16"/>
                    <a:pt x="1" y="16"/>
                    <a:pt x="1" y="16"/>
                  </a:cubicBezTo>
                  <a:moveTo>
                    <a:pt x="1" y="15"/>
                  </a:moveTo>
                  <a:cubicBezTo>
                    <a:pt x="1" y="15"/>
                    <a:pt x="1" y="16"/>
                    <a:pt x="1" y="16"/>
                  </a:cubicBezTo>
                  <a:cubicBezTo>
                    <a:pt x="1" y="16"/>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4"/>
                    <a:pt x="1" y="15"/>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3"/>
                  </a:moveTo>
                  <a:cubicBezTo>
                    <a:pt x="1" y="13"/>
                    <a:pt x="1" y="13"/>
                    <a:pt x="1" y="13"/>
                  </a:cubicBezTo>
                  <a:cubicBezTo>
                    <a:pt x="1" y="13"/>
                    <a:pt x="1" y="13"/>
                    <a:pt x="1" y="13"/>
                  </a:cubicBezTo>
                  <a:moveTo>
                    <a:pt x="1" y="13"/>
                  </a:moveTo>
                  <a:cubicBezTo>
                    <a:pt x="1" y="13"/>
                    <a:pt x="1" y="13"/>
                    <a:pt x="1" y="13"/>
                  </a:cubicBezTo>
                  <a:cubicBezTo>
                    <a:pt x="1" y="13"/>
                    <a:pt x="1" y="13"/>
                    <a:pt x="1" y="13"/>
                  </a:cubicBezTo>
                  <a:moveTo>
                    <a:pt x="1" y="12"/>
                  </a:moveTo>
                  <a:cubicBezTo>
                    <a:pt x="1" y="12"/>
                    <a:pt x="1" y="13"/>
                    <a:pt x="1" y="13"/>
                  </a:cubicBezTo>
                  <a:cubicBezTo>
                    <a:pt x="1" y="13"/>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0"/>
                  </a:moveTo>
                  <a:cubicBezTo>
                    <a:pt x="1" y="10"/>
                    <a:pt x="1" y="11"/>
                    <a:pt x="1" y="11"/>
                  </a:cubicBezTo>
                  <a:cubicBezTo>
                    <a:pt x="1" y="11"/>
                    <a:pt x="1" y="10"/>
                    <a:pt x="1" y="10"/>
                  </a:cubicBezTo>
                  <a:moveTo>
                    <a:pt x="1" y="10"/>
                  </a:moveTo>
                  <a:cubicBezTo>
                    <a:pt x="1" y="10"/>
                    <a:pt x="1" y="10"/>
                    <a:pt x="1" y="10"/>
                  </a:cubicBezTo>
                  <a:cubicBezTo>
                    <a:pt x="1" y="10"/>
                    <a:pt x="1" y="10"/>
                    <a:pt x="1" y="10"/>
                  </a:cubicBezTo>
                  <a:moveTo>
                    <a:pt x="1" y="10"/>
                  </a:moveTo>
                  <a:cubicBezTo>
                    <a:pt x="1" y="10"/>
                    <a:pt x="1" y="10"/>
                    <a:pt x="1" y="10"/>
                  </a:cubicBezTo>
                  <a:cubicBezTo>
                    <a:pt x="1" y="10"/>
                    <a:pt x="1" y="10"/>
                    <a:pt x="1" y="10"/>
                  </a:cubicBezTo>
                  <a:moveTo>
                    <a:pt x="2" y="9"/>
                  </a:moveTo>
                  <a:cubicBezTo>
                    <a:pt x="2" y="10"/>
                    <a:pt x="1" y="10"/>
                    <a:pt x="1" y="10"/>
                  </a:cubicBezTo>
                  <a:cubicBezTo>
                    <a:pt x="1" y="10"/>
                    <a:pt x="2" y="10"/>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6"/>
                  </a:moveTo>
                  <a:cubicBezTo>
                    <a:pt x="2" y="7"/>
                    <a:pt x="2" y="7"/>
                    <a:pt x="2" y="7"/>
                  </a:cubicBezTo>
                  <a:cubicBezTo>
                    <a:pt x="2" y="7"/>
                    <a:pt x="2" y="7"/>
                    <a:pt x="2" y="6"/>
                  </a:cubicBezTo>
                  <a:moveTo>
                    <a:pt x="2" y="6"/>
                  </a:moveTo>
                  <a:cubicBezTo>
                    <a:pt x="2" y="6"/>
                    <a:pt x="2" y="6"/>
                    <a:pt x="2" y="6"/>
                  </a:cubicBezTo>
                  <a:cubicBezTo>
                    <a:pt x="2" y="6"/>
                    <a:pt x="2" y="6"/>
                    <a:pt x="2" y="6"/>
                  </a:cubicBezTo>
                  <a:moveTo>
                    <a:pt x="2" y="5"/>
                  </a:moveTo>
                  <a:cubicBezTo>
                    <a:pt x="2" y="6"/>
                    <a:pt x="2" y="6"/>
                    <a:pt x="2" y="6"/>
                  </a:cubicBezTo>
                  <a:cubicBezTo>
                    <a:pt x="2" y="6"/>
                    <a:pt x="2" y="6"/>
                    <a:pt x="2" y="5"/>
                  </a:cubicBezTo>
                  <a:moveTo>
                    <a:pt x="2" y="5"/>
                  </a:moveTo>
                  <a:cubicBezTo>
                    <a:pt x="2" y="5"/>
                    <a:pt x="2" y="5"/>
                    <a:pt x="2" y="5"/>
                  </a:cubicBezTo>
                  <a:cubicBezTo>
                    <a:pt x="2" y="5"/>
                    <a:pt x="2" y="5"/>
                    <a:pt x="2" y="5"/>
                  </a:cubicBezTo>
                  <a:moveTo>
                    <a:pt x="2" y="5"/>
                  </a:moveTo>
                  <a:cubicBezTo>
                    <a:pt x="2" y="5"/>
                    <a:pt x="2" y="5"/>
                    <a:pt x="2" y="5"/>
                  </a:cubicBezTo>
                  <a:cubicBezTo>
                    <a:pt x="2" y="5"/>
                    <a:pt x="2" y="5"/>
                    <a:pt x="2"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4"/>
                    <a:pt x="3" y="4"/>
                  </a:cubicBezTo>
                  <a:cubicBezTo>
                    <a:pt x="3" y="4"/>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1"/>
                  </a:moveTo>
                  <a:cubicBezTo>
                    <a:pt x="3" y="1"/>
                    <a:pt x="3" y="2"/>
                    <a:pt x="3" y="2"/>
                  </a:cubicBezTo>
                  <a:cubicBezTo>
                    <a:pt x="3" y="2"/>
                    <a:pt x="3" y="1"/>
                    <a:pt x="3" y="1"/>
                  </a:cubicBezTo>
                  <a:moveTo>
                    <a:pt x="3" y="1"/>
                  </a:moveTo>
                  <a:cubicBezTo>
                    <a:pt x="3" y="1"/>
                    <a:pt x="3" y="1"/>
                    <a:pt x="3" y="1"/>
                  </a:cubicBezTo>
                  <a:cubicBezTo>
                    <a:pt x="3" y="1"/>
                    <a:pt x="3" y="1"/>
                    <a:pt x="3" y="1"/>
                  </a:cubicBezTo>
                  <a:moveTo>
                    <a:pt x="3" y="1"/>
                  </a:moveTo>
                  <a:cubicBezTo>
                    <a:pt x="3" y="1"/>
                    <a:pt x="3" y="1"/>
                    <a:pt x="3" y="1"/>
                  </a:cubicBezTo>
                  <a:cubicBezTo>
                    <a:pt x="3" y="1"/>
                    <a:pt x="3" y="1"/>
                    <a:pt x="3" y="1"/>
                  </a:cubicBezTo>
                  <a:moveTo>
                    <a:pt x="4" y="1"/>
                  </a:moveTo>
                  <a:cubicBezTo>
                    <a:pt x="4" y="1"/>
                    <a:pt x="4" y="1"/>
                    <a:pt x="4" y="1"/>
                  </a:cubicBezTo>
                  <a:cubicBezTo>
                    <a:pt x="4" y="1"/>
                    <a:pt x="4" y="1"/>
                    <a:pt x="4" y="1"/>
                  </a:cubicBezTo>
                  <a:moveTo>
                    <a:pt x="4" y="0"/>
                  </a:moveTo>
                  <a:cubicBezTo>
                    <a:pt x="4" y="0"/>
                    <a:pt x="4" y="0"/>
                    <a:pt x="4" y="1"/>
                  </a:cubicBezTo>
                  <a:cubicBezTo>
                    <a:pt x="4" y="0"/>
                    <a:pt x="4" y="0"/>
                    <a:pt x="4" y="0"/>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dirty="0"/>
            </a:p>
          </p:txBody>
        </p:sp>
        <p:sp>
          <p:nvSpPr>
            <p:cNvPr id="234" name="Hình chữ nhật 100"/>
            <p:cNvSpPr>
              <a:spLocks noChangeArrowheads="1"/>
            </p:cNvSpPr>
            <p:nvPr/>
          </p:nvSpPr>
          <p:spPr bwMode="auto">
            <a:xfrm>
              <a:off x="1711258" y="5337249"/>
              <a:ext cx="139700" cy="190500"/>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bodyPr>
            <a:lstStyle/>
            <a:p>
              <a:pPr rtl="0"/>
              <a:endParaRPr lang="vi-VN" dirty="0"/>
            </a:p>
          </p:txBody>
        </p:sp>
        <p:sp>
          <p:nvSpPr>
            <p:cNvPr id="235" name="Hình chữ nhật 101"/>
            <p:cNvSpPr>
              <a:spLocks noChangeArrowheads="1"/>
            </p:cNvSpPr>
            <p:nvPr/>
          </p:nvSpPr>
          <p:spPr bwMode="auto">
            <a:xfrm>
              <a:off x="1704712" y="5285959"/>
              <a:ext cx="14587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2100" b="1" dirty="0">
                  <a:solidFill>
                    <a:srgbClr val="FF9936"/>
                  </a:solidFill>
                  <a:latin typeface="Raleway" panose="020B0003030101060003" pitchFamily="34" charset="0"/>
                </a:rPr>
                <a:t>4</a:t>
              </a:r>
              <a:endParaRPr kumimoji="0" lang="vi-VN" altLang="en-US" sz="1800" b="0" i="0" u="none" strike="noStrike" cap="none" normalizeH="0" baseline="0" dirty="0">
                <a:ln>
                  <a:noFill/>
                </a:ln>
                <a:solidFill>
                  <a:schemeClr val="tx1"/>
                </a:solidFill>
                <a:effectLst/>
              </a:endParaRPr>
            </a:p>
          </p:txBody>
        </p:sp>
      </p:grpSp>
      <p:sp>
        <p:nvSpPr>
          <p:cNvPr id="241" name="Hình bầu dục 107"/>
          <p:cNvSpPr>
            <a:spLocks noChangeArrowheads="1"/>
          </p:cNvSpPr>
          <p:nvPr/>
        </p:nvSpPr>
        <p:spPr bwMode="auto">
          <a:xfrm>
            <a:off x="3769367" y="4042166"/>
            <a:ext cx="273050" cy="276225"/>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dirty="0"/>
          </a:p>
        </p:txBody>
      </p:sp>
      <p:sp>
        <p:nvSpPr>
          <p:cNvPr id="242" name="Hình bầu dục 108"/>
          <p:cNvSpPr>
            <a:spLocks noChangeArrowheads="1"/>
          </p:cNvSpPr>
          <p:nvPr/>
        </p:nvSpPr>
        <p:spPr bwMode="auto">
          <a:xfrm>
            <a:off x="3828105" y="4104078"/>
            <a:ext cx="155575" cy="153988"/>
          </a:xfrm>
          <a:prstGeom prst="ellipse">
            <a:avLst/>
          </a:pr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dirty="0"/>
          </a:p>
        </p:txBody>
      </p:sp>
      <p:sp>
        <p:nvSpPr>
          <p:cNvPr id="243" name="Hình tự do 109"/>
          <p:cNvSpPr>
            <a:spLocks/>
          </p:cNvSpPr>
          <p:nvPr/>
        </p:nvSpPr>
        <p:spPr bwMode="auto">
          <a:xfrm>
            <a:off x="2977205" y="1302141"/>
            <a:ext cx="377825" cy="323850"/>
          </a:xfrm>
          <a:custGeom>
            <a:avLst/>
            <a:gdLst>
              <a:gd name="T0" fmla="*/ 0 w 155"/>
              <a:gd name="T1" fmla="*/ 0 h 133"/>
              <a:gd name="T2" fmla="*/ 104 w 155"/>
              <a:gd name="T3" fmla="*/ 133 h 133"/>
              <a:gd name="T4" fmla="*/ 0 w 155"/>
              <a:gd name="T5" fmla="*/ 0 h 133"/>
            </a:gdLst>
            <a:ahLst/>
            <a:cxnLst>
              <a:cxn ang="0">
                <a:pos x="T0" y="T1"/>
              </a:cxn>
              <a:cxn ang="0">
                <a:pos x="T2" y="T3"/>
              </a:cxn>
              <a:cxn ang="0">
                <a:pos x="T4" y="T5"/>
              </a:cxn>
            </a:cxnLst>
            <a:rect l="0" t="0" r="r" b="b"/>
            <a:pathLst>
              <a:path w="155" h="133">
                <a:moveTo>
                  <a:pt x="0" y="0"/>
                </a:moveTo>
                <a:cubicBezTo>
                  <a:pt x="0" y="0"/>
                  <a:pt x="117" y="30"/>
                  <a:pt x="104" y="133"/>
                </a:cubicBezTo>
                <a:cubicBezTo>
                  <a:pt x="104" y="133"/>
                  <a:pt x="155" y="1"/>
                  <a:pt x="0"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dirty="0"/>
          </a:p>
        </p:txBody>
      </p:sp>
      <p:sp>
        <p:nvSpPr>
          <p:cNvPr id="244" name="Hình tự do 110"/>
          <p:cNvSpPr>
            <a:spLocks/>
          </p:cNvSpPr>
          <p:nvPr/>
        </p:nvSpPr>
        <p:spPr bwMode="auto">
          <a:xfrm>
            <a:off x="3132780" y="1218003"/>
            <a:ext cx="379413" cy="325438"/>
          </a:xfrm>
          <a:custGeom>
            <a:avLst/>
            <a:gdLst>
              <a:gd name="T0" fmla="*/ 0 w 155"/>
              <a:gd name="T1" fmla="*/ 0 h 133"/>
              <a:gd name="T2" fmla="*/ 104 w 155"/>
              <a:gd name="T3" fmla="*/ 133 h 133"/>
              <a:gd name="T4" fmla="*/ 0 w 155"/>
              <a:gd name="T5" fmla="*/ 0 h 133"/>
            </a:gdLst>
            <a:ahLst/>
            <a:cxnLst>
              <a:cxn ang="0">
                <a:pos x="T0" y="T1"/>
              </a:cxn>
              <a:cxn ang="0">
                <a:pos x="T2" y="T3"/>
              </a:cxn>
              <a:cxn ang="0">
                <a:pos x="T4" y="T5"/>
              </a:cxn>
            </a:cxnLst>
            <a:rect l="0" t="0" r="r" b="b"/>
            <a:pathLst>
              <a:path w="155" h="133">
                <a:moveTo>
                  <a:pt x="0" y="0"/>
                </a:moveTo>
                <a:cubicBezTo>
                  <a:pt x="0" y="0"/>
                  <a:pt x="117" y="30"/>
                  <a:pt x="104" y="133"/>
                </a:cubicBezTo>
                <a:cubicBezTo>
                  <a:pt x="104" y="133"/>
                  <a:pt x="155" y="1"/>
                  <a:pt x="0"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dirty="0"/>
          </a:p>
        </p:txBody>
      </p:sp>
      <p:sp>
        <p:nvSpPr>
          <p:cNvPr id="245" name="Hình tự do 111"/>
          <p:cNvSpPr>
            <a:spLocks/>
          </p:cNvSpPr>
          <p:nvPr/>
        </p:nvSpPr>
        <p:spPr bwMode="auto">
          <a:xfrm>
            <a:off x="1199205" y="2205428"/>
            <a:ext cx="344488" cy="357188"/>
          </a:xfrm>
          <a:custGeom>
            <a:avLst/>
            <a:gdLst>
              <a:gd name="T0" fmla="*/ 56 w 141"/>
              <a:gd name="T1" fmla="*/ 0 h 146"/>
              <a:gd name="T2" fmla="*/ 141 w 141"/>
              <a:gd name="T3" fmla="*/ 146 h 146"/>
              <a:gd name="T4" fmla="*/ 56 w 141"/>
              <a:gd name="T5" fmla="*/ 0 h 146"/>
            </a:gdLst>
            <a:ahLst/>
            <a:cxnLst>
              <a:cxn ang="0">
                <a:pos x="T0" y="T1"/>
              </a:cxn>
              <a:cxn ang="0">
                <a:pos x="T2" y="T3"/>
              </a:cxn>
              <a:cxn ang="0">
                <a:pos x="T4" y="T5"/>
              </a:cxn>
            </a:cxnLst>
            <a:rect l="0" t="0" r="r" b="b"/>
            <a:pathLst>
              <a:path w="141" h="146">
                <a:moveTo>
                  <a:pt x="56" y="0"/>
                </a:moveTo>
                <a:cubicBezTo>
                  <a:pt x="0" y="145"/>
                  <a:pt x="141" y="146"/>
                  <a:pt x="141" y="146"/>
                </a:cubicBezTo>
                <a:cubicBezTo>
                  <a:pt x="41" y="120"/>
                  <a:pt x="56" y="0"/>
                  <a:pt x="56"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dirty="0"/>
          </a:p>
        </p:txBody>
      </p:sp>
      <p:sp>
        <p:nvSpPr>
          <p:cNvPr id="246" name="Hình tự do 112"/>
          <p:cNvSpPr>
            <a:spLocks/>
          </p:cNvSpPr>
          <p:nvPr/>
        </p:nvSpPr>
        <p:spPr bwMode="auto">
          <a:xfrm>
            <a:off x="1064267" y="2321316"/>
            <a:ext cx="344488" cy="357188"/>
          </a:xfrm>
          <a:custGeom>
            <a:avLst/>
            <a:gdLst>
              <a:gd name="T0" fmla="*/ 56 w 141"/>
              <a:gd name="T1" fmla="*/ 0 h 146"/>
              <a:gd name="T2" fmla="*/ 141 w 141"/>
              <a:gd name="T3" fmla="*/ 146 h 146"/>
              <a:gd name="T4" fmla="*/ 56 w 141"/>
              <a:gd name="T5" fmla="*/ 0 h 146"/>
            </a:gdLst>
            <a:ahLst/>
            <a:cxnLst>
              <a:cxn ang="0">
                <a:pos x="T0" y="T1"/>
              </a:cxn>
              <a:cxn ang="0">
                <a:pos x="T2" y="T3"/>
              </a:cxn>
              <a:cxn ang="0">
                <a:pos x="T4" y="T5"/>
              </a:cxn>
            </a:cxnLst>
            <a:rect l="0" t="0" r="r" b="b"/>
            <a:pathLst>
              <a:path w="141" h="146">
                <a:moveTo>
                  <a:pt x="56" y="0"/>
                </a:moveTo>
                <a:cubicBezTo>
                  <a:pt x="0" y="145"/>
                  <a:pt x="141" y="146"/>
                  <a:pt x="141" y="146"/>
                </a:cubicBezTo>
                <a:cubicBezTo>
                  <a:pt x="41" y="120"/>
                  <a:pt x="56" y="0"/>
                  <a:pt x="56"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dirty="0"/>
          </a:p>
        </p:txBody>
      </p:sp>
      <p:sp>
        <p:nvSpPr>
          <p:cNvPr id="247" name="Hình tự do 113"/>
          <p:cNvSpPr>
            <a:spLocks/>
          </p:cNvSpPr>
          <p:nvPr/>
        </p:nvSpPr>
        <p:spPr bwMode="auto">
          <a:xfrm>
            <a:off x="4509142" y="1259278"/>
            <a:ext cx="379413" cy="325438"/>
          </a:xfrm>
          <a:custGeom>
            <a:avLst/>
            <a:gdLst>
              <a:gd name="T0" fmla="*/ 155 w 155"/>
              <a:gd name="T1" fmla="*/ 0 h 133"/>
              <a:gd name="T2" fmla="*/ 51 w 155"/>
              <a:gd name="T3" fmla="*/ 133 h 133"/>
              <a:gd name="T4" fmla="*/ 155 w 155"/>
              <a:gd name="T5" fmla="*/ 0 h 133"/>
            </a:gdLst>
            <a:ahLst/>
            <a:cxnLst>
              <a:cxn ang="0">
                <a:pos x="T0" y="T1"/>
              </a:cxn>
              <a:cxn ang="0">
                <a:pos x="T2" y="T3"/>
              </a:cxn>
              <a:cxn ang="0">
                <a:pos x="T4" y="T5"/>
              </a:cxn>
            </a:cxnLst>
            <a:rect l="0" t="0" r="r" b="b"/>
            <a:pathLst>
              <a:path w="155" h="133">
                <a:moveTo>
                  <a:pt x="155" y="0"/>
                </a:moveTo>
                <a:cubicBezTo>
                  <a:pt x="0" y="1"/>
                  <a:pt x="51" y="133"/>
                  <a:pt x="51" y="133"/>
                </a:cubicBezTo>
                <a:cubicBezTo>
                  <a:pt x="38" y="30"/>
                  <a:pt x="155" y="0"/>
                  <a:pt x="155"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dirty="0"/>
          </a:p>
        </p:txBody>
      </p:sp>
      <p:sp>
        <p:nvSpPr>
          <p:cNvPr id="248" name="Hình tự do 114"/>
          <p:cNvSpPr>
            <a:spLocks/>
          </p:cNvSpPr>
          <p:nvPr/>
        </p:nvSpPr>
        <p:spPr bwMode="auto">
          <a:xfrm>
            <a:off x="4353567" y="1176728"/>
            <a:ext cx="379413" cy="325438"/>
          </a:xfrm>
          <a:custGeom>
            <a:avLst/>
            <a:gdLst>
              <a:gd name="T0" fmla="*/ 155 w 155"/>
              <a:gd name="T1" fmla="*/ 0 h 133"/>
              <a:gd name="T2" fmla="*/ 51 w 155"/>
              <a:gd name="T3" fmla="*/ 133 h 133"/>
              <a:gd name="T4" fmla="*/ 155 w 155"/>
              <a:gd name="T5" fmla="*/ 0 h 133"/>
            </a:gdLst>
            <a:ahLst/>
            <a:cxnLst>
              <a:cxn ang="0">
                <a:pos x="T0" y="T1"/>
              </a:cxn>
              <a:cxn ang="0">
                <a:pos x="T2" y="T3"/>
              </a:cxn>
              <a:cxn ang="0">
                <a:pos x="T4" y="T5"/>
              </a:cxn>
            </a:cxnLst>
            <a:rect l="0" t="0" r="r" b="b"/>
            <a:pathLst>
              <a:path w="155" h="133">
                <a:moveTo>
                  <a:pt x="155" y="0"/>
                </a:moveTo>
                <a:cubicBezTo>
                  <a:pt x="0" y="1"/>
                  <a:pt x="51" y="133"/>
                  <a:pt x="51" y="133"/>
                </a:cubicBezTo>
                <a:cubicBezTo>
                  <a:pt x="38" y="30"/>
                  <a:pt x="155" y="0"/>
                  <a:pt x="155"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dirty="0"/>
          </a:p>
        </p:txBody>
      </p:sp>
      <p:sp>
        <p:nvSpPr>
          <p:cNvPr id="249" name="Hình tự do 115"/>
          <p:cNvSpPr>
            <a:spLocks/>
          </p:cNvSpPr>
          <p:nvPr/>
        </p:nvSpPr>
        <p:spPr bwMode="auto">
          <a:xfrm>
            <a:off x="4615505" y="1371991"/>
            <a:ext cx="1558925" cy="1319213"/>
          </a:xfrm>
          <a:custGeom>
            <a:avLst/>
            <a:gdLst>
              <a:gd name="T0" fmla="*/ 0 w 638"/>
              <a:gd name="T1" fmla="*/ 194 h 539"/>
              <a:gd name="T2" fmla="*/ 0 w 638"/>
              <a:gd name="T3" fmla="*/ 193 h 539"/>
              <a:gd name="T4" fmla="*/ 444 w 638"/>
              <a:gd name="T5" fmla="*/ 95 h 539"/>
              <a:gd name="T6" fmla="*/ 543 w 638"/>
              <a:gd name="T7" fmla="*/ 539 h 539"/>
              <a:gd name="T8" fmla="*/ 543 w 638"/>
              <a:gd name="T9" fmla="*/ 539 h 539"/>
              <a:gd name="T10" fmla="*/ 0 w 638"/>
              <a:gd name="T11" fmla="*/ 194 h 539"/>
            </a:gdLst>
            <a:ahLst/>
            <a:cxnLst>
              <a:cxn ang="0">
                <a:pos x="T0" y="T1"/>
              </a:cxn>
              <a:cxn ang="0">
                <a:pos x="T2" y="T3"/>
              </a:cxn>
              <a:cxn ang="0">
                <a:pos x="T4" y="T5"/>
              </a:cxn>
              <a:cxn ang="0">
                <a:pos x="T6" y="T7"/>
              </a:cxn>
              <a:cxn ang="0">
                <a:pos x="T8" y="T9"/>
              </a:cxn>
              <a:cxn ang="0">
                <a:pos x="T10" y="T11"/>
              </a:cxn>
            </a:cxnLst>
            <a:rect l="0" t="0" r="r" b="b"/>
            <a:pathLst>
              <a:path w="638" h="539">
                <a:moveTo>
                  <a:pt x="0" y="194"/>
                </a:moveTo>
                <a:cubicBezTo>
                  <a:pt x="0" y="193"/>
                  <a:pt x="0" y="193"/>
                  <a:pt x="0" y="193"/>
                </a:cubicBezTo>
                <a:cubicBezTo>
                  <a:pt x="96" y="44"/>
                  <a:pt x="295" y="0"/>
                  <a:pt x="444" y="95"/>
                </a:cubicBezTo>
                <a:cubicBezTo>
                  <a:pt x="594" y="191"/>
                  <a:pt x="638" y="390"/>
                  <a:pt x="543" y="539"/>
                </a:cubicBezTo>
                <a:cubicBezTo>
                  <a:pt x="543" y="539"/>
                  <a:pt x="543" y="539"/>
                  <a:pt x="543" y="539"/>
                </a:cubicBezTo>
                <a:cubicBezTo>
                  <a:pt x="0" y="194"/>
                  <a:pt x="0" y="194"/>
                  <a:pt x="0" y="194"/>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dirty="0"/>
          </a:p>
        </p:txBody>
      </p:sp>
      <p:sp>
        <p:nvSpPr>
          <p:cNvPr id="250" name="Hình tự do 116"/>
          <p:cNvSpPr>
            <a:spLocks/>
          </p:cNvSpPr>
          <p:nvPr/>
        </p:nvSpPr>
        <p:spPr bwMode="auto">
          <a:xfrm>
            <a:off x="5942655" y="2661041"/>
            <a:ext cx="17463" cy="30163"/>
          </a:xfrm>
          <a:custGeom>
            <a:avLst/>
            <a:gdLst>
              <a:gd name="T0" fmla="*/ 7 w 7"/>
              <a:gd name="T1" fmla="*/ 0 h 12"/>
              <a:gd name="T2" fmla="*/ 0 w 7"/>
              <a:gd name="T3" fmla="*/ 12 h 12"/>
              <a:gd name="T4" fmla="*/ 7 w 7"/>
              <a:gd name="T5" fmla="*/ 0 h 12"/>
            </a:gdLst>
            <a:ahLst/>
            <a:cxnLst>
              <a:cxn ang="0">
                <a:pos x="T0" y="T1"/>
              </a:cxn>
              <a:cxn ang="0">
                <a:pos x="T2" y="T3"/>
              </a:cxn>
              <a:cxn ang="0">
                <a:pos x="T4" y="T5"/>
              </a:cxn>
            </a:cxnLst>
            <a:rect l="0" t="0" r="r" b="b"/>
            <a:pathLst>
              <a:path w="7" h="12">
                <a:moveTo>
                  <a:pt x="7" y="0"/>
                </a:moveTo>
                <a:cubicBezTo>
                  <a:pt x="5" y="4"/>
                  <a:pt x="2" y="8"/>
                  <a:pt x="0" y="12"/>
                </a:cubicBezTo>
                <a:cubicBezTo>
                  <a:pt x="2" y="8"/>
                  <a:pt x="5" y="4"/>
                  <a:pt x="7"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dirty="0"/>
          </a:p>
        </p:txBody>
      </p:sp>
      <p:sp>
        <p:nvSpPr>
          <p:cNvPr id="251" name="Hình tự do 117"/>
          <p:cNvSpPr>
            <a:spLocks/>
          </p:cNvSpPr>
          <p:nvPr/>
        </p:nvSpPr>
        <p:spPr bwMode="auto">
          <a:xfrm>
            <a:off x="5664842" y="1611703"/>
            <a:ext cx="363538" cy="1079500"/>
          </a:xfrm>
          <a:custGeom>
            <a:avLst/>
            <a:gdLst>
              <a:gd name="T0" fmla="*/ 0 w 149"/>
              <a:gd name="T1" fmla="*/ 0 h 441"/>
              <a:gd name="T2" fmla="*/ 0 w 149"/>
              <a:gd name="T3" fmla="*/ 2 h 441"/>
              <a:gd name="T4" fmla="*/ 44 w 149"/>
              <a:gd name="T5" fmla="*/ 139 h 441"/>
              <a:gd name="T6" fmla="*/ 39 w 149"/>
              <a:gd name="T7" fmla="*/ 394 h 441"/>
              <a:gd name="T8" fmla="*/ 114 w 149"/>
              <a:gd name="T9" fmla="*/ 441 h 441"/>
              <a:gd name="T10" fmla="*/ 114 w 149"/>
              <a:gd name="T11" fmla="*/ 441 h 441"/>
              <a:gd name="T12" fmla="*/ 114 w 149"/>
              <a:gd name="T13" fmla="*/ 441 h 441"/>
              <a:gd name="T14" fmla="*/ 121 w 149"/>
              <a:gd name="T15" fmla="*/ 429 h 441"/>
              <a:gd name="T16" fmla="*/ 135 w 149"/>
              <a:gd name="T17" fmla="*/ 391 h 441"/>
              <a:gd name="T18" fmla="*/ 143 w 149"/>
              <a:gd name="T19" fmla="*/ 278 h 441"/>
              <a:gd name="T20" fmla="*/ 88 w 149"/>
              <a:gd name="T21" fmla="*/ 95 h 441"/>
              <a:gd name="T22" fmla="*/ 0 w 149"/>
              <a:gd name="T23" fmla="*/ 0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9" h="441">
                <a:moveTo>
                  <a:pt x="0" y="0"/>
                </a:moveTo>
                <a:cubicBezTo>
                  <a:pt x="0" y="1"/>
                  <a:pt x="0" y="1"/>
                  <a:pt x="0" y="2"/>
                </a:cubicBezTo>
                <a:cubicBezTo>
                  <a:pt x="18" y="47"/>
                  <a:pt x="33" y="91"/>
                  <a:pt x="44" y="139"/>
                </a:cubicBezTo>
                <a:cubicBezTo>
                  <a:pt x="61" y="221"/>
                  <a:pt x="56" y="312"/>
                  <a:pt x="39" y="394"/>
                </a:cubicBezTo>
                <a:cubicBezTo>
                  <a:pt x="114" y="441"/>
                  <a:pt x="114" y="441"/>
                  <a:pt x="114" y="441"/>
                </a:cubicBezTo>
                <a:cubicBezTo>
                  <a:pt x="114" y="441"/>
                  <a:pt x="114" y="441"/>
                  <a:pt x="114" y="441"/>
                </a:cubicBezTo>
                <a:cubicBezTo>
                  <a:pt x="114" y="441"/>
                  <a:pt x="114" y="441"/>
                  <a:pt x="114" y="441"/>
                </a:cubicBezTo>
                <a:cubicBezTo>
                  <a:pt x="116" y="437"/>
                  <a:pt x="119" y="433"/>
                  <a:pt x="121" y="429"/>
                </a:cubicBezTo>
                <a:cubicBezTo>
                  <a:pt x="128" y="418"/>
                  <a:pt x="133" y="406"/>
                  <a:pt x="135" y="391"/>
                </a:cubicBezTo>
                <a:cubicBezTo>
                  <a:pt x="141" y="359"/>
                  <a:pt x="149" y="327"/>
                  <a:pt x="143" y="278"/>
                </a:cubicBezTo>
                <a:cubicBezTo>
                  <a:pt x="137" y="214"/>
                  <a:pt x="118" y="152"/>
                  <a:pt x="88" y="95"/>
                </a:cubicBezTo>
                <a:cubicBezTo>
                  <a:pt x="68" y="57"/>
                  <a:pt x="32" y="27"/>
                  <a:pt x="0" y="0"/>
                </a:cubicBezTo>
              </a:path>
            </a:pathLst>
          </a:custGeom>
          <a:solidFill>
            <a:srgbClr val="F391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dirty="0"/>
          </a:p>
        </p:txBody>
      </p:sp>
      <p:sp>
        <p:nvSpPr>
          <p:cNvPr id="97" name="Hộp văn bản 96">
            <a:extLst>
              <a:ext uri="{FF2B5EF4-FFF2-40B4-BE49-F238E27FC236}">
                <a16:creationId xmlns:a16="http://schemas.microsoft.com/office/drawing/2014/main" xmlns="" id="{0ABB9975-98A3-4E5C-83F0-F5DB5A76FAFE}"/>
              </a:ext>
            </a:extLst>
          </p:cNvPr>
          <p:cNvSpPr txBox="1"/>
          <p:nvPr/>
        </p:nvSpPr>
        <p:spPr>
          <a:xfrm>
            <a:off x="6886576" y="749780"/>
            <a:ext cx="3988592" cy="1261884"/>
          </a:xfrm>
          <a:prstGeom prst="rect">
            <a:avLst/>
          </a:prstGeom>
          <a:noFill/>
        </p:spPr>
        <p:txBody>
          <a:bodyPr wrap="none" rtlCol="0">
            <a:spAutoFit/>
          </a:bodyPr>
          <a:lstStyle/>
          <a:p>
            <a:pPr algn="ctr" rtl="0"/>
            <a:r>
              <a:rPr lang="vi-VN" sz="2800" dirty="0">
                <a:solidFill>
                  <a:srgbClr val="FF0000"/>
                </a:solidFill>
                <a:latin typeface="Arial" panose="020B0604020202020204" pitchFamily="34" charset="0"/>
                <a:cs typeface="Arial" panose="020B0604020202020204" pitchFamily="34" charset="0"/>
              </a:rPr>
              <a:t>GIỚI HẠN THỜI GIAN: </a:t>
            </a:r>
          </a:p>
          <a:p>
            <a:pPr algn="ctr" rtl="0"/>
            <a:r>
              <a:rPr lang="en-US" sz="4800" dirty="0" smtClean="0">
                <a:solidFill>
                  <a:srgbClr val="FF0000"/>
                </a:solidFill>
                <a:latin typeface="Arial" panose="020B0604020202020204" pitchFamily="34" charset="0"/>
                <a:cs typeface="Arial" panose="020B0604020202020204" pitchFamily="34" charset="0"/>
              </a:rPr>
              <a:t>4</a:t>
            </a:r>
            <a:r>
              <a:rPr lang="vi-VN" sz="4800" dirty="0" smtClean="0">
                <a:solidFill>
                  <a:srgbClr val="FF0000"/>
                </a:solidFill>
                <a:latin typeface="Arial" panose="020B0604020202020204" pitchFamily="34" charset="0"/>
                <a:cs typeface="Arial" panose="020B0604020202020204" pitchFamily="34" charset="0"/>
              </a:rPr>
              <a:t> </a:t>
            </a:r>
            <a:r>
              <a:rPr lang="vi-VN" sz="4800" dirty="0">
                <a:solidFill>
                  <a:srgbClr val="FF0000"/>
                </a:solidFill>
                <a:latin typeface="Arial" panose="020B0604020202020204" pitchFamily="34" charset="0"/>
                <a:cs typeface="Arial" panose="020B0604020202020204" pitchFamily="34" charset="0"/>
              </a:rPr>
              <a:t>phút</a:t>
            </a:r>
          </a:p>
        </p:txBody>
      </p:sp>
      <p:pic>
        <p:nvPicPr>
          <p:cNvPr id="101" name="RengReng-DangCapNhat-245830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704637" y="1929203"/>
            <a:ext cx="487363" cy="487363"/>
          </a:xfrm>
          <a:prstGeom prst="rect">
            <a:avLst/>
          </a:prstGeom>
        </p:spPr>
      </p:pic>
      <p:grpSp>
        <p:nvGrpSpPr>
          <p:cNvPr id="102" name="Nhóm 6">
            <a:extLst>
              <a:ext uri="{FF2B5EF4-FFF2-40B4-BE49-F238E27FC236}">
                <a16:creationId xmlns:a16="http://schemas.microsoft.com/office/drawing/2014/main" xmlns="" id="{B54EFDBC-7861-49C1-81C9-9A16A96B193B}"/>
              </a:ext>
            </a:extLst>
          </p:cNvPr>
          <p:cNvGrpSpPr/>
          <p:nvPr/>
        </p:nvGrpSpPr>
        <p:grpSpPr>
          <a:xfrm>
            <a:off x="1969935" y="3869128"/>
            <a:ext cx="569913" cy="568325"/>
            <a:chOff x="1496945" y="5157861"/>
            <a:chExt cx="569913" cy="568325"/>
          </a:xfrm>
        </p:grpSpPr>
        <p:sp>
          <p:nvSpPr>
            <p:cNvPr id="103" name="Hình tự do 80"/>
            <p:cNvSpPr>
              <a:spLocks/>
            </p:cNvSpPr>
            <p:nvPr/>
          </p:nvSpPr>
          <p:spPr bwMode="auto">
            <a:xfrm>
              <a:off x="1496945" y="5157861"/>
              <a:ext cx="569913" cy="568325"/>
            </a:xfrm>
            <a:custGeom>
              <a:avLst/>
              <a:gdLst>
                <a:gd name="T0" fmla="*/ 116 w 233"/>
                <a:gd name="T1" fmla="*/ 0 h 232"/>
                <a:gd name="T2" fmla="*/ 232 w 233"/>
                <a:gd name="T3" fmla="*/ 116 h 232"/>
                <a:gd name="T4" fmla="*/ 117 w 233"/>
                <a:gd name="T5" fmla="*/ 232 h 232"/>
                <a:gd name="T6" fmla="*/ 0 w 233"/>
                <a:gd name="T7" fmla="*/ 116 h 232"/>
                <a:gd name="T8" fmla="*/ 116 w 233"/>
                <a:gd name="T9" fmla="*/ 0 h 232"/>
              </a:gdLst>
              <a:ahLst/>
              <a:cxnLst>
                <a:cxn ang="0">
                  <a:pos x="T0" y="T1"/>
                </a:cxn>
                <a:cxn ang="0">
                  <a:pos x="T2" y="T3"/>
                </a:cxn>
                <a:cxn ang="0">
                  <a:pos x="T4" y="T5"/>
                </a:cxn>
                <a:cxn ang="0">
                  <a:pos x="T6" y="T7"/>
                </a:cxn>
                <a:cxn ang="0">
                  <a:pos x="T8" y="T9"/>
                </a:cxn>
              </a:cxnLst>
              <a:rect l="0" t="0" r="r" b="b"/>
              <a:pathLst>
                <a:path w="233" h="232">
                  <a:moveTo>
                    <a:pt x="116" y="0"/>
                  </a:moveTo>
                  <a:cubicBezTo>
                    <a:pt x="180" y="0"/>
                    <a:pt x="232" y="52"/>
                    <a:pt x="232" y="116"/>
                  </a:cubicBezTo>
                  <a:cubicBezTo>
                    <a:pt x="233" y="180"/>
                    <a:pt x="180" y="232"/>
                    <a:pt x="117" y="232"/>
                  </a:cubicBezTo>
                  <a:cubicBezTo>
                    <a:pt x="53" y="232"/>
                    <a:pt x="1" y="180"/>
                    <a:pt x="0" y="116"/>
                  </a:cubicBezTo>
                  <a:cubicBezTo>
                    <a:pt x="0" y="52"/>
                    <a:pt x="52" y="0"/>
                    <a:pt x="116" y="0"/>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dirty="0"/>
            </a:p>
          </p:txBody>
        </p:sp>
        <p:sp>
          <p:nvSpPr>
            <p:cNvPr id="104" name="Hình tự do 81"/>
            <p:cNvSpPr>
              <a:spLocks/>
            </p:cNvSpPr>
            <p:nvPr/>
          </p:nvSpPr>
          <p:spPr bwMode="auto">
            <a:xfrm>
              <a:off x="1552508" y="5215011"/>
              <a:ext cx="457200" cy="457200"/>
            </a:xfrm>
            <a:custGeom>
              <a:avLst/>
              <a:gdLst>
                <a:gd name="T0" fmla="*/ 93 w 187"/>
                <a:gd name="T1" fmla="*/ 0 h 187"/>
                <a:gd name="T2" fmla="*/ 187 w 187"/>
                <a:gd name="T3" fmla="*/ 93 h 187"/>
                <a:gd name="T4" fmla="*/ 94 w 187"/>
                <a:gd name="T5" fmla="*/ 187 h 187"/>
                <a:gd name="T6" fmla="*/ 0 w 187"/>
                <a:gd name="T7" fmla="*/ 93 h 187"/>
                <a:gd name="T8" fmla="*/ 93 w 187"/>
                <a:gd name="T9" fmla="*/ 0 h 187"/>
              </a:gdLst>
              <a:ahLst/>
              <a:cxnLst>
                <a:cxn ang="0">
                  <a:pos x="T0" y="T1"/>
                </a:cxn>
                <a:cxn ang="0">
                  <a:pos x="T2" y="T3"/>
                </a:cxn>
                <a:cxn ang="0">
                  <a:pos x="T4" y="T5"/>
                </a:cxn>
                <a:cxn ang="0">
                  <a:pos x="T6" y="T7"/>
                </a:cxn>
                <a:cxn ang="0">
                  <a:pos x="T8" y="T9"/>
                </a:cxn>
              </a:cxnLst>
              <a:rect l="0" t="0" r="r" b="b"/>
              <a:pathLst>
                <a:path w="187" h="187">
                  <a:moveTo>
                    <a:pt x="93" y="0"/>
                  </a:moveTo>
                  <a:cubicBezTo>
                    <a:pt x="145" y="0"/>
                    <a:pt x="187" y="41"/>
                    <a:pt x="187" y="93"/>
                  </a:cubicBezTo>
                  <a:cubicBezTo>
                    <a:pt x="187" y="144"/>
                    <a:pt x="145" y="187"/>
                    <a:pt x="94" y="187"/>
                  </a:cubicBezTo>
                  <a:cubicBezTo>
                    <a:pt x="42" y="187"/>
                    <a:pt x="0" y="145"/>
                    <a:pt x="0" y="93"/>
                  </a:cubicBezTo>
                  <a:cubicBezTo>
                    <a:pt x="0" y="42"/>
                    <a:pt x="42" y="0"/>
                    <a:pt x="93" y="0"/>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dirty="0"/>
            </a:p>
          </p:txBody>
        </p:sp>
        <p:sp>
          <p:nvSpPr>
            <p:cNvPr id="105" name="Hình tự do 83"/>
            <p:cNvSpPr>
              <a:spLocks/>
            </p:cNvSpPr>
            <p:nvPr/>
          </p:nvSpPr>
          <p:spPr bwMode="auto">
            <a:xfrm>
              <a:off x="1552508" y="5216599"/>
              <a:ext cx="190500" cy="425450"/>
            </a:xfrm>
            <a:custGeom>
              <a:avLst/>
              <a:gdLst>
                <a:gd name="T0" fmla="*/ 1 w 78"/>
                <a:gd name="T1" fmla="*/ 77 h 174"/>
                <a:gd name="T2" fmla="*/ 1 w 78"/>
                <a:gd name="T3" fmla="*/ 77 h 174"/>
                <a:gd name="T4" fmla="*/ 1 w 78"/>
                <a:gd name="T5" fmla="*/ 77 h 174"/>
                <a:gd name="T6" fmla="*/ 1 w 78"/>
                <a:gd name="T7" fmla="*/ 78 h 174"/>
                <a:gd name="T8" fmla="*/ 1 w 78"/>
                <a:gd name="T9" fmla="*/ 78 h 174"/>
                <a:gd name="T10" fmla="*/ 1 w 78"/>
                <a:gd name="T11" fmla="*/ 78 h 174"/>
                <a:gd name="T12" fmla="*/ 1 w 78"/>
                <a:gd name="T13" fmla="*/ 79 h 174"/>
                <a:gd name="T14" fmla="*/ 1 w 78"/>
                <a:gd name="T15" fmla="*/ 80 h 174"/>
                <a:gd name="T16" fmla="*/ 1 w 78"/>
                <a:gd name="T17" fmla="*/ 80 h 174"/>
                <a:gd name="T18" fmla="*/ 1 w 78"/>
                <a:gd name="T19" fmla="*/ 80 h 174"/>
                <a:gd name="T20" fmla="*/ 1 w 78"/>
                <a:gd name="T21" fmla="*/ 80 h 174"/>
                <a:gd name="T22" fmla="*/ 1 w 78"/>
                <a:gd name="T23" fmla="*/ 81 h 174"/>
                <a:gd name="T24" fmla="*/ 1 w 78"/>
                <a:gd name="T25" fmla="*/ 81 h 174"/>
                <a:gd name="T26" fmla="*/ 1 w 78"/>
                <a:gd name="T27" fmla="*/ 82 h 174"/>
                <a:gd name="T28" fmla="*/ 1 w 78"/>
                <a:gd name="T29" fmla="*/ 82 h 174"/>
                <a:gd name="T30" fmla="*/ 0 w 78"/>
                <a:gd name="T31" fmla="*/ 82 h 174"/>
                <a:gd name="T32" fmla="*/ 0 w 78"/>
                <a:gd name="T33" fmla="*/ 82 h 174"/>
                <a:gd name="T34" fmla="*/ 0 w 78"/>
                <a:gd name="T35" fmla="*/ 83 h 174"/>
                <a:gd name="T36" fmla="*/ 0 w 78"/>
                <a:gd name="T37" fmla="*/ 83 h 174"/>
                <a:gd name="T38" fmla="*/ 0 w 78"/>
                <a:gd name="T39" fmla="*/ 83 h 174"/>
                <a:gd name="T40" fmla="*/ 0 w 78"/>
                <a:gd name="T41" fmla="*/ 84 h 174"/>
                <a:gd name="T42" fmla="*/ 0 w 78"/>
                <a:gd name="T43" fmla="*/ 84 h 174"/>
                <a:gd name="T44" fmla="*/ 0 w 78"/>
                <a:gd name="T45" fmla="*/ 84 h 174"/>
                <a:gd name="T46" fmla="*/ 0 w 78"/>
                <a:gd name="T47" fmla="*/ 85 h 174"/>
                <a:gd name="T48" fmla="*/ 0 w 78"/>
                <a:gd name="T49" fmla="*/ 85 h 174"/>
                <a:gd name="T50" fmla="*/ 0 w 78"/>
                <a:gd name="T51" fmla="*/ 85 h 174"/>
                <a:gd name="T52" fmla="*/ 0 w 78"/>
                <a:gd name="T53" fmla="*/ 85 h 174"/>
                <a:gd name="T54" fmla="*/ 0 w 78"/>
                <a:gd name="T55" fmla="*/ 86 h 174"/>
                <a:gd name="T56" fmla="*/ 0 w 78"/>
                <a:gd name="T57" fmla="*/ 86 h 174"/>
                <a:gd name="T58" fmla="*/ 0 w 78"/>
                <a:gd name="T59" fmla="*/ 86 h 174"/>
                <a:gd name="T60" fmla="*/ 0 w 78"/>
                <a:gd name="T61" fmla="*/ 87 h 174"/>
                <a:gd name="T62" fmla="*/ 0 w 78"/>
                <a:gd name="T63" fmla="*/ 87 h 174"/>
                <a:gd name="T64" fmla="*/ 0 w 78"/>
                <a:gd name="T65" fmla="*/ 87 h 174"/>
                <a:gd name="T66" fmla="*/ 0 w 78"/>
                <a:gd name="T67" fmla="*/ 87 h 174"/>
                <a:gd name="T68" fmla="*/ 0 w 78"/>
                <a:gd name="T69" fmla="*/ 88 h 174"/>
                <a:gd name="T70" fmla="*/ 0 w 78"/>
                <a:gd name="T71" fmla="*/ 88 h 174"/>
                <a:gd name="T72" fmla="*/ 0 w 78"/>
                <a:gd name="T73" fmla="*/ 88 h 174"/>
                <a:gd name="T74" fmla="*/ 0 w 78"/>
                <a:gd name="T75" fmla="*/ 89 h 174"/>
                <a:gd name="T76" fmla="*/ 0 w 78"/>
                <a:gd name="T77" fmla="*/ 89 h 174"/>
                <a:gd name="T78" fmla="*/ 0 w 78"/>
                <a:gd name="T79" fmla="*/ 89 h 174"/>
                <a:gd name="T80" fmla="*/ 0 w 78"/>
                <a:gd name="T81" fmla="*/ 90 h 174"/>
                <a:gd name="T82" fmla="*/ 0 w 78"/>
                <a:gd name="T83" fmla="*/ 90 h 174"/>
                <a:gd name="T84" fmla="*/ 0 w 78"/>
                <a:gd name="T85" fmla="*/ 90 h 174"/>
                <a:gd name="T86" fmla="*/ 0 w 78"/>
                <a:gd name="T87" fmla="*/ 90 h 174"/>
                <a:gd name="T88" fmla="*/ 0 w 78"/>
                <a:gd name="T89" fmla="*/ 91 h 174"/>
                <a:gd name="T90" fmla="*/ 0 w 78"/>
                <a:gd name="T91" fmla="*/ 91 h 174"/>
                <a:gd name="T92" fmla="*/ 0 w 78"/>
                <a:gd name="T93" fmla="*/ 91 h 174"/>
                <a:gd name="T94" fmla="*/ 0 w 78"/>
                <a:gd name="T95" fmla="*/ 92 h 174"/>
                <a:gd name="T96" fmla="*/ 0 w 78"/>
                <a:gd name="T97" fmla="*/ 92 h 174"/>
                <a:gd name="T98" fmla="*/ 0 w 78"/>
                <a:gd name="T99" fmla="*/ 92 h 174"/>
                <a:gd name="T100" fmla="*/ 0 w 78"/>
                <a:gd name="T101" fmla="*/ 93 h 174"/>
                <a:gd name="T102" fmla="*/ 0 w 78"/>
                <a:gd name="T103" fmla="*/ 93 h 174"/>
                <a:gd name="T104" fmla="*/ 0 w 78"/>
                <a:gd name="T105" fmla="*/ 93 h 174"/>
                <a:gd name="T106" fmla="*/ 0 w 78"/>
                <a:gd name="T107" fmla="*/ 93 h 174"/>
                <a:gd name="T108" fmla="*/ 7 w 78"/>
                <a:gd name="T109" fmla="*/ 126 h 174"/>
                <a:gd name="T110" fmla="*/ 7 w 78"/>
                <a:gd name="T111" fmla="*/ 127 h 174"/>
                <a:gd name="T112" fmla="*/ 7 w 78"/>
                <a:gd name="T113" fmla="*/ 127 h 174"/>
                <a:gd name="T114" fmla="*/ 7 w 78"/>
                <a:gd name="T115" fmla="*/ 127 h 174"/>
                <a:gd name="T116" fmla="*/ 7 w 78"/>
                <a:gd name="T117" fmla="*/ 128 h 174"/>
                <a:gd name="T118" fmla="*/ 49 w 78"/>
                <a:gd name="T119" fmla="*/ 174 h 174"/>
                <a:gd name="T120" fmla="*/ 30 w 78"/>
                <a:gd name="T121" fmla="*/ 151 h 174"/>
                <a:gd name="T122" fmla="*/ 16 w 78"/>
                <a:gd name="T123" fmla="*/ 96 h 174"/>
                <a:gd name="T124" fmla="*/ 46 w 78"/>
                <a:gd name="T125" fmla="*/ 22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8" h="174">
                  <a:moveTo>
                    <a:pt x="78" y="0"/>
                  </a:moveTo>
                  <a:cubicBezTo>
                    <a:pt x="39" y="6"/>
                    <a:pt x="8" y="37"/>
                    <a:pt x="1" y="77"/>
                  </a:cubicBezTo>
                  <a:cubicBezTo>
                    <a:pt x="1" y="77"/>
                    <a:pt x="1" y="77"/>
                    <a:pt x="1" y="77"/>
                  </a:cubicBezTo>
                  <a:cubicBezTo>
                    <a:pt x="1" y="77"/>
                    <a:pt x="1" y="77"/>
                    <a:pt x="1" y="77"/>
                  </a:cubicBezTo>
                  <a:cubicBezTo>
                    <a:pt x="1" y="77"/>
                    <a:pt x="1" y="77"/>
                    <a:pt x="1" y="77"/>
                  </a:cubicBezTo>
                  <a:cubicBezTo>
                    <a:pt x="1" y="77"/>
                    <a:pt x="1" y="77"/>
                    <a:pt x="1" y="77"/>
                  </a:cubicBezTo>
                  <a:cubicBezTo>
                    <a:pt x="1" y="77"/>
                    <a:pt x="1" y="77"/>
                    <a:pt x="1" y="77"/>
                  </a:cubicBezTo>
                  <a:cubicBezTo>
                    <a:pt x="1" y="77"/>
                    <a:pt x="1" y="77"/>
                    <a:pt x="1" y="78"/>
                  </a:cubicBezTo>
                  <a:cubicBezTo>
                    <a:pt x="1" y="78"/>
                    <a:pt x="1" y="78"/>
                    <a:pt x="1" y="78"/>
                  </a:cubicBezTo>
                  <a:cubicBezTo>
                    <a:pt x="1" y="78"/>
                    <a:pt x="1" y="78"/>
                    <a:pt x="1" y="78"/>
                  </a:cubicBezTo>
                  <a:cubicBezTo>
                    <a:pt x="1" y="78"/>
                    <a:pt x="1" y="78"/>
                    <a:pt x="1" y="78"/>
                  </a:cubicBezTo>
                  <a:cubicBezTo>
                    <a:pt x="1" y="78"/>
                    <a:pt x="1" y="78"/>
                    <a:pt x="1" y="78"/>
                  </a:cubicBezTo>
                  <a:cubicBezTo>
                    <a:pt x="1" y="78"/>
                    <a:pt x="1" y="78"/>
                    <a:pt x="1" y="78"/>
                  </a:cubicBezTo>
                  <a:cubicBezTo>
                    <a:pt x="1" y="78"/>
                    <a:pt x="1" y="79"/>
                    <a:pt x="1" y="79"/>
                  </a:cubicBezTo>
                  <a:cubicBezTo>
                    <a:pt x="1" y="79"/>
                    <a:pt x="1" y="79"/>
                    <a:pt x="1" y="79"/>
                  </a:cubicBezTo>
                  <a:cubicBezTo>
                    <a:pt x="1" y="79"/>
                    <a:pt x="1" y="79"/>
                    <a:pt x="1" y="80"/>
                  </a:cubicBezTo>
                  <a:cubicBezTo>
                    <a:pt x="1" y="80"/>
                    <a:pt x="1" y="80"/>
                    <a:pt x="1" y="80"/>
                  </a:cubicBezTo>
                  <a:cubicBezTo>
                    <a:pt x="1" y="80"/>
                    <a:pt x="1" y="80"/>
                    <a:pt x="1" y="80"/>
                  </a:cubicBezTo>
                  <a:cubicBezTo>
                    <a:pt x="1" y="80"/>
                    <a:pt x="1" y="80"/>
                    <a:pt x="1" y="80"/>
                  </a:cubicBezTo>
                  <a:cubicBezTo>
                    <a:pt x="1" y="80"/>
                    <a:pt x="1" y="80"/>
                    <a:pt x="1" y="80"/>
                  </a:cubicBezTo>
                  <a:cubicBezTo>
                    <a:pt x="1" y="80"/>
                    <a:pt x="1" y="80"/>
                    <a:pt x="1" y="80"/>
                  </a:cubicBezTo>
                  <a:cubicBezTo>
                    <a:pt x="1" y="80"/>
                    <a:pt x="1" y="80"/>
                    <a:pt x="1" y="80"/>
                  </a:cubicBezTo>
                  <a:cubicBezTo>
                    <a:pt x="1" y="80"/>
                    <a:pt x="1" y="80"/>
                    <a:pt x="1" y="80"/>
                  </a:cubicBezTo>
                  <a:cubicBezTo>
                    <a:pt x="1" y="81"/>
                    <a:pt x="1" y="81"/>
                    <a:pt x="1" y="81"/>
                  </a:cubicBezTo>
                  <a:cubicBezTo>
                    <a:pt x="1" y="81"/>
                    <a:pt x="1" y="81"/>
                    <a:pt x="1" y="81"/>
                  </a:cubicBezTo>
                  <a:cubicBezTo>
                    <a:pt x="1" y="81"/>
                    <a:pt x="1" y="81"/>
                    <a:pt x="1" y="81"/>
                  </a:cubicBezTo>
                  <a:cubicBezTo>
                    <a:pt x="1" y="81"/>
                    <a:pt x="1" y="81"/>
                    <a:pt x="1" y="81"/>
                  </a:cubicBezTo>
                  <a:cubicBezTo>
                    <a:pt x="1" y="81"/>
                    <a:pt x="1" y="81"/>
                    <a:pt x="1" y="82"/>
                  </a:cubicBezTo>
                  <a:cubicBezTo>
                    <a:pt x="1" y="82"/>
                    <a:pt x="1" y="82"/>
                    <a:pt x="1" y="82"/>
                  </a:cubicBezTo>
                  <a:cubicBezTo>
                    <a:pt x="1" y="82"/>
                    <a:pt x="1" y="82"/>
                    <a:pt x="1" y="82"/>
                  </a:cubicBezTo>
                  <a:cubicBezTo>
                    <a:pt x="1" y="82"/>
                    <a:pt x="1" y="82"/>
                    <a:pt x="1" y="82"/>
                  </a:cubicBezTo>
                  <a:cubicBezTo>
                    <a:pt x="1" y="82"/>
                    <a:pt x="1" y="82"/>
                    <a:pt x="0" y="82"/>
                  </a:cubicBezTo>
                  <a:cubicBezTo>
                    <a:pt x="0" y="82"/>
                    <a:pt x="0" y="82"/>
                    <a:pt x="0" y="82"/>
                  </a:cubicBezTo>
                  <a:cubicBezTo>
                    <a:pt x="0" y="82"/>
                    <a:pt x="0" y="82"/>
                    <a:pt x="0" y="82"/>
                  </a:cubicBezTo>
                  <a:cubicBezTo>
                    <a:pt x="0" y="82"/>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105"/>
                    <a:pt x="2" y="116"/>
                    <a:pt x="6" y="126"/>
                  </a:cubicBezTo>
                  <a:cubicBezTo>
                    <a:pt x="7" y="126"/>
                    <a:pt x="7" y="126"/>
                    <a:pt x="7" y="126"/>
                  </a:cubicBezTo>
                  <a:cubicBezTo>
                    <a:pt x="7" y="126"/>
                    <a:pt x="7" y="127"/>
                    <a:pt x="7" y="127"/>
                  </a:cubicBezTo>
                  <a:cubicBezTo>
                    <a:pt x="7" y="127"/>
                    <a:pt x="7" y="127"/>
                    <a:pt x="7" y="127"/>
                  </a:cubicBezTo>
                  <a:cubicBezTo>
                    <a:pt x="7" y="127"/>
                    <a:pt x="7" y="127"/>
                    <a:pt x="7" y="127"/>
                  </a:cubicBezTo>
                  <a:cubicBezTo>
                    <a:pt x="7" y="127"/>
                    <a:pt x="7" y="127"/>
                    <a:pt x="7" y="127"/>
                  </a:cubicBezTo>
                  <a:cubicBezTo>
                    <a:pt x="7" y="127"/>
                    <a:pt x="7" y="127"/>
                    <a:pt x="7" y="127"/>
                  </a:cubicBezTo>
                  <a:cubicBezTo>
                    <a:pt x="7" y="127"/>
                    <a:pt x="7" y="127"/>
                    <a:pt x="7" y="127"/>
                  </a:cubicBezTo>
                  <a:cubicBezTo>
                    <a:pt x="7" y="127"/>
                    <a:pt x="7" y="127"/>
                    <a:pt x="7" y="127"/>
                  </a:cubicBezTo>
                  <a:cubicBezTo>
                    <a:pt x="7" y="127"/>
                    <a:pt x="7" y="127"/>
                    <a:pt x="7" y="128"/>
                  </a:cubicBezTo>
                  <a:cubicBezTo>
                    <a:pt x="7" y="128"/>
                    <a:pt x="7" y="128"/>
                    <a:pt x="7" y="128"/>
                  </a:cubicBezTo>
                  <a:cubicBezTo>
                    <a:pt x="15" y="148"/>
                    <a:pt x="30" y="164"/>
                    <a:pt x="49" y="174"/>
                  </a:cubicBezTo>
                  <a:cubicBezTo>
                    <a:pt x="48" y="174"/>
                    <a:pt x="47" y="173"/>
                    <a:pt x="47" y="172"/>
                  </a:cubicBezTo>
                  <a:cubicBezTo>
                    <a:pt x="41" y="165"/>
                    <a:pt x="36" y="158"/>
                    <a:pt x="30" y="151"/>
                  </a:cubicBezTo>
                  <a:cubicBezTo>
                    <a:pt x="20" y="134"/>
                    <a:pt x="16" y="116"/>
                    <a:pt x="16" y="97"/>
                  </a:cubicBezTo>
                  <a:cubicBezTo>
                    <a:pt x="16" y="97"/>
                    <a:pt x="16" y="97"/>
                    <a:pt x="16" y="96"/>
                  </a:cubicBezTo>
                  <a:cubicBezTo>
                    <a:pt x="17" y="87"/>
                    <a:pt x="18" y="78"/>
                    <a:pt x="19" y="68"/>
                  </a:cubicBezTo>
                  <a:cubicBezTo>
                    <a:pt x="24" y="50"/>
                    <a:pt x="33" y="35"/>
                    <a:pt x="46" y="22"/>
                  </a:cubicBezTo>
                  <a:cubicBezTo>
                    <a:pt x="56" y="12"/>
                    <a:pt x="67" y="5"/>
                    <a:pt x="7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dirty="0"/>
            </a:p>
          </p:txBody>
        </p:sp>
        <p:sp>
          <p:nvSpPr>
            <p:cNvPr id="106" name="Hình tự do 86"/>
            <p:cNvSpPr>
              <a:spLocks noEditPoints="1"/>
            </p:cNvSpPr>
            <p:nvPr/>
          </p:nvSpPr>
          <p:spPr bwMode="auto">
            <a:xfrm>
              <a:off x="1724025" y="5348678"/>
              <a:ext cx="9525" cy="117475"/>
            </a:xfrm>
            <a:custGeom>
              <a:avLst/>
              <a:gdLst>
                <a:gd name="T0" fmla="*/ 3 w 4"/>
                <a:gd name="T1" fmla="*/ 47 h 48"/>
                <a:gd name="T2" fmla="*/ 3 w 4"/>
                <a:gd name="T3" fmla="*/ 47 h 48"/>
                <a:gd name="T4" fmla="*/ 2 w 4"/>
                <a:gd name="T5" fmla="*/ 47 h 48"/>
                <a:gd name="T6" fmla="*/ 2 w 4"/>
                <a:gd name="T7" fmla="*/ 46 h 48"/>
                <a:gd name="T8" fmla="*/ 2 w 4"/>
                <a:gd name="T9" fmla="*/ 46 h 48"/>
                <a:gd name="T10" fmla="*/ 0 w 4"/>
                <a:gd name="T11" fmla="*/ 23 h 48"/>
                <a:gd name="T12" fmla="*/ 0 w 4"/>
                <a:gd name="T13" fmla="*/ 22 h 48"/>
                <a:gd name="T14" fmla="*/ 0 w 4"/>
                <a:gd name="T15" fmla="*/ 22 h 48"/>
                <a:gd name="T16" fmla="*/ 0 w 4"/>
                <a:gd name="T17" fmla="*/ 22 h 48"/>
                <a:gd name="T18" fmla="*/ 0 w 4"/>
                <a:gd name="T19" fmla="*/ 22 h 48"/>
                <a:gd name="T20" fmla="*/ 0 w 4"/>
                <a:gd name="T21" fmla="*/ 21 h 48"/>
                <a:gd name="T22" fmla="*/ 0 w 4"/>
                <a:gd name="T23" fmla="*/ 20 h 48"/>
                <a:gd name="T24" fmla="*/ 0 w 4"/>
                <a:gd name="T25" fmla="*/ 20 h 48"/>
                <a:gd name="T26" fmla="*/ 0 w 4"/>
                <a:gd name="T27" fmla="*/ 20 h 48"/>
                <a:gd name="T28" fmla="*/ 0 w 4"/>
                <a:gd name="T29" fmla="*/ 19 h 48"/>
                <a:gd name="T30" fmla="*/ 0 w 4"/>
                <a:gd name="T31" fmla="*/ 19 h 48"/>
                <a:gd name="T32" fmla="*/ 0 w 4"/>
                <a:gd name="T33" fmla="*/ 19 h 48"/>
                <a:gd name="T34" fmla="*/ 0 w 4"/>
                <a:gd name="T35" fmla="*/ 18 h 48"/>
                <a:gd name="T36" fmla="*/ 0 w 4"/>
                <a:gd name="T37" fmla="*/ 18 h 48"/>
                <a:gd name="T38" fmla="*/ 0 w 4"/>
                <a:gd name="T39" fmla="*/ 18 h 48"/>
                <a:gd name="T40" fmla="*/ 1 w 4"/>
                <a:gd name="T41" fmla="*/ 17 h 48"/>
                <a:gd name="T42" fmla="*/ 1 w 4"/>
                <a:gd name="T43" fmla="*/ 17 h 48"/>
                <a:gd name="T44" fmla="*/ 1 w 4"/>
                <a:gd name="T45" fmla="*/ 16 h 48"/>
                <a:gd name="T46" fmla="*/ 1 w 4"/>
                <a:gd name="T47" fmla="*/ 15 h 48"/>
                <a:gd name="T48" fmla="*/ 1 w 4"/>
                <a:gd name="T49" fmla="*/ 15 h 48"/>
                <a:gd name="T50" fmla="*/ 1 w 4"/>
                <a:gd name="T51" fmla="*/ 15 h 48"/>
                <a:gd name="T52" fmla="*/ 1 w 4"/>
                <a:gd name="T53" fmla="*/ 14 h 48"/>
                <a:gd name="T54" fmla="*/ 1 w 4"/>
                <a:gd name="T55" fmla="*/ 14 h 48"/>
                <a:gd name="T56" fmla="*/ 1 w 4"/>
                <a:gd name="T57" fmla="*/ 14 h 48"/>
                <a:gd name="T58" fmla="*/ 1 w 4"/>
                <a:gd name="T59" fmla="*/ 13 h 48"/>
                <a:gd name="T60" fmla="*/ 1 w 4"/>
                <a:gd name="T61" fmla="*/ 13 h 48"/>
                <a:gd name="T62" fmla="*/ 1 w 4"/>
                <a:gd name="T63" fmla="*/ 11 h 48"/>
                <a:gd name="T64" fmla="*/ 1 w 4"/>
                <a:gd name="T65" fmla="*/ 11 h 48"/>
                <a:gd name="T66" fmla="*/ 1 w 4"/>
                <a:gd name="T67" fmla="*/ 11 h 48"/>
                <a:gd name="T68" fmla="*/ 1 w 4"/>
                <a:gd name="T69" fmla="*/ 10 h 48"/>
                <a:gd name="T70" fmla="*/ 1 w 4"/>
                <a:gd name="T71" fmla="*/ 10 h 48"/>
                <a:gd name="T72" fmla="*/ 1 w 4"/>
                <a:gd name="T73" fmla="*/ 10 h 48"/>
                <a:gd name="T74" fmla="*/ 2 w 4"/>
                <a:gd name="T75" fmla="*/ 9 h 48"/>
                <a:gd name="T76" fmla="*/ 2 w 4"/>
                <a:gd name="T77" fmla="*/ 8 h 48"/>
                <a:gd name="T78" fmla="*/ 2 w 4"/>
                <a:gd name="T79" fmla="*/ 8 h 48"/>
                <a:gd name="T80" fmla="*/ 2 w 4"/>
                <a:gd name="T81" fmla="*/ 8 h 48"/>
                <a:gd name="T82" fmla="*/ 2 w 4"/>
                <a:gd name="T83" fmla="*/ 7 h 48"/>
                <a:gd name="T84" fmla="*/ 2 w 4"/>
                <a:gd name="T85" fmla="*/ 7 h 48"/>
                <a:gd name="T86" fmla="*/ 2 w 4"/>
                <a:gd name="T87" fmla="*/ 6 h 48"/>
                <a:gd name="T88" fmla="*/ 2 w 4"/>
                <a:gd name="T89" fmla="*/ 5 h 48"/>
                <a:gd name="T90" fmla="*/ 2 w 4"/>
                <a:gd name="T91" fmla="*/ 5 h 48"/>
                <a:gd name="T92" fmla="*/ 2 w 4"/>
                <a:gd name="T93" fmla="*/ 5 h 48"/>
                <a:gd name="T94" fmla="*/ 3 w 4"/>
                <a:gd name="T95" fmla="*/ 4 h 48"/>
                <a:gd name="T96" fmla="*/ 3 w 4"/>
                <a:gd name="T97" fmla="*/ 4 h 48"/>
                <a:gd name="T98" fmla="*/ 3 w 4"/>
                <a:gd name="T99" fmla="*/ 4 h 48"/>
                <a:gd name="T100" fmla="*/ 3 w 4"/>
                <a:gd name="T101" fmla="*/ 3 h 48"/>
                <a:gd name="T102" fmla="*/ 3 w 4"/>
                <a:gd name="T103" fmla="*/ 3 h 48"/>
                <a:gd name="T104" fmla="*/ 3 w 4"/>
                <a:gd name="T105" fmla="*/ 3 h 48"/>
                <a:gd name="T106" fmla="*/ 3 w 4"/>
                <a:gd name="T107" fmla="*/ 2 h 48"/>
                <a:gd name="T108" fmla="*/ 3 w 4"/>
                <a:gd name="T109" fmla="*/ 2 h 48"/>
                <a:gd name="T110" fmla="*/ 3 w 4"/>
                <a:gd name="T111" fmla="*/ 1 h 48"/>
                <a:gd name="T112" fmla="*/ 3 w 4"/>
                <a:gd name="T113" fmla="*/ 1 h 48"/>
                <a:gd name="T114" fmla="*/ 4 w 4"/>
                <a:gd name="T115" fmla="*/ 1 h 48"/>
                <a:gd name="T116" fmla="*/ 4 w 4"/>
                <a:gd name="T1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 h="48">
                  <a:moveTo>
                    <a:pt x="3" y="48"/>
                  </a:moveTo>
                  <a:cubicBezTo>
                    <a:pt x="3" y="48"/>
                    <a:pt x="3" y="48"/>
                    <a:pt x="3" y="48"/>
                  </a:cubicBezTo>
                  <a:cubicBezTo>
                    <a:pt x="3" y="48"/>
                    <a:pt x="3" y="48"/>
                    <a:pt x="3" y="48"/>
                  </a:cubicBezTo>
                  <a:moveTo>
                    <a:pt x="3" y="47"/>
                  </a:moveTo>
                  <a:cubicBezTo>
                    <a:pt x="3" y="47"/>
                    <a:pt x="3" y="47"/>
                    <a:pt x="3" y="47"/>
                  </a:cubicBezTo>
                  <a:cubicBezTo>
                    <a:pt x="3" y="47"/>
                    <a:pt x="3" y="47"/>
                    <a:pt x="3" y="47"/>
                  </a:cubicBezTo>
                  <a:moveTo>
                    <a:pt x="2" y="47"/>
                  </a:moveTo>
                  <a:cubicBezTo>
                    <a:pt x="3" y="47"/>
                    <a:pt x="3" y="47"/>
                    <a:pt x="3" y="47"/>
                  </a:cubicBezTo>
                  <a:cubicBezTo>
                    <a:pt x="3" y="47"/>
                    <a:pt x="3" y="47"/>
                    <a:pt x="2" y="47"/>
                  </a:cubicBezTo>
                  <a:moveTo>
                    <a:pt x="2" y="47"/>
                  </a:moveTo>
                  <a:cubicBezTo>
                    <a:pt x="2" y="47"/>
                    <a:pt x="2" y="47"/>
                    <a:pt x="2" y="47"/>
                  </a:cubicBezTo>
                  <a:cubicBezTo>
                    <a:pt x="2" y="47"/>
                    <a:pt x="2" y="47"/>
                    <a:pt x="2" y="47"/>
                  </a:cubicBezTo>
                  <a:moveTo>
                    <a:pt x="2" y="46"/>
                  </a:moveTo>
                  <a:cubicBezTo>
                    <a:pt x="2" y="46"/>
                    <a:pt x="2" y="46"/>
                    <a:pt x="2" y="46"/>
                  </a:cubicBezTo>
                  <a:cubicBezTo>
                    <a:pt x="2" y="46"/>
                    <a:pt x="2" y="46"/>
                    <a:pt x="2" y="46"/>
                  </a:cubicBezTo>
                  <a:moveTo>
                    <a:pt x="2" y="46"/>
                  </a:moveTo>
                  <a:cubicBezTo>
                    <a:pt x="2" y="46"/>
                    <a:pt x="2" y="46"/>
                    <a:pt x="2" y="46"/>
                  </a:cubicBezTo>
                  <a:cubicBezTo>
                    <a:pt x="2" y="46"/>
                    <a:pt x="2" y="46"/>
                    <a:pt x="2" y="46"/>
                  </a:cubicBezTo>
                  <a:moveTo>
                    <a:pt x="2" y="45"/>
                  </a:moveTo>
                  <a:cubicBezTo>
                    <a:pt x="2" y="46"/>
                    <a:pt x="2" y="46"/>
                    <a:pt x="2" y="46"/>
                  </a:cubicBezTo>
                  <a:cubicBezTo>
                    <a:pt x="2" y="46"/>
                    <a:pt x="2" y="46"/>
                    <a:pt x="2" y="45"/>
                  </a:cubicBezTo>
                  <a:moveTo>
                    <a:pt x="0" y="23"/>
                  </a:moveTo>
                  <a:cubicBezTo>
                    <a:pt x="0" y="31"/>
                    <a:pt x="1" y="38"/>
                    <a:pt x="2" y="45"/>
                  </a:cubicBezTo>
                  <a:cubicBezTo>
                    <a:pt x="1" y="38"/>
                    <a:pt x="0" y="31"/>
                    <a:pt x="0" y="23"/>
                  </a:cubicBezTo>
                  <a:moveTo>
                    <a:pt x="0" y="23"/>
                  </a:moveTo>
                  <a:cubicBezTo>
                    <a:pt x="0" y="23"/>
                    <a:pt x="0" y="23"/>
                    <a:pt x="0" y="23"/>
                  </a:cubicBezTo>
                  <a:cubicBezTo>
                    <a:pt x="0" y="23"/>
                    <a:pt x="0" y="23"/>
                    <a:pt x="0" y="23"/>
                  </a:cubicBezTo>
                  <a:moveTo>
                    <a:pt x="0" y="22"/>
                  </a:moveTo>
                  <a:cubicBezTo>
                    <a:pt x="0" y="22"/>
                    <a:pt x="0" y="22"/>
                    <a:pt x="0" y="22"/>
                  </a:cubicBezTo>
                  <a:cubicBezTo>
                    <a:pt x="0" y="23"/>
                    <a:pt x="0" y="23"/>
                    <a:pt x="0" y="23"/>
                  </a:cubicBezTo>
                  <a:cubicBezTo>
                    <a:pt x="0" y="23"/>
                    <a:pt x="0" y="23"/>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1"/>
                    <a:pt x="0" y="22"/>
                  </a:cubicBezTo>
                  <a:cubicBezTo>
                    <a:pt x="0" y="21"/>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19"/>
                  </a:moveTo>
                  <a:cubicBezTo>
                    <a:pt x="0" y="19"/>
                    <a:pt x="0" y="19"/>
                    <a:pt x="0" y="20"/>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7"/>
                  </a:cubicBezTo>
                  <a:cubicBezTo>
                    <a:pt x="0" y="17"/>
                    <a:pt x="0" y="17"/>
                    <a:pt x="0" y="17"/>
                  </a:cubicBezTo>
                  <a:moveTo>
                    <a:pt x="1" y="17"/>
                  </a:moveTo>
                  <a:cubicBezTo>
                    <a:pt x="1" y="17"/>
                    <a:pt x="0" y="17"/>
                    <a:pt x="0" y="17"/>
                  </a:cubicBezTo>
                  <a:cubicBezTo>
                    <a:pt x="0" y="17"/>
                    <a:pt x="1" y="17"/>
                    <a:pt x="1" y="17"/>
                  </a:cubicBezTo>
                  <a:moveTo>
                    <a:pt x="1" y="17"/>
                  </a:moveTo>
                  <a:cubicBezTo>
                    <a:pt x="1" y="17"/>
                    <a:pt x="1" y="17"/>
                    <a:pt x="1" y="17"/>
                  </a:cubicBezTo>
                  <a:cubicBezTo>
                    <a:pt x="1" y="17"/>
                    <a:pt x="1" y="17"/>
                    <a:pt x="1" y="17"/>
                  </a:cubicBezTo>
                  <a:moveTo>
                    <a:pt x="1" y="16"/>
                  </a:moveTo>
                  <a:cubicBezTo>
                    <a:pt x="1" y="16"/>
                    <a:pt x="1" y="17"/>
                    <a:pt x="1" y="17"/>
                  </a:cubicBezTo>
                  <a:cubicBezTo>
                    <a:pt x="1" y="17"/>
                    <a:pt x="1" y="16"/>
                    <a:pt x="1" y="16"/>
                  </a:cubicBezTo>
                  <a:moveTo>
                    <a:pt x="1" y="16"/>
                  </a:moveTo>
                  <a:cubicBezTo>
                    <a:pt x="1" y="16"/>
                    <a:pt x="1" y="16"/>
                    <a:pt x="1" y="16"/>
                  </a:cubicBezTo>
                  <a:cubicBezTo>
                    <a:pt x="1" y="16"/>
                    <a:pt x="1" y="16"/>
                    <a:pt x="1" y="16"/>
                  </a:cubicBezTo>
                  <a:moveTo>
                    <a:pt x="1" y="15"/>
                  </a:moveTo>
                  <a:cubicBezTo>
                    <a:pt x="1" y="15"/>
                    <a:pt x="1" y="16"/>
                    <a:pt x="1" y="16"/>
                  </a:cubicBezTo>
                  <a:cubicBezTo>
                    <a:pt x="1" y="16"/>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4"/>
                    <a:pt x="1" y="15"/>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3"/>
                  </a:moveTo>
                  <a:cubicBezTo>
                    <a:pt x="1" y="13"/>
                    <a:pt x="1" y="13"/>
                    <a:pt x="1" y="13"/>
                  </a:cubicBezTo>
                  <a:cubicBezTo>
                    <a:pt x="1" y="13"/>
                    <a:pt x="1" y="13"/>
                    <a:pt x="1" y="13"/>
                  </a:cubicBezTo>
                  <a:moveTo>
                    <a:pt x="1" y="13"/>
                  </a:moveTo>
                  <a:cubicBezTo>
                    <a:pt x="1" y="13"/>
                    <a:pt x="1" y="13"/>
                    <a:pt x="1" y="13"/>
                  </a:cubicBezTo>
                  <a:cubicBezTo>
                    <a:pt x="1" y="13"/>
                    <a:pt x="1" y="13"/>
                    <a:pt x="1" y="13"/>
                  </a:cubicBezTo>
                  <a:moveTo>
                    <a:pt x="1" y="12"/>
                  </a:moveTo>
                  <a:cubicBezTo>
                    <a:pt x="1" y="12"/>
                    <a:pt x="1" y="13"/>
                    <a:pt x="1" y="13"/>
                  </a:cubicBezTo>
                  <a:cubicBezTo>
                    <a:pt x="1" y="13"/>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0"/>
                  </a:moveTo>
                  <a:cubicBezTo>
                    <a:pt x="1" y="10"/>
                    <a:pt x="1" y="11"/>
                    <a:pt x="1" y="11"/>
                  </a:cubicBezTo>
                  <a:cubicBezTo>
                    <a:pt x="1" y="11"/>
                    <a:pt x="1" y="10"/>
                    <a:pt x="1" y="10"/>
                  </a:cubicBezTo>
                  <a:moveTo>
                    <a:pt x="1" y="10"/>
                  </a:moveTo>
                  <a:cubicBezTo>
                    <a:pt x="1" y="10"/>
                    <a:pt x="1" y="10"/>
                    <a:pt x="1" y="10"/>
                  </a:cubicBezTo>
                  <a:cubicBezTo>
                    <a:pt x="1" y="10"/>
                    <a:pt x="1" y="10"/>
                    <a:pt x="1" y="10"/>
                  </a:cubicBezTo>
                  <a:moveTo>
                    <a:pt x="1" y="10"/>
                  </a:moveTo>
                  <a:cubicBezTo>
                    <a:pt x="1" y="10"/>
                    <a:pt x="1" y="10"/>
                    <a:pt x="1" y="10"/>
                  </a:cubicBezTo>
                  <a:cubicBezTo>
                    <a:pt x="1" y="10"/>
                    <a:pt x="1" y="10"/>
                    <a:pt x="1" y="10"/>
                  </a:cubicBezTo>
                  <a:moveTo>
                    <a:pt x="2" y="9"/>
                  </a:moveTo>
                  <a:cubicBezTo>
                    <a:pt x="2" y="10"/>
                    <a:pt x="1" y="10"/>
                    <a:pt x="1" y="10"/>
                  </a:cubicBezTo>
                  <a:cubicBezTo>
                    <a:pt x="1" y="10"/>
                    <a:pt x="2" y="10"/>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6"/>
                  </a:moveTo>
                  <a:cubicBezTo>
                    <a:pt x="2" y="7"/>
                    <a:pt x="2" y="7"/>
                    <a:pt x="2" y="7"/>
                  </a:cubicBezTo>
                  <a:cubicBezTo>
                    <a:pt x="2" y="7"/>
                    <a:pt x="2" y="7"/>
                    <a:pt x="2" y="6"/>
                  </a:cubicBezTo>
                  <a:moveTo>
                    <a:pt x="2" y="6"/>
                  </a:moveTo>
                  <a:cubicBezTo>
                    <a:pt x="2" y="6"/>
                    <a:pt x="2" y="6"/>
                    <a:pt x="2" y="6"/>
                  </a:cubicBezTo>
                  <a:cubicBezTo>
                    <a:pt x="2" y="6"/>
                    <a:pt x="2" y="6"/>
                    <a:pt x="2" y="6"/>
                  </a:cubicBezTo>
                  <a:moveTo>
                    <a:pt x="2" y="5"/>
                  </a:moveTo>
                  <a:cubicBezTo>
                    <a:pt x="2" y="6"/>
                    <a:pt x="2" y="6"/>
                    <a:pt x="2" y="6"/>
                  </a:cubicBezTo>
                  <a:cubicBezTo>
                    <a:pt x="2" y="6"/>
                    <a:pt x="2" y="6"/>
                    <a:pt x="2" y="5"/>
                  </a:cubicBezTo>
                  <a:moveTo>
                    <a:pt x="2" y="5"/>
                  </a:moveTo>
                  <a:cubicBezTo>
                    <a:pt x="2" y="5"/>
                    <a:pt x="2" y="5"/>
                    <a:pt x="2" y="5"/>
                  </a:cubicBezTo>
                  <a:cubicBezTo>
                    <a:pt x="2" y="5"/>
                    <a:pt x="2" y="5"/>
                    <a:pt x="2" y="5"/>
                  </a:cubicBezTo>
                  <a:moveTo>
                    <a:pt x="2" y="5"/>
                  </a:moveTo>
                  <a:cubicBezTo>
                    <a:pt x="2" y="5"/>
                    <a:pt x="2" y="5"/>
                    <a:pt x="2" y="5"/>
                  </a:cubicBezTo>
                  <a:cubicBezTo>
                    <a:pt x="2" y="5"/>
                    <a:pt x="2" y="5"/>
                    <a:pt x="2"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4"/>
                    <a:pt x="3" y="4"/>
                  </a:cubicBezTo>
                  <a:cubicBezTo>
                    <a:pt x="3" y="4"/>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1"/>
                  </a:moveTo>
                  <a:cubicBezTo>
                    <a:pt x="3" y="1"/>
                    <a:pt x="3" y="2"/>
                    <a:pt x="3" y="2"/>
                  </a:cubicBezTo>
                  <a:cubicBezTo>
                    <a:pt x="3" y="2"/>
                    <a:pt x="3" y="1"/>
                    <a:pt x="3" y="1"/>
                  </a:cubicBezTo>
                  <a:moveTo>
                    <a:pt x="3" y="1"/>
                  </a:moveTo>
                  <a:cubicBezTo>
                    <a:pt x="3" y="1"/>
                    <a:pt x="3" y="1"/>
                    <a:pt x="3" y="1"/>
                  </a:cubicBezTo>
                  <a:cubicBezTo>
                    <a:pt x="3" y="1"/>
                    <a:pt x="3" y="1"/>
                    <a:pt x="3" y="1"/>
                  </a:cubicBezTo>
                  <a:moveTo>
                    <a:pt x="3" y="1"/>
                  </a:moveTo>
                  <a:cubicBezTo>
                    <a:pt x="3" y="1"/>
                    <a:pt x="3" y="1"/>
                    <a:pt x="3" y="1"/>
                  </a:cubicBezTo>
                  <a:cubicBezTo>
                    <a:pt x="3" y="1"/>
                    <a:pt x="3" y="1"/>
                    <a:pt x="3" y="1"/>
                  </a:cubicBezTo>
                  <a:moveTo>
                    <a:pt x="4" y="1"/>
                  </a:moveTo>
                  <a:cubicBezTo>
                    <a:pt x="4" y="1"/>
                    <a:pt x="4" y="1"/>
                    <a:pt x="4" y="1"/>
                  </a:cubicBezTo>
                  <a:cubicBezTo>
                    <a:pt x="4" y="1"/>
                    <a:pt x="4" y="1"/>
                    <a:pt x="4" y="1"/>
                  </a:cubicBezTo>
                  <a:moveTo>
                    <a:pt x="4" y="0"/>
                  </a:moveTo>
                  <a:cubicBezTo>
                    <a:pt x="4" y="0"/>
                    <a:pt x="4" y="0"/>
                    <a:pt x="4" y="1"/>
                  </a:cubicBezTo>
                  <a:cubicBezTo>
                    <a:pt x="4" y="0"/>
                    <a:pt x="4" y="0"/>
                    <a:pt x="4" y="0"/>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dirty="0"/>
            </a:p>
          </p:txBody>
        </p:sp>
        <p:sp>
          <p:nvSpPr>
            <p:cNvPr id="107" name="Hình chữ nhật 100"/>
            <p:cNvSpPr>
              <a:spLocks noChangeArrowheads="1"/>
            </p:cNvSpPr>
            <p:nvPr/>
          </p:nvSpPr>
          <p:spPr bwMode="auto">
            <a:xfrm>
              <a:off x="1711258" y="5337249"/>
              <a:ext cx="139700" cy="190500"/>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bodyPr>
            <a:lstStyle/>
            <a:p>
              <a:pPr rtl="0"/>
              <a:endParaRPr lang="vi-VN" dirty="0"/>
            </a:p>
          </p:txBody>
        </p:sp>
        <p:sp>
          <p:nvSpPr>
            <p:cNvPr id="108" name="Hình chữ nhật 101"/>
            <p:cNvSpPr>
              <a:spLocks noChangeArrowheads="1"/>
            </p:cNvSpPr>
            <p:nvPr/>
          </p:nvSpPr>
          <p:spPr bwMode="auto">
            <a:xfrm>
              <a:off x="1704712" y="5285959"/>
              <a:ext cx="131446"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vi-VN" sz="2100" b="1" dirty="0">
                  <a:solidFill>
                    <a:srgbClr val="FF9936"/>
                  </a:solidFill>
                  <a:latin typeface="Raleway" panose="020B0003030101060003" pitchFamily="34" charset="0"/>
                </a:rPr>
                <a:t>3</a:t>
              </a:r>
              <a:endParaRPr kumimoji="0" lang="vi-VN" altLang="en-US" sz="1800" b="0" i="0" u="none" strike="noStrike" cap="none" normalizeH="0" baseline="0" dirty="0">
                <a:ln>
                  <a:noFill/>
                </a:ln>
                <a:solidFill>
                  <a:schemeClr val="tx1"/>
                </a:solidFill>
                <a:effectLst/>
              </a:endParaRPr>
            </a:p>
          </p:txBody>
        </p:sp>
      </p:grpSp>
    </p:spTree>
    <p:custDataLst>
      <p:tags r:id="rId1"/>
    </p:custDataLst>
    <p:extLst>
      <p:ext uri="{BB962C8B-B14F-4D97-AF65-F5344CB8AC3E}">
        <p14:creationId xmlns:p14="http://schemas.microsoft.com/office/powerpoint/2010/main" val="311826654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0"/>
                    </p:tgtEl>
                  </p:cond>
                </p:stCondLst>
                <p:endSync evt="end" delay="0">
                  <p:rtn val="all"/>
                </p:endSync>
                <p:childTnLst>
                  <p:par>
                    <p:cTn id="3" fill="hold">
                      <p:stCondLst>
                        <p:cond delay="0"/>
                      </p:stCondLst>
                      <p:childTnLst>
                        <p:par>
                          <p:cTn id="4" fill="hold">
                            <p:stCondLst>
                              <p:cond delay="0"/>
                            </p:stCondLst>
                            <p:childTnLst>
                              <p:par>
                                <p:cTn id="5" presetID="8" presetClass="emph" presetSubtype="0" fill="hold" nodeType="clickEffect">
                                  <p:stCondLst>
                                    <p:cond delay="0"/>
                                  </p:stCondLst>
                                  <p:childTnLst>
                                    <p:animRot by="21600000">
                                      <p:cBhvr>
                                        <p:cTn id="6" dur="240000" fill="hold"/>
                                        <p:tgtEl>
                                          <p:spTgt spid="4"/>
                                        </p:tgtEl>
                                        <p:attrNameLst>
                                          <p:attrName>r</p:attrName>
                                        </p:attrNameLst>
                                      </p:cBhvr>
                                    </p:animRot>
                                  </p:childTnLst>
                                </p:cTn>
                              </p:par>
                            </p:childTnLst>
                          </p:cTn>
                        </p:par>
                        <p:par>
                          <p:cTn id="7" fill="hold">
                            <p:stCondLst>
                              <p:cond delay="240000"/>
                            </p:stCondLst>
                            <p:childTnLst>
                              <p:par>
                                <p:cTn id="8" presetID="53" presetClass="entr" presetSubtype="16" fill="hold" nodeType="afterEffect">
                                  <p:stCondLst>
                                    <p:cond delay="0"/>
                                  </p:stCondLst>
                                  <p:childTnLst>
                                    <p:set>
                                      <p:cBhvr>
                                        <p:cTn id="9" dur="1" fill="hold">
                                          <p:stCondLst>
                                            <p:cond delay="0"/>
                                          </p:stCondLst>
                                        </p:cTn>
                                        <p:tgtEl>
                                          <p:spTgt spid="123"/>
                                        </p:tgtEl>
                                        <p:attrNameLst>
                                          <p:attrName>style.visibility</p:attrName>
                                        </p:attrNameLst>
                                      </p:cBhvr>
                                      <p:to>
                                        <p:strVal val="visible"/>
                                      </p:to>
                                    </p:set>
                                    <p:anim calcmode="lin" valueType="num">
                                      <p:cBhvr>
                                        <p:cTn id="10" dur="5000" fill="hold"/>
                                        <p:tgtEl>
                                          <p:spTgt spid="123"/>
                                        </p:tgtEl>
                                        <p:attrNameLst>
                                          <p:attrName>ppt_w</p:attrName>
                                        </p:attrNameLst>
                                      </p:cBhvr>
                                      <p:tavLst>
                                        <p:tav tm="0">
                                          <p:val>
                                            <p:fltVal val="0"/>
                                          </p:val>
                                        </p:tav>
                                        <p:tav tm="100000">
                                          <p:val>
                                            <p:strVal val="#ppt_w"/>
                                          </p:val>
                                        </p:tav>
                                      </p:tavLst>
                                    </p:anim>
                                    <p:anim calcmode="lin" valueType="num">
                                      <p:cBhvr>
                                        <p:cTn id="11" dur="5000" fill="hold"/>
                                        <p:tgtEl>
                                          <p:spTgt spid="123"/>
                                        </p:tgtEl>
                                        <p:attrNameLst>
                                          <p:attrName>ppt_h</p:attrName>
                                        </p:attrNameLst>
                                      </p:cBhvr>
                                      <p:tavLst>
                                        <p:tav tm="0">
                                          <p:val>
                                            <p:fltVal val="0"/>
                                          </p:val>
                                        </p:tav>
                                        <p:tav tm="100000">
                                          <p:val>
                                            <p:strVal val="#ppt_h"/>
                                          </p:val>
                                        </p:tav>
                                      </p:tavLst>
                                    </p:anim>
                                    <p:animEffect transition="in" filter="fade">
                                      <p:cBhvr>
                                        <p:cTn id="12" dur="5000"/>
                                        <p:tgtEl>
                                          <p:spTgt spid="123"/>
                                        </p:tgtEl>
                                      </p:cBhvr>
                                    </p:animEffect>
                                  </p:childTnLst>
                                  <p:subTnLst>
                                    <p:audio>
                                      <p:cMediaNode>
                                        <p:cTn display="0" masterRel="sameClick">
                                          <p:stCondLst>
                                            <p:cond evt="begin" delay="0">
                                              <p:tn val="8"/>
                                            </p:cond>
                                          </p:stCondLst>
                                          <p:endCondLst>
                                            <p:cond evt="onStopAudio" delay="0">
                                              <p:tgtEl>
                                                <p:sldTgt/>
                                              </p:tgtEl>
                                            </p:cond>
                                          </p:endCondLst>
                                        </p:cTn>
                                        <p:tgtEl>
                                          <p:sndTgt r:embed="rId6" name="arrow.wav"/>
                                        </p:tgtEl>
                                      </p:cMediaNode>
                                    </p:audio>
                                  </p:subTnLst>
                                </p:cTn>
                              </p:par>
                              <p:par>
                                <p:cTn id="13" presetID="1" presetClass="mediacall" presetSubtype="0" fill="hold" nodeType="withEffect">
                                  <p:stCondLst>
                                    <p:cond delay="0"/>
                                  </p:stCondLst>
                                  <p:childTnLst>
                                    <p:cmd type="call" cmd="playFrom(0.0)">
                                      <p:cBhvr>
                                        <p:cTn id="14" dur="5242" fill="hold"/>
                                        <p:tgtEl>
                                          <p:spTgt spid="101"/>
                                        </p:tgtEl>
                                      </p:cBhvr>
                                    </p:cmd>
                                  </p:childTnLst>
                                </p:cTn>
                              </p:par>
                            </p:childTnLst>
                          </p:cTn>
                        </p:par>
                      </p:childTnLst>
                    </p:cTn>
                  </p:par>
                </p:childTnLst>
              </p:cTn>
              <p:nextCondLst>
                <p:cond evt="onClick" delay="0">
                  <p:tgtEl>
                    <p:spTgt spid="120"/>
                  </p:tgtEl>
                </p:cond>
              </p:nextCondLst>
            </p:seq>
            <p:audio>
              <p:cMediaNode vol="80000">
                <p:cTn id="15" fill="hold" display="0">
                  <p:stCondLst>
                    <p:cond delay="indefinite"/>
                  </p:stCondLst>
                  <p:endCondLst>
                    <p:cond evt="onStopAudio" delay="0">
                      <p:tgtEl>
                        <p:sldTgt/>
                      </p:tgtEl>
                    </p:cond>
                  </p:endCondLst>
                </p:cTn>
                <p:tgtEl>
                  <p:spTgt spid="101"/>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202286" y="359065"/>
            <a:ext cx="8049296" cy="6052693"/>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15695741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h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1179" y="119064"/>
            <a:ext cx="4930786" cy="664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1714" y="3414714"/>
            <a:ext cx="28575" cy="2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1714" y="3414714"/>
            <a:ext cx="28575" cy="2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6608916" y="636922"/>
            <a:ext cx="5369098" cy="5078313"/>
          </a:xfrm>
          <a:prstGeom prst="rect">
            <a:avLst/>
          </a:prstGeom>
        </p:spPr>
        <p:txBody>
          <a:bodyPr wrap="square">
            <a:spAutoFit/>
          </a:bodyPr>
          <a:lstStyle/>
          <a:p>
            <a:pPr>
              <a:spcBef>
                <a:spcPct val="50000"/>
              </a:spcBef>
            </a:pPr>
            <a:r>
              <a:rPr lang="en-US" sz="3600" b="1" dirty="0" err="1">
                <a:solidFill>
                  <a:srgbClr val="0070C0"/>
                </a:solidFill>
                <a:latin typeface="Times New Roman" panose="02020603050405020304" pitchFamily="18" charset="0"/>
                <a:cs typeface="Arial" panose="020B0604020202020204" pitchFamily="34" charset="0"/>
              </a:rPr>
              <a:t>Quốc</a:t>
            </a:r>
            <a:r>
              <a:rPr lang="en-US" sz="3600" b="1" dirty="0">
                <a:solidFill>
                  <a:srgbClr val="0070C0"/>
                </a:solidFill>
                <a:latin typeface="Times New Roman" panose="02020603050405020304" pitchFamily="18" charset="0"/>
                <a:cs typeface="Arial" panose="020B0604020202020204" pitchFamily="34" charset="0"/>
              </a:rPr>
              <a:t> </a:t>
            </a:r>
            <a:r>
              <a:rPr lang="en-US" sz="3600" b="1" dirty="0" err="1">
                <a:solidFill>
                  <a:srgbClr val="0070C0"/>
                </a:solidFill>
                <a:latin typeface="Times New Roman" panose="02020603050405020304" pitchFamily="18" charset="0"/>
                <a:cs typeface="Arial" panose="020B0604020202020204" pitchFamily="34" charset="0"/>
              </a:rPr>
              <a:t>lô</a:t>
            </a:r>
            <a:r>
              <a:rPr lang="en-US" sz="3600" b="1" dirty="0">
                <a:solidFill>
                  <a:srgbClr val="0070C0"/>
                </a:solidFill>
                <a:latin typeface="Times New Roman" panose="02020603050405020304" pitchFamily="18" charset="0"/>
                <a:cs typeface="Arial" panose="020B0604020202020204" pitchFamily="34" charset="0"/>
              </a:rPr>
              <a:t>̣ 1A </a:t>
            </a:r>
            <a:r>
              <a:rPr lang="en-US" sz="3600" b="1" err="1">
                <a:solidFill>
                  <a:srgbClr val="0070C0"/>
                </a:solidFill>
                <a:latin typeface="Times New Roman" panose="02020603050405020304" pitchFamily="18" charset="0"/>
                <a:cs typeface="Arial" panose="020B0604020202020204" pitchFamily="34" charset="0"/>
              </a:rPr>
              <a:t>dài</a:t>
            </a:r>
            <a:r>
              <a:rPr lang="en-US" sz="3600" b="1">
                <a:solidFill>
                  <a:srgbClr val="0070C0"/>
                </a:solidFill>
                <a:latin typeface="Times New Roman" panose="02020603050405020304" pitchFamily="18" charset="0"/>
                <a:cs typeface="Arial" panose="020B0604020202020204" pitchFamily="34" charset="0"/>
              </a:rPr>
              <a:t> 2.300 km từ </a:t>
            </a:r>
            <a:r>
              <a:rPr lang="en-US" sz="3600" b="1" dirty="0" err="1">
                <a:solidFill>
                  <a:srgbClr val="0070C0"/>
                </a:solidFill>
                <a:latin typeface="Times New Roman" panose="02020603050405020304" pitchFamily="18" charset="0"/>
                <a:cs typeface="Arial" panose="020B0604020202020204" pitchFamily="34" charset="0"/>
              </a:rPr>
              <a:t>biên</a:t>
            </a:r>
            <a:r>
              <a:rPr lang="en-US" sz="3600" b="1" dirty="0">
                <a:solidFill>
                  <a:srgbClr val="0070C0"/>
                </a:solidFill>
                <a:latin typeface="Times New Roman" panose="02020603050405020304" pitchFamily="18" charset="0"/>
                <a:cs typeface="Arial" panose="020B0604020202020204" pitchFamily="34" charset="0"/>
              </a:rPr>
              <a:t> </a:t>
            </a:r>
            <a:r>
              <a:rPr lang="en-US" sz="3600" b="1" dirty="0" err="1">
                <a:solidFill>
                  <a:srgbClr val="0070C0"/>
                </a:solidFill>
                <a:latin typeface="Times New Roman" panose="02020603050405020304" pitchFamily="18" charset="0"/>
                <a:cs typeface="Arial" panose="020B0604020202020204" pitchFamily="34" charset="0"/>
              </a:rPr>
              <a:t>giới</a:t>
            </a:r>
            <a:r>
              <a:rPr lang="en-US" sz="3600" b="1" dirty="0">
                <a:solidFill>
                  <a:srgbClr val="0070C0"/>
                </a:solidFill>
                <a:latin typeface="Times New Roman" panose="02020603050405020304" pitchFamily="18" charset="0"/>
                <a:cs typeface="Arial" panose="020B0604020202020204" pitchFamily="34" charset="0"/>
              </a:rPr>
              <a:t> </a:t>
            </a:r>
            <a:r>
              <a:rPr lang="en-US" sz="3600" b="1" dirty="0" err="1">
                <a:solidFill>
                  <a:srgbClr val="0070C0"/>
                </a:solidFill>
                <a:latin typeface="Times New Roman" panose="02020603050405020304" pitchFamily="18" charset="0"/>
                <a:cs typeface="Arial" panose="020B0604020202020204" pitchFamily="34" charset="0"/>
              </a:rPr>
              <a:t>Việt</a:t>
            </a:r>
            <a:r>
              <a:rPr lang="en-US" sz="3600" b="1" dirty="0">
                <a:solidFill>
                  <a:srgbClr val="0070C0"/>
                </a:solidFill>
                <a:latin typeface="Times New Roman" panose="02020603050405020304" pitchFamily="18" charset="0"/>
                <a:cs typeface="Arial" panose="020B0604020202020204" pitchFamily="34" charset="0"/>
              </a:rPr>
              <a:t> </a:t>
            </a:r>
            <a:r>
              <a:rPr lang="en-US" sz="3600" b="1" dirty="0" err="1">
                <a:solidFill>
                  <a:srgbClr val="0070C0"/>
                </a:solidFill>
                <a:latin typeface="Times New Roman" panose="02020603050405020304" pitchFamily="18" charset="0"/>
                <a:cs typeface="Arial" panose="020B0604020202020204" pitchFamily="34" charset="0"/>
              </a:rPr>
              <a:t>Trung</a:t>
            </a:r>
            <a:r>
              <a:rPr lang="en-US" sz="3600" b="1" dirty="0">
                <a:solidFill>
                  <a:srgbClr val="0070C0"/>
                </a:solidFill>
                <a:latin typeface="Times New Roman" panose="02020603050405020304" pitchFamily="18" charset="0"/>
                <a:cs typeface="Arial" panose="020B0604020202020204" pitchFamily="34" charset="0"/>
              </a:rPr>
              <a:t> (</a:t>
            </a:r>
            <a:r>
              <a:rPr lang="en-US" sz="3600" b="1" dirty="0" err="1">
                <a:solidFill>
                  <a:srgbClr val="0070C0"/>
                </a:solidFill>
                <a:latin typeface="Times New Roman" panose="02020603050405020304" pitchFamily="18" charset="0"/>
                <a:cs typeface="Arial" panose="020B0604020202020204" pitchFamily="34" charset="0"/>
              </a:rPr>
              <a:t>cửa</a:t>
            </a:r>
            <a:r>
              <a:rPr lang="en-US" sz="3600" b="1" dirty="0">
                <a:solidFill>
                  <a:srgbClr val="0070C0"/>
                </a:solidFill>
                <a:latin typeface="Times New Roman" panose="02020603050405020304" pitchFamily="18" charset="0"/>
                <a:cs typeface="Arial" panose="020B0604020202020204" pitchFamily="34" charset="0"/>
              </a:rPr>
              <a:t> </a:t>
            </a:r>
            <a:r>
              <a:rPr lang="en-US" sz="3600" b="1" dirty="0" err="1">
                <a:solidFill>
                  <a:srgbClr val="0070C0"/>
                </a:solidFill>
                <a:latin typeface="Times New Roman" panose="02020603050405020304" pitchFamily="18" charset="0"/>
                <a:cs typeface="Arial" panose="020B0604020202020204" pitchFamily="34" charset="0"/>
              </a:rPr>
              <a:t>khẩu</a:t>
            </a:r>
            <a:r>
              <a:rPr lang="en-US" sz="3600" b="1" dirty="0">
                <a:solidFill>
                  <a:srgbClr val="0070C0"/>
                </a:solidFill>
                <a:latin typeface="Times New Roman" panose="02020603050405020304" pitchFamily="18" charset="0"/>
                <a:cs typeface="Arial" panose="020B0604020202020204" pitchFamily="34" charset="0"/>
              </a:rPr>
              <a:t> </a:t>
            </a:r>
            <a:r>
              <a:rPr lang="en-US" sz="3600" b="1" dirty="0" err="1">
                <a:solidFill>
                  <a:srgbClr val="0070C0"/>
                </a:solidFill>
                <a:latin typeface="Times New Roman" panose="02020603050405020304" pitchFamily="18" charset="0"/>
                <a:cs typeface="Arial" panose="020B0604020202020204" pitchFamily="34" charset="0"/>
              </a:rPr>
              <a:t>Hữu</a:t>
            </a:r>
            <a:r>
              <a:rPr lang="en-US" sz="3600" b="1" dirty="0">
                <a:solidFill>
                  <a:srgbClr val="0070C0"/>
                </a:solidFill>
                <a:latin typeface="Times New Roman" panose="02020603050405020304" pitchFamily="18" charset="0"/>
                <a:cs typeface="Arial" panose="020B0604020202020204" pitchFamily="34" charset="0"/>
              </a:rPr>
              <a:t> </a:t>
            </a:r>
            <a:r>
              <a:rPr lang="en-US" sz="3600" b="1" dirty="0" err="1">
                <a:solidFill>
                  <a:srgbClr val="0070C0"/>
                </a:solidFill>
                <a:latin typeface="Times New Roman" panose="02020603050405020304" pitchFamily="18" charset="0"/>
                <a:cs typeface="Arial" panose="020B0604020202020204" pitchFamily="34" charset="0"/>
              </a:rPr>
              <a:t>Nghi</a:t>
            </a:r>
            <a:r>
              <a:rPr lang="en-US" sz="3600" b="1" dirty="0">
                <a:solidFill>
                  <a:srgbClr val="0070C0"/>
                </a:solidFill>
                <a:latin typeface="Times New Roman" panose="02020603050405020304" pitchFamily="18" charset="0"/>
                <a:cs typeface="Arial" panose="020B0604020202020204" pitchFamily="34" charset="0"/>
              </a:rPr>
              <a:t>̣) </a:t>
            </a:r>
            <a:r>
              <a:rPr lang="en-US" sz="3600" b="1" dirty="0" err="1">
                <a:solidFill>
                  <a:srgbClr val="0070C0"/>
                </a:solidFill>
                <a:latin typeface="Times New Roman" panose="02020603050405020304" pitchFamily="18" charset="0"/>
                <a:cs typeface="Arial" panose="020B0604020202020204" pitchFamily="34" charset="0"/>
              </a:rPr>
              <a:t>đến</a:t>
            </a:r>
            <a:r>
              <a:rPr lang="en-US" sz="3600" b="1" dirty="0">
                <a:solidFill>
                  <a:srgbClr val="0070C0"/>
                </a:solidFill>
                <a:latin typeface="Times New Roman" panose="02020603050405020304" pitchFamily="18" charset="0"/>
                <a:cs typeface="Arial" panose="020B0604020202020204" pitchFamily="34" charset="0"/>
              </a:rPr>
              <a:t> </a:t>
            </a:r>
            <a:r>
              <a:rPr lang="en-US" sz="3600" b="1" dirty="0" err="1">
                <a:solidFill>
                  <a:srgbClr val="0070C0"/>
                </a:solidFill>
                <a:latin typeface="Times New Roman" panose="02020603050405020304" pitchFamily="18" charset="0"/>
                <a:cs typeface="Arial" panose="020B0604020202020204" pitchFamily="34" charset="0"/>
              </a:rPr>
              <a:t>mũi</a:t>
            </a:r>
            <a:r>
              <a:rPr lang="en-US" sz="3600" b="1" dirty="0">
                <a:solidFill>
                  <a:srgbClr val="0070C0"/>
                </a:solidFill>
                <a:latin typeface="Times New Roman" panose="02020603050405020304" pitchFamily="18" charset="0"/>
                <a:cs typeface="Arial" panose="020B0604020202020204" pitchFamily="34" charset="0"/>
              </a:rPr>
              <a:t> </a:t>
            </a:r>
            <a:r>
              <a:rPr lang="en-US" sz="3600" b="1" dirty="0" err="1">
                <a:solidFill>
                  <a:srgbClr val="0070C0"/>
                </a:solidFill>
                <a:latin typeface="Times New Roman" panose="02020603050405020304" pitchFamily="18" charset="0"/>
                <a:cs typeface="Arial" panose="020B0604020202020204" pitchFamily="34" charset="0"/>
              </a:rPr>
              <a:t>Cà</a:t>
            </a:r>
            <a:r>
              <a:rPr lang="en-US" sz="3600" b="1" dirty="0">
                <a:solidFill>
                  <a:srgbClr val="0070C0"/>
                </a:solidFill>
                <a:latin typeface="Times New Roman" panose="02020603050405020304" pitchFamily="18" charset="0"/>
                <a:cs typeface="Arial" panose="020B0604020202020204" pitchFamily="34" charset="0"/>
              </a:rPr>
              <a:t> Mau </a:t>
            </a:r>
            <a:r>
              <a:rPr lang="en-US" sz="3600" b="1" dirty="0" err="1">
                <a:solidFill>
                  <a:srgbClr val="0070C0"/>
                </a:solidFill>
                <a:latin typeface="Times New Roman" panose="02020603050405020304" pitchFamily="18" charset="0"/>
                <a:cs typeface="Arial" panose="020B0604020202020204" pitchFamily="34" charset="0"/>
              </a:rPr>
              <a:t>tỉnh</a:t>
            </a:r>
            <a:r>
              <a:rPr lang="en-US" sz="3600" b="1" dirty="0">
                <a:solidFill>
                  <a:srgbClr val="0070C0"/>
                </a:solidFill>
                <a:latin typeface="Times New Roman" panose="02020603050405020304" pitchFamily="18" charset="0"/>
                <a:cs typeface="Arial" panose="020B0604020202020204" pitchFamily="34" charset="0"/>
              </a:rPr>
              <a:t> </a:t>
            </a:r>
            <a:r>
              <a:rPr lang="en-US" sz="3600" b="1" dirty="0" err="1">
                <a:solidFill>
                  <a:srgbClr val="0070C0"/>
                </a:solidFill>
                <a:latin typeface="Times New Roman" panose="02020603050405020304" pitchFamily="18" charset="0"/>
                <a:cs typeface="Arial" panose="020B0604020202020204" pitchFamily="34" charset="0"/>
              </a:rPr>
              <a:t>Cà</a:t>
            </a:r>
            <a:r>
              <a:rPr lang="en-US" sz="3600" b="1" dirty="0">
                <a:solidFill>
                  <a:srgbClr val="0070C0"/>
                </a:solidFill>
                <a:latin typeface="Times New Roman" panose="02020603050405020304" pitchFamily="18" charset="0"/>
                <a:cs typeface="Arial" panose="020B0604020202020204" pitchFamily="34" charset="0"/>
              </a:rPr>
              <a:t> Mau. </a:t>
            </a:r>
            <a:r>
              <a:rPr lang="en-US" sz="3600" b="1" dirty="0" err="1">
                <a:solidFill>
                  <a:srgbClr val="0070C0"/>
                </a:solidFill>
                <a:latin typeface="Times New Roman" panose="02020603050405020304" pitchFamily="18" charset="0"/>
                <a:cs typeface="Arial" panose="020B0604020202020204" pitchFamily="34" charset="0"/>
              </a:rPr>
              <a:t>Đây</a:t>
            </a:r>
            <a:r>
              <a:rPr lang="en-US" sz="3600" b="1" dirty="0">
                <a:solidFill>
                  <a:srgbClr val="0070C0"/>
                </a:solidFill>
                <a:latin typeface="Times New Roman" panose="02020603050405020304" pitchFamily="18" charset="0"/>
                <a:cs typeface="Arial" panose="020B0604020202020204" pitchFamily="34" charset="0"/>
              </a:rPr>
              <a:t> </a:t>
            </a:r>
            <a:r>
              <a:rPr lang="en-US" sz="3600" b="1" dirty="0" err="1">
                <a:solidFill>
                  <a:srgbClr val="0070C0"/>
                </a:solidFill>
                <a:latin typeface="Times New Roman" panose="02020603050405020304" pitchFamily="18" charset="0"/>
                <a:cs typeface="Arial" panose="020B0604020202020204" pitchFamily="34" charset="0"/>
              </a:rPr>
              <a:t>là</a:t>
            </a:r>
            <a:r>
              <a:rPr lang="en-US" sz="3600" b="1" dirty="0">
                <a:solidFill>
                  <a:srgbClr val="0070C0"/>
                </a:solidFill>
                <a:latin typeface="Times New Roman" panose="02020603050405020304" pitchFamily="18" charset="0"/>
                <a:cs typeface="Arial" panose="020B0604020202020204" pitchFamily="34" charset="0"/>
              </a:rPr>
              <a:t> </a:t>
            </a:r>
            <a:r>
              <a:rPr lang="en-US" sz="3600" b="1" dirty="0" err="1">
                <a:solidFill>
                  <a:srgbClr val="0070C0"/>
                </a:solidFill>
                <a:latin typeface="Times New Roman" panose="02020603050405020304" pitchFamily="18" charset="0"/>
                <a:cs typeface="Arial" panose="020B0604020202020204" pitchFamily="34" charset="0"/>
              </a:rPr>
              <a:t>tuyến</a:t>
            </a:r>
            <a:r>
              <a:rPr lang="en-US" sz="3600" b="1" dirty="0">
                <a:solidFill>
                  <a:srgbClr val="0070C0"/>
                </a:solidFill>
                <a:latin typeface="Times New Roman" panose="02020603050405020304" pitchFamily="18" charset="0"/>
                <a:cs typeface="Arial" panose="020B0604020202020204" pitchFamily="34" charset="0"/>
              </a:rPr>
              <a:t> </a:t>
            </a:r>
            <a:r>
              <a:rPr lang="en-US" sz="3600" b="1" dirty="0" err="1">
                <a:solidFill>
                  <a:srgbClr val="0070C0"/>
                </a:solidFill>
                <a:latin typeface="Times New Roman" panose="02020603050405020304" pitchFamily="18" charset="0"/>
                <a:cs typeface="Arial" panose="020B0604020202020204" pitchFamily="34" charset="0"/>
              </a:rPr>
              <a:t>đường</a:t>
            </a:r>
            <a:r>
              <a:rPr lang="en-US" sz="3600" b="1" dirty="0">
                <a:solidFill>
                  <a:srgbClr val="0070C0"/>
                </a:solidFill>
                <a:latin typeface="Times New Roman" panose="02020603050405020304" pitchFamily="18" charset="0"/>
                <a:cs typeface="Arial" panose="020B0604020202020204" pitchFamily="34" charset="0"/>
              </a:rPr>
              <a:t> </a:t>
            </a:r>
            <a:r>
              <a:rPr lang="en-US" sz="3600" b="1" dirty="0" err="1">
                <a:solidFill>
                  <a:srgbClr val="0070C0"/>
                </a:solidFill>
                <a:latin typeface="Times New Roman" panose="02020603050405020304" pitchFamily="18" charset="0"/>
                <a:cs typeface="Arial" panose="020B0604020202020204" pitchFamily="34" charset="0"/>
              </a:rPr>
              <a:t>dài</a:t>
            </a:r>
            <a:r>
              <a:rPr lang="en-US" sz="3600" b="1" dirty="0">
                <a:solidFill>
                  <a:srgbClr val="0070C0"/>
                </a:solidFill>
                <a:latin typeface="Times New Roman" panose="02020603050405020304" pitchFamily="18" charset="0"/>
                <a:cs typeface="Arial" panose="020B0604020202020204" pitchFamily="34" charset="0"/>
              </a:rPr>
              <a:t> </a:t>
            </a:r>
            <a:r>
              <a:rPr lang="en-US" sz="3600" b="1" dirty="0" err="1">
                <a:solidFill>
                  <a:srgbClr val="0070C0"/>
                </a:solidFill>
                <a:latin typeface="Times New Roman" panose="02020603050405020304" pitchFamily="18" charset="0"/>
                <a:cs typeface="Arial" panose="020B0604020202020204" pitchFamily="34" charset="0"/>
              </a:rPr>
              <a:t>nhất</a:t>
            </a:r>
            <a:r>
              <a:rPr lang="en-US" sz="3600" b="1" dirty="0">
                <a:solidFill>
                  <a:srgbClr val="0070C0"/>
                </a:solidFill>
                <a:latin typeface="Times New Roman" panose="02020603050405020304" pitchFamily="18" charset="0"/>
                <a:cs typeface="Arial" panose="020B0604020202020204" pitchFamily="34" charset="0"/>
              </a:rPr>
              <a:t>, </a:t>
            </a:r>
            <a:r>
              <a:rPr lang="en-US" sz="3600" b="1" dirty="0" err="1">
                <a:solidFill>
                  <a:srgbClr val="0070C0"/>
                </a:solidFill>
                <a:latin typeface="Times New Roman" panose="02020603050405020304" pitchFamily="18" charset="0"/>
                <a:cs typeface="Arial" panose="020B0604020202020204" pitchFamily="34" charset="0"/>
              </a:rPr>
              <a:t>quan</a:t>
            </a:r>
            <a:r>
              <a:rPr lang="en-US" sz="3600" b="1" dirty="0">
                <a:solidFill>
                  <a:srgbClr val="0070C0"/>
                </a:solidFill>
                <a:latin typeface="Times New Roman" panose="02020603050405020304" pitchFamily="18" charset="0"/>
                <a:cs typeface="Arial" panose="020B0604020202020204" pitchFamily="34" charset="0"/>
              </a:rPr>
              <a:t> </a:t>
            </a:r>
            <a:r>
              <a:rPr lang="en-US" sz="3600" b="1" dirty="0" err="1">
                <a:solidFill>
                  <a:srgbClr val="0070C0"/>
                </a:solidFill>
                <a:latin typeface="Times New Roman" panose="02020603050405020304" pitchFamily="18" charset="0"/>
                <a:cs typeface="Arial" panose="020B0604020202020204" pitchFamily="34" charset="0"/>
              </a:rPr>
              <a:t>trọng</a:t>
            </a:r>
            <a:r>
              <a:rPr lang="en-US" sz="3600" b="1" dirty="0">
                <a:solidFill>
                  <a:srgbClr val="0070C0"/>
                </a:solidFill>
                <a:latin typeface="Times New Roman" panose="02020603050405020304" pitchFamily="18" charset="0"/>
                <a:cs typeface="Arial" panose="020B0604020202020204" pitchFamily="34" charset="0"/>
              </a:rPr>
              <a:t> </a:t>
            </a:r>
            <a:r>
              <a:rPr lang="en-US" sz="3600" b="1" dirty="0" err="1">
                <a:solidFill>
                  <a:srgbClr val="0070C0"/>
                </a:solidFill>
                <a:latin typeface="Times New Roman" panose="02020603050405020304" pitchFamily="18" charset="0"/>
                <a:cs typeface="Arial" panose="020B0604020202020204" pitchFamily="34" charset="0"/>
              </a:rPr>
              <a:t>nhất</a:t>
            </a:r>
            <a:r>
              <a:rPr lang="en-US" sz="3600" b="1" dirty="0">
                <a:solidFill>
                  <a:srgbClr val="0070C0"/>
                </a:solidFill>
                <a:latin typeface="Times New Roman" panose="02020603050405020304" pitchFamily="18" charset="0"/>
                <a:cs typeface="Arial" panose="020B0604020202020204" pitchFamily="34" charset="0"/>
              </a:rPr>
              <a:t>, </a:t>
            </a:r>
            <a:r>
              <a:rPr lang="en-US" sz="3600" b="1" dirty="0" err="1">
                <a:solidFill>
                  <a:srgbClr val="0070C0"/>
                </a:solidFill>
                <a:latin typeface="Times New Roman" panose="02020603050405020304" pitchFamily="18" charset="0"/>
                <a:cs typeface="Arial" panose="020B0604020202020204" pitchFamily="34" charset="0"/>
              </a:rPr>
              <a:t>có</a:t>
            </a:r>
            <a:r>
              <a:rPr lang="en-US" sz="3600" b="1" dirty="0">
                <a:solidFill>
                  <a:srgbClr val="0070C0"/>
                </a:solidFill>
                <a:latin typeface="Times New Roman" panose="02020603050405020304" pitchFamily="18" charset="0"/>
                <a:cs typeface="Arial" panose="020B0604020202020204" pitchFamily="34" charset="0"/>
              </a:rPr>
              <a:t> ý </a:t>
            </a:r>
            <a:r>
              <a:rPr lang="en-US" sz="3600" b="1" dirty="0" err="1">
                <a:solidFill>
                  <a:srgbClr val="0070C0"/>
                </a:solidFill>
                <a:latin typeface="Times New Roman" panose="02020603050405020304" pitchFamily="18" charset="0"/>
                <a:cs typeface="Arial" panose="020B0604020202020204" pitchFamily="34" charset="0"/>
              </a:rPr>
              <a:t>nghĩa</a:t>
            </a:r>
            <a:r>
              <a:rPr lang="en-US" sz="3600" b="1" dirty="0">
                <a:solidFill>
                  <a:srgbClr val="0070C0"/>
                </a:solidFill>
                <a:latin typeface="Times New Roman" panose="02020603050405020304" pitchFamily="18" charset="0"/>
                <a:cs typeface="Arial" panose="020B0604020202020204" pitchFamily="34" charset="0"/>
              </a:rPr>
              <a:t> </a:t>
            </a:r>
            <a:r>
              <a:rPr lang="en-US" sz="3600" b="1" dirty="0" err="1">
                <a:solidFill>
                  <a:srgbClr val="0070C0"/>
                </a:solidFill>
                <a:latin typeface="Times New Roman" panose="02020603050405020304" pitchFamily="18" charset="0"/>
                <a:cs typeface="Arial" panose="020B0604020202020204" pitchFamily="34" charset="0"/>
              </a:rPr>
              <a:t>đặc</a:t>
            </a:r>
            <a:r>
              <a:rPr lang="en-US" sz="3600" b="1" dirty="0">
                <a:solidFill>
                  <a:srgbClr val="0070C0"/>
                </a:solidFill>
                <a:latin typeface="Times New Roman" panose="02020603050405020304" pitchFamily="18" charset="0"/>
                <a:cs typeface="Arial" panose="020B0604020202020204" pitchFamily="34" charset="0"/>
              </a:rPr>
              <a:t> </a:t>
            </a:r>
            <a:r>
              <a:rPr lang="en-US" sz="3600" b="1" dirty="0" err="1">
                <a:solidFill>
                  <a:srgbClr val="0070C0"/>
                </a:solidFill>
                <a:latin typeface="Times New Roman" panose="02020603050405020304" pitchFamily="18" charset="0"/>
                <a:cs typeface="Arial" panose="020B0604020202020204" pitchFamily="34" charset="0"/>
              </a:rPr>
              <a:t>biệt</a:t>
            </a:r>
            <a:r>
              <a:rPr lang="en-US" sz="3600" b="1" dirty="0">
                <a:solidFill>
                  <a:srgbClr val="0070C0"/>
                </a:solidFill>
                <a:latin typeface="Times New Roman" panose="02020603050405020304" pitchFamily="18" charset="0"/>
                <a:cs typeface="Arial" panose="020B0604020202020204" pitchFamily="34" charset="0"/>
              </a:rPr>
              <a:t> </a:t>
            </a:r>
            <a:r>
              <a:rPr lang="en-US" sz="3600" b="1" dirty="0" err="1">
                <a:solidFill>
                  <a:srgbClr val="0070C0"/>
                </a:solidFill>
                <a:latin typeface="Times New Roman" panose="02020603050405020304" pitchFamily="18" charset="0"/>
                <a:cs typeface="Arial" panose="020B0604020202020204" pitchFamily="34" charset="0"/>
              </a:rPr>
              <a:t>đối</a:t>
            </a:r>
            <a:r>
              <a:rPr lang="en-US" sz="3600" b="1" dirty="0">
                <a:solidFill>
                  <a:srgbClr val="0070C0"/>
                </a:solidFill>
                <a:latin typeface="Times New Roman" panose="02020603050405020304" pitchFamily="18" charset="0"/>
                <a:cs typeface="Arial" panose="020B0604020202020204" pitchFamily="34" charset="0"/>
              </a:rPr>
              <a:t> </a:t>
            </a:r>
            <a:r>
              <a:rPr lang="en-US" sz="3600" b="1" dirty="0" err="1">
                <a:solidFill>
                  <a:srgbClr val="0070C0"/>
                </a:solidFill>
                <a:latin typeface="Times New Roman" panose="02020603050405020304" pitchFamily="18" charset="0"/>
                <a:cs typeface="Arial" panose="020B0604020202020204" pitchFamily="34" charset="0"/>
              </a:rPr>
              <a:t>với</a:t>
            </a:r>
            <a:r>
              <a:rPr lang="en-US" sz="3600" b="1" dirty="0">
                <a:solidFill>
                  <a:srgbClr val="0070C0"/>
                </a:solidFill>
                <a:latin typeface="Times New Roman" panose="02020603050405020304" pitchFamily="18" charset="0"/>
                <a:cs typeface="Arial" panose="020B0604020202020204" pitchFamily="34" charset="0"/>
              </a:rPr>
              <a:t> </a:t>
            </a:r>
            <a:r>
              <a:rPr lang="en-US" sz="3600" b="1" dirty="0" err="1">
                <a:solidFill>
                  <a:srgbClr val="0070C0"/>
                </a:solidFill>
                <a:latin typeface="Times New Roman" panose="02020603050405020304" pitchFamily="18" charset="0"/>
                <a:cs typeface="Arial" panose="020B0604020202020204" pitchFamily="34" charset="0"/>
              </a:rPr>
              <a:t>việc</a:t>
            </a:r>
            <a:r>
              <a:rPr lang="en-US" sz="3600" b="1" dirty="0">
                <a:solidFill>
                  <a:srgbClr val="0070C0"/>
                </a:solidFill>
                <a:latin typeface="Times New Roman" panose="02020603050405020304" pitchFamily="18" charset="0"/>
                <a:cs typeface="Arial" panose="020B0604020202020204" pitchFamily="34" charset="0"/>
              </a:rPr>
              <a:t> </a:t>
            </a:r>
            <a:r>
              <a:rPr lang="en-US" sz="3600" b="1" dirty="0" err="1">
                <a:solidFill>
                  <a:srgbClr val="0070C0"/>
                </a:solidFill>
                <a:latin typeface="Times New Roman" panose="02020603050405020304" pitchFamily="18" charset="0"/>
                <a:cs typeface="Arial" panose="020B0604020202020204" pitchFamily="34" charset="0"/>
              </a:rPr>
              <a:t>phát</a:t>
            </a:r>
            <a:r>
              <a:rPr lang="en-US" sz="3600" b="1" dirty="0">
                <a:solidFill>
                  <a:srgbClr val="0070C0"/>
                </a:solidFill>
                <a:latin typeface="Times New Roman" panose="02020603050405020304" pitchFamily="18" charset="0"/>
                <a:cs typeface="Arial" panose="020B0604020202020204" pitchFamily="34" charset="0"/>
              </a:rPr>
              <a:t> </a:t>
            </a:r>
            <a:r>
              <a:rPr lang="en-US" sz="3600" b="1" dirty="0" err="1">
                <a:solidFill>
                  <a:srgbClr val="0070C0"/>
                </a:solidFill>
                <a:latin typeface="Times New Roman" panose="02020603050405020304" pitchFamily="18" charset="0"/>
                <a:cs typeface="Arial" panose="020B0604020202020204" pitchFamily="34" charset="0"/>
              </a:rPr>
              <a:t>triển</a:t>
            </a:r>
            <a:r>
              <a:rPr lang="en-US" sz="3600" b="1" dirty="0">
                <a:solidFill>
                  <a:srgbClr val="0070C0"/>
                </a:solidFill>
                <a:latin typeface="Times New Roman" panose="02020603050405020304" pitchFamily="18" charset="0"/>
                <a:cs typeface="Arial" panose="020B0604020202020204" pitchFamily="34" charset="0"/>
              </a:rPr>
              <a:t> </a:t>
            </a:r>
            <a:r>
              <a:rPr lang="en-US" sz="3600" b="1" dirty="0" err="1">
                <a:solidFill>
                  <a:srgbClr val="0070C0"/>
                </a:solidFill>
                <a:latin typeface="Times New Roman" panose="02020603050405020304" pitchFamily="18" charset="0"/>
                <a:cs typeface="Arial" panose="020B0604020202020204" pitchFamily="34" charset="0"/>
              </a:rPr>
              <a:t>kinh</a:t>
            </a:r>
            <a:r>
              <a:rPr lang="en-US" sz="3600" b="1" dirty="0">
                <a:solidFill>
                  <a:srgbClr val="0070C0"/>
                </a:solidFill>
                <a:latin typeface="Times New Roman" panose="02020603050405020304" pitchFamily="18" charset="0"/>
                <a:cs typeface="Arial" panose="020B0604020202020204" pitchFamily="34" charset="0"/>
              </a:rPr>
              <a:t> </a:t>
            </a:r>
            <a:r>
              <a:rPr lang="en-US" sz="3600" b="1" dirty="0" err="1">
                <a:solidFill>
                  <a:srgbClr val="0070C0"/>
                </a:solidFill>
                <a:latin typeface="Times New Roman" panose="02020603050405020304" pitchFamily="18" charset="0"/>
                <a:cs typeface="Arial" panose="020B0604020202020204" pitchFamily="34" charset="0"/>
              </a:rPr>
              <a:t>tê</a:t>
            </a:r>
            <a:r>
              <a:rPr lang="en-US" sz="3600" b="1" dirty="0">
                <a:solidFill>
                  <a:srgbClr val="0070C0"/>
                </a:solidFill>
                <a:latin typeface="Times New Roman" panose="02020603050405020304" pitchFamily="18" charset="0"/>
                <a:cs typeface="Arial" panose="020B0604020202020204" pitchFamily="34" charset="0"/>
              </a:rPr>
              <a:t>́ </a:t>
            </a:r>
            <a:r>
              <a:rPr lang="en-US" sz="3600" b="1" dirty="0" err="1">
                <a:solidFill>
                  <a:srgbClr val="0070C0"/>
                </a:solidFill>
                <a:latin typeface="Times New Roman" panose="02020603050405020304" pitchFamily="18" charset="0"/>
                <a:cs typeface="Arial" panose="020B0604020202020204" pitchFamily="34" charset="0"/>
              </a:rPr>
              <a:t>xã</a:t>
            </a:r>
            <a:r>
              <a:rPr lang="en-US" sz="3600" b="1" dirty="0">
                <a:solidFill>
                  <a:srgbClr val="0070C0"/>
                </a:solidFill>
                <a:latin typeface="Times New Roman" panose="02020603050405020304" pitchFamily="18" charset="0"/>
                <a:cs typeface="Arial" panose="020B0604020202020204" pitchFamily="34" charset="0"/>
              </a:rPr>
              <a:t> </a:t>
            </a:r>
            <a:r>
              <a:rPr lang="en-US" sz="3600" b="1" dirty="0" err="1">
                <a:solidFill>
                  <a:srgbClr val="0070C0"/>
                </a:solidFill>
                <a:latin typeface="Times New Roman" panose="02020603050405020304" pitchFamily="18" charset="0"/>
                <a:cs typeface="Arial" panose="020B0604020202020204" pitchFamily="34" charset="0"/>
              </a:rPr>
              <a:t>hội</a:t>
            </a:r>
            <a:r>
              <a:rPr lang="en-US" sz="3600" b="1" dirty="0">
                <a:solidFill>
                  <a:srgbClr val="0070C0"/>
                </a:solidFill>
                <a:latin typeface="Times New Roman" panose="02020603050405020304" pitchFamily="18" charset="0"/>
                <a:cs typeface="Arial" panose="020B0604020202020204" pitchFamily="34" charset="0"/>
              </a:rPr>
              <a:t>, an </a:t>
            </a:r>
            <a:r>
              <a:rPr lang="en-US" sz="3600" b="1" dirty="0" err="1">
                <a:solidFill>
                  <a:srgbClr val="0070C0"/>
                </a:solidFill>
                <a:latin typeface="Times New Roman" panose="02020603050405020304" pitchFamily="18" charset="0"/>
                <a:cs typeface="Arial" panose="020B0604020202020204" pitchFamily="34" charset="0"/>
              </a:rPr>
              <a:t>ninh</a:t>
            </a:r>
            <a:r>
              <a:rPr lang="en-US" sz="3600" b="1" dirty="0">
                <a:solidFill>
                  <a:srgbClr val="0070C0"/>
                </a:solidFill>
                <a:latin typeface="Times New Roman" panose="02020603050405020304" pitchFamily="18" charset="0"/>
                <a:cs typeface="Arial" panose="020B0604020202020204" pitchFamily="34" charset="0"/>
              </a:rPr>
              <a:t> </a:t>
            </a:r>
            <a:r>
              <a:rPr lang="en-US" sz="3600" b="1" dirty="0" err="1">
                <a:solidFill>
                  <a:srgbClr val="0070C0"/>
                </a:solidFill>
                <a:latin typeface="Times New Roman" panose="02020603050405020304" pitchFamily="18" charset="0"/>
                <a:cs typeface="Arial" panose="020B0604020202020204" pitchFamily="34" charset="0"/>
              </a:rPr>
              <a:t>quốc</a:t>
            </a:r>
            <a:r>
              <a:rPr lang="en-US" sz="3600" b="1" dirty="0">
                <a:solidFill>
                  <a:srgbClr val="0070C0"/>
                </a:solidFill>
                <a:latin typeface="Times New Roman" panose="02020603050405020304" pitchFamily="18" charset="0"/>
                <a:cs typeface="Arial" panose="020B0604020202020204" pitchFamily="34" charset="0"/>
              </a:rPr>
              <a:t> </a:t>
            </a:r>
            <a:r>
              <a:rPr lang="en-US" sz="3600" b="1" dirty="0" err="1">
                <a:solidFill>
                  <a:srgbClr val="0070C0"/>
                </a:solidFill>
                <a:latin typeface="Times New Roman" panose="02020603050405020304" pitchFamily="18" charset="0"/>
                <a:cs typeface="Arial" panose="020B0604020202020204" pitchFamily="34" charset="0"/>
              </a:rPr>
              <a:t>phòng</a:t>
            </a:r>
            <a:r>
              <a:rPr lang="en-US" sz="3600" b="1" dirty="0">
                <a:solidFill>
                  <a:srgbClr val="0070C0"/>
                </a:solidFill>
                <a:latin typeface="Times New Roman" panose="02020603050405020304" pitchFamily="18" charset="0"/>
                <a:cs typeface="Arial" panose="020B0604020202020204" pitchFamily="34" charset="0"/>
              </a:rPr>
              <a:t>. </a:t>
            </a:r>
          </a:p>
        </p:txBody>
      </p:sp>
      <p:sp>
        <p:nvSpPr>
          <p:cNvPr id="7" name="Freeform 6"/>
          <p:cNvSpPr/>
          <p:nvPr/>
        </p:nvSpPr>
        <p:spPr>
          <a:xfrm>
            <a:off x="3075709" y="712519"/>
            <a:ext cx="1998677" cy="5533902"/>
          </a:xfrm>
          <a:custGeom>
            <a:avLst/>
            <a:gdLst>
              <a:gd name="connsiteX0" fmla="*/ 795647 w 1998677"/>
              <a:gd name="connsiteY0" fmla="*/ 0 h 5533902"/>
              <a:gd name="connsiteX1" fmla="*/ 760021 w 1998677"/>
              <a:gd name="connsiteY1" fmla="*/ 154380 h 5533902"/>
              <a:gd name="connsiteX2" fmla="*/ 629392 w 1998677"/>
              <a:gd name="connsiteY2" fmla="*/ 249382 h 5533902"/>
              <a:gd name="connsiteX3" fmla="*/ 534390 w 1998677"/>
              <a:gd name="connsiteY3" fmla="*/ 356260 h 5533902"/>
              <a:gd name="connsiteX4" fmla="*/ 486888 w 1998677"/>
              <a:gd name="connsiteY4" fmla="*/ 403762 h 5533902"/>
              <a:gd name="connsiteX5" fmla="*/ 368135 w 1998677"/>
              <a:gd name="connsiteY5" fmla="*/ 451263 h 5533902"/>
              <a:gd name="connsiteX6" fmla="*/ 320634 w 1998677"/>
              <a:gd name="connsiteY6" fmla="*/ 570016 h 5533902"/>
              <a:gd name="connsiteX7" fmla="*/ 380010 w 1998677"/>
              <a:gd name="connsiteY7" fmla="*/ 641268 h 5533902"/>
              <a:gd name="connsiteX8" fmla="*/ 439387 w 1998677"/>
              <a:gd name="connsiteY8" fmla="*/ 712520 h 5533902"/>
              <a:gd name="connsiteX9" fmla="*/ 380010 w 1998677"/>
              <a:gd name="connsiteY9" fmla="*/ 807523 h 5533902"/>
              <a:gd name="connsiteX10" fmla="*/ 356260 w 1998677"/>
              <a:gd name="connsiteY10" fmla="*/ 866899 h 5533902"/>
              <a:gd name="connsiteX11" fmla="*/ 356260 w 1998677"/>
              <a:gd name="connsiteY11" fmla="*/ 938151 h 5533902"/>
              <a:gd name="connsiteX12" fmla="*/ 356260 w 1998677"/>
              <a:gd name="connsiteY12" fmla="*/ 985652 h 5533902"/>
              <a:gd name="connsiteX13" fmla="*/ 320634 w 1998677"/>
              <a:gd name="connsiteY13" fmla="*/ 1104406 h 5533902"/>
              <a:gd name="connsiteX14" fmla="*/ 308759 w 1998677"/>
              <a:gd name="connsiteY14" fmla="*/ 1021278 h 5533902"/>
              <a:gd name="connsiteX15" fmla="*/ 320634 w 1998677"/>
              <a:gd name="connsiteY15" fmla="*/ 1116281 h 5533902"/>
              <a:gd name="connsiteX16" fmla="*/ 249382 w 1998677"/>
              <a:gd name="connsiteY16" fmla="*/ 1270660 h 5533902"/>
              <a:gd name="connsiteX17" fmla="*/ 249382 w 1998677"/>
              <a:gd name="connsiteY17" fmla="*/ 1377538 h 5533902"/>
              <a:gd name="connsiteX18" fmla="*/ 285008 w 1998677"/>
              <a:gd name="connsiteY18" fmla="*/ 1484416 h 5533902"/>
              <a:gd name="connsiteX19" fmla="*/ 332509 w 1998677"/>
              <a:gd name="connsiteY19" fmla="*/ 1567543 h 5533902"/>
              <a:gd name="connsiteX20" fmla="*/ 463138 w 1998677"/>
              <a:gd name="connsiteY20" fmla="*/ 1626920 h 5533902"/>
              <a:gd name="connsiteX21" fmla="*/ 653143 w 1998677"/>
              <a:gd name="connsiteY21" fmla="*/ 1721923 h 5533902"/>
              <a:gd name="connsiteX22" fmla="*/ 641268 w 1998677"/>
              <a:gd name="connsiteY22" fmla="*/ 1793175 h 5533902"/>
              <a:gd name="connsiteX23" fmla="*/ 665018 w 1998677"/>
              <a:gd name="connsiteY23" fmla="*/ 1876302 h 5533902"/>
              <a:gd name="connsiteX24" fmla="*/ 878774 w 1998677"/>
              <a:gd name="connsiteY24" fmla="*/ 2161310 h 5533902"/>
              <a:gd name="connsiteX25" fmla="*/ 926275 w 1998677"/>
              <a:gd name="connsiteY25" fmla="*/ 2196936 h 5533902"/>
              <a:gd name="connsiteX26" fmla="*/ 1116281 w 1998677"/>
              <a:gd name="connsiteY26" fmla="*/ 2339439 h 5533902"/>
              <a:gd name="connsiteX27" fmla="*/ 1163782 w 1998677"/>
              <a:gd name="connsiteY27" fmla="*/ 2339439 h 5533902"/>
              <a:gd name="connsiteX28" fmla="*/ 1246909 w 1998677"/>
              <a:gd name="connsiteY28" fmla="*/ 2422567 h 5533902"/>
              <a:gd name="connsiteX29" fmla="*/ 1330036 w 1998677"/>
              <a:gd name="connsiteY29" fmla="*/ 2434442 h 5533902"/>
              <a:gd name="connsiteX30" fmla="*/ 1389413 w 1998677"/>
              <a:gd name="connsiteY30" fmla="*/ 2422567 h 5533902"/>
              <a:gd name="connsiteX31" fmla="*/ 1662546 w 1998677"/>
              <a:gd name="connsiteY31" fmla="*/ 2850078 h 5533902"/>
              <a:gd name="connsiteX32" fmla="*/ 1816925 w 1998677"/>
              <a:gd name="connsiteY32" fmla="*/ 3099460 h 5533902"/>
              <a:gd name="connsiteX33" fmla="*/ 1816925 w 1998677"/>
              <a:gd name="connsiteY33" fmla="*/ 3170712 h 5533902"/>
              <a:gd name="connsiteX34" fmla="*/ 1852551 w 1998677"/>
              <a:gd name="connsiteY34" fmla="*/ 3408219 h 5533902"/>
              <a:gd name="connsiteX35" fmla="*/ 1900052 w 1998677"/>
              <a:gd name="connsiteY35" fmla="*/ 3657600 h 5533902"/>
              <a:gd name="connsiteX36" fmla="*/ 1995055 w 1998677"/>
              <a:gd name="connsiteY36" fmla="*/ 3811980 h 5533902"/>
              <a:gd name="connsiteX37" fmla="*/ 1971304 w 1998677"/>
              <a:gd name="connsiteY37" fmla="*/ 3871356 h 5533902"/>
              <a:gd name="connsiteX38" fmla="*/ 1900052 w 1998677"/>
              <a:gd name="connsiteY38" fmla="*/ 3978234 h 5533902"/>
              <a:gd name="connsiteX39" fmla="*/ 1911927 w 1998677"/>
              <a:gd name="connsiteY39" fmla="*/ 4108863 h 5533902"/>
              <a:gd name="connsiteX40" fmla="*/ 1900052 w 1998677"/>
              <a:gd name="connsiteY40" fmla="*/ 4227616 h 5533902"/>
              <a:gd name="connsiteX41" fmla="*/ 1828800 w 1998677"/>
              <a:gd name="connsiteY41" fmla="*/ 4370120 h 5533902"/>
              <a:gd name="connsiteX42" fmla="*/ 1769423 w 1998677"/>
              <a:gd name="connsiteY42" fmla="*/ 4441372 h 5533902"/>
              <a:gd name="connsiteX43" fmla="*/ 1674421 w 1998677"/>
              <a:gd name="connsiteY43" fmla="*/ 4512624 h 5533902"/>
              <a:gd name="connsiteX44" fmla="*/ 1543792 w 1998677"/>
              <a:gd name="connsiteY44" fmla="*/ 4500749 h 5533902"/>
              <a:gd name="connsiteX45" fmla="*/ 1448790 w 1998677"/>
              <a:gd name="connsiteY45" fmla="*/ 4607626 h 5533902"/>
              <a:gd name="connsiteX46" fmla="*/ 1282535 w 1998677"/>
              <a:gd name="connsiteY46" fmla="*/ 4643252 h 5533902"/>
              <a:gd name="connsiteX47" fmla="*/ 1116281 w 1998677"/>
              <a:gd name="connsiteY47" fmla="*/ 4631377 h 5533902"/>
              <a:gd name="connsiteX48" fmla="*/ 961901 w 1998677"/>
              <a:gd name="connsiteY48" fmla="*/ 4631377 h 5533902"/>
              <a:gd name="connsiteX49" fmla="*/ 795647 w 1998677"/>
              <a:gd name="connsiteY49" fmla="*/ 4619502 h 5533902"/>
              <a:gd name="connsiteX50" fmla="*/ 760021 w 1998677"/>
              <a:gd name="connsiteY50" fmla="*/ 4607626 h 5533902"/>
              <a:gd name="connsiteX51" fmla="*/ 688769 w 1998677"/>
              <a:gd name="connsiteY51" fmla="*/ 4762006 h 5533902"/>
              <a:gd name="connsiteX52" fmla="*/ 629392 w 1998677"/>
              <a:gd name="connsiteY52" fmla="*/ 4868884 h 5533902"/>
              <a:gd name="connsiteX53" fmla="*/ 605642 w 1998677"/>
              <a:gd name="connsiteY53" fmla="*/ 4975762 h 5533902"/>
              <a:gd name="connsiteX54" fmla="*/ 593766 w 1998677"/>
              <a:gd name="connsiteY54" fmla="*/ 5070764 h 5533902"/>
              <a:gd name="connsiteX55" fmla="*/ 451262 w 1998677"/>
              <a:gd name="connsiteY55" fmla="*/ 5153891 h 5533902"/>
              <a:gd name="connsiteX56" fmla="*/ 356260 w 1998677"/>
              <a:gd name="connsiteY56" fmla="*/ 5237019 h 5533902"/>
              <a:gd name="connsiteX57" fmla="*/ 249382 w 1998677"/>
              <a:gd name="connsiteY57" fmla="*/ 5308271 h 5533902"/>
              <a:gd name="connsiteX58" fmla="*/ 154379 w 1998677"/>
              <a:gd name="connsiteY58" fmla="*/ 5308271 h 5533902"/>
              <a:gd name="connsiteX59" fmla="*/ 83127 w 1998677"/>
              <a:gd name="connsiteY59" fmla="*/ 5343897 h 5533902"/>
              <a:gd name="connsiteX60" fmla="*/ 35626 w 1998677"/>
              <a:gd name="connsiteY60" fmla="*/ 5367647 h 5533902"/>
              <a:gd name="connsiteX61" fmla="*/ 0 w 1998677"/>
              <a:gd name="connsiteY61" fmla="*/ 5533902 h 5533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998677" h="5533902">
                <a:moveTo>
                  <a:pt x="795647" y="0"/>
                </a:moveTo>
                <a:cubicBezTo>
                  <a:pt x="791688" y="56408"/>
                  <a:pt x="787730" y="112816"/>
                  <a:pt x="760021" y="154380"/>
                </a:cubicBezTo>
                <a:cubicBezTo>
                  <a:pt x="732312" y="195944"/>
                  <a:pt x="666997" y="215735"/>
                  <a:pt x="629392" y="249382"/>
                </a:cubicBezTo>
                <a:cubicBezTo>
                  <a:pt x="591787" y="283029"/>
                  <a:pt x="558141" y="330530"/>
                  <a:pt x="534390" y="356260"/>
                </a:cubicBezTo>
                <a:cubicBezTo>
                  <a:pt x="510639" y="381990"/>
                  <a:pt x="514597" y="387928"/>
                  <a:pt x="486888" y="403762"/>
                </a:cubicBezTo>
                <a:cubicBezTo>
                  <a:pt x="459179" y="419596"/>
                  <a:pt x="395844" y="423554"/>
                  <a:pt x="368135" y="451263"/>
                </a:cubicBezTo>
                <a:cubicBezTo>
                  <a:pt x="340426" y="478972"/>
                  <a:pt x="318655" y="538349"/>
                  <a:pt x="320634" y="570016"/>
                </a:cubicBezTo>
                <a:cubicBezTo>
                  <a:pt x="322613" y="601684"/>
                  <a:pt x="380010" y="641268"/>
                  <a:pt x="380010" y="641268"/>
                </a:cubicBezTo>
                <a:cubicBezTo>
                  <a:pt x="399802" y="665019"/>
                  <a:pt x="439387" y="684811"/>
                  <a:pt x="439387" y="712520"/>
                </a:cubicBezTo>
                <a:cubicBezTo>
                  <a:pt x="439387" y="740229"/>
                  <a:pt x="393864" y="781793"/>
                  <a:pt x="380010" y="807523"/>
                </a:cubicBezTo>
                <a:cubicBezTo>
                  <a:pt x="366155" y="833253"/>
                  <a:pt x="360218" y="845128"/>
                  <a:pt x="356260" y="866899"/>
                </a:cubicBezTo>
                <a:cubicBezTo>
                  <a:pt x="352302" y="888670"/>
                  <a:pt x="356260" y="938151"/>
                  <a:pt x="356260" y="938151"/>
                </a:cubicBezTo>
                <a:cubicBezTo>
                  <a:pt x="356260" y="957943"/>
                  <a:pt x="362198" y="957943"/>
                  <a:pt x="356260" y="985652"/>
                </a:cubicBezTo>
                <a:cubicBezTo>
                  <a:pt x="350322" y="1013361"/>
                  <a:pt x="328551" y="1098468"/>
                  <a:pt x="320634" y="1104406"/>
                </a:cubicBezTo>
                <a:cubicBezTo>
                  <a:pt x="312717" y="1110344"/>
                  <a:pt x="308759" y="1019299"/>
                  <a:pt x="308759" y="1021278"/>
                </a:cubicBezTo>
                <a:cubicBezTo>
                  <a:pt x="308759" y="1023257"/>
                  <a:pt x="330530" y="1074717"/>
                  <a:pt x="320634" y="1116281"/>
                </a:cubicBezTo>
                <a:cubicBezTo>
                  <a:pt x="310738" y="1157845"/>
                  <a:pt x="261257" y="1227117"/>
                  <a:pt x="249382" y="1270660"/>
                </a:cubicBezTo>
                <a:cubicBezTo>
                  <a:pt x="237507" y="1314203"/>
                  <a:pt x="243444" y="1341912"/>
                  <a:pt x="249382" y="1377538"/>
                </a:cubicBezTo>
                <a:cubicBezTo>
                  <a:pt x="255320" y="1413164"/>
                  <a:pt x="271153" y="1452748"/>
                  <a:pt x="285008" y="1484416"/>
                </a:cubicBezTo>
                <a:cubicBezTo>
                  <a:pt x="298863" y="1516084"/>
                  <a:pt x="302821" y="1543792"/>
                  <a:pt x="332509" y="1567543"/>
                </a:cubicBezTo>
                <a:cubicBezTo>
                  <a:pt x="362197" y="1591294"/>
                  <a:pt x="409699" y="1601190"/>
                  <a:pt x="463138" y="1626920"/>
                </a:cubicBezTo>
                <a:cubicBezTo>
                  <a:pt x="516577" y="1652650"/>
                  <a:pt x="623455" y="1694214"/>
                  <a:pt x="653143" y="1721923"/>
                </a:cubicBezTo>
                <a:cubicBezTo>
                  <a:pt x="682831" y="1749632"/>
                  <a:pt x="639289" y="1767445"/>
                  <a:pt x="641268" y="1793175"/>
                </a:cubicBezTo>
                <a:cubicBezTo>
                  <a:pt x="643247" y="1818905"/>
                  <a:pt x="625434" y="1814946"/>
                  <a:pt x="665018" y="1876302"/>
                </a:cubicBezTo>
                <a:cubicBezTo>
                  <a:pt x="704602" y="1937658"/>
                  <a:pt x="835231" y="2107871"/>
                  <a:pt x="878774" y="2161310"/>
                </a:cubicBezTo>
                <a:cubicBezTo>
                  <a:pt x="922317" y="2214749"/>
                  <a:pt x="926275" y="2196936"/>
                  <a:pt x="926275" y="2196936"/>
                </a:cubicBezTo>
                <a:cubicBezTo>
                  <a:pt x="965859" y="2226624"/>
                  <a:pt x="1076697" y="2315689"/>
                  <a:pt x="1116281" y="2339439"/>
                </a:cubicBezTo>
                <a:cubicBezTo>
                  <a:pt x="1155866" y="2363190"/>
                  <a:pt x="1142011" y="2325584"/>
                  <a:pt x="1163782" y="2339439"/>
                </a:cubicBezTo>
                <a:cubicBezTo>
                  <a:pt x="1185553" y="2353294"/>
                  <a:pt x="1219200" y="2406733"/>
                  <a:pt x="1246909" y="2422567"/>
                </a:cubicBezTo>
                <a:cubicBezTo>
                  <a:pt x="1274618" y="2438401"/>
                  <a:pt x="1306285" y="2434442"/>
                  <a:pt x="1330036" y="2434442"/>
                </a:cubicBezTo>
                <a:cubicBezTo>
                  <a:pt x="1353787" y="2434442"/>
                  <a:pt x="1333995" y="2353294"/>
                  <a:pt x="1389413" y="2422567"/>
                </a:cubicBezTo>
                <a:cubicBezTo>
                  <a:pt x="1444831" y="2491840"/>
                  <a:pt x="1591294" y="2737263"/>
                  <a:pt x="1662546" y="2850078"/>
                </a:cubicBezTo>
                <a:cubicBezTo>
                  <a:pt x="1733798" y="2962893"/>
                  <a:pt x="1791195" y="3046021"/>
                  <a:pt x="1816925" y="3099460"/>
                </a:cubicBezTo>
                <a:cubicBezTo>
                  <a:pt x="1842655" y="3152899"/>
                  <a:pt x="1810987" y="3119252"/>
                  <a:pt x="1816925" y="3170712"/>
                </a:cubicBezTo>
                <a:cubicBezTo>
                  <a:pt x="1822863" y="3222172"/>
                  <a:pt x="1838697" y="3327071"/>
                  <a:pt x="1852551" y="3408219"/>
                </a:cubicBezTo>
                <a:cubicBezTo>
                  <a:pt x="1866406" y="3489367"/>
                  <a:pt x="1876301" y="3590307"/>
                  <a:pt x="1900052" y="3657600"/>
                </a:cubicBezTo>
                <a:cubicBezTo>
                  <a:pt x="1923803" y="3724894"/>
                  <a:pt x="1983180" y="3776354"/>
                  <a:pt x="1995055" y="3811980"/>
                </a:cubicBezTo>
                <a:cubicBezTo>
                  <a:pt x="2006930" y="3847606"/>
                  <a:pt x="1987138" y="3843647"/>
                  <a:pt x="1971304" y="3871356"/>
                </a:cubicBezTo>
                <a:cubicBezTo>
                  <a:pt x="1955470" y="3899065"/>
                  <a:pt x="1909948" y="3938650"/>
                  <a:pt x="1900052" y="3978234"/>
                </a:cubicBezTo>
                <a:cubicBezTo>
                  <a:pt x="1890156" y="4017818"/>
                  <a:pt x="1911927" y="4067299"/>
                  <a:pt x="1911927" y="4108863"/>
                </a:cubicBezTo>
                <a:cubicBezTo>
                  <a:pt x="1911927" y="4150427"/>
                  <a:pt x="1913906" y="4184073"/>
                  <a:pt x="1900052" y="4227616"/>
                </a:cubicBezTo>
                <a:cubicBezTo>
                  <a:pt x="1886198" y="4271159"/>
                  <a:pt x="1850572" y="4334494"/>
                  <a:pt x="1828800" y="4370120"/>
                </a:cubicBezTo>
                <a:cubicBezTo>
                  <a:pt x="1807029" y="4405746"/>
                  <a:pt x="1795153" y="4417621"/>
                  <a:pt x="1769423" y="4441372"/>
                </a:cubicBezTo>
                <a:cubicBezTo>
                  <a:pt x="1743693" y="4465123"/>
                  <a:pt x="1712026" y="4502728"/>
                  <a:pt x="1674421" y="4512624"/>
                </a:cubicBezTo>
                <a:cubicBezTo>
                  <a:pt x="1636816" y="4522520"/>
                  <a:pt x="1581397" y="4484915"/>
                  <a:pt x="1543792" y="4500749"/>
                </a:cubicBezTo>
                <a:cubicBezTo>
                  <a:pt x="1506187" y="4516583"/>
                  <a:pt x="1492333" y="4583876"/>
                  <a:pt x="1448790" y="4607626"/>
                </a:cubicBezTo>
                <a:cubicBezTo>
                  <a:pt x="1405247" y="4631376"/>
                  <a:pt x="1337953" y="4639294"/>
                  <a:pt x="1282535" y="4643252"/>
                </a:cubicBezTo>
                <a:cubicBezTo>
                  <a:pt x="1227117" y="4647211"/>
                  <a:pt x="1169720" y="4633356"/>
                  <a:pt x="1116281" y="4631377"/>
                </a:cubicBezTo>
                <a:cubicBezTo>
                  <a:pt x="1062842" y="4629398"/>
                  <a:pt x="1015340" y="4633356"/>
                  <a:pt x="961901" y="4631377"/>
                </a:cubicBezTo>
                <a:cubicBezTo>
                  <a:pt x="908462" y="4629398"/>
                  <a:pt x="829294" y="4623460"/>
                  <a:pt x="795647" y="4619502"/>
                </a:cubicBezTo>
                <a:cubicBezTo>
                  <a:pt x="762000" y="4615544"/>
                  <a:pt x="777834" y="4583876"/>
                  <a:pt x="760021" y="4607626"/>
                </a:cubicBezTo>
                <a:cubicBezTo>
                  <a:pt x="742208" y="4631376"/>
                  <a:pt x="710540" y="4718463"/>
                  <a:pt x="688769" y="4762006"/>
                </a:cubicBezTo>
                <a:cubicBezTo>
                  <a:pt x="666998" y="4805549"/>
                  <a:pt x="643246" y="4833258"/>
                  <a:pt x="629392" y="4868884"/>
                </a:cubicBezTo>
                <a:cubicBezTo>
                  <a:pt x="615538" y="4904510"/>
                  <a:pt x="611580" y="4942115"/>
                  <a:pt x="605642" y="4975762"/>
                </a:cubicBezTo>
                <a:cubicBezTo>
                  <a:pt x="599704" y="5009409"/>
                  <a:pt x="619496" y="5041076"/>
                  <a:pt x="593766" y="5070764"/>
                </a:cubicBezTo>
                <a:cubicBezTo>
                  <a:pt x="568036" y="5100452"/>
                  <a:pt x="490846" y="5126182"/>
                  <a:pt x="451262" y="5153891"/>
                </a:cubicBezTo>
                <a:cubicBezTo>
                  <a:pt x="411678" y="5181600"/>
                  <a:pt x="389907" y="5211289"/>
                  <a:pt x="356260" y="5237019"/>
                </a:cubicBezTo>
                <a:cubicBezTo>
                  <a:pt x="322613" y="5262749"/>
                  <a:pt x="283029" y="5296396"/>
                  <a:pt x="249382" y="5308271"/>
                </a:cubicBezTo>
                <a:cubicBezTo>
                  <a:pt x="215735" y="5320146"/>
                  <a:pt x="182088" y="5302333"/>
                  <a:pt x="154379" y="5308271"/>
                </a:cubicBezTo>
                <a:cubicBezTo>
                  <a:pt x="126670" y="5314209"/>
                  <a:pt x="83127" y="5343897"/>
                  <a:pt x="83127" y="5343897"/>
                </a:cubicBezTo>
                <a:cubicBezTo>
                  <a:pt x="63335" y="5353793"/>
                  <a:pt x="49481" y="5335979"/>
                  <a:pt x="35626" y="5367647"/>
                </a:cubicBezTo>
                <a:cubicBezTo>
                  <a:pt x="21771" y="5399315"/>
                  <a:pt x="10885" y="5466608"/>
                  <a:pt x="0" y="5533902"/>
                </a:cubicBezTo>
              </a:path>
            </a:pathLst>
          </a:custGeom>
          <a:noFill/>
          <a:ln w="57150">
            <a:solidFill>
              <a:srgbClr val="FF0000"/>
            </a:solidFill>
          </a:ln>
        </p:spPr>
        <p:txBody>
          <a:bodyPr rtlCol="0" anchor="ctr"/>
          <a:lstStyle/>
          <a:p>
            <a:pPr algn="ctr"/>
            <a:endParaRPr lang="en-US"/>
          </a:p>
        </p:txBody>
      </p:sp>
      <p:sp>
        <p:nvSpPr>
          <p:cNvPr id="8" name="Freeform 7"/>
          <p:cNvSpPr/>
          <p:nvPr/>
        </p:nvSpPr>
        <p:spPr>
          <a:xfrm>
            <a:off x="3156884" y="1163782"/>
            <a:ext cx="1391553" cy="4144488"/>
          </a:xfrm>
          <a:custGeom>
            <a:avLst/>
            <a:gdLst>
              <a:gd name="connsiteX0" fmla="*/ 203833 w 1391553"/>
              <a:gd name="connsiteY0" fmla="*/ 0 h 4144488"/>
              <a:gd name="connsiteX1" fmla="*/ 156332 w 1391553"/>
              <a:gd name="connsiteY1" fmla="*/ 237506 h 4144488"/>
              <a:gd name="connsiteX2" fmla="*/ 96955 w 1391553"/>
              <a:gd name="connsiteY2" fmla="*/ 332509 h 4144488"/>
              <a:gd name="connsiteX3" fmla="*/ 85080 w 1391553"/>
              <a:gd name="connsiteY3" fmla="*/ 498763 h 4144488"/>
              <a:gd name="connsiteX4" fmla="*/ 85080 w 1391553"/>
              <a:gd name="connsiteY4" fmla="*/ 593766 h 4144488"/>
              <a:gd name="connsiteX5" fmla="*/ 85080 w 1391553"/>
              <a:gd name="connsiteY5" fmla="*/ 665018 h 4144488"/>
              <a:gd name="connsiteX6" fmla="*/ 85080 w 1391553"/>
              <a:gd name="connsiteY6" fmla="*/ 724395 h 4144488"/>
              <a:gd name="connsiteX7" fmla="*/ 25703 w 1391553"/>
              <a:gd name="connsiteY7" fmla="*/ 843148 h 4144488"/>
              <a:gd name="connsiteX8" fmla="*/ 1952 w 1391553"/>
              <a:gd name="connsiteY8" fmla="*/ 914400 h 4144488"/>
              <a:gd name="connsiteX9" fmla="*/ 73204 w 1391553"/>
              <a:gd name="connsiteY9" fmla="*/ 985652 h 4144488"/>
              <a:gd name="connsiteX10" fmla="*/ 108830 w 1391553"/>
              <a:gd name="connsiteY10" fmla="*/ 1056904 h 4144488"/>
              <a:gd name="connsiteX11" fmla="*/ 144456 w 1391553"/>
              <a:gd name="connsiteY11" fmla="*/ 1175657 h 4144488"/>
              <a:gd name="connsiteX12" fmla="*/ 251334 w 1391553"/>
              <a:gd name="connsiteY12" fmla="*/ 1294410 h 4144488"/>
              <a:gd name="connsiteX13" fmla="*/ 393838 w 1391553"/>
              <a:gd name="connsiteY13" fmla="*/ 1401288 h 4144488"/>
              <a:gd name="connsiteX14" fmla="*/ 524467 w 1391553"/>
              <a:gd name="connsiteY14" fmla="*/ 1425039 h 4144488"/>
              <a:gd name="connsiteX15" fmla="*/ 524467 w 1391553"/>
              <a:gd name="connsiteY15" fmla="*/ 1603169 h 4144488"/>
              <a:gd name="connsiteX16" fmla="*/ 631345 w 1391553"/>
              <a:gd name="connsiteY16" fmla="*/ 1615044 h 4144488"/>
              <a:gd name="connsiteX17" fmla="*/ 655095 w 1391553"/>
              <a:gd name="connsiteY17" fmla="*/ 1828800 h 4144488"/>
              <a:gd name="connsiteX18" fmla="*/ 797599 w 1391553"/>
              <a:gd name="connsiteY18" fmla="*/ 1840675 h 4144488"/>
              <a:gd name="connsiteX19" fmla="*/ 856976 w 1391553"/>
              <a:gd name="connsiteY19" fmla="*/ 1947553 h 4144488"/>
              <a:gd name="connsiteX20" fmla="*/ 1011355 w 1391553"/>
              <a:gd name="connsiteY20" fmla="*/ 2042556 h 4144488"/>
              <a:gd name="connsiteX21" fmla="*/ 1070732 w 1391553"/>
              <a:gd name="connsiteY21" fmla="*/ 2113808 h 4144488"/>
              <a:gd name="connsiteX22" fmla="*/ 1213235 w 1391553"/>
              <a:gd name="connsiteY22" fmla="*/ 2185060 h 4144488"/>
              <a:gd name="connsiteX23" fmla="*/ 1213235 w 1391553"/>
              <a:gd name="connsiteY23" fmla="*/ 2363189 h 4144488"/>
              <a:gd name="connsiteX24" fmla="*/ 1177610 w 1391553"/>
              <a:gd name="connsiteY24" fmla="*/ 2446317 h 4144488"/>
              <a:gd name="connsiteX25" fmla="*/ 1153859 w 1391553"/>
              <a:gd name="connsiteY25" fmla="*/ 2576945 h 4144488"/>
              <a:gd name="connsiteX26" fmla="*/ 1296363 w 1391553"/>
              <a:gd name="connsiteY26" fmla="*/ 2755075 h 4144488"/>
              <a:gd name="connsiteX27" fmla="*/ 1296363 w 1391553"/>
              <a:gd name="connsiteY27" fmla="*/ 2956956 h 4144488"/>
              <a:gd name="connsiteX28" fmla="*/ 1320113 w 1391553"/>
              <a:gd name="connsiteY28" fmla="*/ 3206337 h 4144488"/>
              <a:gd name="connsiteX29" fmla="*/ 1391365 w 1391553"/>
              <a:gd name="connsiteY29" fmla="*/ 3396343 h 4144488"/>
              <a:gd name="connsiteX30" fmla="*/ 1296363 w 1391553"/>
              <a:gd name="connsiteY30" fmla="*/ 3467595 h 4144488"/>
              <a:gd name="connsiteX31" fmla="*/ 1130108 w 1391553"/>
              <a:gd name="connsiteY31" fmla="*/ 3574473 h 4144488"/>
              <a:gd name="connsiteX32" fmla="*/ 1094482 w 1391553"/>
              <a:gd name="connsiteY32" fmla="*/ 3586348 h 4144488"/>
              <a:gd name="connsiteX33" fmla="*/ 1130108 w 1391553"/>
              <a:gd name="connsiteY33" fmla="*/ 3752602 h 4144488"/>
              <a:gd name="connsiteX34" fmla="*/ 1058856 w 1391553"/>
              <a:gd name="connsiteY34" fmla="*/ 3752602 h 4144488"/>
              <a:gd name="connsiteX35" fmla="*/ 951978 w 1391553"/>
              <a:gd name="connsiteY35" fmla="*/ 3811979 h 4144488"/>
              <a:gd name="connsiteX36" fmla="*/ 809474 w 1391553"/>
              <a:gd name="connsiteY36" fmla="*/ 3930732 h 4144488"/>
              <a:gd name="connsiteX37" fmla="*/ 750098 w 1391553"/>
              <a:gd name="connsiteY37" fmla="*/ 4013860 h 4144488"/>
              <a:gd name="connsiteX38" fmla="*/ 678846 w 1391553"/>
              <a:gd name="connsiteY38" fmla="*/ 4144488 h 4144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391553" h="4144488">
                <a:moveTo>
                  <a:pt x="203833" y="0"/>
                </a:moveTo>
                <a:cubicBezTo>
                  <a:pt x="188989" y="91044"/>
                  <a:pt x="174145" y="182088"/>
                  <a:pt x="156332" y="237506"/>
                </a:cubicBezTo>
                <a:cubicBezTo>
                  <a:pt x="138519" y="292924"/>
                  <a:pt x="108830" y="288966"/>
                  <a:pt x="96955" y="332509"/>
                </a:cubicBezTo>
                <a:cubicBezTo>
                  <a:pt x="85080" y="376052"/>
                  <a:pt x="87059" y="455220"/>
                  <a:pt x="85080" y="498763"/>
                </a:cubicBezTo>
                <a:cubicBezTo>
                  <a:pt x="83101" y="542306"/>
                  <a:pt x="85080" y="593766"/>
                  <a:pt x="85080" y="593766"/>
                </a:cubicBezTo>
                <a:lnTo>
                  <a:pt x="85080" y="665018"/>
                </a:lnTo>
                <a:cubicBezTo>
                  <a:pt x="85080" y="686789"/>
                  <a:pt x="94976" y="694707"/>
                  <a:pt x="85080" y="724395"/>
                </a:cubicBezTo>
                <a:cubicBezTo>
                  <a:pt x="75184" y="754083"/>
                  <a:pt x="39558" y="811481"/>
                  <a:pt x="25703" y="843148"/>
                </a:cubicBezTo>
                <a:cubicBezTo>
                  <a:pt x="11848" y="874816"/>
                  <a:pt x="-5965" y="890649"/>
                  <a:pt x="1952" y="914400"/>
                </a:cubicBezTo>
                <a:cubicBezTo>
                  <a:pt x="9869" y="938151"/>
                  <a:pt x="55391" y="961902"/>
                  <a:pt x="73204" y="985652"/>
                </a:cubicBezTo>
                <a:cubicBezTo>
                  <a:pt x="91017" y="1009402"/>
                  <a:pt x="96955" y="1025236"/>
                  <a:pt x="108830" y="1056904"/>
                </a:cubicBezTo>
                <a:cubicBezTo>
                  <a:pt x="120705" y="1088572"/>
                  <a:pt x="120705" y="1136073"/>
                  <a:pt x="144456" y="1175657"/>
                </a:cubicBezTo>
                <a:cubicBezTo>
                  <a:pt x="168207" y="1215241"/>
                  <a:pt x="209770" y="1256805"/>
                  <a:pt x="251334" y="1294410"/>
                </a:cubicBezTo>
                <a:cubicBezTo>
                  <a:pt x="292898" y="1332015"/>
                  <a:pt x="348316" y="1379517"/>
                  <a:pt x="393838" y="1401288"/>
                </a:cubicBezTo>
                <a:cubicBezTo>
                  <a:pt x="439360" y="1423059"/>
                  <a:pt x="502696" y="1391392"/>
                  <a:pt x="524467" y="1425039"/>
                </a:cubicBezTo>
                <a:cubicBezTo>
                  <a:pt x="546238" y="1458686"/>
                  <a:pt x="506654" y="1571502"/>
                  <a:pt x="524467" y="1603169"/>
                </a:cubicBezTo>
                <a:cubicBezTo>
                  <a:pt x="542280" y="1634836"/>
                  <a:pt x="609574" y="1577439"/>
                  <a:pt x="631345" y="1615044"/>
                </a:cubicBezTo>
                <a:cubicBezTo>
                  <a:pt x="653116" y="1652649"/>
                  <a:pt x="627386" y="1791195"/>
                  <a:pt x="655095" y="1828800"/>
                </a:cubicBezTo>
                <a:cubicBezTo>
                  <a:pt x="682804" y="1866405"/>
                  <a:pt x="763952" y="1820883"/>
                  <a:pt x="797599" y="1840675"/>
                </a:cubicBezTo>
                <a:cubicBezTo>
                  <a:pt x="831246" y="1860467"/>
                  <a:pt x="821350" y="1913906"/>
                  <a:pt x="856976" y="1947553"/>
                </a:cubicBezTo>
                <a:cubicBezTo>
                  <a:pt x="892602" y="1981200"/>
                  <a:pt x="975729" y="2014847"/>
                  <a:pt x="1011355" y="2042556"/>
                </a:cubicBezTo>
                <a:cubicBezTo>
                  <a:pt x="1046981" y="2070265"/>
                  <a:pt x="1037085" y="2090057"/>
                  <a:pt x="1070732" y="2113808"/>
                </a:cubicBezTo>
                <a:cubicBezTo>
                  <a:pt x="1104379" y="2137559"/>
                  <a:pt x="1189485" y="2143497"/>
                  <a:pt x="1213235" y="2185060"/>
                </a:cubicBezTo>
                <a:cubicBezTo>
                  <a:pt x="1236985" y="2226623"/>
                  <a:pt x="1219172" y="2319646"/>
                  <a:pt x="1213235" y="2363189"/>
                </a:cubicBezTo>
                <a:cubicBezTo>
                  <a:pt x="1207298" y="2406732"/>
                  <a:pt x="1187506" y="2410691"/>
                  <a:pt x="1177610" y="2446317"/>
                </a:cubicBezTo>
                <a:cubicBezTo>
                  <a:pt x="1167714" y="2481943"/>
                  <a:pt x="1134067" y="2525485"/>
                  <a:pt x="1153859" y="2576945"/>
                </a:cubicBezTo>
                <a:cubicBezTo>
                  <a:pt x="1173651" y="2628405"/>
                  <a:pt x="1272612" y="2691740"/>
                  <a:pt x="1296363" y="2755075"/>
                </a:cubicBezTo>
                <a:cubicBezTo>
                  <a:pt x="1320114" y="2818410"/>
                  <a:pt x="1292405" y="2881746"/>
                  <a:pt x="1296363" y="2956956"/>
                </a:cubicBezTo>
                <a:cubicBezTo>
                  <a:pt x="1300321" y="3032166"/>
                  <a:pt x="1304279" y="3133106"/>
                  <a:pt x="1320113" y="3206337"/>
                </a:cubicBezTo>
                <a:cubicBezTo>
                  <a:pt x="1335947" y="3279568"/>
                  <a:pt x="1395323" y="3352800"/>
                  <a:pt x="1391365" y="3396343"/>
                </a:cubicBezTo>
                <a:cubicBezTo>
                  <a:pt x="1387407" y="3439886"/>
                  <a:pt x="1339906" y="3437907"/>
                  <a:pt x="1296363" y="3467595"/>
                </a:cubicBezTo>
                <a:cubicBezTo>
                  <a:pt x="1252820" y="3497283"/>
                  <a:pt x="1163755" y="3554681"/>
                  <a:pt x="1130108" y="3574473"/>
                </a:cubicBezTo>
                <a:cubicBezTo>
                  <a:pt x="1096461" y="3594265"/>
                  <a:pt x="1094482" y="3556660"/>
                  <a:pt x="1094482" y="3586348"/>
                </a:cubicBezTo>
                <a:cubicBezTo>
                  <a:pt x="1094482" y="3616036"/>
                  <a:pt x="1136046" y="3724893"/>
                  <a:pt x="1130108" y="3752602"/>
                </a:cubicBezTo>
                <a:cubicBezTo>
                  <a:pt x="1124170" y="3780311"/>
                  <a:pt x="1088544" y="3742706"/>
                  <a:pt x="1058856" y="3752602"/>
                </a:cubicBezTo>
                <a:cubicBezTo>
                  <a:pt x="1029168" y="3762498"/>
                  <a:pt x="993542" y="3782291"/>
                  <a:pt x="951978" y="3811979"/>
                </a:cubicBezTo>
                <a:cubicBezTo>
                  <a:pt x="910414" y="3841667"/>
                  <a:pt x="843121" y="3897085"/>
                  <a:pt x="809474" y="3930732"/>
                </a:cubicBezTo>
                <a:cubicBezTo>
                  <a:pt x="775827" y="3964379"/>
                  <a:pt x="771869" y="3978234"/>
                  <a:pt x="750098" y="4013860"/>
                </a:cubicBezTo>
                <a:cubicBezTo>
                  <a:pt x="728327" y="4049486"/>
                  <a:pt x="703586" y="4096987"/>
                  <a:pt x="678846" y="4144488"/>
                </a:cubicBezTo>
              </a:path>
            </a:pathLst>
          </a:custGeom>
          <a:noFill/>
          <a:ln w="57150">
            <a:solidFill>
              <a:srgbClr val="FF0000"/>
            </a:solidFill>
          </a:ln>
        </p:spPr>
        <p:txBody>
          <a:bodyPr rtlCol="0" anchor="ctr"/>
          <a:lstStyle/>
          <a:p>
            <a:pPr algn="ctr"/>
            <a:endParaRPr lang="en-US"/>
          </a:p>
        </p:txBody>
      </p:sp>
      <p:sp>
        <p:nvSpPr>
          <p:cNvPr id="18" name="Text Box 9"/>
          <p:cNvSpPr txBox="1">
            <a:spLocks noChangeArrowheads="1"/>
          </p:cNvSpPr>
          <p:nvPr/>
        </p:nvSpPr>
        <p:spPr bwMode="auto">
          <a:xfrm>
            <a:off x="3732147" y="766907"/>
            <a:ext cx="685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sz="2000" b="1" dirty="0">
                <a:solidFill>
                  <a:srgbClr val="FF0000"/>
                </a:solidFill>
                <a:effectLst>
                  <a:outerShdw blurRad="38100" dist="38100" dir="2700000" algn="tl">
                    <a:srgbClr val="C0C0C0"/>
                  </a:outerShdw>
                </a:effectLst>
              </a:rPr>
              <a:t>1A</a:t>
            </a:r>
          </a:p>
        </p:txBody>
      </p:sp>
      <p:sp>
        <p:nvSpPr>
          <p:cNvPr id="19" name="Text Box 9"/>
          <p:cNvSpPr txBox="1">
            <a:spLocks noChangeArrowheads="1"/>
          </p:cNvSpPr>
          <p:nvPr/>
        </p:nvSpPr>
        <p:spPr bwMode="auto">
          <a:xfrm>
            <a:off x="4075047" y="2622081"/>
            <a:ext cx="685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sz="2000" b="1" dirty="0">
                <a:solidFill>
                  <a:srgbClr val="FF0000"/>
                </a:solidFill>
                <a:effectLst>
                  <a:outerShdw blurRad="38100" dist="38100" dir="2700000" algn="tl">
                    <a:srgbClr val="C0C0C0"/>
                  </a:outerShdw>
                </a:effectLst>
              </a:rPr>
              <a:t>1A</a:t>
            </a:r>
          </a:p>
        </p:txBody>
      </p:sp>
      <p:sp>
        <p:nvSpPr>
          <p:cNvPr id="20" name="Text Box 9"/>
          <p:cNvSpPr txBox="1">
            <a:spLocks noChangeArrowheads="1"/>
          </p:cNvSpPr>
          <p:nvPr/>
        </p:nvSpPr>
        <p:spPr bwMode="auto">
          <a:xfrm>
            <a:off x="5061337" y="3977916"/>
            <a:ext cx="685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sz="2000" b="1" dirty="0">
                <a:solidFill>
                  <a:srgbClr val="FF0000"/>
                </a:solidFill>
                <a:effectLst>
                  <a:outerShdw blurRad="38100" dist="38100" dir="2700000" algn="tl">
                    <a:srgbClr val="C0C0C0"/>
                  </a:outerShdw>
                </a:effectLst>
              </a:rPr>
              <a:t>1A</a:t>
            </a:r>
          </a:p>
        </p:txBody>
      </p:sp>
      <p:sp>
        <p:nvSpPr>
          <p:cNvPr id="25" name="Text Box 9"/>
          <p:cNvSpPr txBox="1">
            <a:spLocks noChangeArrowheads="1"/>
          </p:cNvSpPr>
          <p:nvPr/>
        </p:nvSpPr>
        <p:spPr bwMode="auto">
          <a:xfrm>
            <a:off x="3663672" y="5662854"/>
            <a:ext cx="685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sz="2000" b="1" dirty="0">
                <a:solidFill>
                  <a:srgbClr val="FF0000"/>
                </a:solidFill>
                <a:effectLst>
                  <a:outerShdw blurRad="38100" dist="38100" dir="2700000" algn="tl">
                    <a:srgbClr val="C0C0C0"/>
                  </a:outerShdw>
                </a:effectLst>
              </a:rPr>
              <a:t>1A</a:t>
            </a:r>
          </a:p>
        </p:txBody>
      </p:sp>
      <p:sp>
        <p:nvSpPr>
          <p:cNvPr id="26" name="Text Box 9"/>
          <p:cNvSpPr txBox="1">
            <a:spLocks noChangeArrowheads="1"/>
          </p:cNvSpPr>
          <p:nvPr/>
        </p:nvSpPr>
        <p:spPr bwMode="auto">
          <a:xfrm>
            <a:off x="3723222" y="4263356"/>
            <a:ext cx="90639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b="1" dirty="0">
                <a:solidFill>
                  <a:srgbClr val="FF0000"/>
                </a:solidFill>
                <a:latin typeface="Times New Roman" panose="02020603050405020304" pitchFamily="18" charset="0"/>
                <a:cs typeface="Times New Roman" panose="02020603050405020304" pitchFamily="18" charset="0"/>
              </a:rPr>
              <a:t>HCM</a:t>
            </a:r>
          </a:p>
        </p:txBody>
      </p:sp>
      <p:sp>
        <p:nvSpPr>
          <p:cNvPr id="27" name="Text Box 9"/>
          <p:cNvSpPr txBox="1">
            <a:spLocks noChangeArrowheads="1"/>
          </p:cNvSpPr>
          <p:nvPr/>
        </p:nvSpPr>
        <p:spPr bwMode="auto">
          <a:xfrm>
            <a:off x="2956247" y="2649624"/>
            <a:ext cx="90639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b="1" dirty="0">
                <a:solidFill>
                  <a:srgbClr val="FF0000"/>
                </a:solidFill>
                <a:latin typeface="Times New Roman" panose="02020603050405020304" pitchFamily="18" charset="0"/>
                <a:cs typeface="Times New Roman" panose="02020603050405020304" pitchFamily="18" charset="0"/>
              </a:rPr>
              <a:t>HCM</a:t>
            </a:r>
          </a:p>
        </p:txBody>
      </p:sp>
      <p:sp>
        <p:nvSpPr>
          <p:cNvPr id="28" name="Text Box 9"/>
          <p:cNvSpPr txBox="1">
            <a:spLocks noChangeArrowheads="1"/>
          </p:cNvSpPr>
          <p:nvPr/>
        </p:nvSpPr>
        <p:spPr bwMode="auto">
          <a:xfrm>
            <a:off x="2481951" y="1405224"/>
            <a:ext cx="90639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b="1" dirty="0">
                <a:solidFill>
                  <a:srgbClr val="FF0000"/>
                </a:solidFill>
                <a:latin typeface="Times New Roman" panose="02020603050405020304" pitchFamily="18" charset="0"/>
                <a:cs typeface="Times New Roman" panose="02020603050405020304" pitchFamily="18" charset="0"/>
              </a:rPr>
              <a:t>HCM</a:t>
            </a:r>
          </a:p>
        </p:txBody>
      </p:sp>
    </p:spTree>
    <p:extLst>
      <p:ext uri="{BB962C8B-B14F-4D97-AF65-F5344CB8AC3E}">
        <p14:creationId xmlns:p14="http://schemas.microsoft.com/office/powerpoint/2010/main" val="3441400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par>
                          <p:cTn id="8" fill="hold">
                            <p:stCondLst>
                              <p:cond delay="1000"/>
                            </p:stCondLst>
                            <p:childTnLst>
                              <p:par>
                                <p:cTn id="9" presetID="53" presetClass="entr" presetSubtype="0"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p:cTn id="11" dur="500" fill="hold"/>
                                        <p:tgtEl>
                                          <p:spTgt spid="18"/>
                                        </p:tgtEl>
                                        <p:attrNameLst>
                                          <p:attrName>ppt_w</p:attrName>
                                        </p:attrNameLst>
                                      </p:cBhvr>
                                      <p:tavLst>
                                        <p:tav tm="0">
                                          <p:val>
                                            <p:fltVal val="0"/>
                                          </p:val>
                                        </p:tav>
                                        <p:tav tm="100000">
                                          <p:val>
                                            <p:strVal val="#ppt_w"/>
                                          </p:val>
                                        </p:tav>
                                      </p:tavLst>
                                    </p:anim>
                                    <p:anim calcmode="lin" valueType="num">
                                      <p:cBhvr>
                                        <p:cTn id="12" dur="500" fill="hold"/>
                                        <p:tgtEl>
                                          <p:spTgt spid="18"/>
                                        </p:tgtEl>
                                        <p:attrNameLst>
                                          <p:attrName>ppt_h</p:attrName>
                                        </p:attrNameLst>
                                      </p:cBhvr>
                                      <p:tavLst>
                                        <p:tav tm="0">
                                          <p:val>
                                            <p:fltVal val="0"/>
                                          </p:val>
                                        </p:tav>
                                        <p:tav tm="100000">
                                          <p:val>
                                            <p:strVal val="#ppt_h"/>
                                          </p:val>
                                        </p:tav>
                                      </p:tavLst>
                                    </p:anim>
                                    <p:animEffect transition="in" filter="fade">
                                      <p:cBhvr>
                                        <p:cTn id="13" dur="500"/>
                                        <p:tgtEl>
                                          <p:spTgt spid="18"/>
                                        </p:tgtEl>
                                      </p:cBhvr>
                                    </p:animEffect>
                                  </p:childTnLst>
                                </p:cTn>
                              </p:par>
                            </p:childTnLst>
                          </p:cTn>
                        </p:par>
                        <p:par>
                          <p:cTn id="14" fill="hold">
                            <p:stCondLst>
                              <p:cond delay="1500"/>
                            </p:stCondLst>
                            <p:childTnLst>
                              <p:par>
                                <p:cTn id="15" presetID="53" presetClass="entr" presetSubtype="0" fill="hold" grpId="0" nodeType="after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500" fill="hold"/>
                                        <p:tgtEl>
                                          <p:spTgt spid="19"/>
                                        </p:tgtEl>
                                        <p:attrNameLst>
                                          <p:attrName>ppt_w</p:attrName>
                                        </p:attrNameLst>
                                      </p:cBhvr>
                                      <p:tavLst>
                                        <p:tav tm="0">
                                          <p:val>
                                            <p:fltVal val="0"/>
                                          </p:val>
                                        </p:tav>
                                        <p:tav tm="100000">
                                          <p:val>
                                            <p:strVal val="#ppt_w"/>
                                          </p:val>
                                        </p:tav>
                                      </p:tavLst>
                                    </p:anim>
                                    <p:anim calcmode="lin" valueType="num">
                                      <p:cBhvr>
                                        <p:cTn id="18" dur="500" fill="hold"/>
                                        <p:tgtEl>
                                          <p:spTgt spid="19"/>
                                        </p:tgtEl>
                                        <p:attrNameLst>
                                          <p:attrName>ppt_h</p:attrName>
                                        </p:attrNameLst>
                                      </p:cBhvr>
                                      <p:tavLst>
                                        <p:tav tm="0">
                                          <p:val>
                                            <p:fltVal val="0"/>
                                          </p:val>
                                        </p:tav>
                                        <p:tav tm="100000">
                                          <p:val>
                                            <p:strVal val="#ppt_h"/>
                                          </p:val>
                                        </p:tav>
                                      </p:tavLst>
                                    </p:anim>
                                    <p:animEffect transition="in" filter="fade">
                                      <p:cBhvr>
                                        <p:cTn id="19" dur="500"/>
                                        <p:tgtEl>
                                          <p:spTgt spid="19"/>
                                        </p:tgtEl>
                                      </p:cBhvr>
                                    </p:animEffect>
                                  </p:childTnLst>
                                </p:cTn>
                              </p:par>
                            </p:childTnLst>
                          </p:cTn>
                        </p:par>
                        <p:par>
                          <p:cTn id="20" fill="hold">
                            <p:stCondLst>
                              <p:cond delay="2000"/>
                            </p:stCondLst>
                            <p:childTnLst>
                              <p:par>
                                <p:cTn id="21" presetID="53" presetClass="entr" presetSubtype="0" fill="hold" grpId="0" nodeType="after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p:cTn id="23" dur="500" fill="hold"/>
                                        <p:tgtEl>
                                          <p:spTgt spid="20"/>
                                        </p:tgtEl>
                                        <p:attrNameLst>
                                          <p:attrName>ppt_w</p:attrName>
                                        </p:attrNameLst>
                                      </p:cBhvr>
                                      <p:tavLst>
                                        <p:tav tm="0">
                                          <p:val>
                                            <p:fltVal val="0"/>
                                          </p:val>
                                        </p:tav>
                                        <p:tav tm="100000">
                                          <p:val>
                                            <p:strVal val="#ppt_w"/>
                                          </p:val>
                                        </p:tav>
                                      </p:tavLst>
                                    </p:anim>
                                    <p:anim calcmode="lin" valueType="num">
                                      <p:cBhvr>
                                        <p:cTn id="24" dur="500" fill="hold"/>
                                        <p:tgtEl>
                                          <p:spTgt spid="20"/>
                                        </p:tgtEl>
                                        <p:attrNameLst>
                                          <p:attrName>ppt_h</p:attrName>
                                        </p:attrNameLst>
                                      </p:cBhvr>
                                      <p:tavLst>
                                        <p:tav tm="0">
                                          <p:val>
                                            <p:fltVal val="0"/>
                                          </p:val>
                                        </p:tav>
                                        <p:tav tm="100000">
                                          <p:val>
                                            <p:strVal val="#ppt_h"/>
                                          </p:val>
                                        </p:tav>
                                      </p:tavLst>
                                    </p:anim>
                                    <p:animEffect transition="in" filter="fade">
                                      <p:cBhvr>
                                        <p:cTn id="25" dur="500"/>
                                        <p:tgtEl>
                                          <p:spTgt spid="20"/>
                                        </p:tgtEl>
                                      </p:cBhvr>
                                    </p:animEffect>
                                  </p:childTnLst>
                                </p:cTn>
                              </p:par>
                            </p:childTnLst>
                          </p:cTn>
                        </p:par>
                        <p:par>
                          <p:cTn id="26" fill="hold">
                            <p:stCondLst>
                              <p:cond delay="2500"/>
                            </p:stCondLst>
                            <p:childTnLst>
                              <p:par>
                                <p:cTn id="27" presetID="53" presetClass="entr" presetSubtype="0" fill="hold" grpId="0" nodeType="afterEffect">
                                  <p:stCondLst>
                                    <p:cond delay="0"/>
                                  </p:stCondLst>
                                  <p:childTnLst>
                                    <p:set>
                                      <p:cBhvr>
                                        <p:cTn id="28" dur="1" fill="hold">
                                          <p:stCondLst>
                                            <p:cond delay="0"/>
                                          </p:stCondLst>
                                        </p:cTn>
                                        <p:tgtEl>
                                          <p:spTgt spid="25"/>
                                        </p:tgtEl>
                                        <p:attrNameLst>
                                          <p:attrName>style.visibility</p:attrName>
                                        </p:attrNameLst>
                                      </p:cBhvr>
                                      <p:to>
                                        <p:strVal val="visible"/>
                                      </p:to>
                                    </p:set>
                                    <p:anim calcmode="lin" valueType="num">
                                      <p:cBhvr>
                                        <p:cTn id="29" dur="500" fill="hold"/>
                                        <p:tgtEl>
                                          <p:spTgt spid="25"/>
                                        </p:tgtEl>
                                        <p:attrNameLst>
                                          <p:attrName>ppt_w</p:attrName>
                                        </p:attrNameLst>
                                      </p:cBhvr>
                                      <p:tavLst>
                                        <p:tav tm="0">
                                          <p:val>
                                            <p:fltVal val="0"/>
                                          </p:val>
                                        </p:tav>
                                        <p:tav tm="100000">
                                          <p:val>
                                            <p:strVal val="#ppt_w"/>
                                          </p:val>
                                        </p:tav>
                                      </p:tavLst>
                                    </p:anim>
                                    <p:anim calcmode="lin" valueType="num">
                                      <p:cBhvr>
                                        <p:cTn id="30" dur="500" fill="hold"/>
                                        <p:tgtEl>
                                          <p:spTgt spid="25"/>
                                        </p:tgtEl>
                                        <p:attrNameLst>
                                          <p:attrName>ppt_h</p:attrName>
                                        </p:attrNameLst>
                                      </p:cBhvr>
                                      <p:tavLst>
                                        <p:tav tm="0">
                                          <p:val>
                                            <p:fltVal val="0"/>
                                          </p:val>
                                        </p:tav>
                                        <p:tav tm="100000">
                                          <p:val>
                                            <p:strVal val="#ppt_h"/>
                                          </p:val>
                                        </p:tav>
                                      </p:tavLst>
                                    </p:anim>
                                    <p:animEffect transition="in" filter="fade">
                                      <p:cBhvr>
                                        <p:cTn id="31" dur="500"/>
                                        <p:tgtEl>
                                          <p:spTgt spid="2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500"/>
                                        <p:tgtEl>
                                          <p:spTgt spid="5"/>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1000"/>
                                        <p:tgtEl>
                                          <p:spTgt spid="8"/>
                                        </p:tgtEl>
                                      </p:cBhvr>
                                    </p:animEffect>
                                  </p:childTnLst>
                                </p:cTn>
                              </p:par>
                            </p:childTnLst>
                          </p:cTn>
                        </p:par>
                        <p:par>
                          <p:cTn id="42" fill="hold">
                            <p:stCondLst>
                              <p:cond delay="1000"/>
                            </p:stCondLst>
                            <p:childTnLst>
                              <p:par>
                                <p:cTn id="43" presetID="10" presetClass="entr" presetSubtype="0" fill="hold" grpId="0" nodeType="afterEffect">
                                  <p:stCondLst>
                                    <p:cond delay="0"/>
                                  </p:stCondLst>
                                  <p:childTnLst>
                                    <p:set>
                                      <p:cBhvr>
                                        <p:cTn id="44" dur="1" fill="hold">
                                          <p:stCondLst>
                                            <p:cond delay="0"/>
                                          </p:stCondLst>
                                        </p:cTn>
                                        <p:tgtEl>
                                          <p:spTgt spid="28"/>
                                        </p:tgtEl>
                                        <p:attrNameLst>
                                          <p:attrName>style.visibility</p:attrName>
                                        </p:attrNameLst>
                                      </p:cBhvr>
                                      <p:to>
                                        <p:strVal val="visible"/>
                                      </p:to>
                                    </p:set>
                                    <p:animEffect transition="in" filter="fade">
                                      <p:cBhvr>
                                        <p:cTn id="45" dur="500"/>
                                        <p:tgtEl>
                                          <p:spTgt spid="28"/>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fade">
                                      <p:cBhvr>
                                        <p:cTn id="48" dur="500"/>
                                        <p:tgtEl>
                                          <p:spTgt spid="27"/>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fade">
                                      <p:cBhvr>
                                        <p:cTn id="5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8" grpId="0" animBg="1"/>
      <p:bldP spid="18" grpId="0"/>
      <p:bldP spid="19" grpId="0"/>
      <p:bldP spid="20" grpId="0"/>
      <p:bldP spid="25" grpId="0"/>
      <p:bldP spid="26" grpId="0"/>
      <p:bldP spid="27" grpId="0"/>
      <p:bldP spid="2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51" name="Picture 11" descr="http://media.baogiaothong.vn/files/f1/2014/08/05/duong-ho-chi-minh-nhung-nam-thang-khong-que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3406" y="-19050"/>
            <a:ext cx="4858294" cy="341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3" name="Picture 13" descr="http://www.visiondrive.vn/upload/fckeditor/%C4%91%C6%B0%E1%BB%9Dng%20m%C3%B2n%20H%E1%BB%93%20Ch%C3%AD%20Minh.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76949" y="0"/>
            <a:ext cx="5435781" cy="3398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a:spLocks noChangeArrowheads="1"/>
          </p:cNvSpPr>
          <p:nvPr/>
        </p:nvSpPr>
        <p:spPr bwMode="auto">
          <a:xfrm>
            <a:off x="4483236" y="3535194"/>
            <a:ext cx="3543300"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z="2400" b="1" dirty="0">
                <a:solidFill>
                  <a:schemeClr val="accent2">
                    <a:lumMod val="75000"/>
                  </a:schemeClr>
                </a:solidFill>
                <a:latin typeface="Times New Roman" pitchFamily="18" charset="0"/>
              </a:rPr>
              <a:t>ĐƯỜNG HỒ CHÍ MINH</a:t>
            </a:r>
          </a:p>
        </p:txBody>
      </p:sp>
      <p:sp>
        <p:nvSpPr>
          <p:cNvPr id="19" name="TextBox 18"/>
          <p:cNvSpPr txBox="1">
            <a:spLocks noChangeArrowheads="1"/>
          </p:cNvSpPr>
          <p:nvPr/>
        </p:nvSpPr>
        <p:spPr bwMode="auto">
          <a:xfrm>
            <a:off x="3905250" y="304800"/>
            <a:ext cx="4495800"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b="1">
                <a:solidFill>
                  <a:srgbClr val="002060"/>
                </a:solidFill>
                <a:latin typeface="Times New Roman" panose="02020603050405020304" pitchFamily="18" charset="0"/>
              </a:rPr>
              <a:t>ĐOẠN QUA PHÍA TÂY BẮC TRUNG BỘ</a:t>
            </a:r>
          </a:p>
        </p:txBody>
      </p:sp>
      <p:sp>
        <p:nvSpPr>
          <p:cNvPr id="21" name="Text Box 15"/>
          <p:cNvSpPr txBox="1">
            <a:spLocks noChangeArrowheads="1"/>
          </p:cNvSpPr>
          <p:nvPr/>
        </p:nvSpPr>
        <p:spPr bwMode="auto">
          <a:xfrm>
            <a:off x="3347248" y="3398838"/>
            <a:ext cx="5611803" cy="70788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sz="2000" b="1" dirty="0">
                <a:latin typeface="Times New Roman" panose="02020603050405020304" pitchFamily="18" charset="0"/>
              </a:rPr>
              <a:t>THÚC ĐẨY PHÁT TRIỂN KT-XH </a:t>
            </a:r>
            <a:r>
              <a:rPr lang="en-US" sz="2000" b="1" dirty="0" smtClean="0">
                <a:latin typeface="Times New Roman" panose="02020603050405020304" pitchFamily="18" charset="0"/>
              </a:rPr>
              <a:t>PHÍA </a:t>
            </a:r>
            <a:r>
              <a:rPr lang="en-US" sz="2000" b="1" dirty="0">
                <a:latin typeface="Times New Roman" panose="02020603050405020304" pitchFamily="18" charset="0"/>
              </a:rPr>
              <a:t>TÂY VÙNG BẮC TRUNG BỘ  VÀ TÂY NGUYÊN….</a:t>
            </a:r>
          </a:p>
        </p:txBody>
      </p:sp>
      <p:pic>
        <p:nvPicPr>
          <p:cNvPr id="2052" name="Picture 4" descr="Điều chỉnh kế hoạch vốn dự án cải tạo quốc lộ 1A và đường Hồ Chí Minh qua  Tây Nguyê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26926" y="4133514"/>
            <a:ext cx="5206546" cy="294322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1 – Một đoạn đường Hồ Chí Minh qua Tây Nguyên ngày nay. Ảnh Tư liệu – Tạp  chí điện tử Làng Mới"/>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23406" y="4133514"/>
            <a:ext cx="5029744" cy="3267075"/>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xmlns="" id="{B2ECEDE2-779F-4C31-A006-4120ED63D151}"/>
              </a:ext>
            </a:extLst>
          </p:cNvPr>
          <p:cNvSpPr txBox="1">
            <a:spLocks noChangeArrowheads="1"/>
          </p:cNvSpPr>
          <p:nvPr/>
        </p:nvSpPr>
        <p:spPr bwMode="auto">
          <a:xfrm>
            <a:off x="4883286" y="4507676"/>
            <a:ext cx="3143250" cy="368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US" b="1" dirty="0">
                <a:latin typeface="Times New Roman" pitchFamily="18" charset="0"/>
              </a:rPr>
              <a:t>ĐOẠN QUA </a:t>
            </a:r>
            <a:r>
              <a:rPr lang="en-US" b="1" dirty="0" smtClean="0">
                <a:latin typeface="Times New Roman" pitchFamily="18" charset="0"/>
              </a:rPr>
              <a:t>TÂY NGUYÊN</a:t>
            </a:r>
            <a:endParaRPr lang="en-US" b="1" dirty="0">
              <a:latin typeface="Times New Roman" pitchFamily="18" charset="0"/>
            </a:endParaRPr>
          </a:p>
        </p:txBody>
      </p:sp>
    </p:spTree>
    <p:extLst>
      <p:ext uri="{BB962C8B-B14F-4D97-AF65-F5344CB8AC3E}">
        <p14:creationId xmlns:p14="http://schemas.microsoft.com/office/powerpoint/2010/main" val="8496971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strVal val="#ppt_w*0.70"/>
                                          </p:val>
                                        </p:tav>
                                        <p:tav tm="100000">
                                          <p:val>
                                            <p:strVal val="#ppt_w"/>
                                          </p:val>
                                        </p:tav>
                                      </p:tavLst>
                                    </p:anim>
                                    <p:anim calcmode="lin" valueType="num">
                                      <p:cBhvr>
                                        <p:cTn id="8" dur="1000" fill="hold"/>
                                        <p:tgtEl>
                                          <p:spTgt spid="19"/>
                                        </p:tgtEl>
                                        <p:attrNameLst>
                                          <p:attrName>ppt_h</p:attrName>
                                        </p:attrNameLst>
                                      </p:cBhvr>
                                      <p:tavLst>
                                        <p:tav tm="0">
                                          <p:val>
                                            <p:strVal val="#ppt_h"/>
                                          </p:val>
                                        </p:tav>
                                        <p:tav tm="100000">
                                          <p:val>
                                            <p:strVal val="#ppt_h"/>
                                          </p:val>
                                        </p:tav>
                                      </p:tavLst>
                                    </p:anim>
                                    <p:animEffect transition="in" filter="fade">
                                      <p:cBhvr>
                                        <p:cTn id="9" dur="1000"/>
                                        <p:tgtEl>
                                          <p:spTgt spid="19"/>
                                        </p:tgtEl>
                                      </p:cBhvr>
                                    </p:animEffect>
                                  </p:childTnLst>
                                </p:cTn>
                              </p:par>
                            </p:childTnLst>
                          </p:cTn>
                        </p:par>
                        <p:par>
                          <p:cTn id="10" fill="hold" nodeType="afterGroup">
                            <p:stCondLst>
                              <p:cond delay="1000"/>
                            </p:stCondLst>
                            <p:childTnLst>
                              <p:par>
                                <p:cTn id="11" presetID="55" presetClass="entr" presetSubtype="0" fill="hold" grpId="0" nodeType="after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p:cTn id="13" dur="1000" fill="hold"/>
                                        <p:tgtEl>
                                          <p:spTgt spid="16"/>
                                        </p:tgtEl>
                                        <p:attrNameLst>
                                          <p:attrName>ppt_w</p:attrName>
                                        </p:attrNameLst>
                                      </p:cBhvr>
                                      <p:tavLst>
                                        <p:tav tm="0">
                                          <p:val>
                                            <p:strVal val="#ppt_w*0.70"/>
                                          </p:val>
                                        </p:tav>
                                        <p:tav tm="100000">
                                          <p:val>
                                            <p:strVal val="#ppt_w"/>
                                          </p:val>
                                        </p:tav>
                                      </p:tavLst>
                                    </p:anim>
                                    <p:anim calcmode="lin" valueType="num">
                                      <p:cBhvr>
                                        <p:cTn id="14" dur="1000" fill="hold"/>
                                        <p:tgtEl>
                                          <p:spTgt spid="16"/>
                                        </p:tgtEl>
                                        <p:attrNameLst>
                                          <p:attrName>ppt_h</p:attrName>
                                        </p:attrNameLst>
                                      </p:cBhvr>
                                      <p:tavLst>
                                        <p:tav tm="0">
                                          <p:val>
                                            <p:strVal val="#ppt_h"/>
                                          </p:val>
                                        </p:tav>
                                        <p:tav tm="100000">
                                          <p:val>
                                            <p:strVal val="#ppt_h"/>
                                          </p:val>
                                        </p:tav>
                                      </p:tavLst>
                                    </p:anim>
                                    <p:animEffect transition="in" filter="fade">
                                      <p:cBhvr>
                                        <p:cTn id="15" dur="10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55" presetClass="entr" presetSubtype="0"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 calcmode="lin" valueType="num">
                                      <p:cBhvr>
                                        <p:cTn id="20" dur="500" fill="hold"/>
                                        <p:tgtEl>
                                          <p:spTgt spid="21"/>
                                        </p:tgtEl>
                                        <p:attrNameLst>
                                          <p:attrName>ppt_w</p:attrName>
                                        </p:attrNameLst>
                                      </p:cBhvr>
                                      <p:tavLst>
                                        <p:tav tm="0">
                                          <p:val>
                                            <p:strVal val="#ppt_w*0.70"/>
                                          </p:val>
                                        </p:tav>
                                        <p:tav tm="100000">
                                          <p:val>
                                            <p:strVal val="#ppt_w"/>
                                          </p:val>
                                        </p:tav>
                                      </p:tavLst>
                                    </p:anim>
                                    <p:anim calcmode="lin" valueType="num">
                                      <p:cBhvr>
                                        <p:cTn id="21" dur="500" fill="hold"/>
                                        <p:tgtEl>
                                          <p:spTgt spid="21"/>
                                        </p:tgtEl>
                                        <p:attrNameLst>
                                          <p:attrName>ppt_h</p:attrName>
                                        </p:attrNameLst>
                                      </p:cBhvr>
                                      <p:tavLst>
                                        <p:tav tm="0">
                                          <p:val>
                                            <p:strVal val="#ppt_h"/>
                                          </p:val>
                                        </p:tav>
                                        <p:tav tm="100000">
                                          <p:val>
                                            <p:strVal val="#ppt_h"/>
                                          </p:val>
                                        </p:tav>
                                      </p:tavLst>
                                    </p:anim>
                                    <p:animEffect transition="in" filter="fade">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animBg="1"/>
      <p:bldP spid="1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1"/>
          <p:cNvPicPr>
            <a:picLocks noChangeAspect="1" noChangeArrowheads="1"/>
          </p:cNvPicPr>
          <p:nvPr/>
        </p:nvPicPr>
        <p:blipFill rotWithShape="1">
          <a:blip r:embed="rId2">
            <a:extLst>
              <a:ext uri="{28A0092B-C50C-407E-A947-70E740481C1C}">
                <a14:useLocalDpi xmlns:a14="http://schemas.microsoft.com/office/drawing/2010/main" val="0"/>
              </a:ext>
            </a:extLst>
          </a:blip>
          <a:srcRect l="583" t="170" r="-583" b="59016"/>
          <a:stretch/>
        </p:blipFill>
        <p:spPr bwMode="auto">
          <a:xfrm>
            <a:off x="196653" y="-25758"/>
            <a:ext cx="11995347" cy="6697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Freeform 3"/>
          <p:cNvSpPr/>
          <p:nvPr/>
        </p:nvSpPr>
        <p:spPr>
          <a:xfrm>
            <a:off x="4374186" y="2601532"/>
            <a:ext cx="1630565" cy="4095482"/>
          </a:xfrm>
          <a:custGeom>
            <a:avLst/>
            <a:gdLst>
              <a:gd name="connsiteX0" fmla="*/ 287966 w 1630565"/>
              <a:gd name="connsiteY0" fmla="*/ 0 h 4095482"/>
              <a:gd name="connsiteX1" fmla="*/ 313724 w 1630565"/>
              <a:gd name="connsiteY1" fmla="*/ 296214 h 4095482"/>
              <a:gd name="connsiteX2" fmla="*/ 403876 w 1630565"/>
              <a:gd name="connsiteY2" fmla="*/ 437882 h 4095482"/>
              <a:gd name="connsiteX3" fmla="*/ 352360 w 1630565"/>
              <a:gd name="connsiteY3" fmla="*/ 618186 h 4095482"/>
              <a:gd name="connsiteX4" fmla="*/ 429634 w 1630565"/>
              <a:gd name="connsiteY4" fmla="*/ 746975 h 4095482"/>
              <a:gd name="connsiteX5" fmla="*/ 352360 w 1630565"/>
              <a:gd name="connsiteY5" fmla="*/ 875764 h 4095482"/>
              <a:gd name="connsiteX6" fmla="*/ 326603 w 1630565"/>
              <a:gd name="connsiteY6" fmla="*/ 953037 h 4095482"/>
              <a:gd name="connsiteX7" fmla="*/ 313724 w 1630565"/>
              <a:gd name="connsiteY7" fmla="*/ 1056068 h 4095482"/>
              <a:gd name="connsiteX8" fmla="*/ 197814 w 1630565"/>
              <a:gd name="connsiteY8" fmla="*/ 1262130 h 4095482"/>
              <a:gd name="connsiteX9" fmla="*/ 210693 w 1630565"/>
              <a:gd name="connsiteY9" fmla="*/ 1571223 h 4095482"/>
              <a:gd name="connsiteX10" fmla="*/ 159177 w 1630565"/>
              <a:gd name="connsiteY10" fmla="*/ 1687133 h 4095482"/>
              <a:gd name="connsiteX11" fmla="*/ 159177 w 1630565"/>
              <a:gd name="connsiteY11" fmla="*/ 1725769 h 4095482"/>
              <a:gd name="connsiteX12" fmla="*/ 56146 w 1630565"/>
              <a:gd name="connsiteY12" fmla="*/ 1893195 h 4095482"/>
              <a:gd name="connsiteX13" fmla="*/ 17510 w 1630565"/>
              <a:gd name="connsiteY13" fmla="*/ 2099257 h 4095482"/>
              <a:gd name="connsiteX14" fmla="*/ 4631 w 1630565"/>
              <a:gd name="connsiteY14" fmla="*/ 2343955 h 4095482"/>
              <a:gd name="connsiteX15" fmla="*/ 94783 w 1630565"/>
              <a:gd name="connsiteY15" fmla="*/ 2446986 h 4095482"/>
              <a:gd name="connsiteX16" fmla="*/ 172056 w 1630565"/>
              <a:gd name="connsiteY16" fmla="*/ 2472744 h 4095482"/>
              <a:gd name="connsiteX17" fmla="*/ 184935 w 1630565"/>
              <a:gd name="connsiteY17" fmla="*/ 2537138 h 4095482"/>
              <a:gd name="connsiteX18" fmla="*/ 249329 w 1630565"/>
              <a:gd name="connsiteY18" fmla="*/ 2653048 h 4095482"/>
              <a:gd name="connsiteX19" fmla="*/ 803121 w 1630565"/>
              <a:gd name="connsiteY19" fmla="*/ 3013657 h 4095482"/>
              <a:gd name="connsiteX20" fmla="*/ 957668 w 1630565"/>
              <a:gd name="connsiteY20" fmla="*/ 3065172 h 4095482"/>
              <a:gd name="connsiteX21" fmla="*/ 970546 w 1630565"/>
              <a:gd name="connsiteY21" fmla="*/ 3116688 h 4095482"/>
              <a:gd name="connsiteX22" fmla="*/ 970546 w 1630565"/>
              <a:gd name="connsiteY22" fmla="*/ 3193961 h 4095482"/>
              <a:gd name="connsiteX23" fmla="*/ 957668 w 1630565"/>
              <a:gd name="connsiteY23" fmla="*/ 3232598 h 4095482"/>
              <a:gd name="connsiteX24" fmla="*/ 957668 w 1630565"/>
              <a:gd name="connsiteY24" fmla="*/ 3296992 h 4095482"/>
              <a:gd name="connsiteX25" fmla="*/ 1060699 w 1630565"/>
              <a:gd name="connsiteY25" fmla="*/ 3464417 h 4095482"/>
              <a:gd name="connsiteX26" fmla="*/ 1086456 w 1630565"/>
              <a:gd name="connsiteY26" fmla="*/ 3567448 h 4095482"/>
              <a:gd name="connsiteX27" fmla="*/ 1292518 w 1630565"/>
              <a:gd name="connsiteY27" fmla="*/ 3773510 h 4095482"/>
              <a:gd name="connsiteX28" fmla="*/ 1459944 w 1630565"/>
              <a:gd name="connsiteY28" fmla="*/ 3915178 h 4095482"/>
              <a:gd name="connsiteX29" fmla="*/ 1537217 w 1630565"/>
              <a:gd name="connsiteY29" fmla="*/ 4005330 h 4095482"/>
              <a:gd name="connsiteX30" fmla="*/ 1627369 w 1630565"/>
              <a:gd name="connsiteY30" fmla="*/ 4031088 h 4095482"/>
              <a:gd name="connsiteX31" fmla="*/ 1601611 w 1630565"/>
              <a:gd name="connsiteY31" fmla="*/ 4095482 h 4095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630565" h="4095482">
                <a:moveTo>
                  <a:pt x="287966" y="0"/>
                </a:moveTo>
                <a:cubicBezTo>
                  <a:pt x="291186" y="111617"/>
                  <a:pt x="294406" y="223234"/>
                  <a:pt x="313724" y="296214"/>
                </a:cubicBezTo>
                <a:cubicBezTo>
                  <a:pt x="333042" y="369194"/>
                  <a:pt x="397437" y="384220"/>
                  <a:pt x="403876" y="437882"/>
                </a:cubicBezTo>
                <a:cubicBezTo>
                  <a:pt x="410315" y="491544"/>
                  <a:pt x="348067" y="566671"/>
                  <a:pt x="352360" y="618186"/>
                </a:cubicBezTo>
                <a:cubicBezTo>
                  <a:pt x="356653" y="669701"/>
                  <a:pt x="429634" y="704045"/>
                  <a:pt x="429634" y="746975"/>
                </a:cubicBezTo>
                <a:cubicBezTo>
                  <a:pt x="429634" y="789905"/>
                  <a:pt x="369532" y="841420"/>
                  <a:pt x="352360" y="875764"/>
                </a:cubicBezTo>
                <a:cubicBezTo>
                  <a:pt x="335188" y="910108"/>
                  <a:pt x="333042" y="922986"/>
                  <a:pt x="326603" y="953037"/>
                </a:cubicBezTo>
                <a:cubicBezTo>
                  <a:pt x="320164" y="983088"/>
                  <a:pt x="335189" y="1004553"/>
                  <a:pt x="313724" y="1056068"/>
                </a:cubicBezTo>
                <a:cubicBezTo>
                  <a:pt x="292259" y="1107583"/>
                  <a:pt x="214986" y="1176271"/>
                  <a:pt x="197814" y="1262130"/>
                </a:cubicBezTo>
                <a:cubicBezTo>
                  <a:pt x="180642" y="1347989"/>
                  <a:pt x="217132" y="1500389"/>
                  <a:pt x="210693" y="1571223"/>
                </a:cubicBezTo>
                <a:cubicBezTo>
                  <a:pt x="204254" y="1642057"/>
                  <a:pt x="167763" y="1661375"/>
                  <a:pt x="159177" y="1687133"/>
                </a:cubicBezTo>
                <a:cubicBezTo>
                  <a:pt x="150591" y="1712891"/>
                  <a:pt x="176349" y="1691425"/>
                  <a:pt x="159177" y="1725769"/>
                </a:cubicBezTo>
                <a:cubicBezTo>
                  <a:pt x="142005" y="1760113"/>
                  <a:pt x="79757" y="1830947"/>
                  <a:pt x="56146" y="1893195"/>
                </a:cubicBezTo>
                <a:cubicBezTo>
                  <a:pt x="32535" y="1955443"/>
                  <a:pt x="26096" y="2024130"/>
                  <a:pt x="17510" y="2099257"/>
                </a:cubicBezTo>
                <a:cubicBezTo>
                  <a:pt x="8924" y="2174384"/>
                  <a:pt x="-8248" y="2286000"/>
                  <a:pt x="4631" y="2343955"/>
                </a:cubicBezTo>
                <a:cubicBezTo>
                  <a:pt x="17510" y="2401910"/>
                  <a:pt x="66879" y="2425521"/>
                  <a:pt x="94783" y="2446986"/>
                </a:cubicBezTo>
                <a:cubicBezTo>
                  <a:pt x="122687" y="2468451"/>
                  <a:pt x="157031" y="2457719"/>
                  <a:pt x="172056" y="2472744"/>
                </a:cubicBezTo>
                <a:cubicBezTo>
                  <a:pt x="187081" y="2487769"/>
                  <a:pt x="172056" y="2507087"/>
                  <a:pt x="184935" y="2537138"/>
                </a:cubicBezTo>
                <a:cubicBezTo>
                  <a:pt x="197814" y="2567189"/>
                  <a:pt x="146298" y="2573628"/>
                  <a:pt x="249329" y="2653048"/>
                </a:cubicBezTo>
                <a:cubicBezTo>
                  <a:pt x="352360" y="2732468"/>
                  <a:pt x="685064" y="2944970"/>
                  <a:pt x="803121" y="3013657"/>
                </a:cubicBezTo>
                <a:cubicBezTo>
                  <a:pt x="921178" y="3082344"/>
                  <a:pt x="929764" y="3048000"/>
                  <a:pt x="957668" y="3065172"/>
                </a:cubicBezTo>
                <a:cubicBezTo>
                  <a:pt x="985572" y="3082344"/>
                  <a:pt x="968400" y="3095223"/>
                  <a:pt x="970546" y="3116688"/>
                </a:cubicBezTo>
                <a:cubicBezTo>
                  <a:pt x="972692" y="3138153"/>
                  <a:pt x="972692" y="3174643"/>
                  <a:pt x="970546" y="3193961"/>
                </a:cubicBezTo>
                <a:cubicBezTo>
                  <a:pt x="968400" y="3213279"/>
                  <a:pt x="959814" y="3215426"/>
                  <a:pt x="957668" y="3232598"/>
                </a:cubicBezTo>
                <a:cubicBezTo>
                  <a:pt x="955522" y="3249770"/>
                  <a:pt x="940496" y="3258355"/>
                  <a:pt x="957668" y="3296992"/>
                </a:cubicBezTo>
                <a:cubicBezTo>
                  <a:pt x="974840" y="3335629"/>
                  <a:pt x="1039234" y="3419341"/>
                  <a:pt x="1060699" y="3464417"/>
                </a:cubicBezTo>
                <a:cubicBezTo>
                  <a:pt x="1082164" y="3509493"/>
                  <a:pt x="1047820" y="3515933"/>
                  <a:pt x="1086456" y="3567448"/>
                </a:cubicBezTo>
                <a:cubicBezTo>
                  <a:pt x="1125092" y="3618963"/>
                  <a:pt x="1230270" y="3715555"/>
                  <a:pt x="1292518" y="3773510"/>
                </a:cubicBezTo>
                <a:cubicBezTo>
                  <a:pt x="1354766" y="3831465"/>
                  <a:pt x="1419161" y="3876541"/>
                  <a:pt x="1459944" y="3915178"/>
                </a:cubicBezTo>
                <a:cubicBezTo>
                  <a:pt x="1500727" y="3953815"/>
                  <a:pt x="1509313" y="3986012"/>
                  <a:pt x="1537217" y="4005330"/>
                </a:cubicBezTo>
                <a:cubicBezTo>
                  <a:pt x="1565121" y="4024648"/>
                  <a:pt x="1616637" y="4016063"/>
                  <a:pt x="1627369" y="4031088"/>
                </a:cubicBezTo>
                <a:cubicBezTo>
                  <a:pt x="1638101" y="4046113"/>
                  <a:pt x="1619856" y="4070797"/>
                  <a:pt x="1601611" y="4095482"/>
                </a:cubicBezTo>
              </a:path>
            </a:pathLst>
          </a:custGeom>
          <a:noFill/>
          <a:ln w="76200">
            <a:solidFill>
              <a:srgbClr val="FF0000"/>
            </a:solidFill>
          </a:ln>
        </p:spPr>
        <p:txBody>
          <a:bodyPr rtlCol="0" anchor="ctr"/>
          <a:lstStyle/>
          <a:p>
            <a:pPr algn="ctr"/>
            <a:endParaRPr lang="en-US"/>
          </a:p>
        </p:txBody>
      </p:sp>
      <p:sp>
        <p:nvSpPr>
          <p:cNvPr id="5" name="Freeform 4"/>
          <p:cNvSpPr/>
          <p:nvPr/>
        </p:nvSpPr>
        <p:spPr>
          <a:xfrm>
            <a:off x="4675031" y="1584101"/>
            <a:ext cx="1017431" cy="978795"/>
          </a:xfrm>
          <a:custGeom>
            <a:avLst/>
            <a:gdLst>
              <a:gd name="connsiteX0" fmla="*/ 0 w 1017431"/>
              <a:gd name="connsiteY0" fmla="*/ 978795 h 978795"/>
              <a:gd name="connsiteX1" fmla="*/ 180304 w 1017431"/>
              <a:gd name="connsiteY1" fmla="*/ 888643 h 978795"/>
              <a:gd name="connsiteX2" fmla="*/ 283335 w 1017431"/>
              <a:gd name="connsiteY2" fmla="*/ 824248 h 978795"/>
              <a:gd name="connsiteX3" fmla="*/ 399245 w 1017431"/>
              <a:gd name="connsiteY3" fmla="*/ 708338 h 978795"/>
              <a:gd name="connsiteX4" fmla="*/ 528034 w 1017431"/>
              <a:gd name="connsiteY4" fmla="*/ 656823 h 978795"/>
              <a:gd name="connsiteX5" fmla="*/ 682580 w 1017431"/>
              <a:gd name="connsiteY5" fmla="*/ 450761 h 978795"/>
              <a:gd name="connsiteX6" fmla="*/ 824248 w 1017431"/>
              <a:gd name="connsiteY6" fmla="*/ 283336 h 978795"/>
              <a:gd name="connsiteX7" fmla="*/ 940158 w 1017431"/>
              <a:gd name="connsiteY7" fmla="*/ 167426 h 978795"/>
              <a:gd name="connsiteX8" fmla="*/ 1017431 w 1017431"/>
              <a:gd name="connsiteY8" fmla="*/ 0 h 978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7431" h="978795">
                <a:moveTo>
                  <a:pt x="0" y="978795"/>
                </a:moveTo>
                <a:cubicBezTo>
                  <a:pt x="66541" y="946598"/>
                  <a:pt x="133082" y="914401"/>
                  <a:pt x="180304" y="888643"/>
                </a:cubicBezTo>
                <a:cubicBezTo>
                  <a:pt x="227526" y="862885"/>
                  <a:pt x="246845" y="854299"/>
                  <a:pt x="283335" y="824248"/>
                </a:cubicBezTo>
                <a:cubicBezTo>
                  <a:pt x="319825" y="794197"/>
                  <a:pt x="358462" y="736242"/>
                  <a:pt x="399245" y="708338"/>
                </a:cubicBezTo>
                <a:cubicBezTo>
                  <a:pt x="440028" y="680434"/>
                  <a:pt x="480812" y="699752"/>
                  <a:pt x="528034" y="656823"/>
                </a:cubicBezTo>
                <a:cubicBezTo>
                  <a:pt x="575256" y="613894"/>
                  <a:pt x="633211" y="513009"/>
                  <a:pt x="682580" y="450761"/>
                </a:cubicBezTo>
                <a:cubicBezTo>
                  <a:pt x="731949" y="388513"/>
                  <a:pt x="781318" y="330558"/>
                  <a:pt x="824248" y="283336"/>
                </a:cubicBezTo>
                <a:cubicBezTo>
                  <a:pt x="867178" y="236114"/>
                  <a:pt x="907961" y="214649"/>
                  <a:pt x="940158" y="167426"/>
                </a:cubicBezTo>
                <a:cubicBezTo>
                  <a:pt x="972355" y="120203"/>
                  <a:pt x="1017431" y="0"/>
                  <a:pt x="1017431" y="0"/>
                </a:cubicBezTo>
              </a:path>
            </a:pathLst>
          </a:custGeom>
          <a:noFill/>
          <a:ln w="76200">
            <a:solidFill>
              <a:srgbClr val="FF0000"/>
            </a:solidFill>
          </a:ln>
        </p:spPr>
        <p:txBody>
          <a:bodyPr rtlCol="0" anchor="ctr"/>
          <a:lstStyle/>
          <a:p>
            <a:pPr algn="ctr"/>
            <a:endParaRPr lang="en-US"/>
          </a:p>
        </p:txBody>
      </p:sp>
      <p:sp>
        <p:nvSpPr>
          <p:cNvPr id="8" name="Freeform 7"/>
          <p:cNvSpPr/>
          <p:nvPr/>
        </p:nvSpPr>
        <p:spPr>
          <a:xfrm>
            <a:off x="3953320" y="2582171"/>
            <a:ext cx="1636111" cy="4089085"/>
          </a:xfrm>
          <a:custGeom>
            <a:avLst/>
            <a:gdLst>
              <a:gd name="connsiteX0" fmla="*/ 657317 w 1636111"/>
              <a:gd name="connsiteY0" fmla="*/ 19361 h 4089085"/>
              <a:gd name="connsiteX1" fmla="*/ 451255 w 1636111"/>
              <a:gd name="connsiteY1" fmla="*/ 6483 h 4089085"/>
              <a:gd name="connsiteX2" fmla="*/ 451255 w 1636111"/>
              <a:gd name="connsiteY2" fmla="*/ 109514 h 4089085"/>
              <a:gd name="connsiteX3" fmla="*/ 502770 w 1636111"/>
              <a:gd name="connsiteY3" fmla="*/ 212544 h 4089085"/>
              <a:gd name="connsiteX4" fmla="*/ 477012 w 1636111"/>
              <a:gd name="connsiteY4" fmla="*/ 431485 h 4089085"/>
              <a:gd name="connsiteX5" fmla="*/ 477012 w 1636111"/>
              <a:gd name="connsiteY5" fmla="*/ 547395 h 4089085"/>
              <a:gd name="connsiteX6" fmla="*/ 296708 w 1636111"/>
              <a:gd name="connsiteY6" fmla="*/ 843609 h 4089085"/>
              <a:gd name="connsiteX7" fmla="*/ 245193 w 1636111"/>
              <a:gd name="connsiteY7" fmla="*/ 920883 h 4089085"/>
              <a:gd name="connsiteX8" fmla="*/ 258072 w 1636111"/>
              <a:gd name="connsiteY8" fmla="*/ 1062550 h 4089085"/>
              <a:gd name="connsiteX9" fmla="*/ 245193 w 1636111"/>
              <a:gd name="connsiteY9" fmla="*/ 1191339 h 4089085"/>
              <a:gd name="connsiteX10" fmla="*/ 245193 w 1636111"/>
              <a:gd name="connsiteY10" fmla="*/ 1423159 h 4089085"/>
              <a:gd name="connsiteX11" fmla="*/ 245193 w 1636111"/>
              <a:gd name="connsiteY11" fmla="*/ 1564826 h 4089085"/>
              <a:gd name="connsiteX12" fmla="*/ 309587 w 1636111"/>
              <a:gd name="connsiteY12" fmla="*/ 1642099 h 4089085"/>
              <a:gd name="connsiteX13" fmla="*/ 232314 w 1636111"/>
              <a:gd name="connsiteY13" fmla="*/ 1745130 h 4089085"/>
              <a:gd name="connsiteX14" fmla="*/ 90646 w 1636111"/>
              <a:gd name="connsiteY14" fmla="*/ 1976950 h 4089085"/>
              <a:gd name="connsiteX15" fmla="*/ 494 w 1636111"/>
              <a:gd name="connsiteY15" fmla="*/ 2208770 h 4089085"/>
              <a:gd name="connsiteX16" fmla="*/ 129283 w 1636111"/>
              <a:gd name="connsiteY16" fmla="*/ 2324680 h 4089085"/>
              <a:gd name="connsiteX17" fmla="*/ 270950 w 1636111"/>
              <a:gd name="connsiteY17" fmla="*/ 2504984 h 4089085"/>
              <a:gd name="connsiteX18" fmla="*/ 283829 w 1636111"/>
              <a:gd name="connsiteY18" fmla="*/ 2646652 h 4089085"/>
              <a:gd name="connsiteX19" fmla="*/ 425497 w 1636111"/>
              <a:gd name="connsiteY19" fmla="*/ 2749683 h 4089085"/>
              <a:gd name="connsiteX20" fmla="*/ 554286 w 1636111"/>
              <a:gd name="connsiteY20" fmla="*/ 2994381 h 4089085"/>
              <a:gd name="connsiteX21" fmla="*/ 670195 w 1636111"/>
              <a:gd name="connsiteY21" fmla="*/ 3110291 h 4089085"/>
              <a:gd name="connsiteX22" fmla="*/ 734590 w 1636111"/>
              <a:gd name="connsiteY22" fmla="*/ 3329232 h 4089085"/>
              <a:gd name="connsiteX23" fmla="*/ 902015 w 1636111"/>
              <a:gd name="connsiteY23" fmla="*/ 3406505 h 4089085"/>
              <a:gd name="connsiteX24" fmla="*/ 1043683 w 1636111"/>
              <a:gd name="connsiteY24" fmla="*/ 3445142 h 4089085"/>
              <a:gd name="connsiteX25" fmla="*/ 1211108 w 1636111"/>
              <a:gd name="connsiteY25" fmla="*/ 3432263 h 4089085"/>
              <a:gd name="connsiteX26" fmla="*/ 1236866 w 1636111"/>
              <a:gd name="connsiteY26" fmla="*/ 3548173 h 4089085"/>
              <a:gd name="connsiteX27" fmla="*/ 1223987 w 1636111"/>
              <a:gd name="connsiteY27" fmla="*/ 3664083 h 4089085"/>
              <a:gd name="connsiteX28" fmla="*/ 1391412 w 1636111"/>
              <a:gd name="connsiteY28" fmla="*/ 3844387 h 4089085"/>
              <a:gd name="connsiteX29" fmla="*/ 1481565 w 1636111"/>
              <a:gd name="connsiteY29" fmla="*/ 3998933 h 4089085"/>
              <a:gd name="connsiteX30" fmla="*/ 1636111 w 1636111"/>
              <a:gd name="connsiteY30" fmla="*/ 4089085 h 4089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36111" h="4089085">
                <a:moveTo>
                  <a:pt x="657317" y="19361"/>
                </a:moveTo>
                <a:cubicBezTo>
                  <a:pt x="571458" y="5409"/>
                  <a:pt x="485599" y="-8542"/>
                  <a:pt x="451255" y="6483"/>
                </a:cubicBezTo>
                <a:cubicBezTo>
                  <a:pt x="416911" y="21508"/>
                  <a:pt x="442669" y="75171"/>
                  <a:pt x="451255" y="109514"/>
                </a:cubicBezTo>
                <a:cubicBezTo>
                  <a:pt x="459841" y="143857"/>
                  <a:pt x="498477" y="158882"/>
                  <a:pt x="502770" y="212544"/>
                </a:cubicBezTo>
                <a:cubicBezTo>
                  <a:pt x="507063" y="266206"/>
                  <a:pt x="481305" y="375676"/>
                  <a:pt x="477012" y="431485"/>
                </a:cubicBezTo>
                <a:cubicBezTo>
                  <a:pt x="472719" y="487294"/>
                  <a:pt x="507063" y="478708"/>
                  <a:pt x="477012" y="547395"/>
                </a:cubicBezTo>
                <a:cubicBezTo>
                  <a:pt x="446961" y="616082"/>
                  <a:pt x="335344" y="781361"/>
                  <a:pt x="296708" y="843609"/>
                </a:cubicBezTo>
                <a:cubicBezTo>
                  <a:pt x="258072" y="905857"/>
                  <a:pt x="251632" y="884393"/>
                  <a:pt x="245193" y="920883"/>
                </a:cubicBezTo>
                <a:cubicBezTo>
                  <a:pt x="238754" y="957373"/>
                  <a:pt x="258072" y="1017474"/>
                  <a:pt x="258072" y="1062550"/>
                </a:cubicBezTo>
                <a:cubicBezTo>
                  <a:pt x="258072" y="1107626"/>
                  <a:pt x="247339" y="1131238"/>
                  <a:pt x="245193" y="1191339"/>
                </a:cubicBezTo>
                <a:cubicBezTo>
                  <a:pt x="243047" y="1251440"/>
                  <a:pt x="245193" y="1423159"/>
                  <a:pt x="245193" y="1423159"/>
                </a:cubicBezTo>
                <a:cubicBezTo>
                  <a:pt x="245193" y="1485407"/>
                  <a:pt x="234461" y="1528336"/>
                  <a:pt x="245193" y="1564826"/>
                </a:cubicBezTo>
                <a:cubicBezTo>
                  <a:pt x="255925" y="1601316"/>
                  <a:pt x="311733" y="1612048"/>
                  <a:pt x="309587" y="1642099"/>
                </a:cubicBezTo>
                <a:cubicBezTo>
                  <a:pt x="307440" y="1672150"/>
                  <a:pt x="268804" y="1689322"/>
                  <a:pt x="232314" y="1745130"/>
                </a:cubicBezTo>
                <a:cubicBezTo>
                  <a:pt x="195824" y="1800938"/>
                  <a:pt x="129283" y="1899677"/>
                  <a:pt x="90646" y="1976950"/>
                </a:cubicBezTo>
                <a:cubicBezTo>
                  <a:pt x="52009" y="2054223"/>
                  <a:pt x="-5946" y="2150815"/>
                  <a:pt x="494" y="2208770"/>
                </a:cubicBezTo>
                <a:cubicBezTo>
                  <a:pt x="6933" y="2266725"/>
                  <a:pt x="84207" y="2275311"/>
                  <a:pt x="129283" y="2324680"/>
                </a:cubicBezTo>
                <a:cubicBezTo>
                  <a:pt x="174359" y="2374049"/>
                  <a:pt x="245192" y="2451322"/>
                  <a:pt x="270950" y="2504984"/>
                </a:cubicBezTo>
                <a:cubicBezTo>
                  <a:pt x="296708" y="2558646"/>
                  <a:pt x="258071" y="2605869"/>
                  <a:pt x="283829" y="2646652"/>
                </a:cubicBezTo>
                <a:cubicBezTo>
                  <a:pt x="309587" y="2687435"/>
                  <a:pt x="380421" y="2691728"/>
                  <a:pt x="425497" y="2749683"/>
                </a:cubicBezTo>
                <a:cubicBezTo>
                  <a:pt x="470573" y="2807638"/>
                  <a:pt x="513503" y="2934280"/>
                  <a:pt x="554286" y="2994381"/>
                </a:cubicBezTo>
                <a:cubicBezTo>
                  <a:pt x="595069" y="3054482"/>
                  <a:pt x="640144" y="3054483"/>
                  <a:pt x="670195" y="3110291"/>
                </a:cubicBezTo>
                <a:cubicBezTo>
                  <a:pt x="700246" y="3166099"/>
                  <a:pt x="695953" y="3279863"/>
                  <a:pt x="734590" y="3329232"/>
                </a:cubicBezTo>
                <a:cubicBezTo>
                  <a:pt x="773227" y="3378601"/>
                  <a:pt x="850500" y="3387187"/>
                  <a:pt x="902015" y="3406505"/>
                </a:cubicBezTo>
                <a:cubicBezTo>
                  <a:pt x="953530" y="3425823"/>
                  <a:pt x="992168" y="3440849"/>
                  <a:pt x="1043683" y="3445142"/>
                </a:cubicBezTo>
                <a:cubicBezTo>
                  <a:pt x="1095198" y="3449435"/>
                  <a:pt x="1178911" y="3415091"/>
                  <a:pt x="1211108" y="3432263"/>
                </a:cubicBezTo>
                <a:cubicBezTo>
                  <a:pt x="1243305" y="3449435"/>
                  <a:pt x="1234720" y="3509536"/>
                  <a:pt x="1236866" y="3548173"/>
                </a:cubicBezTo>
                <a:cubicBezTo>
                  <a:pt x="1239013" y="3586810"/>
                  <a:pt x="1198229" y="3614714"/>
                  <a:pt x="1223987" y="3664083"/>
                </a:cubicBezTo>
                <a:cubicBezTo>
                  <a:pt x="1249745" y="3713452"/>
                  <a:pt x="1348482" y="3788579"/>
                  <a:pt x="1391412" y="3844387"/>
                </a:cubicBezTo>
                <a:cubicBezTo>
                  <a:pt x="1434342" y="3900195"/>
                  <a:pt x="1440782" y="3958150"/>
                  <a:pt x="1481565" y="3998933"/>
                </a:cubicBezTo>
                <a:cubicBezTo>
                  <a:pt x="1522348" y="4039716"/>
                  <a:pt x="1579229" y="4064400"/>
                  <a:pt x="1636111" y="4089085"/>
                </a:cubicBezTo>
              </a:path>
            </a:pathLst>
          </a:custGeom>
          <a:noFill/>
          <a:ln w="76200">
            <a:solidFill>
              <a:srgbClr val="FF0000"/>
            </a:solidFill>
          </a:ln>
        </p:spPr>
        <p:txBody>
          <a:bodyPr rtlCol="0" anchor="ctr"/>
          <a:lstStyle/>
          <a:p>
            <a:pPr algn="ctr"/>
            <a:endParaRPr lang="en-US"/>
          </a:p>
        </p:txBody>
      </p:sp>
      <p:grpSp>
        <p:nvGrpSpPr>
          <p:cNvPr id="16" name="Group 15"/>
          <p:cNvGrpSpPr/>
          <p:nvPr/>
        </p:nvGrpSpPr>
        <p:grpSpPr>
          <a:xfrm>
            <a:off x="2746721" y="1016000"/>
            <a:ext cx="1906559" cy="1564640"/>
            <a:chOff x="2746721" y="1016000"/>
            <a:chExt cx="1906559" cy="1564640"/>
          </a:xfrm>
        </p:grpSpPr>
        <p:sp>
          <p:nvSpPr>
            <p:cNvPr id="10" name="Freeform 9"/>
            <p:cNvSpPr/>
            <p:nvPr/>
          </p:nvSpPr>
          <p:spPr>
            <a:xfrm>
              <a:off x="2746721" y="1016000"/>
              <a:ext cx="1906559" cy="1564640"/>
            </a:xfrm>
            <a:custGeom>
              <a:avLst/>
              <a:gdLst>
                <a:gd name="connsiteX0" fmla="*/ 1905000 w 1905000"/>
                <a:gd name="connsiteY0" fmla="*/ 1534160 h 1534160"/>
                <a:gd name="connsiteX1" fmla="*/ 1859280 w 1905000"/>
                <a:gd name="connsiteY1" fmla="*/ 1315720 h 1534160"/>
                <a:gd name="connsiteX2" fmla="*/ 1686560 w 1905000"/>
                <a:gd name="connsiteY2" fmla="*/ 1270000 h 1534160"/>
                <a:gd name="connsiteX3" fmla="*/ 1595120 w 1905000"/>
                <a:gd name="connsiteY3" fmla="*/ 1280160 h 1534160"/>
                <a:gd name="connsiteX4" fmla="*/ 1320800 w 1905000"/>
                <a:gd name="connsiteY4" fmla="*/ 1153160 h 1534160"/>
                <a:gd name="connsiteX5" fmla="*/ 1193800 w 1905000"/>
                <a:gd name="connsiteY5" fmla="*/ 894080 h 1534160"/>
                <a:gd name="connsiteX6" fmla="*/ 1036320 w 1905000"/>
                <a:gd name="connsiteY6" fmla="*/ 848360 h 1534160"/>
                <a:gd name="connsiteX7" fmla="*/ 772160 w 1905000"/>
                <a:gd name="connsiteY7" fmla="*/ 538480 h 1534160"/>
                <a:gd name="connsiteX8" fmla="*/ 675640 w 1905000"/>
                <a:gd name="connsiteY8" fmla="*/ 462280 h 1534160"/>
                <a:gd name="connsiteX9" fmla="*/ 675640 w 1905000"/>
                <a:gd name="connsiteY9" fmla="*/ 416560 h 1534160"/>
                <a:gd name="connsiteX10" fmla="*/ 574040 w 1905000"/>
                <a:gd name="connsiteY10" fmla="*/ 350520 h 1534160"/>
                <a:gd name="connsiteX11" fmla="*/ 492760 w 1905000"/>
                <a:gd name="connsiteY11" fmla="*/ 325120 h 1534160"/>
                <a:gd name="connsiteX12" fmla="*/ 243840 w 1905000"/>
                <a:gd name="connsiteY12" fmla="*/ 111760 h 1534160"/>
                <a:gd name="connsiteX13" fmla="*/ 127000 w 1905000"/>
                <a:gd name="connsiteY13" fmla="*/ 20320 h 1534160"/>
                <a:gd name="connsiteX14" fmla="*/ 0 w 1905000"/>
                <a:gd name="connsiteY14" fmla="*/ 0 h 1534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05000" h="1534160">
                  <a:moveTo>
                    <a:pt x="1905000" y="1534160"/>
                  </a:moveTo>
                  <a:lnTo>
                    <a:pt x="1859280" y="1315720"/>
                  </a:lnTo>
                  <a:lnTo>
                    <a:pt x="1686560" y="1270000"/>
                  </a:lnTo>
                  <a:lnTo>
                    <a:pt x="1595120" y="1280160"/>
                  </a:lnTo>
                  <a:lnTo>
                    <a:pt x="1320800" y="1153160"/>
                  </a:lnTo>
                  <a:lnTo>
                    <a:pt x="1193800" y="894080"/>
                  </a:lnTo>
                  <a:lnTo>
                    <a:pt x="1036320" y="848360"/>
                  </a:lnTo>
                  <a:lnTo>
                    <a:pt x="772160" y="538480"/>
                  </a:lnTo>
                  <a:lnTo>
                    <a:pt x="675640" y="462280"/>
                  </a:lnTo>
                  <a:lnTo>
                    <a:pt x="675640" y="416560"/>
                  </a:lnTo>
                  <a:lnTo>
                    <a:pt x="574040" y="350520"/>
                  </a:lnTo>
                  <a:lnTo>
                    <a:pt x="492760" y="325120"/>
                  </a:lnTo>
                  <a:lnTo>
                    <a:pt x="243840" y="111760"/>
                  </a:lnTo>
                  <a:lnTo>
                    <a:pt x="127000" y="20320"/>
                  </a:lnTo>
                  <a:lnTo>
                    <a:pt x="0" y="0"/>
                  </a:lnTo>
                </a:path>
              </a:pathLst>
            </a:custGeom>
            <a:noFill/>
            <a:ln w="57150">
              <a:solidFill>
                <a:srgbClr val="FF0000"/>
              </a:solidFill>
            </a:ln>
          </p:spPr>
          <p:txBody>
            <a:bodyPr rtlCol="0" anchor="ctr"/>
            <a:lstStyle/>
            <a:p>
              <a:pPr algn="ctr"/>
              <a:endParaRPr lang="en-US"/>
            </a:p>
          </p:txBody>
        </p:sp>
        <p:sp>
          <p:nvSpPr>
            <p:cNvPr id="12" name="Oval 11"/>
            <p:cNvSpPr/>
            <p:nvPr/>
          </p:nvSpPr>
          <p:spPr>
            <a:xfrm>
              <a:off x="2870426" y="1064750"/>
              <a:ext cx="535714" cy="519351"/>
            </a:xfrm>
            <a:prstGeom prst="ellipse">
              <a:avLst/>
            </a:prstGeom>
            <a:solidFill>
              <a:schemeClr val="bg1"/>
            </a:solidFill>
            <a:ln>
              <a:solidFill>
                <a:schemeClr val="tx1"/>
              </a:solidFill>
            </a:ln>
          </p:spPr>
          <p:txBody>
            <a:bodyPr wrap="square" lIns="0" tIns="0" rIns="0" bIns="0" rtlCol="0" anchor="ctr">
              <a:spAutoFit/>
            </a:bodyPr>
            <a:lstStyle/>
            <a:p>
              <a:pPr algn="ctr"/>
              <a:r>
                <a:rPr lang="en-US" sz="24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70</a:t>
              </a:r>
            </a:p>
          </p:txBody>
        </p:sp>
      </p:grpSp>
      <p:grpSp>
        <p:nvGrpSpPr>
          <p:cNvPr id="19" name="Group 18"/>
          <p:cNvGrpSpPr/>
          <p:nvPr/>
        </p:nvGrpSpPr>
        <p:grpSpPr>
          <a:xfrm>
            <a:off x="4729655" y="1860331"/>
            <a:ext cx="2427890" cy="836333"/>
            <a:chOff x="4729655" y="1860331"/>
            <a:chExt cx="2427890" cy="836333"/>
          </a:xfrm>
        </p:grpSpPr>
        <p:sp>
          <p:nvSpPr>
            <p:cNvPr id="3" name="Freeform 2"/>
            <p:cNvSpPr/>
            <p:nvPr/>
          </p:nvSpPr>
          <p:spPr>
            <a:xfrm>
              <a:off x="4729655" y="1860331"/>
              <a:ext cx="2427890" cy="836333"/>
            </a:xfrm>
            <a:custGeom>
              <a:avLst/>
              <a:gdLst>
                <a:gd name="connsiteX0" fmla="*/ 0 w 2427890"/>
                <a:gd name="connsiteY0" fmla="*/ 756745 h 836333"/>
                <a:gd name="connsiteX1" fmla="*/ 283779 w 2427890"/>
                <a:gd name="connsiteY1" fmla="*/ 520262 h 836333"/>
                <a:gd name="connsiteX2" fmla="*/ 583324 w 2427890"/>
                <a:gd name="connsiteY2" fmla="*/ 630621 h 836333"/>
                <a:gd name="connsiteX3" fmla="*/ 819807 w 2427890"/>
                <a:gd name="connsiteY3" fmla="*/ 646386 h 836333"/>
                <a:gd name="connsiteX4" fmla="*/ 1103586 w 2427890"/>
                <a:gd name="connsiteY4" fmla="*/ 756745 h 836333"/>
                <a:gd name="connsiteX5" fmla="*/ 1355835 w 2427890"/>
                <a:gd name="connsiteY5" fmla="*/ 835572 h 836333"/>
                <a:gd name="connsiteX6" fmla="*/ 1481959 w 2427890"/>
                <a:gd name="connsiteY6" fmla="*/ 709448 h 836333"/>
                <a:gd name="connsiteX7" fmla="*/ 1545021 w 2427890"/>
                <a:gd name="connsiteY7" fmla="*/ 457200 h 836333"/>
                <a:gd name="connsiteX8" fmla="*/ 1529255 w 2427890"/>
                <a:gd name="connsiteY8" fmla="*/ 378372 h 836333"/>
                <a:gd name="connsiteX9" fmla="*/ 1907628 w 2427890"/>
                <a:gd name="connsiteY9" fmla="*/ 283779 h 836333"/>
                <a:gd name="connsiteX10" fmla="*/ 2017986 w 2427890"/>
                <a:gd name="connsiteY10" fmla="*/ 236483 h 836333"/>
                <a:gd name="connsiteX11" fmla="*/ 2081048 w 2427890"/>
                <a:gd name="connsiteY11" fmla="*/ 220717 h 836333"/>
                <a:gd name="connsiteX12" fmla="*/ 2207173 w 2427890"/>
                <a:gd name="connsiteY12" fmla="*/ 173421 h 836333"/>
                <a:gd name="connsiteX13" fmla="*/ 2427890 w 2427890"/>
                <a:gd name="connsiteY13" fmla="*/ 0 h 836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427890" h="836333">
                  <a:moveTo>
                    <a:pt x="0" y="756745"/>
                  </a:moveTo>
                  <a:cubicBezTo>
                    <a:pt x="93279" y="649014"/>
                    <a:pt x="186558" y="541283"/>
                    <a:pt x="283779" y="520262"/>
                  </a:cubicBezTo>
                  <a:cubicBezTo>
                    <a:pt x="381000" y="499241"/>
                    <a:pt x="493986" y="609600"/>
                    <a:pt x="583324" y="630621"/>
                  </a:cubicBezTo>
                  <a:cubicBezTo>
                    <a:pt x="672662" y="651642"/>
                    <a:pt x="733097" y="625365"/>
                    <a:pt x="819807" y="646386"/>
                  </a:cubicBezTo>
                  <a:cubicBezTo>
                    <a:pt x="906517" y="667407"/>
                    <a:pt x="1014248" y="725214"/>
                    <a:pt x="1103586" y="756745"/>
                  </a:cubicBezTo>
                  <a:cubicBezTo>
                    <a:pt x="1192924" y="788276"/>
                    <a:pt x="1292773" y="843455"/>
                    <a:pt x="1355835" y="835572"/>
                  </a:cubicBezTo>
                  <a:cubicBezTo>
                    <a:pt x="1418897" y="827689"/>
                    <a:pt x="1450428" y="772510"/>
                    <a:pt x="1481959" y="709448"/>
                  </a:cubicBezTo>
                  <a:cubicBezTo>
                    <a:pt x="1513490" y="646386"/>
                    <a:pt x="1537138" y="512379"/>
                    <a:pt x="1545021" y="457200"/>
                  </a:cubicBezTo>
                  <a:cubicBezTo>
                    <a:pt x="1552904" y="402021"/>
                    <a:pt x="1468821" y="407275"/>
                    <a:pt x="1529255" y="378372"/>
                  </a:cubicBezTo>
                  <a:cubicBezTo>
                    <a:pt x="1589690" y="349468"/>
                    <a:pt x="1826173" y="307427"/>
                    <a:pt x="1907628" y="283779"/>
                  </a:cubicBezTo>
                  <a:cubicBezTo>
                    <a:pt x="1989083" y="260131"/>
                    <a:pt x="1989083" y="246993"/>
                    <a:pt x="2017986" y="236483"/>
                  </a:cubicBezTo>
                  <a:cubicBezTo>
                    <a:pt x="2046889" y="225973"/>
                    <a:pt x="2049517" y="231227"/>
                    <a:pt x="2081048" y="220717"/>
                  </a:cubicBezTo>
                  <a:cubicBezTo>
                    <a:pt x="2112579" y="210207"/>
                    <a:pt x="2149366" y="210207"/>
                    <a:pt x="2207173" y="173421"/>
                  </a:cubicBezTo>
                  <a:cubicBezTo>
                    <a:pt x="2264980" y="136635"/>
                    <a:pt x="2346435" y="68317"/>
                    <a:pt x="2427890" y="0"/>
                  </a:cubicBezTo>
                </a:path>
              </a:pathLst>
            </a:custGeom>
            <a:noFill/>
            <a:ln w="57150">
              <a:solidFill>
                <a:srgbClr val="FF0000"/>
              </a:solidFill>
            </a:ln>
          </p:spPr>
          <p:txBody>
            <a:bodyPr rtlCol="0" anchor="ctr"/>
            <a:lstStyle/>
            <a:p>
              <a:pPr algn="ctr"/>
              <a:endParaRPr lang="en-US"/>
            </a:p>
          </p:txBody>
        </p:sp>
        <p:sp>
          <p:nvSpPr>
            <p:cNvPr id="13" name="Oval 12"/>
            <p:cNvSpPr/>
            <p:nvPr/>
          </p:nvSpPr>
          <p:spPr>
            <a:xfrm>
              <a:off x="6318933" y="1930517"/>
              <a:ext cx="535714" cy="519351"/>
            </a:xfrm>
            <a:prstGeom prst="ellipse">
              <a:avLst/>
            </a:prstGeom>
            <a:solidFill>
              <a:schemeClr val="bg1"/>
            </a:solidFill>
            <a:ln>
              <a:solidFill>
                <a:schemeClr val="tx1"/>
              </a:solidFill>
            </a:ln>
          </p:spPr>
          <p:txBody>
            <a:bodyPr wrap="square" lIns="0" tIns="0" rIns="0" bIns="0" rtlCol="0" anchor="ctr">
              <a:spAutoFit/>
            </a:bodyPr>
            <a:lstStyle/>
            <a:p>
              <a:pPr algn="ctr"/>
              <a:r>
                <a:rPr lang="en-US" sz="24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18</a:t>
              </a:r>
            </a:p>
          </p:txBody>
        </p:sp>
      </p:grpSp>
      <p:grpSp>
        <p:nvGrpSpPr>
          <p:cNvPr id="18" name="Group 17"/>
          <p:cNvGrpSpPr/>
          <p:nvPr/>
        </p:nvGrpSpPr>
        <p:grpSpPr>
          <a:xfrm>
            <a:off x="4687910" y="2435165"/>
            <a:ext cx="867502" cy="519351"/>
            <a:chOff x="4687910" y="2435165"/>
            <a:chExt cx="867502" cy="519351"/>
          </a:xfrm>
        </p:grpSpPr>
        <p:sp>
          <p:nvSpPr>
            <p:cNvPr id="6" name="Freeform 5"/>
            <p:cNvSpPr/>
            <p:nvPr/>
          </p:nvSpPr>
          <p:spPr>
            <a:xfrm>
              <a:off x="4687910" y="2601532"/>
              <a:ext cx="867502" cy="180305"/>
            </a:xfrm>
            <a:custGeom>
              <a:avLst/>
              <a:gdLst>
                <a:gd name="connsiteX0" fmla="*/ 0 w 867502"/>
                <a:gd name="connsiteY0" fmla="*/ 0 h 180305"/>
                <a:gd name="connsiteX1" fmla="*/ 115910 w 867502"/>
                <a:gd name="connsiteY1" fmla="*/ 77274 h 180305"/>
                <a:gd name="connsiteX2" fmla="*/ 334851 w 867502"/>
                <a:gd name="connsiteY2" fmla="*/ 77274 h 180305"/>
                <a:gd name="connsiteX3" fmla="*/ 425003 w 867502"/>
                <a:gd name="connsiteY3" fmla="*/ 115910 h 180305"/>
                <a:gd name="connsiteX4" fmla="*/ 592428 w 867502"/>
                <a:gd name="connsiteY4" fmla="*/ 51516 h 180305"/>
                <a:gd name="connsiteX5" fmla="*/ 721217 w 867502"/>
                <a:gd name="connsiteY5" fmla="*/ 25758 h 180305"/>
                <a:gd name="connsiteX6" fmla="*/ 850005 w 867502"/>
                <a:gd name="connsiteY6" fmla="*/ 141668 h 180305"/>
                <a:gd name="connsiteX7" fmla="*/ 862884 w 867502"/>
                <a:gd name="connsiteY7" fmla="*/ 180305 h 18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67502" h="180305">
                  <a:moveTo>
                    <a:pt x="0" y="0"/>
                  </a:moveTo>
                  <a:cubicBezTo>
                    <a:pt x="30051" y="32197"/>
                    <a:pt x="60102" y="64395"/>
                    <a:pt x="115910" y="77274"/>
                  </a:cubicBezTo>
                  <a:cubicBezTo>
                    <a:pt x="171718" y="90153"/>
                    <a:pt x="283336" y="70835"/>
                    <a:pt x="334851" y="77274"/>
                  </a:cubicBezTo>
                  <a:cubicBezTo>
                    <a:pt x="386367" y="83713"/>
                    <a:pt x="382074" y="120203"/>
                    <a:pt x="425003" y="115910"/>
                  </a:cubicBezTo>
                  <a:cubicBezTo>
                    <a:pt x="467932" y="111617"/>
                    <a:pt x="543059" y="66541"/>
                    <a:pt x="592428" y="51516"/>
                  </a:cubicBezTo>
                  <a:cubicBezTo>
                    <a:pt x="641797" y="36491"/>
                    <a:pt x="678288" y="10733"/>
                    <a:pt x="721217" y="25758"/>
                  </a:cubicBezTo>
                  <a:cubicBezTo>
                    <a:pt x="764147" y="40783"/>
                    <a:pt x="826394" y="115910"/>
                    <a:pt x="850005" y="141668"/>
                  </a:cubicBezTo>
                  <a:cubicBezTo>
                    <a:pt x="873616" y="167426"/>
                    <a:pt x="868250" y="173865"/>
                    <a:pt x="862884" y="180305"/>
                  </a:cubicBezTo>
                </a:path>
              </a:pathLst>
            </a:custGeom>
            <a:noFill/>
            <a:ln w="57150">
              <a:solidFill>
                <a:srgbClr val="FF0000"/>
              </a:solidFill>
            </a:ln>
          </p:spPr>
          <p:txBody>
            <a:bodyPr rtlCol="0" anchor="ctr"/>
            <a:lstStyle/>
            <a:p>
              <a:pPr algn="ctr"/>
              <a:endParaRPr lang="en-US"/>
            </a:p>
          </p:txBody>
        </p:sp>
        <p:sp>
          <p:nvSpPr>
            <p:cNvPr id="14" name="Oval 13"/>
            <p:cNvSpPr/>
            <p:nvPr/>
          </p:nvSpPr>
          <p:spPr>
            <a:xfrm>
              <a:off x="4889971" y="2435165"/>
              <a:ext cx="428974" cy="519351"/>
            </a:xfrm>
            <a:prstGeom prst="ellipse">
              <a:avLst/>
            </a:prstGeom>
            <a:solidFill>
              <a:schemeClr val="bg1"/>
            </a:solidFill>
            <a:ln>
              <a:solidFill>
                <a:schemeClr val="tx1"/>
              </a:solidFill>
            </a:ln>
          </p:spPr>
          <p:txBody>
            <a:bodyPr wrap="square" lIns="0" tIns="0" rIns="0" bIns="0" rtlCol="0" anchor="ctr">
              <a:spAutoFit/>
            </a:bodyPr>
            <a:lstStyle/>
            <a:p>
              <a:pPr algn="ctr"/>
              <a:r>
                <a:rPr lang="en-US" sz="24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5</a:t>
              </a:r>
            </a:p>
          </p:txBody>
        </p:sp>
      </p:grpSp>
      <p:grpSp>
        <p:nvGrpSpPr>
          <p:cNvPr id="17" name="Group 16"/>
          <p:cNvGrpSpPr/>
          <p:nvPr/>
        </p:nvGrpSpPr>
        <p:grpSpPr>
          <a:xfrm>
            <a:off x="4420053" y="597407"/>
            <a:ext cx="856049" cy="1996226"/>
            <a:chOff x="4420053" y="597407"/>
            <a:chExt cx="856049" cy="1996226"/>
          </a:xfrm>
        </p:grpSpPr>
        <p:sp>
          <p:nvSpPr>
            <p:cNvPr id="7" name="Freeform 6"/>
            <p:cNvSpPr/>
            <p:nvPr/>
          </p:nvSpPr>
          <p:spPr>
            <a:xfrm>
              <a:off x="4528715" y="597407"/>
              <a:ext cx="747387" cy="1996226"/>
            </a:xfrm>
            <a:custGeom>
              <a:avLst/>
              <a:gdLst>
                <a:gd name="connsiteX0" fmla="*/ 167425 w 747387"/>
                <a:gd name="connsiteY0" fmla="*/ 1996226 h 1996226"/>
                <a:gd name="connsiteX1" fmla="*/ 167425 w 747387"/>
                <a:gd name="connsiteY1" fmla="*/ 1764406 h 1996226"/>
                <a:gd name="connsiteX2" fmla="*/ 231820 w 747387"/>
                <a:gd name="connsiteY2" fmla="*/ 1661375 h 1996226"/>
                <a:gd name="connsiteX3" fmla="*/ 167425 w 747387"/>
                <a:gd name="connsiteY3" fmla="*/ 1481071 h 1996226"/>
                <a:gd name="connsiteX4" fmla="*/ 64394 w 747387"/>
                <a:gd name="connsiteY4" fmla="*/ 1378040 h 1996226"/>
                <a:gd name="connsiteX5" fmla="*/ 0 w 747387"/>
                <a:gd name="connsiteY5" fmla="*/ 1197735 h 1996226"/>
                <a:gd name="connsiteX6" fmla="*/ 64394 w 747387"/>
                <a:gd name="connsiteY6" fmla="*/ 1094704 h 1996226"/>
                <a:gd name="connsiteX7" fmla="*/ 128789 w 747387"/>
                <a:gd name="connsiteY7" fmla="*/ 953037 h 1996226"/>
                <a:gd name="connsiteX8" fmla="*/ 218941 w 747387"/>
                <a:gd name="connsiteY8" fmla="*/ 734096 h 1996226"/>
                <a:gd name="connsiteX9" fmla="*/ 244698 w 747387"/>
                <a:gd name="connsiteY9" fmla="*/ 579549 h 1996226"/>
                <a:gd name="connsiteX10" fmla="*/ 437882 w 747387"/>
                <a:gd name="connsiteY10" fmla="*/ 476518 h 1996226"/>
                <a:gd name="connsiteX11" fmla="*/ 553791 w 747387"/>
                <a:gd name="connsiteY11" fmla="*/ 412124 h 1996226"/>
                <a:gd name="connsiteX12" fmla="*/ 579549 w 747387"/>
                <a:gd name="connsiteY12" fmla="*/ 283335 h 1996226"/>
                <a:gd name="connsiteX13" fmla="*/ 721217 w 747387"/>
                <a:gd name="connsiteY13" fmla="*/ 167426 h 1996226"/>
                <a:gd name="connsiteX14" fmla="*/ 746975 w 747387"/>
                <a:gd name="connsiteY14" fmla="*/ 0 h 1996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47387" h="1996226">
                  <a:moveTo>
                    <a:pt x="167425" y="1996226"/>
                  </a:moveTo>
                  <a:cubicBezTo>
                    <a:pt x="162059" y="1908220"/>
                    <a:pt x="156693" y="1820214"/>
                    <a:pt x="167425" y="1764406"/>
                  </a:cubicBezTo>
                  <a:cubicBezTo>
                    <a:pt x="178157" y="1708598"/>
                    <a:pt x="231820" y="1708597"/>
                    <a:pt x="231820" y="1661375"/>
                  </a:cubicBezTo>
                  <a:cubicBezTo>
                    <a:pt x="231820" y="1614153"/>
                    <a:pt x="195329" y="1528293"/>
                    <a:pt x="167425" y="1481071"/>
                  </a:cubicBezTo>
                  <a:cubicBezTo>
                    <a:pt x="139521" y="1433849"/>
                    <a:pt x="92298" y="1425263"/>
                    <a:pt x="64394" y="1378040"/>
                  </a:cubicBezTo>
                  <a:cubicBezTo>
                    <a:pt x="36490" y="1330817"/>
                    <a:pt x="0" y="1244958"/>
                    <a:pt x="0" y="1197735"/>
                  </a:cubicBezTo>
                  <a:cubicBezTo>
                    <a:pt x="0" y="1150512"/>
                    <a:pt x="42929" y="1135487"/>
                    <a:pt x="64394" y="1094704"/>
                  </a:cubicBezTo>
                  <a:cubicBezTo>
                    <a:pt x="85859" y="1053921"/>
                    <a:pt x="103031" y="1013138"/>
                    <a:pt x="128789" y="953037"/>
                  </a:cubicBezTo>
                  <a:cubicBezTo>
                    <a:pt x="154547" y="892936"/>
                    <a:pt x="199623" y="796344"/>
                    <a:pt x="218941" y="734096"/>
                  </a:cubicBezTo>
                  <a:cubicBezTo>
                    <a:pt x="238259" y="671848"/>
                    <a:pt x="208208" y="622479"/>
                    <a:pt x="244698" y="579549"/>
                  </a:cubicBezTo>
                  <a:cubicBezTo>
                    <a:pt x="281188" y="536619"/>
                    <a:pt x="386367" y="504422"/>
                    <a:pt x="437882" y="476518"/>
                  </a:cubicBezTo>
                  <a:cubicBezTo>
                    <a:pt x="489397" y="448614"/>
                    <a:pt x="530180" y="444321"/>
                    <a:pt x="553791" y="412124"/>
                  </a:cubicBezTo>
                  <a:cubicBezTo>
                    <a:pt x="577402" y="379927"/>
                    <a:pt x="551645" y="324118"/>
                    <a:pt x="579549" y="283335"/>
                  </a:cubicBezTo>
                  <a:cubicBezTo>
                    <a:pt x="607453" y="242552"/>
                    <a:pt x="693313" y="214648"/>
                    <a:pt x="721217" y="167426"/>
                  </a:cubicBezTo>
                  <a:cubicBezTo>
                    <a:pt x="749121" y="120204"/>
                    <a:pt x="748048" y="60102"/>
                    <a:pt x="746975" y="0"/>
                  </a:cubicBezTo>
                </a:path>
              </a:pathLst>
            </a:custGeom>
            <a:noFill/>
            <a:ln w="57150">
              <a:solidFill>
                <a:srgbClr val="FF0000"/>
              </a:solidFill>
            </a:ln>
          </p:spPr>
          <p:txBody>
            <a:bodyPr rtlCol="0" anchor="ctr"/>
            <a:lstStyle/>
            <a:p>
              <a:pPr algn="ctr"/>
              <a:endParaRPr lang="en-US"/>
            </a:p>
          </p:txBody>
        </p:sp>
        <p:sp>
          <p:nvSpPr>
            <p:cNvPr id="15" name="Oval 14"/>
            <p:cNvSpPr/>
            <p:nvPr/>
          </p:nvSpPr>
          <p:spPr>
            <a:xfrm>
              <a:off x="4420053" y="1107309"/>
              <a:ext cx="535714" cy="519351"/>
            </a:xfrm>
            <a:prstGeom prst="ellipse">
              <a:avLst/>
            </a:prstGeom>
            <a:solidFill>
              <a:schemeClr val="bg1"/>
            </a:solidFill>
            <a:ln>
              <a:solidFill>
                <a:schemeClr val="tx1"/>
              </a:solidFill>
            </a:ln>
          </p:spPr>
          <p:txBody>
            <a:bodyPr wrap="square" lIns="0" tIns="0" rIns="0" bIns="0" rtlCol="0" anchor="ctr">
              <a:spAutoFit/>
            </a:bodyPr>
            <a:lstStyle/>
            <a:p>
              <a:pPr algn="ctr"/>
              <a:r>
                <a:rPr lang="en-US" sz="24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3</a:t>
              </a:r>
            </a:p>
          </p:txBody>
        </p:sp>
      </p:grpSp>
      <p:sp>
        <p:nvSpPr>
          <p:cNvPr id="20" name="Oval 19"/>
          <p:cNvSpPr/>
          <p:nvPr/>
        </p:nvSpPr>
        <p:spPr>
          <a:xfrm>
            <a:off x="5156748" y="1743135"/>
            <a:ext cx="535714" cy="519351"/>
          </a:xfrm>
          <a:prstGeom prst="ellipse">
            <a:avLst/>
          </a:prstGeom>
          <a:solidFill>
            <a:schemeClr val="bg1"/>
          </a:solidFill>
          <a:ln>
            <a:solidFill>
              <a:schemeClr val="tx1"/>
            </a:solidFill>
          </a:ln>
        </p:spPr>
        <p:txBody>
          <a:bodyPr wrap="square" lIns="0" tIns="0" rIns="0" bIns="0" rtlCol="0" anchor="ctr">
            <a:spAutoFit/>
          </a:bodyPr>
          <a:lstStyle/>
          <a:p>
            <a:pPr algn="ctr"/>
            <a:r>
              <a:rPr lang="en-US" sz="24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1A</a:t>
            </a:r>
          </a:p>
        </p:txBody>
      </p:sp>
      <p:sp>
        <p:nvSpPr>
          <p:cNvPr id="21" name="Oval 20"/>
          <p:cNvSpPr/>
          <p:nvPr/>
        </p:nvSpPr>
        <p:spPr>
          <a:xfrm>
            <a:off x="3688807" y="3012226"/>
            <a:ext cx="951854" cy="779026"/>
          </a:xfrm>
          <a:prstGeom prst="ellipse">
            <a:avLst/>
          </a:prstGeom>
          <a:solidFill>
            <a:schemeClr val="bg1"/>
          </a:solidFill>
          <a:ln>
            <a:solidFill>
              <a:schemeClr val="tx1"/>
            </a:solidFill>
          </a:ln>
        </p:spPr>
        <p:txBody>
          <a:bodyPr wrap="square" lIns="0" tIns="0" rIns="0" bIns="0" rtlCol="0" anchor="ctr">
            <a:spAutoFit/>
          </a:bodyPr>
          <a:lstStyle/>
          <a:p>
            <a:pPr algn="ctr"/>
            <a:r>
              <a:rPr lang="en-US" b="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Đường</a:t>
            </a:r>
            <a:r>
              <a:rPr lang="en-US"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HCM</a:t>
            </a:r>
            <a:endParaRPr lang="en-US"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1" name="Oval 10"/>
          <p:cNvSpPr/>
          <p:nvPr/>
        </p:nvSpPr>
        <p:spPr>
          <a:xfrm>
            <a:off x="4518910" y="2418558"/>
            <a:ext cx="317123" cy="275710"/>
          </a:xfrm>
          <a:prstGeom prst="ellipse">
            <a:avLst/>
          </a:prstGeom>
          <a:solidFill>
            <a:srgbClr val="002060"/>
          </a:solidFill>
        </p:spPr>
        <p:txBody>
          <a:bodyPr wrap="square" rtlCol="0" anchor="ctr">
            <a:spAutoFit/>
          </a:bodyPr>
          <a:lstStyle/>
          <a:p>
            <a:pPr algn="just"/>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50699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1"/>
          <p:cNvPicPr>
            <a:picLocks noChangeAspect="1" noChangeArrowheads="1"/>
          </p:cNvPicPr>
          <p:nvPr/>
        </p:nvPicPr>
        <p:blipFill rotWithShape="1">
          <a:blip r:embed="rId2">
            <a:extLst>
              <a:ext uri="{28A0092B-C50C-407E-A947-70E740481C1C}">
                <a14:useLocalDpi xmlns:a14="http://schemas.microsoft.com/office/drawing/2010/main" val="0"/>
              </a:ext>
            </a:extLst>
          </a:blip>
          <a:srcRect t="58440"/>
          <a:stretch/>
        </p:blipFill>
        <p:spPr bwMode="auto">
          <a:xfrm>
            <a:off x="0" y="31532"/>
            <a:ext cx="11966029" cy="6705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Freeform 3"/>
          <p:cNvSpPr/>
          <p:nvPr/>
        </p:nvSpPr>
        <p:spPr>
          <a:xfrm>
            <a:off x="4776952" y="2443655"/>
            <a:ext cx="1024758" cy="852014"/>
          </a:xfrm>
          <a:custGeom>
            <a:avLst/>
            <a:gdLst>
              <a:gd name="connsiteX0" fmla="*/ 1024758 w 1024758"/>
              <a:gd name="connsiteY0" fmla="*/ 772511 h 852014"/>
              <a:gd name="connsiteX1" fmla="*/ 804041 w 1024758"/>
              <a:gd name="connsiteY1" fmla="*/ 851338 h 852014"/>
              <a:gd name="connsiteX2" fmla="*/ 646386 w 1024758"/>
              <a:gd name="connsiteY2" fmla="*/ 804042 h 852014"/>
              <a:gd name="connsiteX3" fmla="*/ 488731 w 1024758"/>
              <a:gd name="connsiteY3" fmla="*/ 693683 h 852014"/>
              <a:gd name="connsiteX4" fmla="*/ 362607 w 1024758"/>
              <a:gd name="connsiteY4" fmla="*/ 630621 h 852014"/>
              <a:gd name="connsiteX5" fmla="*/ 252248 w 1024758"/>
              <a:gd name="connsiteY5" fmla="*/ 599090 h 852014"/>
              <a:gd name="connsiteX6" fmla="*/ 141889 w 1024758"/>
              <a:gd name="connsiteY6" fmla="*/ 268014 h 852014"/>
              <a:gd name="connsiteX7" fmla="*/ 0 w 1024758"/>
              <a:gd name="connsiteY7" fmla="*/ 0 h 852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24758" h="852014">
                <a:moveTo>
                  <a:pt x="1024758" y="772511"/>
                </a:moveTo>
                <a:cubicBezTo>
                  <a:pt x="945930" y="809297"/>
                  <a:pt x="867103" y="846083"/>
                  <a:pt x="804041" y="851338"/>
                </a:cubicBezTo>
                <a:cubicBezTo>
                  <a:pt x="740979" y="856593"/>
                  <a:pt x="698938" y="830318"/>
                  <a:pt x="646386" y="804042"/>
                </a:cubicBezTo>
                <a:cubicBezTo>
                  <a:pt x="593834" y="777766"/>
                  <a:pt x="536027" y="722586"/>
                  <a:pt x="488731" y="693683"/>
                </a:cubicBezTo>
                <a:cubicBezTo>
                  <a:pt x="441434" y="664779"/>
                  <a:pt x="402021" y="646386"/>
                  <a:pt x="362607" y="630621"/>
                </a:cubicBezTo>
                <a:cubicBezTo>
                  <a:pt x="323193" y="614856"/>
                  <a:pt x="289034" y="659524"/>
                  <a:pt x="252248" y="599090"/>
                </a:cubicBezTo>
                <a:cubicBezTo>
                  <a:pt x="215462" y="538655"/>
                  <a:pt x="183930" y="367862"/>
                  <a:pt x="141889" y="268014"/>
                </a:cubicBezTo>
                <a:cubicBezTo>
                  <a:pt x="99848" y="168166"/>
                  <a:pt x="49924" y="84083"/>
                  <a:pt x="0" y="0"/>
                </a:cubicBezTo>
              </a:path>
            </a:pathLst>
          </a:custGeom>
          <a:noFill/>
        </p:spPr>
        <p:txBody>
          <a:bodyPr rtlCol="0" anchor="ctr"/>
          <a:lstStyle/>
          <a:p>
            <a:pPr algn="ctr"/>
            <a:endParaRPr lang="en-US"/>
          </a:p>
        </p:txBody>
      </p:sp>
      <p:grpSp>
        <p:nvGrpSpPr>
          <p:cNvPr id="16" name="Group 15"/>
          <p:cNvGrpSpPr/>
          <p:nvPr/>
        </p:nvGrpSpPr>
        <p:grpSpPr>
          <a:xfrm>
            <a:off x="4655820" y="2324100"/>
            <a:ext cx="944880" cy="1083011"/>
            <a:chOff x="4655820" y="2324100"/>
            <a:chExt cx="944880" cy="1083011"/>
          </a:xfrm>
        </p:grpSpPr>
        <p:sp>
          <p:nvSpPr>
            <p:cNvPr id="14" name="Freeform 13"/>
            <p:cNvSpPr/>
            <p:nvPr/>
          </p:nvSpPr>
          <p:spPr>
            <a:xfrm>
              <a:off x="4655820" y="2324100"/>
              <a:ext cx="944880" cy="887730"/>
            </a:xfrm>
            <a:custGeom>
              <a:avLst/>
              <a:gdLst>
                <a:gd name="connsiteX0" fmla="*/ 944880 w 944880"/>
                <a:gd name="connsiteY0" fmla="*/ 864870 h 887730"/>
                <a:gd name="connsiteX1" fmla="*/ 822960 w 944880"/>
                <a:gd name="connsiteY1" fmla="*/ 868680 h 887730"/>
                <a:gd name="connsiteX2" fmla="*/ 769620 w 944880"/>
                <a:gd name="connsiteY2" fmla="*/ 887730 h 887730"/>
                <a:gd name="connsiteX3" fmla="*/ 533400 w 944880"/>
                <a:gd name="connsiteY3" fmla="*/ 826770 h 887730"/>
                <a:gd name="connsiteX4" fmla="*/ 445770 w 944880"/>
                <a:gd name="connsiteY4" fmla="*/ 701040 h 887730"/>
                <a:gd name="connsiteX5" fmla="*/ 388620 w 944880"/>
                <a:gd name="connsiteY5" fmla="*/ 678180 h 887730"/>
                <a:gd name="connsiteX6" fmla="*/ 300990 w 944880"/>
                <a:gd name="connsiteY6" fmla="*/ 533400 h 887730"/>
                <a:gd name="connsiteX7" fmla="*/ 240030 w 944880"/>
                <a:gd name="connsiteY7" fmla="*/ 377190 h 887730"/>
                <a:gd name="connsiteX8" fmla="*/ 175260 w 944880"/>
                <a:gd name="connsiteY8" fmla="*/ 152400 h 887730"/>
                <a:gd name="connsiteX9" fmla="*/ 53340 w 944880"/>
                <a:gd name="connsiteY9" fmla="*/ 26670 h 887730"/>
                <a:gd name="connsiteX10" fmla="*/ 0 w 944880"/>
                <a:gd name="connsiteY10" fmla="*/ 0 h 88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44880" h="887730">
                  <a:moveTo>
                    <a:pt x="944880" y="864870"/>
                  </a:moveTo>
                  <a:lnTo>
                    <a:pt x="822960" y="868680"/>
                  </a:lnTo>
                  <a:lnTo>
                    <a:pt x="769620" y="887730"/>
                  </a:lnTo>
                  <a:lnTo>
                    <a:pt x="533400" y="826770"/>
                  </a:lnTo>
                  <a:lnTo>
                    <a:pt x="445770" y="701040"/>
                  </a:lnTo>
                  <a:lnTo>
                    <a:pt x="388620" y="678180"/>
                  </a:lnTo>
                  <a:lnTo>
                    <a:pt x="300990" y="533400"/>
                  </a:lnTo>
                  <a:lnTo>
                    <a:pt x="240030" y="377190"/>
                  </a:lnTo>
                  <a:lnTo>
                    <a:pt x="175260" y="152400"/>
                  </a:lnTo>
                  <a:lnTo>
                    <a:pt x="53340" y="26670"/>
                  </a:lnTo>
                  <a:lnTo>
                    <a:pt x="0" y="0"/>
                  </a:lnTo>
                </a:path>
              </a:pathLst>
            </a:custGeom>
            <a:noFill/>
            <a:ln w="57150">
              <a:solidFill>
                <a:srgbClr val="FF0000"/>
              </a:solidFill>
            </a:ln>
          </p:spPr>
          <p:txBody>
            <a:bodyPr rtlCol="0" anchor="ctr"/>
            <a:lstStyle/>
            <a:p>
              <a:pPr algn="ctr"/>
              <a:endParaRPr lang="en-US"/>
            </a:p>
          </p:txBody>
        </p:sp>
        <p:pic>
          <p:nvPicPr>
            <p:cNvPr id="15" name="Picture 14"/>
            <p:cNvPicPr>
              <a:picLocks noChangeAspect="1"/>
            </p:cNvPicPr>
            <p:nvPr/>
          </p:nvPicPr>
          <p:blipFill>
            <a:blip r:embed="rId3"/>
            <a:stretch>
              <a:fillRect/>
            </a:stretch>
          </p:blipFill>
          <p:spPr>
            <a:xfrm>
              <a:off x="5008823" y="3016549"/>
              <a:ext cx="566977" cy="390562"/>
            </a:xfrm>
            <a:prstGeom prst="rect">
              <a:avLst/>
            </a:prstGeom>
          </p:spPr>
        </p:pic>
      </p:grpSp>
      <p:grpSp>
        <p:nvGrpSpPr>
          <p:cNvPr id="21" name="Group 20"/>
          <p:cNvGrpSpPr/>
          <p:nvPr/>
        </p:nvGrpSpPr>
        <p:grpSpPr>
          <a:xfrm>
            <a:off x="5779770" y="2282190"/>
            <a:ext cx="1687830" cy="963930"/>
            <a:chOff x="5779770" y="2282190"/>
            <a:chExt cx="1687830" cy="963930"/>
          </a:xfrm>
        </p:grpSpPr>
        <p:sp>
          <p:nvSpPr>
            <p:cNvPr id="18" name="Freeform 17"/>
            <p:cNvSpPr/>
            <p:nvPr/>
          </p:nvSpPr>
          <p:spPr>
            <a:xfrm>
              <a:off x="5779770" y="2282190"/>
              <a:ext cx="1687830" cy="963930"/>
            </a:xfrm>
            <a:custGeom>
              <a:avLst/>
              <a:gdLst>
                <a:gd name="connsiteX0" fmla="*/ 0 w 1687830"/>
                <a:gd name="connsiteY0" fmla="*/ 963930 h 963930"/>
                <a:gd name="connsiteX1" fmla="*/ 137160 w 1687830"/>
                <a:gd name="connsiteY1" fmla="*/ 895350 h 963930"/>
                <a:gd name="connsiteX2" fmla="*/ 259080 w 1687830"/>
                <a:gd name="connsiteY2" fmla="*/ 933450 h 963930"/>
                <a:gd name="connsiteX3" fmla="*/ 350520 w 1687830"/>
                <a:gd name="connsiteY3" fmla="*/ 842010 h 963930"/>
                <a:gd name="connsiteX4" fmla="*/ 586740 w 1687830"/>
                <a:gd name="connsiteY4" fmla="*/ 693420 h 963930"/>
                <a:gd name="connsiteX5" fmla="*/ 773430 w 1687830"/>
                <a:gd name="connsiteY5" fmla="*/ 499110 h 963930"/>
                <a:gd name="connsiteX6" fmla="*/ 1173480 w 1687830"/>
                <a:gd name="connsiteY6" fmla="*/ 361950 h 963930"/>
                <a:gd name="connsiteX7" fmla="*/ 1558290 w 1687830"/>
                <a:gd name="connsiteY7" fmla="*/ 281940 h 963930"/>
                <a:gd name="connsiteX8" fmla="*/ 1626870 w 1687830"/>
                <a:gd name="connsiteY8" fmla="*/ 175260 h 963930"/>
                <a:gd name="connsiteX9" fmla="*/ 1687830 w 1687830"/>
                <a:gd name="connsiteY9" fmla="*/ 0 h 963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7830" h="963930">
                  <a:moveTo>
                    <a:pt x="0" y="963930"/>
                  </a:moveTo>
                  <a:lnTo>
                    <a:pt x="137160" y="895350"/>
                  </a:lnTo>
                  <a:lnTo>
                    <a:pt x="259080" y="933450"/>
                  </a:lnTo>
                  <a:lnTo>
                    <a:pt x="350520" y="842010"/>
                  </a:lnTo>
                  <a:lnTo>
                    <a:pt x="586740" y="693420"/>
                  </a:lnTo>
                  <a:lnTo>
                    <a:pt x="773430" y="499110"/>
                  </a:lnTo>
                  <a:lnTo>
                    <a:pt x="1173480" y="361950"/>
                  </a:lnTo>
                  <a:lnTo>
                    <a:pt x="1558290" y="281940"/>
                  </a:lnTo>
                  <a:lnTo>
                    <a:pt x="1626870" y="175260"/>
                  </a:lnTo>
                  <a:lnTo>
                    <a:pt x="1687830" y="0"/>
                  </a:lnTo>
                </a:path>
              </a:pathLst>
            </a:custGeom>
            <a:noFill/>
            <a:ln w="57150">
              <a:solidFill>
                <a:srgbClr val="FF0000"/>
              </a:solidFill>
            </a:ln>
          </p:spPr>
          <p:txBody>
            <a:bodyPr rtlCol="0" anchor="ctr"/>
            <a:lstStyle/>
            <a:p>
              <a:pPr algn="ctr"/>
              <a:endParaRPr lang="en-US"/>
            </a:p>
          </p:txBody>
        </p:sp>
        <p:pic>
          <p:nvPicPr>
            <p:cNvPr id="20" name="Picture 19"/>
            <p:cNvPicPr>
              <a:picLocks noChangeAspect="1"/>
            </p:cNvPicPr>
            <p:nvPr/>
          </p:nvPicPr>
          <p:blipFill>
            <a:blip r:embed="rId4"/>
            <a:stretch>
              <a:fillRect/>
            </a:stretch>
          </p:blipFill>
          <p:spPr>
            <a:xfrm>
              <a:off x="6411777" y="2561842"/>
              <a:ext cx="566977" cy="404626"/>
            </a:xfrm>
            <a:prstGeom prst="rect">
              <a:avLst/>
            </a:prstGeom>
          </p:spPr>
        </p:pic>
      </p:grpSp>
      <p:grpSp>
        <p:nvGrpSpPr>
          <p:cNvPr id="26" name="Group 25"/>
          <p:cNvGrpSpPr/>
          <p:nvPr/>
        </p:nvGrpSpPr>
        <p:grpSpPr>
          <a:xfrm>
            <a:off x="5569170" y="0"/>
            <a:ext cx="1705525" cy="3238618"/>
            <a:chOff x="5569170" y="0"/>
            <a:chExt cx="1705525" cy="3238618"/>
          </a:xfrm>
        </p:grpSpPr>
        <p:sp>
          <p:nvSpPr>
            <p:cNvPr id="8" name="Freeform 7"/>
            <p:cNvSpPr/>
            <p:nvPr/>
          </p:nvSpPr>
          <p:spPr>
            <a:xfrm>
              <a:off x="5569170" y="0"/>
              <a:ext cx="1705525" cy="3238618"/>
            </a:xfrm>
            <a:custGeom>
              <a:avLst/>
              <a:gdLst>
                <a:gd name="connsiteX0" fmla="*/ 1414954 w 1705525"/>
                <a:gd name="connsiteY0" fmla="*/ 0 h 3238618"/>
                <a:gd name="connsiteX1" fmla="*/ 1430720 w 1705525"/>
                <a:gd name="connsiteY1" fmla="*/ 220717 h 3238618"/>
                <a:gd name="connsiteX2" fmla="*/ 1430720 w 1705525"/>
                <a:gd name="connsiteY2" fmla="*/ 425669 h 3238618"/>
                <a:gd name="connsiteX3" fmla="*/ 1556844 w 1705525"/>
                <a:gd name="connsiteY3" fmla="*/ 646386 h 3238618"/>
                <a:gd name="connsiteX4" fmla="*/ 1572609 w 1705525"/>
                <a:gd name="connsiteY4" fmla="*/ 867103 h 3238618"/>
                <a:gd name="connsiteX5" fmla="*/ 1635671 w 1705525"/>
                <a:gd name="connsiteY5" fmla="*/ 1008993 h 3238618"/>
                <a:gd name="connsiteX6" fmla="*/ 1682968 w 1705525"/>
                <a:gd name="connsiteY6" fmla="*/ 1277007 h 3238618"/>
                <a:gd name="connsiteX7" fmla="*/ 1698733 w 1705525"/>
                <a:gd name="connsiteY7" fmla="*/ 1403131 h 3238618"/>
                <a:gd name="connsiteX8" fmla="*/ 1572609 w 1705525"/>
                <a:gd name="connsiteY8" fmla="*/ 1450428 h 3238618"/>
                <a:gd name="connsiteX9" fmla="*/ 1493782 w 1705525"/>
                <a:gd name="connsiteY9" fmla="*/ 1513490 h 3238618"/>
                <a:gd name="connsiteX10" fmla="*/ 1336127 w 1705525"/>
                <a:gd name="connsiteY10" fmla="*/ 1639614 h 3238618"/>
                <a:gd name="connsiteX11" fmla="*/ 1146940 w 1705525"/>
                <a:gd name="connsiteY11" fmla="*/ 1702676 h 3238618"/>
                <a:gd name="connsiteX12" fmla="*/ 1020816 w 1705525"/>
                <a:gd name="connsiteY12" fmla="*/ 1828800 h 3238618"/>
                <a:gd name="connsiteX13" fmla="*/ 1005051 w 1705525"/>
                <a:gd name="connsiteY13" fmla="*/ 1986455 h 3238618"/>
                <a:gd name="connsiteX14" fmla="*/ 1068113 w 1705525"/>
                <a:gd name="connsiteY14" fmla="*/ 2065283 h 3238618"/>
                <a:gd name="connsiteX15" fmla="*/ 1068113 w 1705525"/>
                <a:gd name="connsiteY15" fmla="*/ 2222938 h 3238618"/>
                <a:gd name="connsiteX16" fmla="*/ 831630 w 1705525"/>
                <a:gd name="connsiteY16" fmla="*/ 2286000 h 3238618"/>
                <a:gd name="connsiteX17" fmla="*/ 658209 w 1705525"/>
                <a:gd name="connsiteY17" fmla="*/ 2333297 h 3238618"/>
                <a:gd name="connsiteX18" fmla="*/ 453258 w 1705525"/>
                <a:gd name="connsiteY18" fmla="*/ 2490952 h 3238618"/>
                <a:gd name="connsiteX19" fmla="*/ 390196 w 1705525"/>
                <a:gd name="connsiteY19" fmla="*/ 2601310 h 3238618"/>
                <a:gd name="connsiteX20" fmla="*/ 216775 w 1705525"/>
                <a:gd name="connsiteY20" fmla="*/ 2680138 h 3238618"/>
                <a:gd name="connsiteX21" fmla="*/ 106416 w 1705525"/>
                <a:gd name="connsiteY21" fmla="*/ 2900855 h 3238618"/>
                <a:gd name="connsiteX22" fmla="*/ 11823 w 1705525"/>
                <a:gd name="connsiteY22" fmla="*/ 3026979 h 3238618"/>
                <a:gd name="connsiteX23" fmla="*/ 11823 w 1705525"/>
                <a:gd name="connsiteY23" fmla="*/ 3231931 h 3238618"/>
                <a:gd name="connsiteX24" fmla="*/ 106416 w 1705525"/>
                <a:gd name="connsiteY24" fmla="*/ 3168869 h 3238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705525" h="3238618">
                  <a:moveTo>
                    <a:pt x="1414954" y="0"/>
                  </a:moveTo>
                  <a:cubicBezTo>
                    <a:pt x="1421523" y="74886"/>
                    <a:pt x="1428092" y="149772"/>
                    <a:pt x="1430720" y="220717"/>
                  </a:cubicBezTo>
                  <a:cubicBezTo>
                    <a:pt x="1433348" y="291662"/>
                    <a:pt x="1409699" y="354724"/>
                    <a:pt x="1430720" y="425669"/>
                  </a:cubicBezTo>
                  <a:cubicBezTo>
                    <a:pt x="1451741" y="496614"/>
                    <a:pt x="1533196" y="572814"/>
                    <a:pt x="1556844" y="646386"/>
                  </a:cubicBezTo>
                  <a:cubicBezTo>
                    <a:pt x="1580492" y="719958"/>
                    <a:pt x="1559471" y="806669"/>
                    <a:pt x="1572609" y="867103"/>
                  </a:cubicBezTo>
                  <a:cubicBezTo>
                    <a:pt x="1585747" y="927538"/>
                    <a:pt x="1617278" y="940676"/>
                    <a:pt x="1635671" y="1008993"/>
                  </a:cubicBezTo>
                  <a:cubicBezTo>
                    <a:pt x="1654064" y="1077310"/>
                    <a:pt x="1672458" y="1211317"/>
                    <a:pt x="1682968" y="1277007"/>
                  </a:cubicBezTo>
                  <a:cubicBezTo>
                    <a:pt x="1693478" y="1342697"/>
                    <a:pt x="1717126" y="1374228"/>
                    <a:pt x="1698733" y="1403131"/>
                  </a:cubicBezTo>
                  <a:cubicBezTo>
                    <a:pt x="1680340" y="1432034"/>
                    <a:pt x="1606768" y="1432035"/>
                    <a:pt x="1572609" y="1450428"/>
                  </a:cubicBezTo>
                  <a:cubicBezTo>
                    <a:pt x="1538451" y="1468821"/>
                    <a:pt x="1493782" y="1513490"/>
                    <a:pt x="1493782" y="1513490"/>
                  </a:cubicBezTo>
                  <a:cubicBezTo>
                    <a:pt x="1454368" y="1545021"/>
                    <a:pt x="1393934" y="1608083"/>
                    <a:pt x="1336127" y="1639614"/>
                  </a:cubicBezTo>
                  <a:cubicBezTo>
                    <a:pt x="1278320" y="1671145"/>
                    <a:pt x="1199492" y="1671145"/>
                    <a:pt x="1146940" y="1702676"/>
                  </a:cubicBezTo>
                  <a:cubicBezTo>
                    <a:pt x="1094388" y="1734207"/>
                    <a:pt x="1044464" y="1781504"/>
                    <a:pt x="1020816" y="1828800"/>
                  </a:cubicBezTo>
                  <a:cubicBezTo>
                    <a:pt x="997168" y="1876097"/>
                    <a:pt x="997168" y="1947041"/>
                    <a:pt x="1005051" y="1986455"/>
                  </a:cubicBezTo>
                  <a:cubicBezTo>
                    <a:pt x="1012934" y="2025869"/>
                    <a:pt x="1057603" y="2025869"/>
                    <a:pt x="1068113" y="2065283"/>
                  </a:cubicBezTo>
                  <a:cubicBezTo>
                    <a:pt x="1078623" y="2104697"/>
                    <a:pt x="1107527" y="2186152"/>
                    <a:pt x="1068113" y="2222938"/>
                  </a:cubicBezTo>
                  <a:cubicBezTo>
                    <a:pt x="1028699" y="2259724"/>
                    <a:pt x="831630" y="2286000"/>
                    <a:pt x="831630" y="2286000"/>
                  </a:cubicBezTo>
                  <a:cubicBezTo>
                    <a:pt x="763313" y="2304393"/>
                    <a:pt x="721271" y="2299138"/>
                    <a:pt x="658209" y="2333297"/>
                  </a:cubicBezTo>
                  <a:cubicBezTo>
                    <a:pt x="595147" y="2367456"/>
                    <a:pt x="497927" y="2446283"/>
                    <a:pt x="453258" y="2490952"/>
                  </a:cubicBezTo>
                  <a:cubicBezTo>
                    <a:pt x="408589" y="2535621"/>
                    <a:pt x="429610" y="2569779"/>
                    <a:pt x="390196" y="2601310"/>
                  </a:cubicBezTo>
                  <a:cubicBezTo>
                    <a:pt x="350782" y="2632841"/>
                    <a:pt x="264072" y="2630214"/>
                    <a:pt x="216775" y="2680138"/>
                  </a:cubicBezTo>
                  <a:cubicBezTo>
                    <a:pt x="169478" y="2730062"/>
                    <a:pt x="140575" y="2843048"/>
                    <a:pt x="106416" y="2900855"/>
                  </a:cubicBezTo>
                  <a:cubicBezTo>
                    <a:pt x="72257" y="2958662"/>
                    <a:pt x="27588" y="2971800"/>
                    <a:pt x="11823" y="3026979"/>
                  </a:cubicBezTo>
                  <a:cubicBezTo>
                    <a:pt x="-3942" y="3082158"/>
                    <a:pt x="-3942" y="3208283"/>
                    <a:pt x="11823" y="3231931"/>
                  </a:cubicBezTo>
                  <a:cubicBezTo>
                    <a:pt x="27588" y="3255579"/>
                    <a:pt x="67002" y="3212224"/>
                    <a:pt x="106416" y="3168869"/>
                  </a:cubicBezTo>
                </a:path>
              </a:pathLst>
            </a:custGeom>
            <a:noFill/>
            <a:ln w="57150">
              <a:solidFill>
                <a:srgbClr val="FF0000"/>
              </a:solidFill>
            </a:ln>
          </p:spPr>
          <p:txBody>
            <a:bodyPr rtlCol="0" anchor="ctr"/>
            <a:lstStyle/>
            <a:p>
              <a:pPr algn="ctr"/>
              <a:endParaRPr lang="en-US"/>
            </a:p>
          </p:txBody>
        </p:sp>
        <p:pic>
          <p:nvPicPr>
            <p:cNvPr id="25" name="Picture 24"/>
            <p:cNvPicPr>
              <a:picLocks noChangeAspect="1"/>
            </p:cNvPicPr>
            <p:nvPr/>
          </p:nvPicPr>
          <p:blipFill>
            <a:blip r:embed="rId5"/>
            <a:stretch>
              <a:fillRect/>
            </a:stretch>
          </p:blipFill>
          <p:spPr>
            <a:xfrm>
              <a:off x="5797410" y="2227131"/>
              <a:ext cx="600963" cy="433047"/>
            </a:xfrm>
            <a:prstGeom prst="rect">
              <a:avLst/>
            </a:prstGeom>
          </p:spPr>
        </p:pic>
      </p:grpSp>
      <p:grpSp>
        <p:nvGrpSpPr>
          <p:cNvPr id="29" name="Group 28"/>
          <p:cNvGrpSpPr/>
          <p:nvPr/>
        </p:nvGrpSpPr>
        <p:grpSpPr>
          <a:xfrm>
            <a:off x="3706368" y="2829888"/>
            <a:ext cx="4230624" cy="2626032"/>
            <a:chOff x="3706368" y="2829888"/>
            <a:chExt cx="4230624" cy="2626032"/>
          </a:xfrm>
        </p:grpSpPr>
        <p:sp>
          <p:nvSpPr>
            <p:cNvPr id="23" name="Freeform 22"/>
            <p:cNvSpPr/>
            <p:nvPr/>
          </p:nvSpPr>
          <p:spPr>
            <a:xfrm>
              <a:off x="3706368" y="2846832"/>
              <a:ext cx="4230624" cy="2609088"/>
            </a:xfrm>
            <a:custGeom>
              <a:avLst/>
              <a:gdLst>
                <a:gd name="connsiteX0" fmla="*/ 4230624 w 4230624"/>
                <a:gd name="connsiteY0" fmla="*/ 0 h 2609088"/>
                <a:gd name="connsiteX1" fmla="*/ 4066032 w 4230624"/>
                <a:gd name="connsiteY1" fmla="*/ 128016 h 2609088"/>
                <a:gd name="connsiteX2" fmla="*/ 3858768 w 4230624"/>
                <a:gd name="connsiteY2" fmla="*/ 128016 h 2609088"/>
                <a:gd name="connsiteX3" fmla="*/ 3547872 w 4230624"/>
                <a:gd name="connsiteY3" fmla="*/ 274320 h 2609088"/>
                <a:gd name="connsiteX4" fmla="*/ 3493008 w 4230624"/>
                <a:gd name="connsiteY4" fmla="*/ 402336 h 2609088"/>
                <a:gd name="connsiteX5" fmla="*/ 3157728 w 4230624"/>
                <a:gd name="connsiteY5" fmla="*/ 487680 h 2609088"/>
                <a:gd name="connsiteX6" fmla="*/ 2791968 w 4230624"/>
                <a:gd name="connsiteY6" fmla="*/ 530352 h 2609088"/>
                <a:gd name="connsiteX7" fmla="*/ 2535936 w 4230624"/>
                <a:gd name="connsiteY7" fmla="*/ 445008 h 2609088"/>
                <a:gd name="connsiteX8" fmla="*/ 2194560 w 4230624"/>
                <a:gd name="connsiteY8" fmla="*/ 390144 h 2609088"/>
                <a:gd name="connsiteX9" fmla="*/ 1950720 w 4230624"/>
                <a:gd name="connsiteY9" fmla="*/ 384048 h 2609088"/>
                <a:gd name="connsiteX10" fmla="*/ 1767840 w 4230624"/>
                <a:gd name="connsiteY10" fmla="*/ 597408 h 2609088"/>
                <a:gd name="connsiteX11" fmla="*/ 1706880 w 4230624"/>
                <a:gd name="connsiteY11" fmla="*/ 719328 h 2609088"/>
                <a:gd name="connsiteX12" fmla="*/ 1572768 w 4230624"/>
                <a:gd name="connsiteY12" fmla="*/ 798576 h 2609088"/>
                <a:gd name="connsiteX13" fmla="*/ 1463040 w 4230624"/>
                <a:gd name="connsiteY13" fmla="*/ 1030224 h 2609088"/>
                <a:gd name="connsiteX14" fmla="*/ 1176528 w 4230624"/>
                <a:gd name="connsiteY14" fmla="*/ 938784 h 2609088"/>
                <a:gd name="connsiteX15" fmla="*/ 1005840 w 4230624"/>
                <a:gd name="connsiteY15" fmla="*/ 1139952 h 2609088"/>
                <a:gd name="connsiteX16" fmla="*/ 859536 w 4230624"/>
                <a:gd name="connsiteY16" fmla="*/ 1322832 h 2609088"/>
                <a:gd name="connsiteX17" fmla="*/ 1005840 w 4230624"/>
                <a:gd name="connsiteY17" fmla="*/ 1194816 h 2609088"/>
                <a:gd name="connsiteX18" fmla="*/ 792480 w 4230624"/>
                <a:gd name="connsiteY18" fmla="*/ 1347216 h 2609088"/>
                <a:gd name="connsiteX19" fmla="*/ 957072 w 4230624"/>
                <a:gd name="connsiteY19" fmla="*/ 1536192 h 2609088"/>
                <a:gd name="connsiteX20" fmla="*/ 1109472 w 4230624"/>
                <a:gd name="connsiteY20" fmla="*/ 1676400 h 2609088"/>
                <a:gd name="connsiteX21" fmla="*/ 896112 w 4230624"/>
                <a:gd name="connsiteY21" fmla="*/ 1871472 h 2609088"/>
                <a:gd name="connsiteX22" fmla="*/ 786384 w 4230624"/>
                <a:gd name="connsiteY22" fmla="*/ 2060448 h 2609088"/>
                <a:gd name="connsiteX23" fmla="*/ 597408 w 4230624"/>
                <a:gd name="connsiteY23" fmla="*/ 2084832 h 2609088"/>
                <a:gd name="connsiteX24" fmla="*/ 176784 w 4230624"/>
                <a:gd name="connsiteY24" fmla="*/ 2157984 h 2609088"/>
                <a:gd name="connsiteX25" fmla="*/ 18288 w 4230624"/>
                <a:gd name="connsiteY25" fmla="*/ 2292096 h 2609088"/>
                <a:gd name="connsiteX26" fmla="*/ 0 w 4230624"/>
                <a:gd name="connsiteY26" fmla="*/ 2609088 h 2609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230624" h="2609088">
                  <a:moveTo>
                    <a:pt x="4230624" y="0"/>
                  </a:moveTo>
                  <a:lnTo>
                    <a:pt x="4066032" y="128016"/>
                  </a:lnTo>
                  <a:lnTo>
                    <a:pt x="3858768" y="128016"/>
                  </a:lnTo>
                  <a:lnTo>
                    <a:pt x="3547872" y="274320"/>
                  </a:lnTo>
                  <a:lnTo>
                    <a:pt x="3493008" y="402336"/>
                  </a:lnTo>
                  <a:lnTo>
                    <a:pt x="3157728" y="487680"/>
                  </a:lnTo>
                  <a:lnTo>
                    <a:pt x="2791968" y="530352"/>
                  </a:lnTo>
                  <a:lnTo>
                    <a:pt x="2535936" y="445008"/>
                  </a:lnTo>
                  <a:lnTo>
                    <a:pt x="2194560" y="390144"/>
                  </a:lnTo>
                  <a:lnTo>
                    <a:pt x="1950720" y="384048"/>
                  </a:lnTo>
                  <a:lnTo>
                    <a:pt x="1767840" y="597408"/>
                  </a:lnTo>
                  <a:lnTo>
                    <a:pt x="1706880" y="719328"/>
                  </a:lnTo>
                  <a:lnTo>
                    <a:pt x="1572768" y="798576"/>
                  </a:lnTo>
                  <a:lnTo>
                    <a:pt x="1463040" y="1030224"/>
                  </a:lnTo>
                  <a:lnTo>
                    <a:pt x="1176528" y="938784"/>
                  </a:lnTo>
                  <a:lnTo>
                    <a:pt x="1005840" y="1139952"/>
                  </a:lnTo>
                  <a:lnTo>
                    <a:pt x="859536" y="1322832"/>
                  </a:lnTo>
                  <a:lnTo>
                    <a:pt x="1005840" y="1194816"/>
                  </a:lnTo>
                  <a:lnTo>
                    <a:pt x="792480" y="1347216"/>
                  </a:lnTo>
                  <a:lnTo>
                    <a:pt x="957072" y="1536192"/>
                  </a:lnTo>
                  <a:lnTo>
                    <a:pt x="1109472" y="1676400"/>
                  </a:lnTo>
                  <a:lnTo>
                    <a:pt x="896112" y="1871472"/>
                  </a:lnTo>
                  <a:lnTo>
                    <a:pt x="786384" y="2060448"/>
                  </a:lnTo>
                  <a:lnTo>
                    <a:pt x="597408" y="2084832"/>
                  </a:lnTo>
                  <a:lnTo>
                    <a:pt x="176784" y="2157984"/>
                  </a:lnTo>
                  <a:lnTo>
                    <a:pt x="18288" y="2292096"/>
                  </a:lnTo>
                  <a:lnTo>
                    <a:pt x="0" y="2609088"/>
                  </a:lnTo>
                </a:path>
              </a:pathLst>
            </a:custGeom>
            <a:noFill/>
            <a:ln w="57150">
              <a:solidFill>
                <a:srgbClr val="FF0000"/>
              </a:solidFill>
            </a:ln>
          </p:spPr>
          <p:txBody>
            <a:bodyPr rtlCol="0" anchor="ctr"/>
            <a:lstStyle/>
            <a:p>
              <a:pPr algn="ctr"/>
              <a:endParaRPr lang="en-US"/>
            </a:p>
          </p:txBody>
        </p:sp>
        <p:pic>
          <p:nvPicPr>
            <p:cNvPr id="24" name="Picture 23"/>
            <p:cNvPicPr>
              <a:picLocks noChangeAspect="1"/>
            </p:cNvPicPr>
            <p:nvPr/>
          </p:nvPicPr>
          <p:blipFill>
            <a:blip r:embed="rId6"/>
            <a:stretch>
              <a:fillRect/>
            </a:stretch>
          </p:blipFill>
          <p:spPr>
            <a:xfrm>
              <a:off x="4707196" y="3641683"/>
              <a:ext cx="411671" cy="437256"/>
            </a:xfrm>
            <a:prstGeom prst="rect">
              <a:avLst/>
            </a:prstGeom>
          </p:spPr>
        </p:pic>
        <p:pic>
          <p:nvPicPr>
            <p:cNvPr id="27" name="Picture 26"/>
            <p:cNvPicPr>
              <a:picLocks noChangeAspect="1"/>
            </p:cNvPicPr>
            <p:nvPr/>
          </p:nvPicPr>
          <p:blipFill>
            <a:blip r:embed="rId6"/>
            <a:stretch>
              <a:fillRect/>
            </a:stretch>
          </p:blipFill>
          <p:spPr>
            <a:xfrm>
              <a:off x="7252248" y="2829888"/>
              <a:ext cx="411671" cy="437256"/>
            </a:xfrm>
            <a:prstGeom prst="rect">
              <a:avLst/>
            </a:prstGeom>
          </p:spPr>
        </p:pic>
      </p:grpSp>
      <p:sp>
        <p:nvSpPr>
          <p:cNvPr id="10" name="Oval 9"/>
          <p:cNvSpPr/>
          <p:nvPr/>
        </p:nvSpPr>
        <p:spPr>
          <a:xfrm>
            <a:off x="5552711" y="3182564"/>
            <a:ext cx="244699" cy="178694"/>
          </a:xfrm>
          <a:prstGeom prst="ellipse">
            <a:avLst/>
          </a:prstGeom>
          <a:solidFill>
            <a:srgbClr val="002060"/>
          </a:solidFill>
        </p:spPr>
        <p:txBody>
          <a:bodyPr wrap="square" rtlCol="0" anchor="ctr">
            <a:spAutoFit/>
          </a:bodyPr>
          <a:lstStyle/>
          <a:p>
            <a:pPr algn="just"/>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grpSp>
        <p:nvGrpSpPr>
          <p:cNvPr id="6" name="Group 5"/>
          <p:cNvGrpSpPr/>
          <p:nvPr/>
        </p:nvGrpSpPr>
        <p:grpSpPr>
          <a:xfrm>
            <a:off x="5693350" y="3339779"/>
            <a:ext cx="476878" cy="569675"/>
            <a:chOff x="5659821" y="3247697"/>
            <a:chExt cx="476878" cy="569675"/>
          </a:xfrm>
        </p:grpSpPr>
        <p:sp>
          <p:nvSpPr>
            <p:cNvPr id="9" name="Freeform 8"/>
            <p:cNvSpPr/>
            <p:nvPr/>
          </p:nvSpPr>
          <p:spPr>
            <a:xfrm>
              <a:off x="5659821" y="3247697"/>
              <a:ext cx="476878" cy="551793"/>
            </a:xfrm>
            <a:custGeom>
              <a:avLst/>
              <a:gdLst>
                <a:gd name="connsiteX0" fmla="*/ 0 w 476878"/>
                <a:gd name="connsiteY0" fmla="*/ 0 h 551793"/>
                <a:gd name="connsiteX1" fmla="*/ 204951 w 476878"/>
                <a:gd name="connsiteY1" fmla="*/ 110358 h 551793"/>
                <a:gd name="connsiteX2" fmla="*/ 315310 w 476878"/>
                <a:gd name="connsiteY2" fmla="*/ 236482 h 551793"/>
                <a:gd name="connsiteX3" fmla="*/ 362607 w 476878"/>
                <a:gd name="connsiteY3" fmla="*/ 409903 h 551793"/>
                <a:gd name="connsiteX4" fmla="*/ 472965 w 476878"/>
                <a:gd name="connsiteY4" fmla="*/ 520262 h 551793"/>
                <a:gd name="connsiteX5" fmla="*/ 441434 w 476878"/>
                <a:gd name="connsiteY5" fmla="*/ 551793 h 551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6878" h="551793">
                  <a:moveTo>
                    <a:pt x="0" y="0"/>
                  </a:moveTo>
                  <a:cubicBezTo>
                    <a:pt x="76199" y="35472"/>
                    <a:pt x="152399" y="70944"/>
                    <a:pt x="204951" y="110358"/>
                  </a:cubicBezTo>
                  <a:cubicBezTo>
                    <a:pt x="257503" y="149772"/>
                    <a:pt x="289034" y="186558"/>
                    <a:pt x="315310" y="236482"/>
                  </a:cubicBezTo>
                  <a:cubicBezTo>
                    <a:pt x="341586" y="286406"/>
                    <a:pt x="336331" y="362606"/>
                    <a:pt x="362607" y="409903"/>
                  </a:cubicBezTo>
                  <a:cubicBezTo>
                    <a:pt x="388883" y="457200"/>
                    <a:pt x="459827" y="496614"/>
                    <a:pt x="472965" y="520262"/>
                  </a:cubicBezTo>
                  <a:cubicBezTo>
                    <a:pt x="486103" y="543910"/>
                    <a:pt x="463768" y="547851"/>
                    <a:pt x="441434" y="551793"/>
                  </a:cubicBezTo>
                </a:path>
              </a:pathLst>
            </a:custGeom>
            <a:noFill/>
            <a:ln w="57150">
              <a:solidFill>
                <a:srgbClr val="FF0000"/>
              </a:solidFill>
            </a:ln>
          </p:spPr>
          <p:txBody>
            <a:bodyPr rtlCol="0" anchor="ctr"/>
            <a:lstStyle/>
            <a:p>
              <a:pPr algn="ctr"/>
              <a:endParaRPr lang="en-US"/>
            </a:p>
          </p:txBody>
        </p:sp>
        <p:pic>
          <p:nvPicPr>
            <p:cNvPr id="5" name="Picture 4"/>
            <p:cNvPicPr>
              <a:picLocks noChangeAspect="1"/>
            </p:cNvPicPr>
            <p:nvPr/>
          </p:nvPicPr>
          <p:blipFill>
            <a:blip r:embed="rId7"/>
            <a:stretch>
              <a:fillRect/>
            </a:stretch>
          </p:blipFill>
          <p:spPr>
            <a:xfrm>
              <a:off x="5731846" y="3312803"/>
              <a:ext cx="384908" cy="504569"/>
            </a:xfrm>
            <a:prstGeom prst="rect">
              <a:avLst/>
            </a:prstGeom>
          </p:spPr>
        </p:pic>
      </p:grpSp>
    </p:spTree>
    <p:extLst>
      <p:ext uri="{BB962C8B-B14F-4D97-AF65-F5344CB8AC3E}">
        <p14:creationId xmlns:p14="http://schemas.microsoft.com/office/powerpoint/2010/main" val="2828468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descr="http://img.buildviet.info/2013/07/23/09/09/caoto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62675" y="0"/>
            <a:ext cx="4853668"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p:nvSpPr>
        <p:spPr bwMode="auto">
          <a:xfrm>
            <a:off x="7239000" y="68580"/>
            <a:ext cx="2647950"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rgbClr val="FF3300"/>
                </a:solidFill>
                <a:latin typeface="Times New Roman" panose="02020603050405020304" pitchFamily="18" charset="0"/>
              </a:defRPr>
            </a:lvl1pPr>
            <a:lvl2pPr marL="742950" indent="-285750" eaLnBrk="0" hangingPunct="0">
              <a:defRPr sz="2800" b="1">
                <a:solidFill>
                  <a:srgbClr val="FF3300"/>
                </a:solidFill>
                <a:latin typeface="Times New Roman" panose="02020603050405020304" pitchFamily="18" charset="0"/>
              </a:defRPr>
            </a:lvl2pPr>
            <a:lvl3pPr marL="1143000" indent="-228600" eaLnBrk="0" hangingPunct="0">
              <a:defRPr sz="2800" b="1">
                <a:solidFill>
                  <a:srgbClr val="FF3300"/>
                </a:solidFill>
                <a:latin typeface="Times New Roman" panose="02020603050405020304" pitchFamily="18" charset="0"/>
              </a:defRPr>
            </a:lvl3pPr>
            <a:lvl4pPr marL="1600200" indent="-228600" eaLnBrk="0" hangingPunct="0">
              <a:defRPr sz="2800" b="1">
                <a:solidFill>
                  <a:srgbClr val="FF3300"/>
                </a:solidFill>
                <a:latin typeface="Times New Roman" panose="02020603050405020304" pitchFamily="18" charset="0"/>
              </a:defRPr>
            </a:lvl4pPr>
            <a:lvl5pPr marL="2057400" indent="-228600" eaLnBrk="0" hangingPunct="0">
              <a:defRPr sz="2800" b="1">
                <a:solidFill>
                  <a:srgbClr val="FF3300"/>
                </a:solidFill>
                <a:latin typeface="Times New Roman" panose="02020603050405020304" pitchFamily="18" charset="0"/>
              </a:defRPr>
            </a:lvl5pPr>
            <a:lvl6pPr marL="2514600" indent="-228600" eaLnBrk="0" fontAlgn="base" hangingPunct="0">
              <a:spcBef>
                <a:spcPct val="0"/>
              </a:spcBef>
              <a:spcAft>
                <a:spcPct val="0"/>
              </a:spcAft>
              <a:defRPr sz="2800" b="1">
                <a:solidFill>
                  <a:srgbClr val="FF3300"/>
                </a:solidFill>
                <a:latin typeface="Times New Roman" panose="02020603050405020304" pitchFamily="18" charset="0"/>
              </a:defRPr>
            </a:lvl6pPr>
            <a:lvl7pPr marL="2971800" indent="-228600" eaLnBrk="0" fontAlgn="base" hangingPunct="0">
              <a:spcBef>
                <a:spcPct val="0"/>
              </a:spcBef>
              <a:spcAft>
                <a:spcPct val="0"/>
              </a:spcAft>
              <a:defRPr sz="2800" b="1">
                <a:solidFill>
                  <a:srgbClr val="FF3300"/>
                </a:solidFill>
                <a:latin typeface="Times New Roman" panose="02020603050405020304" pitchFamily="18" charset="0"/>
              </a:defRPr>
            </a:lvl7pPr>
            <a:lvl8pPr marL="3429000" indent="-228600" eaLnBrk="0" fontAlgn="base" hangingPunct="0">
              <a:spcBef>
                <a:spcPct val="0"/>
              </a:spcBef>
              <a:spcAft>
                <a:spcPct val="0"/>
              </a:spcAft>
              <a:defRPr sz="2800" b="1">
                <a:solidFill>
                  <a:srgbClr val="FF3300"/>
                </a:solidFill>
                <a:latin typeface="Times New Roman" panose="02020603050405020304" pitchFamily="18" charset="0"/>
              </a:defRPr>
            </a:lvl8pPr>
            <a:lvl9pPr marL="3886200" indent="-228600" eaLnBrk="0" fontAlgn="base" hangingPunct="0">
              <a:spcBef>
                <a:spcPct val="0"/>
              </a:spcBef>
              <a:spcAft>
                <a:spcPct val="0"/>
              </a:spcAft>
              <a:defRPr sz="2800" b="1">
                <a:solidFill>
                  <a:srgbClr val="FF3300"/>
                </a:solidFill>
                <a:latin typeface="Times New Roman" panose="02020603050405020304" pitchFamily="18" charset="0"/>
              </a:defRPr>
            </a:lvl9pPr>
          </a:lstStyle>
          <a:p>
            <a:pPr eaLnBrk="1" hangingPunct="1"/>
            <a:r>
              <a:rPr lang="en-US" sz="2000" dirty="0">
                <a:solidFill>
                  <a:schemeClr val="tx1"/>
                </a:solidFill>
              </a:rPr>
              <a:t>NỘI BÀI- LẠNG SƠN</a:t>
            </a:r>
          </a:p>
        </p:txBody>
      </p:sp>
      <p:pic>
        <p:nvPicPr>
          <p:cNvPr id="116740" name="Picture 4" descr="http://656.vn/profiles/656vn/uploads/logo/1415867893_cao_t%E1%BB%91c_a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1" y="0"/>
            <a:ext cx="4549775"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a:spLocks noChangeArrowheads="1"/>
          </p:cNvSpPr>
          <p:nvPr/>
        </p:nvSpPr>
        <p:spPr bwMode="auto">
          <a:xfrm>
            <a:off x="2541588" y="66675"/>
            <a:ext cx="2514600"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rgbClr val="FF3300"/>
                </a:solidFill>
                <a:latin typeface="Times New Roman" panose="02020603050405020304" pitchFamily="18" charset="0"/>
              </a:defRPr>
            </a:lvl1pPr>
            <a:lvl2pPr marL="742950" indent="-285750" eaLnBrk="0" hangingPunct="0">
              <a:defRPr sz="2800" b="1">
                <a:solidFill>
                  <a:srgbClr val="FF3300"/>
                </a:solidFill>
                <a:latin typeface="Times New Roman" panose="02020603050405020304" pitchFamily="18" charset="0"/>
              </a:defRPr>
            </a:lvl2pPr>
            <a:lvl3pPr marL="1143000" indent="-228600" eaLnBrk="0" hangingPunct="0">
              <a:defRPr sz="2800" b="1">
                <a:solidFill>
                  <a:srgbClr val="FF3300"/>
                </a:solidFill>
                <a:latin typeface="Times New Roman" panose="02020603050405020304" pitchFamily="18" charset="0"/>
              </a:defRPr>
            </a:lvl3pPr>
            <a:lvl4pPr marL="1600200" indent="-228600" eaLnBrk="0" hangingPunct="0">
              <a:defRPr sz="2800" b="1">
                <a:solidFill>
                  <a:srgbClr val="FF3300"/>
                </a:solidFill>
                <a:latin typeface="Times New Roman" panose="02020603050405020304" pitchFamily="18" charset="0"/>
              </a:defRPr>
            </a:lvl4pPr>
            <a:lvl5pPr marL="2057400" indent="-228600" eaLnBrk="0" hangingPunct="0">
              <a:defRPr sz="2800" b="1">
                <a:solidFill>
                  <a:srgbClr val="FF3300"/>
                </a:solidFill>
                <a:latin typeface="Times New Roman" panose="02020603050405020304" pitchFamily="18" charset="0"/>
              </a:defRPr>
            </a:lvl5pPr>
            <a:lvl6pPr marL="2514600" indent="-228600" eaLnBrk="0" fontAlgn="base" hangingPunct="0">
              <a:spcBef>
                <a:spcPct val="0"/>
              </a:spcBef>
              <a:spcAft>
                <a:spcPct val="0"/>
              </a:spcAft>
              <a:defRPr sz="2800" b="1">
                <a:solidFill>
                  <a:srgbClr val="FF3300"/>
                </a:solidFill>
                <a:latin typeface="Times New Roman" panose="02020603050405020304" pitchFamily="18" charset="0"/>
              </a:defRPr>
            </a:lvl6pPr>
            <a:lvl7pPr marL="2971800" indent="-228600" eaLnBrk="0" fontAlgn="base" hangingPunct="0">
              <a:spcBef>
                <a:spcPct val="0"/>
              </a:spcBef>
              <a:spcAft>
                <a:spcPct val="0"/>
              </a:spcAft>
              <a:defRPr sz="2800" b="1">
                <a:solidFill>
                  <a:srgbClr val="FF3300"/>
                </a:solidFill>
                <a:latin typeface="Times New Roman" panose="02020603050405020304" pitchFamily="18" charset="0"/>
              </a:defRPr>
            </a:lvl7pPr>
            <a:lvl8pPr marL="3429000" indent="-228600" eaLnBrk="0" fontAlgn="base" hangingPunct="0">
              <a:spcBef>
                <a:spcPct val="0"/>
              </a:spcBef>
              <a:spcAft>
                <a:spcPct val="0"/>
              </a:spcAft>
              <a:defRPr sz="2800" b="1">
                <a:solidFill>
                  <a:srgbClr val="FF3300"/>
                </a:solidFill>
                <a:latin typeface="Times New Roman" panose="02020603050405020304" pitchFamily="18" charset="0"/>
              </a:defRPr>
            </a:lvl8pPr>
            <a:lvl9pPr marL="3886200" indent="-228600" eaLnBrk="0" fontAlgn="base" hangingPunct="0">
              <a:spcBef>
                <a:spcPct val="0"/>
              </a:spcBef>
              <a:spcAft>
                <a:spcPct val="0"/>
              </a:spcAft>
              <a:defRPr sz="2800" b="1">
                <a:solidFill>
                  <a:srgbClr val="FF3300"/>
                </a:solidFill>
                <a:latin typeface="Times New Roman" panose="02020603050405020304" pitchFamily="18" charset="0"/>
              </a:defRPr>
            </a:lvl9pPr>
          </a:lstStyle>
          <a:p>
            <a:pPr eaLnBrk="1" hangingPunct="1"/>
            <a:r>
              <a:rPr lang="en-US" sz="2000" dirty="0">
                <a:solidFill>
                  <a:schemeClr val="tx1"/>
                </a:solidFill>
              </a:rPr>
              <a:t>NỘI BÀI- LÀO CAI</a:t>
            </a:r>
          </a:p>
        </p:txBody>
      </p:sp>
      <p:pic>
        <p:nvPicPr>
          <p:cNvPr id="116746" name="Picture 10" descr="http://www.qhkt.hochiminhcity.gov.vn/Hnh%20nh%20bn%20tin/2015-6/0-06-2015-caotocBHVT-trada-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1" y="3457576"/>
            <a:ext cx="4549775" cy="340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p:cNvSpPr txBox="1">
            <a:spLocks noChangeArrowheads="1"/>
          </p:cNvSpPr>
          <p:nvPr/>
        </p:nvSpPr>
        <p:spPr bwMode="auto">
          <a:xfrm>
            <a:off x="2542540" y="6422708"/>
            <a:ext cx="3060700"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rgbClr val="FF3300"/>
                </a:solidFill>
                <a:latin typeface="Times New Roman" panose="02020603050405020304" pitchFamily="18" charset="0"/>
              </a:defRPr>
            </a:lvl1pPr>
            <a:lvl2pPr marL="742950" indent="-285750" eaLnBrk="0" hangingPunct="0">
              <a:defRPr sz="2800" b="1">
                <a:solidFill>
                  <a:srgbClr val="FF3300"/>
                </a:solidFill>
                <a:latin typeface="Times New Roman" panose="02020603050405020304" pitchFamily="18" charset="0"/>
              </a:defRPr>
            </a:lvl2pPr>
            <a:lvl3pPr marL="1143000" indent="-228600" eaLnBrk="0" hangingPunct="0">
              <a:defRPr sz="2800" b="1">
                <a:solidFill>
                  <a:srgbClr val="FF3300"/>
                </a:solidFill>
                <a:latin typeface="Times New Roman" panose="02020603050405020304" pitchFamily="18" charset="0"/>
              </a:defRPr>
            </a:lvl3pPr>
            <a:lvl4pPr marL="1600200" indent="-228600" eaLnBrk="0" hangingPunct="0">
              <a:defRPr sz="2800" b="1">
                <a:solidFill>
                  <a:srgbClr val="FF3300"/>
                </a:solidFill>
                <a:latin typeface="Times New Roman" panose="02020603050405020304" pitchFamily="18" charset="0"/>
              </a:defRPr>
            </a:lvl4pPr>
            <a:lvl5pPr marL="2057400" indent="-228600" eaLnBrk="0" hangingPunct="0">
              <a:defRPr sz="2800" b="1">
                <a:solidFill>
                  <a:srgbClr val="FF3300"/>
                </a:solidFill>
                <a:latin typeface="Times New Roman" panose="02020603050405020304" pitchFamily="18" charset="0"/>
              </a:defRPr>
            </a:lvl5pPr>
            <a:lvl6pPr marL="2514600" indent="-228600" eaLnBrk="0" fontAlgn="base" hangingPunct="0">
              <a:spcBef>
                <a:spcPct val="0"/>
              </a:spcBef>
              <a:spcAft>
                <a:spcPct val="0"/>
              </a:spcAft>
              <a:defRPr sz="2800" b="1">
                <a:solidFill>
                  <a:srgbClr val="FF3300"/>
                </a:solidFill>
                <a:latin typeface="Times New Roman" panose="02020603050405020304" pitchFamily="18" charset="0"/>
              </a:defRPr>
            </a:lvl6pPr>
            <a:lvl7pPr marL="2971800" indent="-228600" eaLnBrk="0" fontAlgn="base" hangingPunct="0">
              <a:spcBef>
                <a:spcPct val="0"/>
              </a:spcBef>
              <a:spcAft>
                <a:spcPct val="0"/>
              </a:spcAft>
              <a:defRPr sz="2800" b="1">
                <a:solidFill>
                  <a:srgbClr val="FF3300"/>
                </a:solidFill>
                <a:latin typeface="Times New Roman" panose="02020603050405020304" pitchFamily="18" charset="0"/>
              </a:defRPr>
            </a:lvl7pPr>
            <a:lvl8pPr marL="3429000" indent="-228600" eaLnBrk="0" fontAlgn="base" hangingPunct="0">
              <a:spcBef>
                <a:spcPct val="0"/>
              </a:spcBef>
              <a:spcAft>
                <a:spcPct val="0"/>
              </a:spcAft>
              <a:defRPr sz="2800" b="1">
                <a:solidFill>
                  <a:srgbClr val="FF3300"/>
                </a:solidFill>
                <a:latin typeface="Times New Roman" panose="02020603050405020304" pitchFamily="18" charset="0"/>
              </a:defRPr>
            </a:lvl8pPr>
            <a:lvl9pPr marL="3886200" indent="-228600" eaLnBrk="0" fontAlgn="base" hangingPunct="0">
              <a:spcBef>
                <a:spcPct val="0"/>
              </a:spcBef>
              <a:spcAft>
                <a:spcPct val="0"/>
              </a:spcAft>
              <a:defRPr sz="2800" b="1">
                <a:solidFill>
                  <a:srgbClr val="FF3300"/>
                </a:solidFill>
                <a:latin typeface="Times New Roman" panose="02020603050405020304" pitchFamily="18" charset="0"/>
              </a:defRPr>
            </a:lvl9pPr>
          </a:lstStyle>
          <a:p>
            <a:pPr eaLnBrk="1" hangingPunct="1"/>
            <a:r>
              <a:rPr lang="en-US" sz="2000">
                <a:solidFill>
                  <a:schemeClr val="tx1"/>
                </a:solidFill>
              </a:rPr>
              <a:t>BIÊN HÒA - VŨNG TÀU</a:t>
            </a:r>
          </a:p>
        </p:txBody>
      </p:sp>
      <p:sp>
        <p:nvSpPr>
          <p:cNvPr id="3" name="TextBox 2"/>
          <p:cNvSpPr txBox="1">
            <a:spLocks noChangeArrowheads="1"/>
          </p:cNvSpPr>
          <p:nvPr/>
        </p:nvSpPr>
        <p:spPr bwMode="auto">
          <a:xfrm>
            <a:off x="2247900" y="3195638"/>
            <a:ext cx="7829550"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rgbClr val="FF3300"/>
                </a:solidFill>
                <a:latin typeface="Times New Roman" panose="02020603050405020304" pitchFamily="18" charset="0"/>
              </a:defRPr>
            </a:lvl1pPr>
            <a:lvl2pPr marL="742950" indent="-285750" eaLnBrk="0" hangingPunct="0">
              <a:defRPr sz="2800" b="1">
                <a:solidFill>
                  <a:srgbClr val="FF3300"/>
                </a:solidFill>
                <a:latin typeface="Times New Roman" panose="02020603050405020304" pitchFamily="18" charset="0"/>
              </a:defRPr>
            </a:lvl2pPr>
            <a:lvl3pPr marL="1143000" indent="-228600" eaLnBrk="0" hangingPunct="0">
              <a:defRPr sz="2800" b="1">
                <a:solidFill>
                  <a:srgbClr val="FF3300"/>
                </a:solidFill>
                <a:latin typeface="Times New Roman" panose="02020603050405020304" pitchFamily="18" charset="0"/>
              </a:defRPr>
            </a:lvl3pPr>
            <a:lvl4pPr marL="1600200" indent="-228600" eaLnBrk="0" hangingPunct="0">
              <a:defRPr sz="2800" b="1">
                <a:solidFill>
                  <a:srgbClr val="FF3300"/>
                </a:solidFill>
                <a:latin typeface="Times New Roman" panose="02020603050405020304" pitchFamily="18" charset="0"/>
              </a:defRPr>
            </a:lvl4pPr>
            <a:lvl5pPr marL="2057400" indent="-228600" eaLnBrk="0" hangingPunct="0">
              <a:defRPr sz="2800" b="1">
                <a:solidFill>
                  <a:srgbClr val="FF3300"/>
                </a:solidFill>
                <a:latin typeface="Times New Roman" panose="02020603050405020304" pitchFamily="18" charset="0"/>
              </a:defRPr>
            </a:lvl5pPr>
            <a:lvl6pPr marL="2514600" indent="-228600" eaLnBrk="0" fontAlgn="base" hangingPunct="0">
              <a:spcBef>
                <a:spcPct val="0"/>
              </a:spcBef>
              <a:spcAft>
                <a:spcPct val="0"/>
              </a:spcAft>
              <a:defRPr sz="2800" b="1">
                <a:solidFill>
                  <a:srgbClr val="FF3300"/>
                </a:solidFill>
                <a:latin typeface="Times New Roman" panose="02020603050405020304" pitchFamily="18" charset="0"/>
              </a:defRPr>
            </a:lvl6pPr>
            <a:lvl7pPr marL="2971800" indent="-228600" eaLnBrk="0" fontAlgn="base" hangingPunct="0">
              <a:spcBef>
                <a:spcPct val="0"/>
              </a:spcBef>
              <a:spcAft>
                <a:spcPct val="0"/>
              </a:spcAft>
              <a:defRPr sz="2800" b="1">
                <a:solidFill>
                  <a:srgbClr val="FF3300"/>
                </a:solidFill>
                <a:latin typeface="Times New Roman" panose="02020603050405020304" pitchFamily="18" charset="0"/>
              </a:defRPr>
            </a:lvl7pPr>
            <a:lvl8pPr marL="3429000" indent="-228600" eaLnBrk="0" fontAlgn="base" hangingPunct="0">
              <a:spcBef>
                <a:spcPct val="0"/>
              </a:spcBef>
              <a:spcAft>
                <a:spcPct val="0"/>
              </a:spcAft>
              <a:defRPr sz="2800" b="1">
                <a:solidFill>
                  <a:srgbClr val="FF3300"/>
                </a:solidFill>
                <a:latin typeface="Times New Roman" panose="02020603050405020304" pitchFamily="18" charset="0"/>
              </a:defRPr>
            </a:lvl8pPr>
            <a:lvl9pPr marL="3886200" indent="-228600" eaLnBrk="0" fontAlgn="base" hangingPunct="0">
              <a:spcBef>
                <a:spcPct val="0"/>
              </a:spcBef>
              <a:spcAft>
                <a:spcPct val="0"/>
              </a:spcAft>
              <a:defRPr sz="2800" b="1">
                <a:solidFill>
                  <a:srgbClr val="FF3300"/>
                </a:solidFill>
                <a:latin typeface="Times New Roman" panose="02020603050405020304" pitchFamily="18" charset="0"/>
              </a:defRPr>
            </a:lvl9pPr>
          </a:lstStyle>
          <a:p>
            <a:pPr eaLnBrk="1" hangingPunct="1"/>
            <a:r>
              <a:rPr lang="en-US" sz="2400" dirty="0">
                <a:solidFill>
                  <a:schemeClr val="tx1"/>
                </a:solidFill>
              </a:rPr>
              <a:t>ĐƯỜNG CAO TỐC ĐANG ĐƯỢC ĐẦU TƯ XÂY DỰNG</a:t>
            </a:r>
          </a:p>
        </p:txBody>
      </p:sp>
      <p:pic>
        <p:nvPicPr>
          <p:cNvPr id="2050" name="Picture 2" descr="Cao tốc Hà Nội - Hải Phòng - Hạ Long, Đi du lịch Hạ Long trên đường cao Tốc,  Cao tốc Hà Nội đi Hạ Long, Cao tốc Hạ Long đi Hà Nội"/>
          <p:cNvPicPr>
            <a:picLocks noChangeAspect="1" noChangeArrowheads="1"/>
          </p:cNvPicPr>
          <p:nvPr/>
        </p:nvPicPr>
        <p:blipFill rotWithShape="1">
          <a:blip r:embed="rId6">
            <a:extLst>
              <a:ext uri="{28A0092B-C50C-407E-A947-70E740481C1C}">
                <a14:useLocalDpi xmlns:a14="http://schemas.microsoft.com/office/drawing/2010/main" val="0"/>
              </a:ext>
            </a:extLst>
          </a:blip>
          <a:srcRect l="14244" t="22359"/>
          <a:stretch/>
        </p:blipFill>
        <p:spPr bwMode="auto">
          <a:xfrm>
            <a:off x="6162675" y="3657600"/>
            <a:ext cx="4933314" cy="316515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a:spLocks noChangeArrowheads="1"/>
          </p:cNvSpPr>
          <p:nvPr/>
        </p:nvSpPr>
        <p:spPr bwMode="auto">
          <a:xfrm>
            <a:off x="6162676" y="6422648"/>
            <a:ext cx="4609828" cy="4001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rgbClr val="FF3300"/>
                </a:solidFill>
                <a:latin typeface="Times New Roman" panose="02020603050405020304" pitchFamily="18" charset="0"/>
              </a:defRPr>
            </a:lvl1pPr>
            <a:lvl2pPr marL="742950" indent="-285750" eaLnBrk="0" hangingPunct="0">
              <a:defRPr sz="2800" b="1">
                <a:solidFill>
                  <a:srgbClr val="FF3300"/>
                </a:solidFill>
                <a:latin typeface="Times New Roman" panose="02020603050405020304" pitchFamily="18" charset="0"/>
              </a:defRPr>
            </a:lvl2pPr>
            <a:lvl3pPr marL="1143000" indent="-228600" eaLnBrk="0" hangingPunct="0">
              <a:defRPr sz="2800" b="1">
                <a:solidFill>
                  <a:srgbClr val="FF3300"/>
                </a:solidFill>
                <a:latin typeface="Times New Roman" panose="02020603050405020304" pitchFamily="18" charset="0"/>
              </a:defRPr>
            </a:lvl3pPr>
            <a:lvl4pPr marL="1600200" indent="-228600" eaLnBrk="0" hangingPunct="0">
              <a:defRPr sz="2800" b="1">
                <a:solidFill>
                  <a:srgbClr val="FF3300"/>
                </a:solidFill>
                <a:latin typeface="Times New Roman" panose="02020603050405020304" pitchFamily="18" charset="0"/>
              </a:defRPr>
            </a:lvl4pPr>
            <a:lvl5pPr marL="2057400" indent="-228600" eaLnBrk="0" hangingPunct="0">
              <a:defRPr sz="2800" b="1">
                <a:solidFill>
                  <a:srgbClr val="FF3300"/>
                </a:solidFill>
                <a:latin typeface="Times New Roman" panose="02020603050405020304" pitchFamily="18" charset="0"/>
              </a:defRPr>
            </a:lvl5pPr>
            <a:lvl6pPr marL="2514600" indent="-228600" eaLnBrk="0" fontAlgn="base" hangingPunct="0">
              <a:spcBef>
                <a:spcPct val="0"/>
              </a:spcBef>
              <a:spcAft>
                <a:spcPct val="0"/>
              </a:spcAft>
              <a:defRPr sz="2800" b="1">
                <a:solidFill>
                  <a:srgbClr val="FF3300"/>
                </a:solidFill>
                <a:latin typeface="Times New Roman" panose="02020603050405020304" pitchFamily="18" charset="0"/>
              </a:defRPr>
            </a:lvl6pPr>
            <a:lvl7pPr marL="2971800" indent="-228600" eaLnBrk="0" fontAlgn="base" hangingPunct="0">
              <a:spcBef>
                <a:spcPct val="0"/>
              </a:spcBef>
              <a:spcAft>
                <a:spcPct val="0"/>
              </a:spcAft>
              <a:defRPr sz="2800" b="1">
                <a:solidFill>
                  <a:srgbClr val="FF3300"/>
                </a:solidFill>
                <a:latin typeface="Times New Roman" panose="02020603050405020304" pitchFamily="18" charset="0"/>
              </a:defRPr>
            </a:lvl7pPr>
            <a:lvl8pPr marL="3429000" indent="-228600" eaLnBrk="0" fontAlgn="base" hangingPunct="0">
              <a:spcBef>
                <a:spcPct val="0"/>
              </a:spcBef>
              <a:spcAft>
                <a:spcPct val="0"/>
              </a:spcAft>
              <a:defRPr sz="2800" b="1">
                <a:solidFill>
                  <a:srgbClr val="FF3300"/>
                </a:solidFill>
                <a:latin typeface="Times New Roman" panose="02020603050405020304" pitchFamily="18" charset="0"/>
              </a:defRPr>
            </a:lvl8pPr>
            <a:lvl9pPr marL="3886200" indent="-228600" eaLnBrk="0" fontAlgn="base" hangingPunct="0">
              <a:spcBef>
                <a:spcPct val="0"/>
              </a:spcBef>
              <a:spcAft>
                <a:spcPct val="0"/>
              </a:spcAft>
              <a:defRPr sz="2800" b="1">
                <a:solidFill>
                  <a:srgbClr val="FF3300"/>
                </a:solidFill>
                <a:latin typeface="Times New Roman" panose="02020603050405020304" pitchFamily="18" charset="0"/>
              </a:defRPr>
            </a:lvl9pPr>
          </a:lstStyle>
          <a:p>
            <a:pPr eaLnBrk="1" hangingPunct="1"/>
            <a:r>
              <a:rPr lang="en-US" sz="2000" dirty="0" smtClean="0">
                <a:solidFill>
                  <a:schemeClr val="tx1"/>
                </a:solidFill>
              </a:rPr>
              <a:t>HÀ NỘI-HẢI PHÒNG-QUẢNG NINH</a:t>
            </a:r>
            <a:endParaRPr lang="en-US" sz="2000" dirty="0">
              <a:solidFill>
                <a:schemeClr val="tx1"/>
              </a:solidFill>
            </a:endParaRPr>
          </a:p>
        </p:txBody>
      </p:sp>
    </p:spTree>
    <p:extLst>
      <p:ext uri="{BB962C8B-B14F-4D97-AF65-F5344CB8AC3E}">
        <p14:creationId xmlns:p14="http://schemas.microsoft.com/office/powerpoint/2010/main" val="22702522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nodeType="afterGroup">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1000" fill="hold"/>
                                        <p:tgtEl>
                                          <p:spTgt spid="9"/>
                                        </p:tgtEl>
                                        <p:attrNameLst>
                                          <p:attrName>ppt_w</p:attrName>
                                        </p:attrNameLst>
                                      </p:cBhvr>
                                      <p:tavLst>
                                        <p:tav tm="0">
                                          <p:val>
                                            <p:strVal val="#ppt_w*0.70"/>
                                          </p:val>
                                        </p:tav>
                                        <p:tav tm="100000">
                                          <p:val>
                                            <p:strVal val="#ppt_w"/>
                                          </p:val>
                                        </p:tav>
                                      </p:tavLst>
                                    </p:anim>
                                    <p:anim calcmode="lin" valueType="num">
                                      <p:cBhvr>
                                        <p:cTn id="15" dur="1000" fill="hold"/>
                                        <p:tgtEl>
                                          <p:spTgt spid="9"/>
                                        </p:tgtEl>
                                        <p:attrNameLst>
                                          <p:attrName>ppt_h</p:attrName>
                                        </p:attrNameLst>
                                      </p:cBhvr>
                                      <p:tavLst>
                                        <p:tav tm="0">
                                          <p:val>
                                            <p:strVal val="#ppt_h"/>
                                          </p:val>
                                        </p:tav>
                                        <p:tav tm="100000">
                                          <p:val>
                                            <p:strVal val="#ppt_h"/>
                                          </p:val>
                                        </p:tav>
                                      </p:tavLst>
                                    </p:anim>
                                    <p:animEffect transition="in" filter="fade">
                                      <p:cBhvr>
                                        <p:cTn id="16" dur="1000"/>
                                        <p:tgtEl>
                                          <p:spTgt spid="9"/>
                                        </p:tgtEl>
                                      </p:cBhvr>
                                    </p:animEffect>
                                  </p:childTnLst>
                                </p:cTn>
                              </p:par>
                            </p:childTnLst>
                          </p:cTn>
                        </p:par>
                        <p:par>
                          <p:cTn id="17" fill="hold" nodeType="afterGroup">
                            <p:stCondLst>
                              <p:cond delay="1000"/>
                            </p:stCondLst>
                            <p:childTnLst>
                              <p:par>
                                <p:cTn id="18" presetID="55" presetClass="entr" presetSubtype="0"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1000" fill="hold"/>
                                        <p:tgtEl>
                                          <p:spTgt spid="7"/>
                                        </p:tgtEl>
                                        <p:attrNameLst>
                                          <p:attrName>ppt_w</p:attrName>
                                        </p:attrNameLst>
                                      </p:cBhvr>
                                      <p:tavLst>
                                        <p:tav tm="0">
                                          <p:val>
                                            <p:strVal val="#ppt_w*0.70"/>
                                          </p:val>
                                        </p:tav>
                                        <p:tav tm="100000">
                                          <p:val>
                                            <p:strVal val="#ppt_w"/>
                                          </p:val>
                                        </p:tav>
                                      </p:tavLst>
                                    </p:anim>
                                    <p:anim calcmode="lin" valueType="num">
                                      <p:cBhvr>
                                        <p:cTn id="21" dur="1000" fill="hold"/>
                                        <p:tgtEl>
                                          <p:spTgt spid="7"/>
                                        </p:tgtEl>
                                        <p:attrNameLst>
                                          <p:attrName>ppt_h</p:attrName>
                                        </p:attrNameLst>
                                      </p:cBhvr>
                                      <p:tavLst>
                                        <p:tav tm="0">
                                          <p:val>
                                            <p:strVal val="#ppt_h"/>
                                          </p:val>
                                        </p:tav>
                                        <p:tav tm="100000">
                                          <p:val>
                                            <p:strVal val="#ppt_h"/>
                                          </p:val>
                                        </p:tav>
                                      </p:tavLst>
                                    </p:anim>
                                    <p:animEffect transition="in" filter="fade">
                                      <p:cBhvr>
                                        <p:cTn id="22" dur="1000"/>
                                        <p:tgtEl>
                                          <p:spTgt spid="7"/>
                                        </p:tgtEl>
                                      </p:cBhvr>
                                    </p:animEffect>
                                  </p:childTnLst>
                                </p:cTn>
                              </p:par>
                            </p:childTnLst>
                          </p:cTn>
                        </p:par>
                        <p:par>
                          <p:cTn id="23" fill="hold" nodeType="afterGroup">
                            <p:stCondLst>
                              <p:cond delay="2000"/>
                            </p:stCondLst>
                            <p:childTnLst>
                              <p:par>
                                <p:cTn id="24" presetID="55" presetClass="entr" presetSubtype="0" fill="hold" grpId="0" nodeType="after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1000" fill="hold"/>
                                        <p:tgtEl>
                                          <p:spTgt spid="11"/>
                                        </p:tgtEl>
                                        <p:attrNameLst>
                                          <p:attrName>ppt_w</p:attrName>
                                        </p:attrNameLst>
                                      </p:cBhvr>
                                      <p:tavLst>
                                        <p:tav tm="0">
                                          <p:val>
                                            <p:strVal val="#ppt_w*0.70"/>
                                          </p:val>
                                        </p:tav>
                                        <p:tav tm="100000">
                                          <p:val>
                                            <p:strVal val="#ppt_w"/>
                                          </p:val>
                                        </p:tav>
                                      </p:tavLst>
                                    </p:anim>
                                    <p:anim calcmode="lin" valueType="num">
                                      <p:cBhvr>
                                        <p:cTn id="27" dur="1000" fill="hold"/>
                                        <p:tgtEl>
                                          <p:spTgt spid="11"/>
                                        </p:tgtEl>
                                        <p:attrNameLst>
                                          <p:attrName>ppt_h</p:attrName>
                                        </p:attrNameLst>
                                      </p:cBhvr>
                                      <p:tavLst>
                                        <p:tav tm="0">
                                          <p:val>
                                            <p:strVal val="#ppt_h"/>
                                          </p:val>
                                        </p:tav>
                                        <p:tav tm="100000">
                                          <p:val>
                                            <p:strVal val="#ppt_h"/>
                                          </p:val>
                                        </p:tav>
                                      </p:tavLst>
                                    </p:anim>
                                    <p:animEffect transition="in" filter="fade">
                                      <p:cBhvr>
                                        <p:cTn id="28" dur="1000"/>
                                        <p:tgtEl>
                                          <p:spTgt spid="11"/>
                                        </p:tgtEl>
                                      </p:cBhvr>
                                    </p:animEffect>
                                  </p:childTnLst>
                                </p:cTn>
                              </p:par>
                            </p:childTnLst>
                          </p:cTn>
                        </p:par>
                        <p:par>
                          <p:cTn id="29" fill="hold" nodeType="afterGroup">
                            <p:stCondLst>
                              <p:cond delay="3000"/>
                            </p:stCondLst>
                            <p:childTnLst>
                              <p:par>
                                <p:cTn id="30" presetID="55" presetClass="entr" presetSubtype="0" fill="hold" grpId="0" nodeType="after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p:cTn id="32" dur="1000" fill="hold"/>
                                        <p:tgtEl>
                                          <p:spTgt spid="14"/>
                                        </p:tgtEl>
                                        <p:attrNameLst>
                                          <p:attrName>ppt_w</p:attrName>
                                        </p:attrNameLst>
                                      </p:cBhvr>
                                      <p:tavLst>
                                        <p:tav tm="0">
                                          <p:val>
                                            <p:strVal val="#ppt_w*0.70"/>
                                          </p:val>
                                        </p:tav>
                                        <p:tav tm="100000">
                                          <p:val>
                                            <p:strVal val="#ppt_w"/>
                                          </p:val>
                                        </p:tav>
                                      </p:tavLst>
                                    </p:anim>
                                    <p:anim calcmode="lin" valueType="num">
                                      <p:cBhvr>
                                        <p:cTn id="33" dur="1000" fill="hold"/>
                                        <p:tgtEl>
                                          <p:spTgt spid="14"/>
                                        </p:tgtEl>
                                        <p:attrNameLst>
                                          <p:attrName>ppt_h</p:attrName>
                                        </p:attrNameLst>
                                      </p:cBhvr>
                                      <p:tavLst>
                                        <p:tav tm="0">
                                          <p:val>
                                            <p:strVal val="#ppt_h"/>
                                          </p:val>
                                        </p:tav>
                                        <p:tav tm="100000">
                                          <p:val>
                                            <p:strVal val="#ppt_h"/>
                                          </p:val>
                                        </p:tav>
                                      </p:tavLst>
                                    </p:anim>
                                    <p:animEffect transition="in" filter="fade">
                                      <p:cBhvr>
                                        <p:cTn id="34"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4" grpId="0" animBg="1"/>
      <p:bldP spid="3" grpId="0" animBg="1"/>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Káº¿t quáº£ hÃ¬nh áº£nh cho cáº§u má»¹ thuáº­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p:cNvPicPr>
            <a:picLocks noChangeAspect="1"/>
          </p:cNvPicPr>
          <p:nvPr/>
        </p:nvPicPr>
        <p:blipFill>
          <a:blip r:embed="rId2"/>
          <a:stretch>
            <a:fillRect/>
          </a:stretch>
        </p:blipFill>
        <p:spPr>
          <a:xfrm>
            <a:off x="230398" y="31751"/>
            <a:ext cx="5777865" cy="3172630"/>
          </a:xfrm>
          <a:prstGeom prst="rect">
            <a:avLst/>
          </a:prstGeom>
          <a:ln>
            <a:solidFill>
              <a:schemeClr val="tx1"/>
            </a:solidFill>
          </a:ln>
        </p:spPr>
      </p:pic>
      <p:pic>
        <p:nvPicPr>
          <p:cNvPr id="12" name="Picture 11"/>
          <p:cNvPicPr>
            <a:picLocks noChangeAspect="1"/>
          </p:cNvPicPr>
          <p:nvPr/>
        </p:nvPicPr>
        <p:blipFill>
          <a:blip r:embed="rId3"/>
          <a:stretch>
            <a:fillRect/>
          </a:stretch>
        </p:blipFill>
        <p:spPr>
          <a:xfrm>
            <a:off x="6522090" y="0"/>
            <a:ext cx="5304150" cy="3204381"/>
          </a:xfrm>
          <a:prstGeom prst="rect">
            <a:avLst/>
          </a:prstGeom>
          <a:ln>
            <a:solidFill>
              <a:schemeClr val="tx1"/>
            </a:solidFill>
          </a:ln>
        </p:spPr>
      </p:pic>
      <p:pic>
        <p:nvPicPr>
          <p:cNvPr id="13" name="Picture 12"/>
          <p:cNvPicPr>
            <a:picLocks noChangeAspect="1"/>
          </p:cNvPicPr>
          <p:nvPr/>
        </p:nvPicPr>
        <p:blipFill>
          <a:blip r:embed="rId4"/>
          <a:stretch>
            <a:fillRect/>
          </a:stretch>
        </p:blipFill>
        <p:spPr>
          <a:xfrm>
            <a:off x="230398" y="3728720"/>
            <a:ext cx="5777865" cy="3083597"/>
          </a:xfrm>
          <a:prstGeom prst="rect">
            <a:avLst/>
          </a:prstGeom>
          <a:ln>
            <a:solidFill>
              <a:schemeClr val="tx1"/>
            </a:solidFill>
          </a:ln>
        </p:spPr>
      </p:pic>
      <p:pic>
        <p:nvPicPr>
          <p:cNvPr id="14" name="Picture 13"/>
          <p:cNvPicPr>
            <a:picLocks noChangeAspect="1"/>
          </p:cNvPicPr>
          <p:nvPr/>
        </p:nvPicPr>
        <p:blipFill>
          <a:blip r:embed="rId5"/>
          <a:stretch>
            <a:fillRect/>
          </a:stretch>
        </p:blipFill>
        <p:spPr>
          <a:xfrm>
            <a:off x="6522090" y="3728720"/>
            <a:ext cx="5468586" cy="3153094"/>
          </a:xfrm>
          <a:prstGeom prst="rect">
            <a:avLst/>
          </a:prstGeom>
          <a:ln>
            <a:solidFill>
              <a:schemeClr val="tx1"/>
            </a:solidFill>
          </a:ln>
        </p:spPr>
      </p:pic>
      <p:sp>
        <p:nvSpPr>
          <p:cNvPr id="22" name="TextBox 21"/>
          <p:cNvSpPr txBox="1">
            <a:spLocks noChangeArrowheads="1"/>
          </p:cNvSpPr>
          <p:nvPr/>
        </p:nvSpPr>
        <p:spPr bwMode="auto">
          <a:xfrm>
            <a:off x="460375" y="3235718"/>
            <a:ext cx="11311362" cy="461665"/>
          </a:xfrm>
          <a:prstGeom prst="rect">
            <a:avLst/>
          </a:prstGeom>
          <a:solidFill>
            <a:schemeClr val="accent4">
              <a:lumMod val="40000"/>
              <a:lumOff val="60000"/>
            </a:schemeClr>
          </a:solidFill>
          <a:ln>
            <a:noFill/>
          </a:ln>
          <a:extLst/>
        </p:spPr>
        <p:txBody>
          <a:bodyPr wrap="square">
            <a:spAutoFit/>
          </a:bodyPr>
          <a:lstStyle>
            <a:lvl1pPr eaLnBrk="0" hangingPunct="0">
              <a:defRPr sz="2800" b="1">
                <a:solidFill>
                  <a:srgbClr val="FF3300"/>
                </a:solidFill>
                <a:latin typeface="Times New Roman" panose="02020603050405020304" pitchFamily="18" charset="0"/>
              </a:defRPr>
            </a:lvl1pPr>
            <a:lvl2pPr marL="742950" indent="-285750" eaLnBrk="0" hangingPunct="0">
              <a:defRPr sz="2800" b="1">
                <a:solidFill>
                  <a:srgbClr val="FF3300"/>
                </a:solidFill>
                <a:latin typeface="Times New Roman" panose="02020603050405020304" pitchFamily="18" charset="0"/>
              </a:defRPr>
            </a:lvl2pPr>
            <a:lvl3pPr marL="1143000" indent="-228600" eaLnBrk="0" hangingPunct="0">
              <a:defRPr sz="2800" b="1">
                <a:solidFill>
                  <a:srgbClr val="FF3300"/>
                </a:solidFill>
                <a:latin typeface="Times New Roman" panose="02020603050405020304" pitchFamily="18" charset="0"/>
              </a:defRPr>
            </a:lvl3pPr>
            <a:lvl4pPr marL="1600200" indent="-228600" eaLnBrk="0" hangingPunct="0">
              <a:defRPr sz="2800" b="1">
                <a:solidFill>
                  <a:srgbClr val="FF3300"/>
                </a:solidFill>
                <a:latin typeface="Times New Roman" panose="02020603050405020304" pitchFamily="18" charset="0"/>
              </a:defRPr>
            </a:lvl4pPr>
            <a:lvl5pPr marL="2057400" indent="-228600" eaLnBrk="0" hangingPunct="0">
              <a:defRPr sz="2800" b="1">
                <a:solidFill>
                  <a:srgbClr val="FF3300"/>
                </a:solidFill>
                <a:latin typeface="Times New Roman" panose="02020603050405020304" pitchFamily="18" charset="0"/>
              </a:defRPr>
            </a:lvl5pPr>
            <a:lvl6pPr marL="2514600" indent="-228600" eaLnBrk="0" fontAlgn="base" hangingPunct="0">
              <a:spcBef>
                <a:spcPct val="0"/>
              </a:spcBef>
              <a:spcAft>
                <a:spcPct val="0"/>
              </a:spcAft>
              <a:defRPr sz="2800" b="1">
                <a:solidFill>
                  <a:srgbClr val="FF3300"/>
                </a:solidFill>
                <a:latin typeface="Times New Roman" panose="02020603050405020304" pitchFamily="18" charset="0"/>
              </a:defRPr>
            </a:lvl6pPr>
            <a:lvl7pPr marL="2971800" indent="-228600" eaLnBrk="0" fontAlgn="base" hangingPunct="0">
              <a:spcBef>
                <a:spcPct val="0"/>
              </a:spcBef>
              <a:spcAft>
                <a:spcPct val="0"/>
              </a:spcAft>
              <a:defRPr sz="2800" b="1">
                <a:solidFill>
                  <a:srgbClr val="FF3300"/>
                </a:solidFill>
                <a:latin typeface="Times New Roman" panose="02020603050405020304" pitchFamily="18" charset="0"/>
              </a:defRPr>
            </a:lvl7pPr>
            <a:lvl8pPr marL="3429000" indent="-228600" eaLnBrk="0" fontAlgn="base" hangingPunct="0">
              <a:spcBef>
                <a:spcPct val="0"/>
              </a:spcBef>
              <a:spcAft>
                <a:spcPct val="0"/>
              </a:spcAft>
              <a:defRPr sz="2800" b="1">
                <a:solidFill>
                  <a:srgbClr val="FF3300"/>
                </a:solidFill>
                <a:latin typeface="Times New Roman" panose="02020603050405020304" pitchFamily="18" charset="0"/>
              </a:defRPr>
            </a:lvl8pPr>
            <a:lvl9pPr marL="3886200" indent="-228600" eaLnBrk="0" fontAlgn="base" hangingPunct="0">
              <a:spcBef>
                <a:spcPct val="0"/>
              </a:spcBef>
              <a:spcAft>
                <a:spcPct val="0"/>
              </a:spcAft>
              <a:defRPr sz="2800" b="1">
                <a:solidFill>
                  <a:srgbClr val="FF3300"/>
                </a:solidFill>
                <a:latin typeface="Times New Roman" panose="02020603050405020304" pitchFamily="18" charset="0"/>
              </a:defRPr>
            </a:lvl9pPr>
          </a:lstStyle>
          <a:p>
            <a:pPr algn="ctr" eaLnBrk="1" hangingPunct="1"/>
            <a:r>
              <a:rPr lang="en-US" sz="2400" dirty="0" smtClean="0">
                <a:solidFill>
                  <a:schemeClr val="tx1"/>
                </a:solidFill>
              </a:rPr>
              <a:t>CẦU ĐƯỜNG BỘ  </a:t>
            </a:r>
            <a:r>
              <a:rPr lang="en-US" sz="2400" dirty="0">
                <a:solidFill>
                  <a:schemeClr val="tx1"/>
                </a:solidFill>
              </a:rPr>
              <a:t>ĐANG ĐƯỢC ĐẦU TƯ XÂY </a:t>
            </a:r>
            <a:r>
              <a:rPr lang="en-US" sz="2400" dirty="0" smtClean="0">
                <a:solidFill>
                  <a:schemeClr val="tx1"/>
                </a:solidFill>
              </a:rPr>
              <a:t>DỰNG NGÀY CÀNG HIỆN ĐẠI</a:t>
            </a:r>
            <a:endParaRPr lang="en-US" sz="2400" dirty="0">
              <a:solidFill>
                <a:schemeClr val="tx1"/>
              </a:solidFill>
            </a:endParaRPr>
          </a:p>
        </p:txBody>
      </p:sp>
    </p:spTree>
    <p:extLst>
      <p:ext uri="{BB962C8B-B14F-4D97-AF65-F5344CB8AC3E}">
        <p14:creationId xmlns:p14="http://schemas.microsoft.com/office/powerpoint/2010/main" val="1378235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h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65838" y="381000"/>
            <a:ext cx="4525962" cy="603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Text Box 6"/>
          <p:cNvSpPr txBox="1">
            <a:spLocks noChangeArrowheads="1"/>
          </p:cNvSpPr>
          <p:nvPr/>
        </p:nvSpPr>
        <p:spPr bwMode="auto">
          <a:xfrm>
            <a:off x="7559868" y="4936332"/>
            <a:ext cx="11430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b="1" dirty="0" err="1" smtClean="0">
                <a:solidFill>
                  <a:srgbClr val="FF0000"/>
                </a:solidFill>
                <a:cs typeface="Arial" panose="020B0604020202020204" pitchFamily="34" charset="0"/>
              </a:rPr>
              <a:t>Sài</a:t>
            </a:r>
            <a:r>
              <a:rPr lang="en-US" b="1" dirty="0" smtClean="0">
                <a:solidFill>
                  <a:srgbClr val="FF0000"/>
                </a:solidFill>
                <a:cs typeface="Arial" panose="020B0604020202020204" pitchFamily="34" charset="0"/>
              </a:rPr>
              <a:t> </a:t>
            </a:r>
            <a:r>
              <a:rPr lang="en-US" b="1" dirty="0" err="1" smtClean="0">
                <a:solidFill>
                  <a:srgbClr val="FF0000"/>
                </a:solidFill>
                <a:cs typeface="Arial" panose="020B0604020202020204" pitchFamily="34" charset="0"/>
              </a:rPr>
              <a:t>Gòn</a:t>
            </a:r>
            <a:endParaRPr lang="en-US" b="1" dirty="0">
              <a:solidFill>
                <a:srgbClr val="FF0000"/>
              </a:solidFill>
              <a:cs typeface="Arial" panose="020B0604020202020204" pitchFamily="34" charset="0"/>
            </a:endParaRPr>
          </a:p>
        </p:txBody>
      </p:sp>
      <p:sp>
        <p:nvSpPr>
          <p:cNvPr id="2" name="AutoShape 2" descr="Káº¿t quáº£ hÃ¬nh áº£nh cho ÄÆ°á»ng sáº¯t thá»ng nháº¥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 name="TextBox 4"/>
          <p:cNvSpPr txBox="1"/>
          <p:nvPr/>
        </p:nvSpPr>
        <p:spPr>
          <a:xfrm>
            <a:off x="8029575" y="1278603"/>
            <a:ext cx="1156086" cy="369332"/>
          </a:xfrm>
          <a:prstGeom prst="rect">
            <a:avLst/>
          </a:prstGeom>
          <a:noFill/>
        </p:spPr>
        <p:txBody>
          <a:bodyPr wrap="none" rtlCol="0">
            <a:spAutoFit/>
          </a:bodyPr>
          <a:lstStyle/>
          <a:p>
            <a:r>
              <a:rPr lang="en-US" b="1" dirty="0" err="1" smtClean="0">
                <a:solidFill>
                  <a:srgbClr val="FF0000"/>
                </a:solidFill>
              </a:rPr>
              <a:t>Hải</a:t>
            </a:r>
            <a:r>
              <a:rPr lang="en-US" b="1" dirty="0" smtClean="0">
                <a:solidFill>
                  <a:srgbClr val="FF0000"/>
                </a:solidFill>
              </a:rPr>
              <a:t> </a:t>
            </a:r>
            <a:r>
              <a:rPr lang="en-US" b="1" dirty="0" err="1" smtClean="0">
                <a:solidFill>
                  <a:srgbClr val="FF0000"/>
                </a:solidFill>
              </a:rPr>
              <a:t>Phòng</a:t>
            </a:r>
            <a:endParaRPr lang="en-US" b="1" dirty="0">
              <a:solidFill>
                <a:srgbClr val="FF0000"/>
              </a:solidFill>
            </a:endParaRPr>
          </a:p>
        </p:txBody>
      </p:sp>
      <p:sp>
        <p:nvSpPr>
          <p:cNvPr id="6" name="TextBox 5"/>
          <p:cNvSpPr txBox="1"/>
          <p:nvPr/>
        </p:nvSpPr>
        <p:spPr>
          <a:xfrm>
            <a:off x="8607618" y="3057877"/>
            <a:ext cx="997389" cy="369332"/>
          </a:xfrm>
          <a:prstGeom prst="rect">
            <a:avLst/>
          </a:prstGeom>
          <a:noFill/>
        </p:spPr>
        <p:txBody>
          <a:bodyPr wrap="none" rtlCol="0">
            <a:spAutoFit/>
          </a:bodyPr>
          <a:lstStyle/>
          <a:p>
            <a:r>
              <a:rPr lang="en-US" b="1" dirty="0" err="1" smtClean="0">
                <a:solidFill>
                  <a:srgbClr val="FF0000"/>
                </a:solidFill>
              </a:rPr>
              <a:t>Đà</a:t>
            </a:r>
            <a:r>
              <a:rPr lang="en-US" b="1" dirty="0" smtClean="0">
                <a:solidFill>
                  <a:srgbClr val="FF0000"/>
                </a:solidFill>
              </a:rPr>
              <a:t> </a:t>
            </a:r>
            <a:r>
              <a:rPr lang="en-US" b="1" dirty="0" err="1" smtClean="0">
                <a:solidFill>
                  <a:srgbClr val="FF0000"/>
                </a:solidFill>
              </a:rPr>
              <a:t>Nẵng</a:t>
            </a:r>
            <a:endParaRPr lang="en-US" b="1" dirty="0">
              <a:solidFill>
                <a:srgbClr val="FF0000"/>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381000"/>
            <a:ext cx="5910263" cy="22518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7975" y="2838450"/>
            <a:ext cx="5757863"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96013" y="3754437"/>
            <a:ext cx="5510212" cy="2741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29698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 calcmode="lin" valueType="num">
                                      <p:cBhvr additive="base">
                                        <p:cTn id="12" dur="500" fill="hold"/>
                                        <p:tgtEl>
                                          <p:spTgt spid="1026"/>
                                        </p:tgtEl>
                                        <p:attrNameLst>
                                          <p:attrName>ppt_x</p:attrName>
                                        </p:attrNameLst>
                                      </p:cBhvr>
                                      <p:tavLst>
                                        <p:tav tm="0">
                                          <p:val>
                                            <p:strVal val="#ppt_x"/>
                                          </p:val>
                                        </p:tav>
                                        <p:tav tm="100000">
                                          <p:val>
                                            <p:strVal val="#ppt_x"/>
                                          </p:val>
                                        </p:tav>
                                      </p:tavLst>
                                    </p:anim>
                                    <p:anim calcmode="lin" valueType="num">
                                      <p:cBhvr additive="base">
                                        <p:cTn id="13"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027"/>
                                        </p:tgtEl>
                                        <p:attrNameLst>
                                          <p:attrName>style.visibility</p:attrName>
                                        </p:attrNameLst>
                                      </p:cBhvr>
                                      <p:to>
                                        <p:strVal val="visible"/>
                                      </p:to>
                                    </p:set>
                                    <p:anim calcmode="lin" valueType="num">
                                      <p:cBhvr additive="base">
                                        <p:cTn id="23" dur="500" fill="hold"/>
                                        <p:tgtEl>
                                          <p:spTgt spid="1027"/>
                                        </p:tgtEl>
                                        <p:attrNameLst>
                                          <p:attrName>ppt_x</p:attrName>
                                        </p:attrNameLst>
                                      </p:cBhvr>
                                      <p:tavLst>
                                        <p:tav tm="0">
                                          <p:val>
                                            <p:strVal val="#ppt_x"/>
                                          </p:val>
                                        </p:tav>
                                        <p:tav tm="100000">
                                          <p:val>
                                            <p:strVal val="#ppt_x"/>
                                          </p:val>
                                        </p:tav>
                                      </p:tavLst>
                                    </p:anim>
                                    <p:anim calcmode="lin" valueType="num">
                                      <p:cBhvr additive="base">
                                        <p:cTn id="24" dur="500" fill="hold"/>
                                        <p:tgtEl>
                                          <p:spTgt spid="102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23558"/>
                                        </p:tgtEl>
                                        <p:attrNameLst>
                                          <p:attrName>style.visibility</p:attrName>
                                        </p:attrNameLst>
                                      </p:cBhvr>
                                      <p:to>
                                        <p:strVal val="visible"/>
                                      </p:to>
                                    </p:set>
                                    <p:anim calcmode="lin" valueType="num">
                                      <p:cBhvr>
                                        <p:cTn id="29" dur="500" fill="hold"/>
                                        <p:tgtEl>
                                          <p:spTgt spid="23558"/>
                                        </p:tgtEl>
                                        <p:attrNameLst>
                                          <p:attrName>ppt_w</p:attrName>
                                        </p:attrNameLst>
                                      </p:cBhvr>
                                      <p:tavLst>
                                        <p:tav tm="0">
                                          <p:val>
                                            <p:fltVal val="0"/>
                                          </p:val>
                                        </p:tav>
                                        <p:tav tm="100000">
                                          <p:val>
                                            <p:strVal val="#ppt_w"/>
                                          </p:val>
                                        </p:tav>
                                      </p:tavLst>
                                    </p:anim>
                                    <p:anim calcmode="lin" valueType="num">
                                      <p:cBhvr>
                                        <p:cTn id="30" dur="500" fill="hold"/>
                                        <p:tgtEl>
                                          <p:spTgt spid="23558"/>
                                        </p:tgtEl>
                                        <p:attrNameLst>
                                          <p:attrName>ppt_h</p:attrName>
                                        </p:attrNameLst>
                                      </p:cBhvr>
                                      <p:tavLst>
                                        <p:tav tm="0">
                                          <p:val>
                                            <p:fltVal val="0"/>
                                          </p:val>
                                        </p:tav>
                                        <p:tav tm="100000">
                                          <p:val>
                                            <p:strVal val="#ppt_h"/>
                                          </p:val>
                                        </p:tav>
                                      </p:tavLst>
                                    </p:anim>
                                    <p:animEffect transition="in" filter="fade">
                                      <p:cBhvr>
                                        <p:cTn id="31" dur="500"/>
                                        <p:tgtEl>
                                          <p:spTgt spid="23558"/>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1028"/>
                                        </p:tgtEl>
                                        <p:attrNameLst>
                                          <p:attrName>style.visibility</p:attrName>
                                        </p:attrNameLst>
                                      </p:cBhvr>
                                      <p:to>
                                        <p:strVal val="visible"/>
                                      </p:to>
                                    </p:set>
                                    <p:anim calcmode="lin" valueType="num">
                                      <p:cBhvr additive="base">
                                        <p:cTn id="36" dur="500" fill="hold"/>
                                        <p:tgtEl>
                                          <p:spTgt spid="1028"/>
                                        </p:tgtEl>
                                        <p:attrNameLst>
                                          <p:attrName>ppt_x</p:attrName>
                                        </p:attrNameLst>
                                      </p:cBhvr>
                                      <p:tavLst>
                                        <p:tav tm="0">
                                          <p:val>
                                            <p:strVal val="#ppt_x"/>
                                          </p:val>
                                        </p:tav>
                                        <p:tav tm="100000">
                                          <p:val>
                                            <p:strVal val="#ppt_x"/>
                                          </p:val>
                                        </p:tav>
                                      </p:tavLst>
                                    </p:anim>
                                    <p:anim calcmode="lin" valueType="num">
                                      <p:cBhvr additive="base">
                                        <p:cTn id="37"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8" grpId="0"/>
      <p:bldP spid="5" grpId="0"/>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8"/>
          <p:cNvSpPr txBox="1">
            <a:spLocks noChangeArrowheads="1"/>
          </p:cNvSpPr>
          <p:nvPr/>
        </p:nvSpPr>
        <p:spPr bwMode="auto">
          <a:xfrm>
            <a:off x="3048000" y="457201"/>
            <a:ext cx="7162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rgbClr val="FF3300"/>
                </a:solidFill>
                <a:latin typeface="Times New Roman" panose="02020603050405020304" pitchFamily="18" charset="0"/>
              </a:defRPr>
            </a:lvl1pPr>
            <a:lvl2pPr marL="742950" indent="-285750" eaLnBrk="0" hangingPunct="0">
              <a:defRPr sz="2800" b="1">
                <a:solidFill>
                  <a:srgbClr val="FF3300"/>
                </a:solidFill>
                <a:latin typeface="Times New Roman" panose="02020603050405020304" pitchFamily="18" charset="0"/>
              </a:defRPr>
            </a:lvl2pPr>
            <a:lvl3pPr marL="1143000" indent="-228600" eaLnBrk="0" hangingPunct="0">
              <a:defRPr sz="2800" b="1">
                <a:solidFill>
                  <a:srgbClr val="FF3300"/>
                </a:solidFill>
                <a:latin typeface="Times New Roman" panose="02020603050405020304" pitchFamily="18" charset="0"/>
              </a:defRPr>
            </a:lvl3pPr>
            <a:lvl4pPr marL="1600200" indent="-228600" eaLnBrk="0" hangingPunct="0">
              <a:defRPr sz="2800" b="1">
                <a:solidFill>
                  <a:srgbClr val="FF3300"/>
                </a:solidFill>
                <a:latin typeface="Times New Roman" panose="02020603050405020304" pitchFamily="18" charset="0"/>
              </a:defRPr>
            </a:lvl4pPr>
            <a:lvl5pPr marL="2057400" indent="-228600" eaLnBrk="0" hangingPunct="0">
              <a:defRPr sz="2800" b="1">
                <a:solidFill>
                  <a:srgbClr val="FF3300"/>
                </a:solidFill>
                <a:latin typeface="Times New Roman" panose="02020603050405020304" pitchFamily="18" charset="0"/>
              </a:defRPr>
            </a:lvl5pPr>
            <a:lvl6pPr marL="2514600" indent="-228600" eaLnBrk="0" fontAlgn="base" hangingPunct="0">
              <a:spcBef>
                <a:spcPct val="0"/>
              </a:spcBef>
              <a:spcAft>
                <a:spcPct val="0"/>
              </a:spcAft>
              <a:defRPr sz="2800" b="1">
                <a:solidFill>
                  <a:srgbClr val="FF3300"/>
                </a:solidFill>
                <a:latin typeface="Times New Roman" panose="02020603050405020304" pitchFamily="18" charset="0"/>
              </a:defRPr>
            </a:lvl6pPr>
            <a:lvl7pPr marL="2971800" indent="-228600" eaLnBrk="0" fontAlgn="base" hangingPunct="0">
              <a:spcBef>
                <a:spcPct val="0"/>
              </a:spcBef>
              <a:spcAft>
                <a:spcPct val="0"/>
              </a:spcAft>
              <a:defRPr sz="2800" b="1">
                <a:solidFill>
                  <a:srgbClr val="FF3300"/>
                </a:solidFill>
                <a:latin typeface="Times New Roman" panose="02020603050405020304" pitchFamily="18" charset="0"/>
              </a:defRPr>
            </a:lvl7pPr>
            <a:lvl8pPr marL="3429000" indent="-228600" eaLnBrk="0" fontAlgn="base" hangingPunct="0">
              <a:spcBef>
                <a:spcPct val="0"/>
              </a:spcBef>
              <a:spcAft>
                <a:spcPct val="0"/>
              </a:spcAft>
              <a:defRPr sz="2800" b="1">
                <a:solidFill>
                  <a:srgbClr val="FF3300"/>
                </a:solidFill>
                <a:latin typeface="Times New Roman" panose="02020603050405020304" pitchFamily="18" charset="0"/>
              </a:defRPr>
            </a:lvl8pPr>
            <a:lvl9pPr marL="3886200" indent="-228600" eaLnBrk="0" fontAlgn="base" hangingPunct="0">
              <a:spcBef>
                <a:spcPct val="0"/>
              </a:spcBef>
              <a:spcAft>
                <a:spcPct val="0"/>
              </a:spcAft>
              <a:defRPr sz="2800" b="1">
                <a:solidFill>
                  <a:srgbClr val="FF3300"/>
                </a:solidFill>
                <a:latin typeface="Times New Roman" panose="02020603050405020304" pitchFamily="18" charset="0"/>
              </a:defRPr>
            </a:lvl9pPr>
          </a:lstStyle>
          <a:p>
            <a:pPr eaLnBrk="1" hangingPunct="1">
              <a:spcBef>
                <a:spcPct val="50000"/>
              </a:spcBef>
            </a:pPr>
            <a:endParaRPr lang="en-US"/>
          </a:p>
        </p:txBody>
      </p:sp>
      <p:sp>
        <p:nvSpPr>
          <p:cNvPr id="6" name="Text Box 11"/>
          <p:cNvSpPr txBox="1">
            <a:spLocks noChangeArrowheads="1"/>
          </p:cNvSpPr>
          <p:nvPr/>
        </p:nvSpPr>
        <p:spPr bwMode="auto">
          <a:xfrm>
            <a:off x="2696066" y="4289650"/>
            <a:ext cx="6202837" cy="2062103"/>
          </a:xfrm>
          <a:prstGeom prst="rect">
            <a:avLst/>
          </a:prstGeom>
          <a:solidFill>
            <a:schemeClr val="bg1"/>
          </a:solidFill>
          <a:ln>
            <a:noFill/>
          </a:ln>
          <a:extLst>
            <a:ext uri="{91240B29-F687-4F45-9708-019B960494DF}">
              <a14:hiddenLine xmlns:a14="http://schemas.microsoft.com/office/drawing/2010/main" w="38100">
                <a:solidFill>
                  <a:srgbClr val="000000"/>
                </a:solidFill>
                <a:miter lim="800000"/>
                <a:headEnd/>
                <a:tailEnd/>
              </a14:hiddenLine>
            </a:ext>
          </a:extLst>
        </p:spPr>
        <p:txBody>
          <a:bodyPr wrap="square">
            <a:spAutoFit/>
          </a:bodyPr>
          <a:lstStyle>
            <a:lvl1pPr eaLnBrk="0" hangingPunct="0">
              <a:defRPr sz="2800" b="1">
                <a:solidFill>
                  <a:srgbClr val="FF3300"/>
                </a:solidFill>
                <a:latin typeface="Times New Roman" panose="02020603050405020304" pitchFamily="18" charset="0"/>
              </a:defRPr>
            </a:lvl1pPr>
            <a:lvl2pPr marL="742950" indent="-285750" eaLnBrk="0" hangingPunct="0">
              <a:defRPr sz="2800" b="1">
                <a:solidFill>
                  <a:srgbClr val="FF3300"/>
                </a:solidFill>
                <a:latin typeface="Times New Roman" panose="02020603050405020304" pitchFamily="18" charset="0"/>
              </a:defRPr>
            </a:lvl2pPr>
            <a:lvl3pPr marL="1143000" indent="-228600" eaLnBrk="0" hangingPunct="0">
              <a:defRPr sz="2800" b="1">
                <a:solidFill>
                  <a:srgbClr val="FF3300"/>
                </a:solidFill>
                <a:latin typeface="Times New Roman" panose="02020603050405020304" pitchFamily="18" charset="0"/>
              </a:defRPr>
            </a:lvl3pPr>
            <a:lvl4pPr marL="1600200" indent="-228600" eaLnBrk="0" hangingPunct="0">
              <a:defRPr sz="2800" b="1">
                <a:solidFill>
                  <a:srgbClr val="FF3300"/>
                </a:solidFill>
                <a:latin typeface="Times New Roman" panose="02020603050405020304" pitchFamily="18" charset="0"/>
              </a:defRPr>
            </a:lvl4pPr>
            <a:lvl5pPr marL="2057400" indent="-228600" eaLnBrk="0" hangingPunct="0">
              <a:defRPr sz="2800" b="1">
                <a:solidFill>
                  <a:srgbClr val="FF3300"/>
                </a:solidFill>
                <a:latin typeface="Times New Roman" panose="02020603050405020304" pitchFamily="18" charset="0"/>
              </a:defRPr>
            </a:lvl5pPr>
            <a:lvl6pPr marL="2514600" indent="-228600" eaLnBrk="0" fontAlgn="base" hangingPunct="0">
              <a:spcBef>
                <a:spcPct val="0"/>
              </a:spcBef>
              <a:spcAft>
                <a:spcPct val="0"/>
              </a:spcAft>
              <a:defRPr sz="2800" b="1">
                <a:solidFill>
                  <a:srgbClr val="FF3300"/>
                </a:solidFill>
                <a:latin typeface="Times New Roman" panose="02020603050405020304" pitchFamily="18" charset="0"/>
              </a:defRPr>
            </a:lvl6pPr>
            <a:lvl7pPr marL="2971800" indent="-228600" eaLnBrk="0" fontAlgn="base" hangingPunct="0">
              <a:spcBef>
                <a:spcPct val="0"/>
              </a:spcBef>
              <a:spcAft>
                <a:spcPct val="0"/>
              </a:spcAft>
              <a:defRPr sz="2800" b="1">
                <a:solidFill>
                  <a:srgbClr val="FF3300"/>
                </a:solidFill>
                <a:latin typeface="Times New Roman" panose="02020603050405020304" pitchFamily="18" charset="0"/>
              </a:defRPr>
            </a:lvl7pPr>
            <a:lvl8pPr marL="3429000" indent="-228600" eaLnBrk="0" fontAlgn="base" hangingPunct="0">
              <a:spcBef>
                <a:spcPct val="0"/>
              </a:spcBef>
              <a:spcAft>
                <a:spcPct val="0"/>
              </a:spcAft>
              <a:defRPr sz="2800" b="1">
                <a:solidFill>
                  <a:srgbClr val="FF3300"/>
                </a:solidFill>
                <a:latin typeface="Times New Roman" panose="02020603050405020304" pitchFamily="18" charset="0"/>
              </a:defRPr>
            </a:lvl8pPr>
            <a:lvl9pPr marL="3886200" indent="-228600" eaLnBrk="0" fontAlgn="base" hangingPunct="0">
              <a:spcBef>
                <a:spcPct val="0"/>
              </a:spcBef>
              <a:spcAft>
                <a:spcPct val="0"/>
              </a:spcAft>
              <a:defRPr sz="2800" b="1">
                <a:solidFill>
                  <a:srgbClr val="FF3300"/>
                </a:solidFill>
                <a:latin typeface="Times New Roman" panose="02020603050405020304" pitchFamily="18" charset="0"/>
              </a:defRPr>
            </a:lvl9pPr>
          </a:lstStyle>
          <a:p>
            <a:pPr eaLnBrk="1" hangingPunct="1">
              <a:spcBef>
                <a:spcPct val="50000"/>
              </a:spcBef>
            </a:pPr>
            <a:r>
              <a:rPr lang="en-US" sz="3200" i="1" dirty="0" err="1" smtClean="0">
                <a:solidFill>
                  <a:srgbClr val="FF0000"/>
                </a:solidFill>
              </a:rPr>
              <a:t>Thảo</a:t>
            </a:r>
            <a:r>
              <a:rPr lang="en-US" sz="3200" i="1" dirty="0" smtClean="0">
                <a:solidFill>
                  <a:srgbClr val="FF0000"/>
                </a:solidFill>
              </a:rPr>
              <a:t> </a:t>
            </a:r>
            <a:r>
              <a:rPr lang="en-US" sz="3200" i="1" dirty="0" err="1" smtClean="0">
                <a:solidFill>
                  <a:srgbClr val="FF0000"/>
                </a:solidFill>
              </a:rPr>
              <a:t>luận</a:t>
            </a:r>
            <a:r>
              <a:rPr lang="en-US" sz="3200" i="1" dirty="0" smtClean="0">
                <a:solidFill>
                  <a:srgbClr val="FF0000"/>
                </a:solidFill>
              </a:rPr>
              <a:t> </a:t>
            </a:r>
            <a:r>
              <a:rPr lang="en-US" sz="3200" i="1" dirty="0" err="1" smtClean="0">
                <a:solidFill>
                  <a:srgbClr val="660033"/>
                </a:solidFill>
              </a:rPr>
              <a:t>với</a:t>
            </a:r>
            <a:r>
              <a:rPr lang="en-US" sz="3200" i="1" dirty="0" smtClean="0">
                <a:solidFill>
                  <a:srgbClr val="660033"/>
                </a:solidFill>
              </a:rPr>
              <a:t> </a:t>
            </a:r>
            <a:r>
              <a:rPr lang="en-US" sz="3200" i="1" dirty="0" err="1" smtClean="0">
                <a:solidFill>
                  <a:srgbClr val="660033"/>
                </a:solidFill>
              </a:rPr>
              <a:t>bạn</a:t>
            </a:r>
            <a:r>
              <a:rPr lang="en-US" sz="3200" i="1" dirty="0" smtClean="0">
                <a:solidFill>
                  <a:srgbClr val="660033"/>
                </a:solidFill>
              </a:rPr>
              <a:t> </a:t>
            </a:r>
            <a:r>
              <a:rPr lang="en-US" sz="3200" i="1" dirty="0" err="1" smtClean="0">
                <a:solidFill>
                  <a:srgbClr val="660033"/>
                </a:solidFill>
              </a:rPr>
              <a:t>ngồi</a:t>
            </a:r>
            <a:r>
              <a:rPr lang="en-US" sz="3200" i="1" dirty="0" smtClean="0">
                <a:solidFill>
                  <a:srgbClr val="660033"/>
                </a:solidFill>
              </a:rPr>
              <a:t> </a:t>
            </a:r>
            <a:r>
              <a:rPr lang="en-US" sz="3200" i="1" dirty="0" err="1" smtClean="0">
                <a:solidFill>
                  <a:srgbClr val="660033"/>
                </a:solidFill>
              </a:rPr>
              <a:t>cạnh</a:t>
            </a:r>
            <a:r>
              <a:rPr lang="en-US" sz="3200" i="1" dirty="0" smtClean="0">
                <a:solidFill>
                  <a:srgbClr val="660033"/>
                </a:solidFill>
              </a:rPr>
              <a:t> </a:t>
            </a:r>
            <a:r>
              <a:rPr lang="en-US" sz="3200" i="1" dirty="0" err="1" smtClean="0">
                <a:solidFill>
                  <a:srgbClr val="660033"/>
                </a:solidFill>
              </a:rPr>
              <a:t>trong</a:t>
            </a:r>
            <a:r>
              <a:rPr lang="en-US" sz="3200" i="1" dirty="0" smtClean="0">
                <a:solidFill>
                  <a:srgbClr val="660033"/>
                </a:solidFill>
              </a:rPr>
              <a:t> </a:t>
            </a:r>
            <a:r>
              <a:rPr lang="en-US" sz="3200" i="1" dirty="0" err="1" smtClean="0">
                <a:solidFill>
                  <a:srgbClr val="660033"/>
                </a:solidFill>
              </a:rPr>
              <a:t>thời</a:t>
            </a:r>
            <a:r>
              <a:rPr lang="en-US" sz="3200" i="1" dirty="0" smtClean="0">
                <a:solidFill>
                  <a:srgbClr val="660033"/>
                </a:solidFill>
              </a:rPr>
              <a:t> </a:t>
            </a:r>
            <a:r>
              <a:rPr lang="en-US" sz="3200" i="1" dirty="0" err="1" smtClean="0">
                <a:solidFill>
                  <a:srgbClr val="660033"/>
                </a:solidFill>
              </a:rPr>
              <a:t>gian</a:t>
            </a:r>
            <a:r>
              <a:rPr lang="en-US" sz="3200" i="1" dirty="0" smtClean="0">
                <a:solidFill>
                  <a:srgbClr val="660033"/>
                </a:solidFill>
              </a:rPr>
              <a:t> </a:t>
            </a:r>
            <a:r>
              <a:rPr lang="en-US" sz="3200" i="1" dirty="0" smtClean="0">
                <a:solidFill>
                  <a:srgbClr val="FF0000"/>
                </a:solidFill>
              </a:rPr>
              <a:t>1 </a:t>
            </a:r>
            <a:r>
              <a:rPr lang="en-US" sz="3200" i="1" dirty="0" err="1" smtClean="0">
                <a:solidFill>
                  <a:srgbClr val="FF0000"/>
                </a:solidFill>
              </a:rPr>
              <a:t>phút</a:t>
            </a:r>
            <a:r>
              <a:rPr lang="en-US" sz="3200" i="1" dirty="0" smtClean="0">
                <a:solidFill>
                  <a:srgbClr val="FF0000"/>
                </a:solidFill>
              </a:rPr>
              <a:t> </a:t>
            </a:r>
            <a:r>
              <a:rPr lang="en-US" sz="3200" i="1" dirty="0" err="1" smtClean="0">
                <a:solidFill>
                  <a:srgbClr val="660033"/>
                </a:solidFill>
              </a:rPr>
              <a:t>đưa</a:t>
            </a:r>
            <a:r>
              <a:rPr lang="en-US" sz="3200" i="1" dirty="0" smtClean="0">
                <a:solidFill>
                  <a:srgbClr val="660033"/>
                </a:solidFill>
              </a:rPr>
              <a:t> </a:t>
            </a:r>
            <a:r>
              <a:rPr lang="en-US" sz="3200" i="1" dirty="0" err="1" smtClean="0">
                <a:solidFill>
                  <a:srgbClr val="660033"/>
                </a:solidFill>
              </a:rPr>
              <a:t>ra</a:t>
            </a:r>
            <a:r>
              <a:rPr lang="en-US" sz="3200" i="1" dirty="0" smtClean="0">
                <a:solidFill>
                  <a:srgbClr val="660033"/>
                </a:solidFill>
              </a:rPr>
              <a:t> </a:t>
            </a:r>
            <a:r>
              <a:rPr lang="en-US" sz="3200" i="1" dirty="0" err="1" smtClean="0">
                <a:solidFill>
                  <a:srgbClr val="FF0000"/>
                </a:solidFill>
              </a:rPr>
              <a:t>biện</a:t>
            </a:r>
            <a:r>
              <a:rPr lang="en-US" sz="3200" i="1" dirty="0" smtClean="0">
                <a:solidFill>
                  <a:srgbClr val="FF0000"/>
                </a:solidFill>
              </a:rPr>
              <a:t> </a:t>
            </a:r>
            <a:r>
              <a:rPr lang="en-US" sz="3200" i="1" dirty="0" err="1">
                <a:solidFill>
                  <a:srgbClr val="FF0000"/>
                </a:solidFill>
              </a:rPr>
              <a:t>pháp</a:t>
            </a:r>
            <a:r>
              <a:rPr lang="en-US" sz="3200" i="1" dirty="0">
                <a:solidFill>
                  <a:srgbClr val="660033"/>
                </a:solidFill>
              </a:rPr>
              <a:t> </a:t>
            </a:r>
            <a:r>
              <a:rPr lang="en-US" sz="3200" i="1" dirty="0" err="1">
                <a:solidFill>
                  <a:srgbClr val="660033"/>
                </a:solidFill>
              </a:rPr>
              <a:t>để</a:t>
            </a:r>
            <a:r>
              <a:rPr lang="en-US" sz="3200" i="1" dirty="0">
                <a:solidFill>
                  <a:srgbClr val="660033"/>
                </a:solidFill>
              </a:rPr>
              <a:t> </a:t>
            </a:r>
            <a:r>
              <a:rPr lang="en-US" sz="3200" i="1" dirty="0" err="1">
                <a:solidFill>
                  <a:srgbClr val="FF0000"/>
                </a:solidFill>
              </a:rPr>
              <a:t>hạn</a:t>
            </a:r>
            <a:r>
              <a:rPr lang="en-US" sz="3200" i="1" dirty="0">
                <a:solidFill>
                  <a:srgbClr val="FF0000"/>
                </a:solidFill>
              </a:rPr>
              <a:t> </a:t>
            </a:r>
            <a:r>
              <a:rPr lang="en-US" sz="3200" i="1" dirty="0" err="1">
                <a:solidFill>
                  <a:srgbClr val="FF0000"/>
                </a:solidFill>
              </a:rPr>
              <a:t>chế</a:t>
            </a:r>
            <a:r>
              <a:rPr lang="en-US" sz="3200" i="1" dirty="0">
                <a:solidFill>
                  <a:srgbClr val="FF0000"/>
                </a:solidFill>
              </a:rPr>
              <a:t> ô </a:t>
            </a:r>
            <a:r>
              <a:rPr lang="en-US" sz="3200" i="1" dirty="0" err="1">
                <a:solidFill>
                  <a:srgbClr val="FF0000"/>
                </a:solidFill>
              </a:rPr>
              <a:t>nhiễm</a:t>
            </a:r>
            <a:r>
              <a:rPr lang="en-US" sz="3200" i="1" dirty="0">
                <a:solidFill>
                  <a:srgbClr val="FF0000"/>
                </a:solidFill>
              </a:rPr>
              <a:t> </a:t>
            </a:r>
            <a:r>
              <a:rPr lang="en-US" sz="3200" i="1" dirty="0" err="1">
                <a:solidFill>
                  <a:srgbClr val="660033"/>
                </a:solidFill>
              </a:rPr>
              <a:t>môi</a:t>
            </a:r>
            <a:r>
              <a:rPr lang="en-US" sz="3200" i="1" dirty="0">
                <a:solidFill>
                  <a:srgbClr val="660033"/>
                </a:solidFill>
              </a:rPr>
              <a:t> </a:t>
            </a:r>
            <a:r>
              <a:rPr lang="en-US" sz="3200" i="1" dirty="0" err="1">
                <a:solidFill>
                  <a:srgbClr val="660033"/>
                </a:solidFill>
              </a:rPr>
              <a:t>trường</a:t>
            </a:r>
            <a:r>
              <a:rPr lang="en-US" sz="3200" i="1" dirty="0">
                <a:solidFill>
                  <a:srgbClr val="660033"/>
                </a:solidFill>
              </a:rPr>
              <a:t> do </a:t>
            </a:r>
            <a:r>
              <a:rPr lang="en-US" sz="3200" i="1" dirty="0" err="1">
                <a:solidFill>
                  <a:srgbClr val="660033"/>
                </a:solidFill>
              </a:rPr>
              <a:t>ngành</a:t>
            </a:r>
            <a:r>
              <a:rPr lang="en-US" sz="3200" i="1" dirty="0">
                <a:solidFill>
                  <a:srgbClr val="660033"/>
                </a:solidFill>
              </a:rPr>
              <a:t> </a:t>
            </a:r>
            <a:r>
              <a:rPr lang="en-US" sz="3200" i="1" dirty="0" smtClean="0">
                <a:solidFill>
                  <a:srgbClr val="FF0000"/>
                </a:solidFill>
              </a:rPr>
              <a:t>GTVT </a:t>
            </a:r>
            <a:r>
              <a:rPr lang="en-US" sz="3200" i="1" dirty="0" err="1" smtClean="0">
                <a:solidFill>
                  <a:srgbClr val="660033"/>
                </a:solidFill>
              </a:rPr>
              <a:t>gây</a:t>
            </a:r>
            <a:r>
              <a:rPr lang="en-US" sz="3200" i="1" dirty="0" smtClean="0">
                <a:solidFill>
                  <a:srgbClr val="660033"/>
                </a:solidFill>
              </a:rPr>
              <a:t> </a:t>
            </a:r>
            <a:r>
              <a:rPr lang="en-US" sz="3200" i="1" dirty="0" err="1">
                <a:solidFill>
                  <a:srgbClr val="660033"/>
                </a:solidFill>
              </a:rPr>
              <a:t>ra</a:t>
            </a:r>
            <a:r>
              <a:rPr lang="en-US" sz="3200" i="1" dirty="0">
                <a:solidFill>
                  <a:srgbClr val="660033"/>
                </a:solidFill>
              </a:rPr>
              <a:t>?</a:t>
            </a:r>
          </a:p>
        </p:txBody>
      </p:sp>
      <p:pic>
        <p:nvPicPr>
          <p:cNvPr id="7" name="Picture 12" descr="questionbig_w"/>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61446" y="4462464"/>
            <a:ext cx="2034619" cy="1889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1446" y="1485107"/>
            <a:ext cx="2030412" cy="1890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771775" y="1866901"/>
            <a:ext cx="6718995" cy="584775"/>
          </a:xfrm>
          <a:prstGeom prst="rect">
            <a:avLst/>
          </a:prstGeom>
          <a:noFill/>
        </p:spPr>
        <p:txBody>
          <a:bodyPr wrap="square" rtlCol="0">
            <a:spAutoFit/>
          </a:bodyPr>
          <a:lstStyle/>
          <a:p>
            <a:r>
              <a:rPr lang="en-US" sz="3200" dirty="0" err="1" smtClean="0">
                <a:solidFill>
                  <a:srgbClr val="FF0000"/>
                </a:solidFill>
                <a:latin typeface="Times New Roman" panose="02020603050405020304" pitchFamily="18" charset="0"/>
                <a:cs typeface="Times New Roman" panose="02020603050405020304" pitchFamily="18" charset="0"/>
              </a:rPr>
              <a:t>Ảnh</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hưởng</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của</a:t>
            </a:r>
            <a:r>
              <a:rPr lang="en-US" sz="3200" dirty="0" smtClean="0">
                <a:solidFill>
                  <a:srgbClr val="FF0000"/>
                </a:solidFill>
                <a:latin typeface="Times New Roman" panose="02020603050405020304" pitchFamily="18" charset="0"/>
                <a:cs typeface="Times New Roman" panose="02020603050405020304" pitchFamily="18" charset="0"/>
              </a:rPr>
              <a:t> GTVT </a:t>
            </a:r>
            <a:r>
              <a:rPr lang="en-US" sz="3200" dirty="0" err="1" smtClean="0">
                <a:solidFill>
                  <a:srgbClr val="FF0000"/>
                </a:solidFill>
                <a:latin typeface="Times New Roman" panose="02020603050405020304" pitchFamily="18" charset="0"/>
                <a:cs typeface="Times New Roman" panose="02020603050405020304" pitchFamily="18" charset="0"/>
              </a:rPr>
              <a:t>tới</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môi</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trường</a:t>
            </a:r>
            <a:r>
              <a:rPr lang="en-US" sz="3200" dirty="0" smtClean="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546957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Effect transition="in" filter="fade">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3" descr="nmwnj1281304381[1]"/>
          <p:cNvPicPr>
            <a:picLocks noChangeAspect="1" noChangeArrowheads="1"/>
          </p:cNvPicPr>
          <p:nvPr/>
        </p:nvPicPr>
        <p:blipFill>
          <a:blip r:embed="rId2">
            <a:lum bright="12000"/>
            <a:extLst>
              <a:ext uri="{28A0092B-C50C-407E-A947-70E740481C1C}">
                <a14:useLocalDpi xmlns:a14="http://schemas.microsoft.com/office/drawing/2010/main" val="0"/>
              </a:ext>
            </a:extLst>
          </a:blip>
          <a:srcRect/>
          <a:stretch>
            <a:fillRect/>
          </a:stretch>
        </p:blipFill>
        <p:spPr bwMode="auto">
          <a:xfrm>
            <a:off x="0" y="1"/>
            <a:ext cx="4783015" cy="3217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4" descr="images313034_5[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0067" y="4046548"/>
            <a:ext cx="5226769" cy="2795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6" descr="080912180411-635-525[1]"/>
          <p:cNvPicPr>
            <a:picLocks noChangeAspect="1" noChangeArrowheads="1"/>
          </p:cNvPicPr>
          <p:nvPr/>
        </p:nvPicPr>
        <p:blipFill rotWithShape="1">
          <a:blip r:embed="rId4">
            <a:extLst>
              <a:ext uri="{28A0092B-C50C-407E-A947-70E740481C1C}">
                <a14:useLocalDpi xmlns:a14="http://schemas.microsoft.com/office/drawing/2010/main" val="0"/>
              </a:ext>
            </a:extLst>
          </a:blip>
          <a:srcRect t="12692"/>
          <a:stretch/>
        </p:blipFill>
        <p:spPr bwMode="auto">
          <a:xfrm>
            <a:off x="0" y="4062715"/>
            <a:ext cx="4783015" cy="2795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5"/>
          <a:stretch>
            <a:fillRect/>
          </a:stretch>
        </p:blipFill>
        <p:spPr>
          <a:xfrm>
            <a:off x="6354501" y="0"/>
            <a:ext cx="5724481" cy="3201596"/>
          </a:xfrm>
          <a:prstGeom prst="rect">
            <a:avLst/>
          </a:prstGeom>
          <a:ln>
            <a:solidFill>
              <a:schemeClr val="tx1"/>
            </a:solidFill>
          </a:ln>
        </p:spPr>
      </p:pic>
      <p:sp>
        <p:nvSpPr>
          <p:cNvPr id="10" name="Text Box 17"/>
          <p:cNvSpPr txBox="1">
            <a:spLocks noChangeArrowheads="1"/>
          </p:cNvSpPr>
          <p:nvPr/>
        </p:nvSpPr>
        <p:spPr bwMode="auto">
          <a:xfrm>
            <a:off x="0" y="3193445"/>
            <a:ext cx="12078982" cy="861774"/>
          </a:xfrm>
          <a:prstGeom prst="rect">
            <a:avLst/>
          </a:prstGeom>
          <a:solidFill>
            <a:schemeClr val="accent4">
              <a:lumMod val="40000"/>
              <a:lumOff val="60000"/>
            </a:schemeClr>
          </a:solidFill>
          <a:ln>
            <a:noFill/>
          </a:ln>
          <a:extLst/>
        </p:spPr>
        <p:txBody>
          <a:bodyPr wrap="square">
            <a:spAutoFit/>
          </a:bodyPr>
          <a:lstStyle>
            <a:lvl1pPr eaLnBrk="0" hangingPunct="0">
              <a:defRPr sz="2800" b="1">
                <a:solidFill>
                  <a:srgbClr val="FF3300"/>
                </a:solidFill>
                <a:latin typeface="Times New Roman" panose="02020603050405020304" pitchFamily="18" charset="0"/>
              </a:defRPr>
            </a:lvl1pPr>
            <a:lvl2pPr marL="742950" indent="-285750" eaLnBrk="0" hangingPunct="0">
              <a:defRPr sz="2800" b="1">
                <a:solidFill>
                  <a:srgbClr val="FF3300"/>
                </a:solidFill>
                <a:latin typeface="Times New Roman" panose="02020603050405020304" pitchFamily="18" charset="0"/>
              </a:defRPr>
            </a:lvl2pPr>
            <a:lvl3pPr marL="1143000" indent="-228600" eaLnBrk="0" hangingPunct="0">
              <a:defRPr sz="2800" b="1">
                <a:solidFill>
                  <a:srgbClr val="FF3300"/>
                </a:solidFill>
                <a:latin typeface="Times New Roman" panose="02020603050405020304" pitchFamily="18" charset="0"/>
              </a:defRPr>
            </a:lvl3pPr>
            <a:lvl4pPr marL="1600200" indent="-228600" eaLnBrk="0" hangingPunct="0">
              <a:defRPr sz="2800" b="1">
                <a:solidFill>
                  <a:srgbClr val="FF3300"/>
                </a:solidFill>
                <a:latin typeface="Times New Roman" panose="02020603050405020304" pitchFamily="18" charset="0"/>
              </a:defRPr>
            </a:lvl4pPr>
            <a:lvl5pPr marL="2057400" indent="-228600" eaLnBrk="0" hangingPunct="0">
              <a:defRPr sz="2800" b="1">
                <a:solidFill>
                  <a:srgbClr val="FF3300"/>
                </a:solidFill>
                <a:latin typeface="Times New Roman" panose="02020603050405020304" pitchFamily="18" charset="0"/>
              </a:defRPr>
            </a:lvl5pPr>
            <a:lvl6pPr marL="2514600" indent="-228600" eaLnBrk="0" fontAlgn="base" hangingPunct="0">
              <a:spcBef>
                <a:spcPct val="0"/>
              </a:spcBef>
              <a:spcAft>
                <a:spcPct val="0"/>
              </a:spcAft>
              <a:defRPr sz="2800" b="1">
                <a:solidFill>
                  <a:srgbClr val="FF3300"/>
                </a:solidFill>
                <a:latin typeface="Times New Roman" panose="02020603050405020304" pitchFamily="18" charset="0"/>
              </a:defRPr>
            </a:lvl6pPr>
            <a:lvl7pPr marL="2971800" indent="-228600" eaLnBrk="0" fontAlgn="base" hangingPunct="0">
              <a:spcBef>
                <a:spcPct val="0"/>
              </a:spcBef>
              <a:spcAft>
                <a:spcPct val="0"/>
              </a:spcAft>
              <a:defRPr sz="2800" b="1">
                <a:solidFill>
                  <a:srgbClr val="FF3300"/>
                </a:solidFill>
                <a:latin typeface="Times New Roman" panose="02020603050405020304" pitchFamily="18" charset="0"/>
              </a:defRPr>
            </a:lvl7pPr>
            <a:lvl8pPr marL="3429000" indent="-228600" eaLnBrk="0" fontAlgn="base" hangingPunct="0">
              <a:spcBef>
                <a:spcPct val="0"/>
              </a:spcBef>
              <a:spcAft>
                <a:spcPct val="0"/>
              </a:spcAft>
              <a:defRPr sz="2800" b="1">
                <a:solidFill>
                  <a:srgbClr val="FF3300"/>
                </a:solidFill>
                <a:latin typeface="Times New Roman" panose="02020603050405020304" pitchFamily="18" charset="0"/>
              </a:defRPr>
            </a:lvl8pPr>
            <a:lvl9pPr marL="3886200" indent="-228600" eaLnBrk="0" fontAlgn="base" hangingPunct="0">
              <a:spcBef>
                <a:spcPct val="0"/>
              </a:spcBef>
              <a:spcAft>
                <a:spcPct val="0"/>
              </a:spcAft>
              <a:defRPr sz="2800" b="1">
                <a:solidFill>
                  <a:srgbClr val="FF3300"/>
                </a:solidFill>
                <a:latin typeface="Times New Roman" panose="02020603050405020304" pitchFamily="18" charset="0"/>
              </a:defRPr>
            </a:lvl9pPr>
          </a:lstStyle>
          <a:p>
            <a:pPr algn="ctr" eaLnBrk="1" hangingPunct="1">
              <a:spcBef>
                <a:spcPct val="50000"/>
              </a:spcBef>
            </a:pPr>
            <a:r>
              <a:rPr lang="en-US" sz="2000" dirty="0">
                <a:solidFill>
                  <a:schemeClr val="tx1"/>
                </a:solidFill>
              </a:rPr>
              <a:t>SỬ DỤNG NHIÊN LIỆU SẠCH (XĂNG SINH HỌC, GA, NĂNG </a:t>
            </a:r>
            <a:r>
              <a:rPr lang="en-US" sz="2000" dirty="0" smtClean="0">
                <a:solidFill>
                  <a:schemeClr val="tx1"/>
                </a:solidFill>
              </a:rPr>
              <a:t>LƯỢNG</a:t>
            </a:r>
          </a:p>
          <a:p>
            <a:pPr algn="ctr" eaLnBrk="1" hangingPunct="1">
              <a:spcBef>
                <a:spcPct val="50000"/>
              </a:spcBef>
            </a:pPr>
            <a:r>
              <a:rPr lang="en-US" sz="2000" dirty="0" smtClean="0">
                <a:solidFill>
                  <a:schemeClr val="tx1"/>
                </a:solidFill>
              </a:rPr>
              <a:t> </a:t>
            </a:r>
            <a:r>
              <a:rPr lang="en-US" sz="2000" dirty="0">
                <a:solidFill>
                  <a:schemeClr val="tx1"/>
                </a:solidFill>
              </a:rPr>
              <a:t>MẶT </a:t>
            </a:r>
            <a:r>
              <a:rPr lang="en-US" sz="2000" dirty="0" smtClean="0">
                <a:solidFill>
                  <a:schemeClr val="tx1"/>
                </a:solidFill>
              </a:rPr>
              <a:t>TRỜI) SỬ DỤNG CÁC PHƯƠNG TIỆN GT CÔNG CỘNG, ĐI XE ĐẠP..</a:t>
            </a:r>
            <a:endParaRPr lang="en-US" sz="2000" dirty="0">
              <a:solidFill>
                <a:schemeClr val="tx1"/>
              </a:solidFill>
            </a:endParaRPr>
          </a:p>
        </p:txBody>
      </p:sp>
    </p:spTree>
    <p:extLst>
      <p:ext uri="{BB962C8B-B14F-4D97-AF65-F5344CB8AC3E}">
        <p14:creationId xmlns:p14="http://schemas.microsoft.com/office/powerpoint/2010/main" val="3759169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3000"/>
                                        <p:tgtEl>
                                          <p:spTgt spid="4"/>
                                        </p:tgtEl>
                                      </p:cBhvr>
                                    </p:animEffect>
                                  </p:childTnLst>
                                </p:cTn>
                              </p:par>
                              <p:par>
                                <p:cTn id="8" presetID="18" presetClass="entr" presetSubtype="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strips(downRight)">
                                      <p:cBhvr>
                                        <p:cTn id="10" dur="3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3"/>
          <p:cNvSpPr>
            <a:spLocks noGrp="1" noChangeArrowheads="1"/>
          </p:cNvSpPr>
          <p:nvPr>
            <p:ph type="body" idx="1"/>
          </p:nvPr>
        </p:nvSpPr>
        <p:spPr>
          <a:xfrm>
            <a:off x="4297673" y="7451362"/>
            <a:ext cx="10515600" cy="4351338"/>
          </a:xfrm>
        </p:spPr>
        <p:txBody>
          <a:bodyPr/>
          <a:lstStyle/>
          <a:p>
            <a:pPr eaLnBrk="1" hangingPunct="1"/>
            <a:endParaRPr lang="en-US" dirty="0"/>
          </a:p>
          <a:p>
            <a:pPr eaLnBrk="1" hangingPunct="1"/>
            <a:endParaRPr lang="en-US" dirty="0"/>
          </a:p>
        </p:txBody>
      </p:sp>
      <p:grpSp>
        <p:nvGrpSpPr>
          <p:cNvPr id="16" name="Group 15"/>
          <p:cNvGrpSpPr/>
          <p:nvPr/>
        </p:nvGrpSpPr>
        <p:grpSpPr>
          <a:xfrm>
            <a:off x="4300357" y="-71553"/>
            <a:ext cx="3046491" cy="4335479"/>
            <a:chOff x="4300357" y="-71553"/>
            <a:chExt cx="3046491" cy="4335479"/>
          </a:xfrm>
        </p:grpSpPr>
        <p:pic>
          <p:nvPicPr>
            <p:cNvPr id="3074" name="Picture 2" descr="Phạm Hoan: Tranh dùng cho mầm non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4396"/>
            <a:stretch/>
          </p:blipFill>
          <p:spPr bwMode="auto">
            <a:xfrm>
              <a:off x="4300357" y="-71553"/>
              <a:ext cx="3025127" cy="3458232"/>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xmlns="" id="{BA09CB8C-F006-4472-880A-1BD972B62BC2}"/>
                </a:ext>
              </a:extLst>
            </p:cNvPr>
            <p:cNvSpPr txBox="1">
              <a:spLocks/>
            </p:cNvSpPr>
            <p:nvPr/>
          </p:nvSpPr>
          <p:spPr>
            <a:xfrm>
              <a:off x="4321721" y="3266007"/>
              <a:ext cx="3025127" cy="997919"/>
            </a:xfrm>
            <a:prstGeom prst="rect">
              <a:avLst/>
            </a:prstGeom>
            <a:solidFill>
              <a:srgbClr val="002060"/>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600" b="1" dirty="0" err="1" smtClean="0">
                  <a:solidFill>
                    <a:srgbClr val="FFFF00"/>
                  </a:solidFill>
                  <a:latin typeface="Times New Roman" panose="02020603050405020304" pitchFamily="18" charset="0"/>
                  <a:cs typeface="Times New Roman" panose="02020603050405020304" pitchFamily="18" charset="0"/>
                </a:rPr>
                <a:t>Em</a:t>
              </a:r>
              <a:r>
                <a:rPr lang="en-US" sz="2600" b="1" dirty="0" smtClean="0">
                  <a:solidFill>
                    <a:srgbClr val="FFFF00"/>
                  </a:solidFill>
                  <a:latin typeface="Times New Roman" panose="02020603050405020304" pitchFamily="18" charset="0"/>
                  <a:cs typeface="Times New Roman" panose="02020603050405020304" pitchFamily="18" charset="0"/>
                </a:rPr>
                <a:t> </a:t>
              </a:r>
              <a:r>
                <a:rPr lang="en-US" sz="2600" b="1" dirty="0" err="1" smtClean="0">
                  <a:solidFill>
                    <a:srgbClr val="FFFF00"/>
                  </a:solidFill>
                  <a:latin typeface="Times New Roman" panose="02020603050405020304" pitchFamily="18" charset="0"/>
                  <a:cs typeface="Times New Roman" panose="02020603050405020304" pitchFamily="18" charset="0"/>
                </a:rPr>
                <a:t>là</a:t>
              </a:r>
              <a:r>
                <a:rPr lang="en-US" sz="2600" b="1" dirty="0" smtClean="0">
                  <a:solidFill>
                    <a:srgbClr val="FFFF00"/>
                  </a:solidFill>
                  <a:latin typeface="Times New Roman" panose="02020603050405020304" pitchFamily="18" charset="0"/>
                  <a:cs typeface="Times New Roman" panose="02020603050405020304" pitchFamily="18" charset="0"/>
                </a:rPr>
                <a:t> </a:t>
              </a:r>
              <a:r>
                <a:rPr lang="en-US" sz="2600" b="1" dirty="0" err="1" smtClean="0">
                  <a:solidFill>
                    <a:srgbClr val="FFFF00"/>
                  </a:solidFill>
                  <a:latin typeface="Times New Roman" panose="02020603050405020304" pitchFamily="18" charset="0"/>
                  <a:cs typeface="Times New Roman" panose="02020603050405020304" pitchFamily="18" charset="0"/>
                </a:rPr>
                <a:t>cảnh</a:t>
              </a:r>
              <a:r>
                <a:rPr lang="en-US" sz="2600" b="1" dirty="0" smtClean="0">
                  <a:solidFill>
                    <a:srgbClr val="FFFF00"/>
                  </a:solidFill>
                  <a:latin typeface="Times New Roman" panose="02020603050405020304" pitchFamily="18" charset="0"/>
                  <a:cs typeface="Times New Roman" panose="02020603050405020304" pitchFamily="18" charset="0"/>
                </a:rPr>
                <a:t> </a:t>
              </a:r>
              <a:r>
                <a:rPr lang="en-US" sz="2600" b="1" dirty="0" err="1" smtClean="0">
                  <a:solidFill>
                    <a:srgbClr val="FFFF00"/>
                  </a:solidFill>
                  <a:latin typeface="Times New Roman" panose="02020603050405020304" pitchFamily="18" charset="0"/>
                  <a:cs typeface="Times New Roman" panose="02020603050405020304" pitchFamily="18" charset="0"/>
                </a:rPr>
                <a:t>sát</a:t>
              </a:r>
              <a:r>
                <a:rPr lang="en-US" sz="2600" b="1" dirty="0" smtClean="0">
                  <a:solidFill>
                    <a:srgbClr val="FFFF00"/>
                  </a:solidFill>
                  <a:latin typeface="Times New Roman" panose="02020603050405020304" pitchFamily="18" charset="0"/>
                  <a:cs typeface="Times New Roman" panose="02020603050405020304" pitchFamily="18" charset="0"/>
                </a:rPr>
                <a:t> </a:t>
              </a:r>
            </a:p>
            <a:p>
              <a:r>
                <a:rPr lang="en-US" sz="2600" b="1" dirty="0" err="1" smtClean="0">
                  <a:solidFill>
                    <a:srgbClr val="FFFF00"/>
                  </a:solidFill>
                  <a:latin typeface="Times New Roman" panose="02020603050405020304" pitchFamily="18" charset="0"/>
                  <a:cs typeface="Times New Roman" panose="02020603050405020304" pitchFamily="18" charset="0"/>
                </a:rPr>
                <a:t>giao</a:t>
              </a:r>
              <a:r>
                <a:rPr lang="en-US" sz="2600" b="1" dirty="0" smtClean="0">
                  <a:solidFill>
                    <a:srgbClr val="FFFF00"/>
                  </a:solidFill>
                  <a:latin typeface="Times New Roman" panose="02020603050405020304" pitchFamily="18" charset="0"/>
                  <a:cs typeface="Times New Roman" panose="02020603050405020304" pitchFamily="18" charset="0"/>
                </a:rPr>
                <a:t> </a:t>
              </a:r>
              <a:r>
                <a:rPr lang="en-US" sz="2600" b="1" dirty="0" err="1" smtClean="0">
                  <a:solidFill>
                    <a:srgbClr val="FFFF00"/>
                  </a:solidFill>
                  <a:latin typeface="Times New Roman" panose="02020603050405020304" pitchFamily="18" charset="0"/>
                  <a:cs typeface="Times New Roman" panose="02020603050405020304" pitchFamily="18" charset="0"/>
                </a:rPr>
                <a:t>thông</a:t>
              </a:r>
              <a:r>
                <a:rPr lang="en-US" sz="2600" b="1" dirty="0" smtClean="0">
                  <a:solidFill>
                    <a:srgbClr val="FFFF00"/>
                  </a:solidFill>
                  <a:latin typeface="Times New Roman" panose="02020603050405020304" pitchFamily="18" charset="0"/>
                  <a:cs typeface="Times New Roman" panose="02020603050405020304" pitchFamily="18" charset="0"/>
                </a:rPr>
                <a:t>!</a:t>
              </a:r>
              <a:endParaRPr lang="en-US" sz="2600" b="1" dirty="0">
                <a:solidFill>
                  <a:srgbClr val="FFFF00"/>
                </a:solidFill>
                <a:latin typeface="Times New Roman" panose="02020603050405020304" pitchFamily="18" charset="0"/>
                <a:cs typeface="Times New Roman" panose="02020603050405020304" pitchFamily="18" charset="0"/>
              </a:endParaRPr>
            </a:p>
          </p:txBody>
        </p:sp>
      </p:grpSp>
      <p:grpSp>
        <p:nvGrpSpPr>
          <p:cNvPr id="3" name="Group 2"/>
          <p:cNvGrpSpPr/>
          <p:nvPr/>
        </p:nvGrpSpPr>
        <p:grpSpPr>
          <a:xfrm>
            <a:off x="20510" y="-9856"/>
            <a:ext cx="3702396" cy="2559365"/>
            <a:chOff x="20510" y="-9856"/>
            <a:chExt cx="3702396" cy="2559365"/>
          </a:xfrm>
        </p:grpSpPr>
        <p:pic>
          <p:nvPicPr>
            <p:cNvPr id="18435" name="Picture 5" descr="Daclac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10" y="-9856"/>
              <a:ext cx="3702396" cy="255936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266747" y="2006589"/>
              <a:ext cx="443678" cy="523220"/>
            </a:xfrm>
            <a:prstGeom prst="rect">
              <a:avLst/>
            </a:prstGeom>
            <a:solidFill>
              <a:srgbClr val="FFFF00"/>
            </a:solidFill>
          </p:spPr>
          <p:txBody>
            <a:bodyPr wrap="square" rtlCol="0">
              <a:spAutoFit/>
            </a:bodyPr>
            <a:lstStyle/>
            <a:p>
              <a:pPr algn="ctr"/>
              <a:r>
                <a:rPr lang="en-US" sz="2800" b="1" dirty="0" smtClean="0">
                  <a:latin typeface="Times New Roman" panose="02020603050405020304" pitchFamily="18" charset="0"/>
                  <a:cs typeface="Times New Roman" panose="02020603050405020304" pitchFamily="18" charset="0"/>
                </a:rPr>
                <a:t>1</a:t>
              </a:r>
              <a:endParaRPr lang="en-US" sz="2800" b="1" dirty="0">
                <a:latin typeface="Times New Roman" panose="02020603050405020304" pitchFamily="18" charset="0"/>
                <a:cs typeface="Times New Roman" panose="02020603050405020304" pitchFamily="18" charset="0"/>
              </a:endParaRPr>
            </a:p>
          </p:txBody>
        </p:sp>
      </p:grpSp>
      <p:grpSp>
        <p:nvGrpSpPr>
          <p:cNvPr id="5" name="Group 4"/>
          <p:cNvGrpSpPr/>
          <p:nvPr/>
        </p:nvGrpSpPr>
        <p:grpSpPr>
          <a:xfrm>
            <a:off x="20510" y="3185939"/>
            <a:ext cx="3594538" cy="2354594"/>
            <a:chOff x="20510" y="3185939"/>
            <a:chExt cx="3594538" cy="2354594"/>
          </a:xfrm>
        </p:grpSpPr>
        <p:pic>
          <p:nvPicPr>
            <p:cNvPr id="3076" name="Picture 4" descr="Sau khi uống rượu, bia bao lâu thì được lái x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10" y="3185939"/>
              <a:ext cx="3594538" cy="235459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3171370" y="5017313"/>
              <a:ext cx="443678" cy="523220"/>
            </a:xfrm>
            <a:prstGeom prst="rect">
              <a:avLst/>
            </a:prstGeom>
            <a:solidFill>
              <a:srgbClr val="FFFF00"/>
            </a:solidFill>
          </p:spPr>
          <p:txBody>
            <a:bodyPr wrap="square" rtlCol="0">
              <a:spAutoFit/>
            </a:bodyPr>
            <a:lstStyle/>
            <a:p>
              <a:pPr algn="ctr"/>
              <a:r>
                <a:rPr lang="en-US" sz="2800" b="1" dirty="0" smtClean="0">
                  <a:latin typeface="Times New Roman" panose="02020603050405020304" pitchFamily="18" charset="0"/>
                  <a:cs typeface="Times New Roman" panose="02020603050405020304" pitchFamily="18" charset="0"/>
                </a:rPr>
                <a:t>2</a:t>
              </a:r>
              <a:endParaRPr lang="en-US" sz="2800" b="1" dirty="0">
                <a:latin typeface="Times New Roman" panose="02020603050405020304" pitchFamily="18" charset="0"/>
                <a:cs typeface="Times New Roman" panose="02020603050405020304" pitchFamily="18" charset="0"/>
              </a:endParaRPr>
            </a:p>
          </p:txBody>
        </p:sp>
      </p:grpSp>
      <p:grpSp>
        <p:nvGrpSpPr>
          <p:cNvPr id="10" name="Group 9"/>
          <p:cNvGrpSpPr/>
          <p:nvPr/>
        </p:nvGrpSpPr>
        <p:grpSpPr>
          <a:xfrm>
            <a:off x="8053521" y="52903"/>
            <a:ext cx="4022934" cy="2655716"/>
            <a:chOff x="8053521" y="52903"/>
            <a:chExt cx="4022934" cy="2655716"/>
          </a:xfrm>
        </p:grpSpPr>
        <p:pic>
          <p:nvPicPr>
            <p:cNvPr id="4" name="Picture 4" descr="67_7_1348889693_37_nguoiduatin-hocsinhdixema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69503" y="52903"/>
              <a:ext cx="4006952" cy="265571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8053521" y="2185399"/>
              <a:ext cx="443678" cy="523220"/>
            </a:xfrm>
            <a:prstGeom prst="rect">
              <a:avLst/>
            </a:prstGeom>
            <a:solidFill>
              <a:srgbClr val="FFFF00"/>
            </a:solidFill>
          </p:spPr>
          <p:txBody>
            <a:bodyPr wrap="square" rtlCol="0">
              <a:spAutoFit/>
            </a:bodyPr>
            <a:lstStyle/>
            <a:p>
              <a:pPr algn="ctr"/>
              <a:r>
                <a:rPr lang="en-US" sz="2800" b="1" dirty="0" smtClean="0">
                  <a:latin typeface="Times New Roman" panose="02020603050405020304" pitchFamily="18" charset="0"/>
                  <a:cs typeface="Times New Roman" panose="02020603050405020304" pitchFamily="18" charset="0"/>
                </a:rPr>
                <a:t>5</a:t>
              </a:r>
              <a:endParaRPr lang="en-US" sz="2800" b="1" dirty="0">
                <a:latin typeface="Times New Roman" panose="02020603050405020304" pitchFamily="18" charset="0"/>
                <a:cs typeface="Times New Roman" panose="02020603050405020304" pitchFamily="18" charset="0"/>
              </a:endParaRPr>
            </a:p>
          </p:txBody>
        </p:sp>
      </p:grpSp>
      <p:grpSp>
        <p:nvGrpSpPr>
          <p:cNvPr id="9" name="Group 8"/>
          <p:cNvGrpSpPr/>
          <p:nvPr/>
        </p:nvGrpSpPr>
        <p:grpSpPr>
          <a:xfrm>
            <a:off x="8096250" y="3129883"/>
            <a:ext cx="4095750" cy="2424834"/>
            <a:chOff x="8096250" y="3129883"/>
            <a:chExt cx="4095750" cy="2424834"/>
          </a:xfrm>
        </p:grpSpPr>
        <p:pic>
          <p:nvPicPr>
            <p:cNvPr id="3078" name="Picture 6" descr="Lạng lách, đánh võng rồi ném đá vỡ kính xe CSGT - Pháp luật - Việt Giải Trí"/>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96250" y="3129883"/>
              <a:ext cx="4095750" cy="2424834"/>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8096250" y="5017313"/>
              <a:ext cx="443678" cy="523220"/>
            </a:xfrm>
            <a:prstGeom prst="rect">
              <a:avLst/>
            </a:prstGeom>
            <a:solidFill>
              <a:srgbClr val="FFFF00"/>
            </a:solidFill>
          </p:spPr>
          <p:txBody>
            <a:bodyPr wrap="square" rtlCol="0">
              <a:spAutoFit/>
            </a:bodyPr>
            <a:lstStyle/>
            <a:p>
              <a:pPr algn="ctr"/>
              <a:r>
                <a:rPr lang="en-US" sz="2800" b="1" dirty="0" smtClean="0">
                  <a:latin typeface="Times New Roman" panose="02020603050405020304" pitchFamily="18" charset="0"/>
                  <a:cs typeface="Times New Roman" panose="02020603050405020304" pitchFamily="18" charset="0"/>
                </a:rPr>
                <a:t>4</a:t>
              </a:r>
              <a:endParaRPr lang="en-US" sz="2800" b="1" dirty="0">
                <a:latin typeface="Times New Roman" panose="02020603050405020304" pitchFamily="18" charset="0"/>
                <a:cs typeface="Times New Roman" panose="02020603050405020304" pitchFamily="18" charset="0"/>
              </a:endParaRPr>
            </a:p>
          </p:txBody>
        </p:sp>
      </p:grpSp>
      <p:grpSp>
        <p:nvGrpSpPr>
          <p:cNvPr id="6" name="Group 5"/>
          <p:cNvGrpSpPr/>
          <p:nvPr/>
        </p:nvGrpSpPr>
        <p:grpSpPr>
          <a:xfrm>
            <a:off x="4045899" y="4399523"/>
            <a:ext cx="3636854" cy="2324716"/>
            <a:chOff x="4045899" y="4399523"/>
            <a:chExt cx="2833553" cy="2324716"/>
          </a:xfrm>
        </p:grpSpPr>
        <p:pic>
          <p:nvPicPr>
            <p:cNvPr id="1028" name="Picture 4" descr="Nâng cao hiệu quả thực hiện quy định bắt buộc đội mũ bảo hiểm - Đài Phát  thanh và Truyền hình Phú Yên"/>
            <p:cNvPicPr>
              <a:picLocks noChangeAspect="1" noChangeArrowheads="1"/>
            </p:cNvPicPr>
            <p:nvPr/>
          </p:nvPicPr>
          <p:blipFill rotWithShape="1">
            <a:blip r:embed="rId7">
              <a:extLst>
                <a:ext uri="{28A0092B-C50C-407E-A947-70E740481C1C}">
                  <a14:useLocalDpi xmlns:a14="http://schemas.microsoft.com/office/drawing/2010/main" val="0"/>
                </a:ext>
              </a:extLst>
            </a:blip>
            <a:srcRect r="26346"/>
            <a:stretch/>
          </p:blipFill>
          <p:spPr bwMode="auto">
            <a:xfrm>
              <a:off x="4045899" y="4399523"/>
              <a:ext cx="2833553" cy="2324716"/>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p:cNvSpPr txBox="1"/>
            <p:nvPr/>
          </p:nvSpPr>
          <p:spPr>
            <a:xfrm>
              <a:off x="6435774" y="6174755"/>
              <a:ext cx="443678" cy="523220"/>
            </a:xfrm>
            <a:prstGeom prst="rect">
              <a:avLst/>
            </a:prstGeom>
            <a:solidFill>
              <a:srgbClr val="FFFF00"/>
            </a:solidFill>
          </p:spPr>
          <p:txBody>
            <a:bodyPr wrap="square" rtlCol="0">
              <a:spAutoFit/>
            </a:bodyPr>
            <a:lstStyle/>
            <a:p>
              <a:pPr algn="ctr"/>
              <a:r>
                <a:rPr lang="en-US" sz="2800" b="1" dirty="0" smtClean="0">
                  <a:latin typeface="Times New Roman" panose="02020603050405020304" pitchFamily="18" charset="0"/>
                  <a:cs typeface="Times New Roman" panose="02020603050405020304" pitchFamily="18" charset="0"/>
                </a:rPr>
                <a:t>3</a:t>
              </a:r>
              <a:endParaRPr lang="en-US" sz="2800" b="1"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760530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par>
                                <p:cTn id="19" presetID="10"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par>
                                <p:cTn id="22" presetID="10" presetClass="entr" presetSubtype="0"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500"/>
                                        <p:tgtEl>
                                          <p:spTgt spid="3"/>
                                        </p:tgtEl>
                                      </p:cBhvr>
                                    </p:animEffect>
                                    <p:set>
                                      <p:cBhvr>
                                        <p:cTn id="29" dur="1" fill="hold">
                                          <p:stCondLst>
                                            <p:cond delay="499"/>
                                          </p:stCondLst>
                                        </p:cTn>
                                        <p:tgtEl>
                                          <p:spTgt spid="3"/>
                                        </p:tgtEl>
                                        <p:attrNameLst>
                                          <p:attrName>style.visibility</p:attrName>
                                        </p:attrNameLst>
                                      </p:cBhvr>
                                      <p:to>
                                        <p:strVal val="hidden"/>
                                      </p:to>
                                    </p:set>
                                  </p:childTnLst>
                                </p:cTn>
                              </p:par>
                              <p:par>
                                <p:cTn id="30" presetID="10" presetClass="exit" presetSubtype="0" fill="hold" nodeType="withEffect">
                                  <p:stCondLst>
                                    <p:cond delay="0"/>
                                  </p:stCondLst>
                                  <p:childTnLst>
                                    <p:animEffect transition="out" filter="fade">
                                      <p:cBhvr>
                                        <p:cTn id="31" dur="500"/>
                                        <p:tgtEl>
                                          <p:spTgt spid="10"/>
                                        </p:tgtEl>
                                      </p:cBhvr>
                                    </p:animEffect>
                                    <p:set>
                                      <p:cBhvr>
                                        <p:cTn id="32" dur="1" fill="hold">
                                          <p:stCondLst>
                                            <p:cond delay="499"/>
                                          </p:stCondLst>
                                        </p:cTn>
                                        <p:tgtEl>
                                          <p:spTgt spid="10"/>
                                        </p:tgtEl>
                                        <p:attrNameLst>
                                          <p:attrName>style.visibility</p:attrName>
                                        </p:attrNameLst>
                                      </p:cBhvr>
                                      <p:to>
                                        <p:strVal val="hidden"/>
                                      </p:to>
                                    </p:set>
                                  </p:childTnLst>
                                </p:cTn>
                              </p:par>
                              <p:par>
                                <p:cTn id="33" presetID="10" presetClass="exit" presetSubtype="0" fill="hold" nodeType="withEffect">
                                  <p:stCondLst>
                                    <p:cond delay="0"/>
                                  </p:stCondLst>
                                  <p:childTnLst>
                                    <p:animEffect transition="out" filter="fade">
                                      <p:cBhvr>
                                        <p:cTn id="34" dur="500"/>
                                        <p:tgtEl>
                                          <p:spTgt spid="9"/>
                                        </p:tgtEl>
                                      </p:cBhvr>
                                    </p:animEffect>
                                    <p:set>
                                      <p:cBhvr>
                                        <p:cTn id="35" dur="1" fill="hold">
                                          <p:stCondLst>
                                            <p:cond delay="499"/>
                                          </p:stCondLst>
                                        </p:cTn>
                                        <p:tgtEl>
                                          <p:spTgt spid="9"/>
                                        </p:tgtEl>
                                        <p:attrNameLst>
                                          <p:attrName>style.visibility</p:attrName>
                                        </p:attrNameLst>
                                      </p:cBhvr>
                                      <p:to>
                                        <p:strVal val="hidden"/>
                                      </p:to>
                                    </p:set>
                                  </p:childTnLst>
                                </p:cTn>
                              </p:par>
                              <p:par>
                                <p:cTn id="36" presetID="10" presetClass="exit" presetSubtype="0" fill="hold" nodeType="withEffect">
                                  <p:stCondLst>
                                    <p:cond delay="0"/>
                                  </p:stCondLst>
                                  <p:childTnLst>
                                    <p:animEffect transition="out" filter="fade">
                                      <p:cBhvr>
                                        <p:cTn id="37" dur="500"/>
                                        <p:tgtEl>
                                          <p:spTgt spid="5"/>
                                        </p:tgtEl>
                                      </p:cBhvr>
                                    </p:animEffect>
                                    <p:set>
                                      <p:cBhvr>
                                        <p:cTn id="38"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Nhóm 28">
            <a:extLst>
              <a:ext uri="{FF2B5EF4-FFF2-40B4-BE49-F238E27FC236}">
                <a16:creationId xmlns:a16="http://schemas.microsoft.com/office/drawing/2014/main" xmlns="" id="{0ADF91A9-9F5A-482B-A7BB-800EDA68C366}"/>
              </a:ext>
            </a:extLst>
          </p:cNvPr>
          <p:cNvGrpSpPr/>
          <p:nvPr/>
        </p:nvGrpSpPr>
        <p:grpSpPr>
          <a:xfrm>
            <a:off x="2479416" y="46630"/>
            <a:ext cx="772233" cy="1496477"/>
            <a:chOff x="2369812" y="-802294"/>
            <a:chExt cx="772233" cy="2432467"/>
          </a:xfrm>
        </p:grpSpPr>
        <p:grpSp>
          <p:nvGrpSpPr>
            <p:cNvPr id="30" name="Nhóm 29">
              <a:extLst>
                <a:ext uri="{FF2B5EF4-FFF2-40B4-BE49-F238E27FC236}">
                  <a16:creationId xmlns:a16="http://schemas.microsoft.com/office/drawing/2014/main" xmlns="" id="{CF3181F4-C74B-4544-B1D0-BADB2187E768}"/>
                </a:ext>
              </a:extLst>
            </p:cNvPr>
            <p:cNvGrpSpPr/>
            <p:nvPr/>
          </p:nvGrpSpPr>
          <p:grpSpPr>
            <a:xfrm>
              <a:off x="2369812" y="1165618"/>
              <a:ext cx="574565" cy="464555"/>
              <a:chOff x="2155847" y="2129777"/>
              <a:chExt cx="574565" cy="464555"/>
            </a:xfrm>
          </p:grpSpPr>
          <p:sp>
            <p:nvSpPr>
              <p:cNvPr id="34" name="Flowchart: Preparation 76">
                <a:extLst>
                  <a:ext uri="{FF2B5EF4-FFF2-40B4-BE49-F238E27FC236}">
                    <a16:creationId xmlns:a16="http://schemas.microsoft.com/office/drawing/2014/main" xmlns="" id="{DFB4CBF8-63BE-4A53-B43C-BF49356BF55E}"/>
                  </a:ext>
                </a:extLst>
              </p:cNvPr>
              <p:cNvSpPr/>
              <p:nvPr/>
            </p:nvSpPr>
            <p:spPr>
              <a:xfrm rot="334813">
                <a:off x="2155847" y="2129777"/>
                <a:ext cx="574565" cy="464555"/>
              </a:xfrm>
              <a:prstGeom prst="flowChartPreparation">
                <a:avLst/>
              </a:prstGeom>
              <a:solidFill>
                <a:srgbClr val="A185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Oval 77">
                <a:extLst>
                  <a:ext uri="{FF2B5EF4-FFF2-40B4-BE49-F238E27FC236}">
                    <a16:creationId xmlns:a16="http://schemas.microsoft.com/office/drawing/2014/main" xmlns="" id="{76F23FE4-0948-4C31-9D46-C4770228EBFA}"/>
                  </a:ext>
                </a:extLst>
              </p:cNvPr>
              <p:cNvSpPr/>
              <p:nvPr/>
            </p:nvSpPr>
            <p:spPr>
              <a:xfrm rot="334813">
                <a:off x="2255884" y="2199752"/>
                <a:ext cx="353970" cy="353970"/>
              </a:xfrm>
              <a:prstGeom prst="ellipse">
                <a:avLst/>
              </a:prstGeom>
              <a:solidFill>
                <a:srgbClr val="6740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78">
                <a:extLst>
                  <a:ext uri="{FF2B5EF4-FFF2-40B4-BE49-F238E27FC236}">
                    <a16:creationId xmlns:a16="http://schemas.microsoft.com/office/drawing/2014/main" xmlns="" id="{6F587940-E772-4974-94DD-CD136EDA074C}"/>
                  </a:ext>
                </a:extLst>
              </p:cNvPr>
              <p:cNvSpPr/>
              <p:nvPr/>
            </p:nvSpPr>
            <p:spPr>
              <a:xfrm rot="334813">
                <a:off x="2350682" y="2285634"/>
                <a:ext cx="168202" cy="16820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Freeform: Shape 92">
              <a:extLst>
                <a:ext uri="{FF2B5EF4-FFF2-40B4-BE49-F238E27FC236}">
                  <a16:creationId xmlns:a16="http://schemas.microsoft.com/office/drawing/2014/main" xmlns="" id="{63EE1B96-DCFE-4643-A7D9-D2E3D9C50548}"/>
                </a:ext>
              </a:extLst>
            </p:cNvPr>
            <p:cNvSpPr/>
            <p:nvPr/>
          </p:nvSpPr>
          <p:spPr>
            <a:xfrm rot="1365559">
              <a:off x="2629298" y="-802294"/>
              <a:ext cx="512747" cy="2152462"/>
            </a:xfrm>
            <a:custGeom>
              <a:avLst/>
              <a:gdLst>
                <a:gd name="connsiteX0" fmla="*/ 0 w 553040"/>
                <a:gd name="connsiteY0" fmla="*/ 0 h 1179443"/>
                <a:gd name="connsiteX1" fmla="*/ 79513 w 553040"/>
                <a:gd name="connsiteY1" fmla="*/ 212035 h 1179443"/>
                <a:gd name="connsiteX2" fmla="*/ 291548 w 553040"/>
                <a:gd name="connsiteY2" fmla="*/ 490330 h 1179443"/>
                <a:gd name="connsiteX3" fmla="*/ 530087 w 553040"/>
                <a:gd name="connsiteY3" fmla="*/ 1020417 h 1179443"/>
                <a:gd name="connsiteX4" fmla="*/ 530087 w 553040"/>
                <a:gd name="connsiteY4" fmla="*/ 1179443 h 1179443"/>
                <a:gd name="connsiteX0" fmla="*/ 0 w 544505"/>
                <a:gd name="connsiteY0" fmla="*/ 0 h 1169421"/>
                <a:gd name="connsiteX1" fmla="*/ 79513 w 544505"/>
                <a:gd name="connsiteY1" fmla="*/ 212035 h 1169421"/>
                <a:gd name="connsiteX2" fmla="*/ 291548 w 544505"/>
                <a:gd name="connsiteY2" fmla="*/ 490330 h 1169421"/>
                <a:gd name="connsiteX3" fmla="*/ 530087 w 544505"/>
                <a:gd name="connsiteY3" fmla="*/ 1020417 h 1169421"/>
                <a:gd name="connsiteX4" fmla="*/ 506307 w 544505"/>
                <a:gd name="connsiteY4" fmla="*/ 1169421 h 11694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505" h="1169421">
                  <a:moveTo>
                    <a:pt x="0" y="0"/>
                  </a:moveTo>
                  <a:cubicBezTo>
                    <a:pt x="15461" y="65156"/>
                    <a:pt x="30922" y="130313"/>
                    <a:pt x="79513" y="212035"/>
                  </a:cubicBezTo>
                  <a:cubicBezTo>
                    <a:pt x="128104" y="293757"/>
                    <a:pt x="216452" y="355600"/>
                    <a:pt x="291548" y="490330"/>
                  </a:cubicBezTo>
                  <a:cubicBezTo>
                    <a:pt x="366644" y="625060"/>
                    <a:pt x="494294" y="907235"/>
                    <a:pt x="530087" y="1020417"/>
                  </a:cubicBezTo>
                  <a:cubicBezTo>
                    <a:pt x="565880" y="1133599"/>
                    <a:pt x="526185" y="1147334"/>
                    <a:pt x="506307" y="1169421"/>
                  </a:cubicBezTo>
                </a:path>
              </a:pathLst>
            </a:custGeom>
            <a:noFill/>
            <a:ln w="38100">
              <a:solidFill>
                <a:srgbClr val="6740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Nhóm 38">
            <a:extLst>
              <a:ext uri="{FF2B5EF4-FFF2-40B4-BE49-F238E27FC236}">
                <a16:creationId xmlns:a16="http://schemas.microsoft.com/office/drawing/2014/main" xmlns="" id="{53EE8FC4-34D7-435B-ADAA-1A9543236BC9}"/>
              </a:ext>
            </a:extLst>
          </p:cNvPr>
          <p:cNvGrpSpPr/>
          <p:nvPr/>
        </p:nvGrpSpPr>
        <p:grpSpPr>
          <a:xfrm>
            <a:off x="7017823" y="221118"/>
            <a:ext cx="673942" cy="1635769"/>
            <a:chOff x="2369812" y="-313930"/>
            <a:chExt cx="673942" cy="1944103"/>
          </a:xfrm>
        </p:grpSpPr>
        <p:grpSp>
          <p:nvGrpSpPr>
            <p:cNvPr id="40" name="Nhóm 39">
              <a:extLst>
                <a:ext uri="{FF2B5EF4-FFF2-40B4-BE49-F238E27FC236}">
                  <a16:creationId xmlns:a16="http://schemas.microsoft.com/office/drawing/2014/main" xmlns="" id="{C373ADBF-4528-4EE8-92E3-7CF6761CEAAE}"/>
                </a:ext>
              </a:extLst>
            </p:cNvPr>
            <p:cNvGrpSpPr/>
            <p:nvPr/>
          </p:nvGrpSpPr>
          <p:grpSpPr>
            <a:xfrm>
              <a:off x="2369812" y="1165618"/>
              <a:ext cx="574565" cy="464555"/>
              <a:chOff x="2155847" y="2129777"/>
              <a:chExt cx="574565" cy="464555"/>
            </a:xfrm>
          </p:grpSpPr>
          <p:sp>
            <p:nvSpPr>
              <p:cNvPr id="42" name="Flowchart: Preparation 76">
                <a:extLst>
                  <a:ext uri="{FF2B5EF4-FFF2-40B4-BE49-F238E27FC236}">
                    <a16:creationId xmlns:a16="http://schemas.microsoft.com/office/drawing/2014/main" xmlns="" id="{4A095FC2-5CB6-4F12-8ECC-277C456F99C9}"/>
                  </a:ext>
                </a:extLst>
              </p:cNvPr>
              <p:cNvSpPr/>
              <p:nvPr/>
            </p:nvSpPr>
            <p:spPr>
              <a:xfrm rot="334813">
                <a:off x="2155847" y="2129777"/>
                <a:ext cx="574565" cy="464555"/>
              </a:xfrm>
              <a:prstGeom prst="flowChartPreparation">
                <a:avLst/>
              </a:prstGeom>
              <a:solidFill>
                <a:srgbClr val="A185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Oval 77">
                <a:extLst>
                  <a:ext uri="{FF2B5EF4-FFF2-40B4-BE49-F238E27FC236}">
                    <a16:creationId xmlns:a16="http://schemas.microsoft.com/office/drawing/2014/main" xmlns="" id="{2F3E67A6-394D-46C0-B855-12DAA8FF35CF}"/>
                  </a:ext>
                </a:extLst>
              </p:cNvPr>
              <p:cNvSpPr/>
              <p:nvPr/>
            </p:nvSpPr>
            <p:spPr>
              <a:xfrm rot="334813">
                <a:off x="2255884" y="2199752"/>
                <a:ext cx="353970" cy="353970"/>
              </a:xfrm>
              <a:prstGeom prst="ellipse">
                <a:avLst/>
              </a:prstGeom>
              <a:solidFill>
                <a:srgbClr val="6740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78">
                <a:extLst>
                  <a:ext uri="{FF2B5EF4-FFF2-40B4-BE49-F238E27FC236}">
                    <a16:creationId xmlns:a16="http://schemas.microsoft.com/office/drawing/2014/main" xmlns="" id="{E44904B7-2120-4B87-8AB1-4ED1784B1535}"/>
                  </a:ext>
                </a:extLst>
              </p:cNvPr>
              <p:cNvSpPr/>
              <p:nvPr/>
            </p:nvSpPr>
            <p:spPr>
              <a:xfrm rot="334813">
                <a:off x="2350682" y="2285634"/>
                <a:ext cx="168202" cy="16820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1" name="Freeform: Shape 92">
              <a:extLst>
                <a:ext uri="{FF2B5EF4-FFF2-40B4-BE49-F238E27FC236}">
                  <a16:creationId xmlns:a16="http://schemas.microsoft.com/office/drawing/2014/main" xmlns="" id="{044164F5-4519-4F9A-B61C-58FE3ED30B3B}"/>
                </a:ext>
              </a:extLst>
            </p:cNvPr>
            <p:cNvSpPr/>
            <p:nvPr/>
          </p:nvSpPr>
          <p:spPr>
            <a:xfrm rot="1365559">
              <a:off x="2531007" y="-313930"/>
              <a:ext cx="512747" cy="1644315"/>
            </a:xfrm>
            <a:custGeom>
              <a:avLst/>
              <a:gdLst>
                <a:gd name="connsiteX0" fmla="*/ 0 w 553040"/>
                <a:gd name="connsiteY0" fmla="*/ 0 h 1179443"/>
                <a:gd name="connsiteX1" fmla="*/ 79513 w 553040"/>
                <a:gd name="connsiteY1" fmla="*/ 212035 h 1179443"/>
                <a:gd name="connsiteX2" fmla="*/ 291548 w 553040"/>
                <a:gd name="connsiteY2" fmla="*/ 490330 h 1179443"/>
                <a:gd name="connsiteX3" fmla="*/ 530087 w 553040"/>
                <a:gd name="connsiteY3" fmla="*/ 1020417 h 1179443"/>
                <a:gd name="connsiteX4" fmla="*/ 530087 w 553040"/>
                <a:gd name="connsiteY4" fmla="*/ 1179443 h 1179443"/>
                <a:gd name="connsiteX0" fmla="*/ 0 w 544505"/>
                <a:gd name="connsiteY0" fmla="*/ 0 h 1169421"/>
                <a:gd name="connsiteX1" fmla="*/ 79513 w 544505"/>
                <a:gd name="connsiteY1" fmla="*/ 212035 h 1169421"/>
                <a:gd name="connsiteX2" fmla="*/ 291548 w 544505"/>
                <a:gd name="connsiteY2" fmla="*/ 490330 h 1169421"/>
                <a:gd name="connsiteX3" fmla="*/ 530087 w 544505"/>
                <a:gd name="connsiteY3" fmla="*/ 1020417 h 1169421"/>
                <a:gd name="connsiteX4" fmla="*/ 506307 w 544505"/>
                <a:gd name="connsiteY4" fmla="*/ 1169421 h 11694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505" h="1169421">
                  <a:moveTo>
                    <a:pt x="0" y="0"/>
                  </a:moveTo>
                  <a:cubicBezTo>
                    <a:pt x="15461" y="65156"/>
                    <a:pt x="30922" y="130313"/>
                    <a:pt x="79513" y="212035"/>
                  </a:cubicBezTo>
                  <a:cubicBezTo>
                    <a:pt x="128104" y="293757"/>
                    <a:pt x="216452" y="355600"/>
                    <a:pt x="291548" y="490330"/>
                  </a:cubicBezTo>
                  <a:cubicBezTo>
                    <a:pt x="366644" y="625060"/>
                    <a:pt x="494294" y="907235"/>
                    <a:pt x="530087" y="1020417"/>
                  </a:cubicBezTo>
                  <a:cubicBezTo>
                    <a:pt x="565880" y="1133599"/>
                    <a:pt x="526185" y="1147334"/>
                    <a:pt x="506307" y="1169421"/>
                  </a:cubicBezTo>
                </a:path>
              </a:pathLst>
            </a:custGeom>
            <a:noFill/>
            <a:ln w="38100">
              <a:solidFill>
                <a:srgbClr val="6740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46" name="Hình ảnh 45">
            <a:extLst>
              <a:ext uri="{FF2B5EF4-FFF2-40B4-BE49-F238E27FC236}">
                <a16:creationId xmlns:a16="http://schemas.microsoft.com/office/drawing/2014/main" xmlns="" id="{238774B9-54F0-4955-B2CC-8A65018775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58" y="-371439"/>
            <a:ext cx="12099608" cy="7228493"/>
          </a:xfrm>
          <a:prstGeom prst="rect">
            <a:avLst/>
          </a:prstGeom>
        </p:spPr>
      </p:pic>
      <p:sp>
        <p:nvSpPr>
          <p:cNvPr id="5" name="Hình chữ nhật 4">
            <a:extLst>
              <a:ext uri="{FF2B5EF4-FFF2-40B4-BE49-F238E27FC236}">
                <a16:creationId xmlns:a16="http://schemas.microsoft.com/office/drawing/2014/main" xmlns="" id="{6FBE0507-A61E-4155-B90F-09835599914E}"/>
              </a:ext>
            </a:extLst>
          </p:cNvPr>
          <p:cNvSpPr/>
          <p:nvPr/>
        </p:nvSpPr>
        <p:spPr>
          <a:xfrm>
            <a:off x="3231894" y="5767665"/>
            <a:ext cx="775855" cy="738909"/>
          </a:xfrm>
          <a:prstGeom prst="rect">
            <a:avLst/>
          </a:prstGeom>
          <a:solidFill>
            <a:schemeClr val="bg1"/>
          </a:solidFill>
          <a:ln w="28575">
            <a:solidFill>
              <a:srgbClr val="00B0F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ln>
                <a:solidFill>
                  <a:srgbClr val="00B050"/>
                </a:solidFill>
              </a:ln>
              <a:solidFill>
                <a:srgbClr val="FF0000"/>
              </a:solidFill>
              <a:latin typeface="Times New Roman" panose="02020603050405020304" pitchFamily="18" charset="0"/>
              <a:cs typeface="Times New Roman" panose="02020603050405020304" pitchFamily="18" charset="0"/>
            </a:endParaRPr>
          </a:p>
        </p:txBody>
      </p:sp>
      <p:sp>
        <p:nvSpPr>
          <p:cNvPr id="7" name="Hình chữ nhật 6">
            <a:extLst>
              <a:ext uri="{FF2B5EF4-FFF2-40B4-BE49-F238E27FC236}">
                <a16:creationId xmlns:a16="http://schemas.microsoft.com/office/drawing/2014/main" xmlns="" id="{919CCD8E-6F88-4045-B7EF-533FFD2F9E7D}"/>
              </a:ext>
            </a:extLst>
          </p:cNvPr>
          <p:cNvSpPr/>
          <p:nvPr/>
        </p:nvSpPr>
        <p:spPr>
          <a:xfrm>
            <a:off x="4150653" y="5767664"/>
            <a:ext cx="775855" cy="738909"/>
          </a:xfrm>
          <a:prstGeom prst="rect">
            <a:avLst/>
          </a:prstGeom>
          <a:solidFill>
            <a:schemeClr val="bg1"/>
          </a:solidFill>
          <a:ln w="28575">
            <a:solidFill>
              <a:srgbClr val="00B0F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ln>
                <a:solidFill>
                  <a:srgbClr val="00B050"/>
                </a:solidFill>
              </a:ln>
              <a:solidFill>
                <a:srgbClr val="FF0000"/>
              </a:solidFill>
              <a:latin typeface="Times New Roman" panose="02020603050405020304" pitchFamily="18" charset="0"/>
              <a:cs typeface="Times New Roman" panose="02020603050405020304" pitchFamily="18" charset="0"/>
            </a:endParaRPr>
          </a:p>
        </p:txBody>
      </p:sp>
      <p:sp>
        <p:nvSpPr>
          <p:cNvPr id="8" name="Hình chữ nhật 7">
            <a:extLst>
              <a:ext uri="{FF2B5EF4-FFF2-40B4-BE49-F238E27FC236}">
                <a16:creationId xmlns:a16="http://schemas.microsoft.com/office/drawing/2014/main" xmlns="" id="{4A08022B-E08E-49AC-A322-3B2F18A60BE9}"/>
              </a:ext>
            </a:extLst>
          </p:cNvPr>
          <p:cNvSpPr/>
          <p:nvPr/>
        </p:nvSpPr>
        <p:spPr>
          <a:xfrm>
            <a:off x="5069412" y="5767665"/>
            <a:ext cx="775855" cy="738909"/>
          </a:xfrm>
          <a:prstGeom prst="rect">
            <a:avLst/>
          </a:prstGeom>
          <a:solidFill>
            <a:schemeClr val="bg1"/>
          </a:solidFill>
          <a:ln w="28575">
            <a:solidFill>
              <a:srgbClr val="00B0F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ln>
                <a:solidFill>
                  <a:srgbClr val="00B050"/>
                </a:solidFill>
              </a:ln>
              <a:solidFill>
                <a:srgbClr val="FF0000"/>
              </a:solidFill>
              <a:latin typeface="Times New Roman" panose="02020603050405020304" pitchFamily="18" charset="0"/>
              <a:cs typeface="Times New Roman" panose="02020603050405020304" pitchFamily="18" charset="0"/>
            </a:endParaRPr>
          </a:p>
        </p:txBody>
      </p:sp>
      <p:sp>
        <p:nvSpPr>
          <p:cNvPr id="17" name="Hộp Văn bản 16">
            <a:extLst>
              <a:ext uri="{FF2B5EF4-FFF2-40B4-BE49-F238E27FC236}">
                <a16:creationId xmlns:a16="http://schemas.microsoft.com/office/drawing/2014/main" xmlns="" id="{46716ABB-D6E4-489F-8079-C5C600EA7CF5}"/>
              </a:ext>
            </a:extLst>
          </p:cNvPr>
          <p:cNvSpPr txBox="1"/>
          <p:nvPr/>
        </p:nvSpPr>
        <p:spPr>
          <a:xfrm>
            <a:off x="3220319" y="5721619"/>
            <a:ext cx="775855" cy="923330"/>
          </a:xfrm>
          <a:prstGeom prst="rect">
            <a:avLst/>
          </a:prstGeom>
          <a:noFill/>
          <a:ln w="28575">
            <a:noFill/>
          </a:ln>
        </p:spPr>
        <p:txBody>
          <a:bodyPr wrap="square">
            <a:spAutoFit/>
          </a:bodyPr>
          <a:lstStyle/>
          <a:p>
            <a:pPr algn="ctr"/>
            <a:r>
              <a:rPr lang="en-US" sz="5400" b="1" dirty="0">
                <a:ln>
                  <a:solidFill>
                    <a:srgbClr val="C00000"/>
                  </a:solidFill>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Ô</a:t>
            </a:r>
          </a:p>
        </p:txBody>
      </p:sp>
      <p:sp>
        <p:nvSpPr>
          <p:cNvPr id="4" name="Hộp Văn bản 3">
            <a:extLst>
              <a:ext uri="{FF2B5EF4-FFF2-40B4-BE49-F238E27FC236}">
                <a16:creationId xmlns:a16="http://schemas.microsoft.com/office/drawing/2014/main" xmlns="" id="{4F5CDB8D-29E1-442E-ACB7-0B457F6D0FD3}"/>
              </a:ext>
            </a:extLst>
          </p:cNvPr>
          <p:cNvSpPr txBox="1"/>
          <p:nvPr/>
        </p:nvSpPr>
        <p:spPr>
          <a:xfrm>
            <a:off x="4139077" y="5721619"/>
            <a:ext cx="775855" cy="923330"/>
          </a:xfrm>
          <a:prstGeom prst="rect">
            <a:avLst/>
          </a:prstGeom>
          <a:noFill/>
          <a:ln w="28575">
            <a:noFill/>
          </a:ln>
        </p:spPr>
        <p:txBody>
          <a:bodyPr wrap="square">
            <a:spAutoFit/>
          </a:bodyPr>
          <a:lstStyle/>
          <a:p>
            <a:pPr algn="ctr"/>
            <a:r>
              <a:rPr lang="en-US" sz="5400" b="1" dirty="0" smtClean="0">
                <a:ln>
                  <a:solidFill>
                    <a:srgbClr val="C00000"/>
                  </a:solidFill>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a:t>
            </a:r>
            <a:endParaRPr lang="en-US" sz="5400" b="1" dirty="0">
              <a:ln>
                <a:solidFill>
                  <a:srgbClr val="C00000"/>
                </a:solidFill>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6" name="Hộp Văn bản 5">
            <a:extLst>
              <a:ext uri="{FF2B5EF4-FFF2-40B4-BE49-F238E27FC236}">
                <a16:creationId xmlns:a16="http://schemas.microsoft.com/office/drawing/2014/main" xmlns="" id="{D63434E3-F62F-4701-BFF8-5EA22C297BDD}"/>
              </a:ext>
            </a:extLst>
          </p:cNvPr>
          <p:cNvSpPr txBox="1"/>
          <p:nvPr/>
        </p:nvSpPr>
        <p:spPr>
          <a:xfrm>
            <a:off x="5038295" y="5728977"/>
            <a:ext cx="775855" cy="923330"/>
          </a:xfrm>
          <a:prstGeom prst="rect">
            <a:avLst/>
          </a:prstGeom>
          <a:noFill/>
          <a:ln w="28575">
            <a:noFill/>
          </a:ln>
        </p:spPr>
        <p:txBody>
          <a:bodyPr wrap="square">
            <a:spAutoFit/>
          </a:bodyPr>
          <a:lstStyle/>
          <a:p>
            <a:pPr algn="ctr"/>
            <a:r>
              <a:rPr lang="en-US" sz="5400" b="1" dirty="0">
                <a:ln>
                  <a:solidFill>
                    <a:srgbClr val="C00000"/>
                  </a:solidFill>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Ô</a:t>
            </a:r>
          </a:p>
        </p:txBody>
      </p:sp>
      <p:sp>
        <p:nvSpPr>
          <p:cNvPr id="22" name="Hình chữ nhật: Góc Tròn 21">
            <a:extLst>
              <a:ext uri="{FF2B5EF4-FFF2-40B4-BE49-F238E27FC236}">
                <a16:creationId xmlns:a16="http://schemas.microsoft.com/office/drawing/2014/main" xmlns="" id="{1A824BDD-70D3-4FE6-BDAC-A507AE14961F}"/>
              </a:ext>
            </a:extLst>
          </p:cNvPr>
          <p:cNvSpPr/>
          <p:nvPr/>
        </p:nvSpPr>
        <p:spPr>
          <a:xfrm>
            <a:off x="1064872" y="46561"/>
            <a:ext cx="11047094" cy="790294"/>
          </a:xfrm>
          <a:prstGeom prst="roundRect">
            <a:avLst>
              <a:gd name="adj" fmla="val 50000"/>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itle 1">
            <a:extLst>
              <a:ext uri="{FF2B5EF4-FFF2-40B4-BE49-F238E27FC236}">
                <a16:creationId xmlns:a16="http://schemas.microsoft.com/office/drawing/2014/main" xmlns="" id="{B3361B91-2A64-4A04-BCA7-E863C8FD200C}"/>
              </a:ext>
            </a:extLst>
          </p:cNvPr>
          <p:cNvSpPr txBox="1">
            <a:spLocks/>
          </p:cNvSpPr>
          <p:nvPr/>
        </p:nvSpPr>
        <p:spPr>
          <a:xfrm>
            <a:off x="1358425" y="93511"/>
            <a:ext cx="10112416" cy="518549"/>
          </a:xfrm>
          <a:prstGeom prst="rect">
            <a:avLst/>
          </a:prstGeom>
        </p:spPr>
        <p:txBody>
          <a:bodyPr vert="horz" lIns="91440" tIns="45720" rIns="91440" bIns="45720" rtlCol="0" anchor="b">
            <a:normAutofit fontScale="6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b="1" dirty="0" err="1">
                <a:latin typeface="Times New Roman" panose="02020603050405020304" pitchFamily="18" charset="0"/>
                <a:cs typeface="Times New Roman" panose="02020603050405020304" pitchFamily="18" charset="0"/>
              </a:rPr>
              <a:t>Phương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tiện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giao</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thông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phổ</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biến</a:t>
            </a:r>
            <a:r>
              <a:rPr lang="en-US" b="1" dirty="0">
                <a:latin typeface="Times New Roman" panose="02020603050405020304" pitchFamily="18" charset="0"/>
                <a:cs typeface="Times New Roman" panose="02020603050405020304" pitchFamily="18" charset="0"/>
              </a:rPr>
              <a:t> ở </a:t>
            </a:r>
            <a:r>
              <a:rPr lang="en-US" b="1" dirty="0" err="1">
                <a:latin typeface="Times New Roman" panose="02020603050405020304" pitchFamily="18" charset="0"/>
                <a:cs typeface="Times New Roman" panose="02020603050405020304" pitchFamily="18" charset="0"/>
              </a:rPr>
              <a:t>nước</a:t>
            </a:r>
            <a:r>
              <a:rPr lang="en-US" b="1" dirty="0">
                <a:latin typeface="Times New Roman" panose="02020603050405020304" pitchFamily="18" charset="0"/>
                <a:cs typeface="Times New Roman" panose="02020603050405020304" pitchFamily="18" charset="0"/>
              </a:rPr>
              <a:t> </a:t>
            </a:r>
            <a:r>
              <a:rPr lang="en-US" b="1" dirty="0" smtClean="0">
                <a:latin typeface="Times New Roman" panose="02020603050405020304" pitchFamily="18" charset="0"/>
                <a:cs typeface="Times New Roman" panose="02020603050405020304" pitchFamily="18" charset="0"/>
              </a:rPr>
              <a:t>ta</a:t>
            </a:r>
            <a:endParaRPr lang="vi-VN" b="1" dirty="0">
              <a:solidFill>
                <a:srgbClr val="FF0000"/>
              </a:solidFill>
              <a:latin typeface="Times New Roman" panose="02020603050405020304" pitchFamily="18" charset="0"/>
              <a:cs typeface="Times New Roman" panose="02020603050405020304" pitchFamily="18" charset="0"/>
            </a:endParaRPr>
          </a:p>
        </p:txBody>
      </p:sp>
      <p:pic>
        <p:nvPicPr>
          <p:cNvPr id="33" name="Picture 2" descr="Mèo Kitty cầm ô hồng xinh xắ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748003">
            <a:off x="801329" y="1576448"/>
            <a:ext cx="3536750" cy="2998076"/>
          </a:xfrm>
          <a:prstGeom prst="rect">
            <a:avLst/>
          </a:prstGeom>
          <a:ln w="38100" cap="sq">
            <a:solidFill>
              <a:schemeClr val="accent2">
                <a:lumMod val="40000"/>
                <a:lumOff val="60000"/>
              </a:schemeClr>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5" name="Picture 4" descr="Vẽ và tô màu Em Bé Ngủ Đáng Yêu - Bé học tô màu - Glitter Baby Sleeps  coloring page for kids | Đang yêu, Em bé, Em bé ngủ"/>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901589">
            <a:off x="5196301" y="1797779"/>
            <a:ext cx="4827458" cy="316640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070729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4" grpId="0"/>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h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65838" y="381000"/>
            <a:ext cx="4525962" cy="6038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6" name="Freeform 4"/>
          <p:cNvSpPr>
            <a:spLocks/>
          </p:cNvSpPr>
          <p:nvPr/>
        </p:nvSpPr>
        <p:spPr bwMode="auto">
          <a:xfrm>
            <a:off x="7696200" y="1295400"/>
            <a:ext cx="1600200" cy="3810000"/>
          </a:xfrm>
          <a:custGeom>
            <a:avLst/>
            <a:gdLst>
              <a:gd name="T0" fmla="*/ 2147483647 w 1008"/>
              <a:gd name="T1" fmla="*/ 0 h 2400"/>
              <a:gd name="T2" fmla="*/ 2147483647 w 1008"/>
              <a:gd name="T3" fmla="*/ 2147483647 h 2400"/>
              <a:gd name="T4" fmla="*/ 2147483647 w 1008"/>
              <a:gd name="T5" fmla="*/ 2147483647 h 2400"/>
              <a:gd name="T6" fmla="*/ 2147483647 w 1008"/>
              <a:gd name="T7" fmla="*/ 2147483647 h 2400"/>
              <a:gd name="T8" fmla="*/ 2147483647 w 1008"/>
              <a:gd name="T9" fmla="*/ 2147483647 h 2400"/>
              <a:gd name="T10" fmla="*/ 2147483647 w 1008"/>
              <a:gd name="T11" fmla="*/ 2147483647 h 2400"/>
              <a:gd name="T12" fmla="*/ 0 w 1008"/>
              <a:gd name="T13" fmla="*/ 2147483647 h 2400"/>
              <a:gd name="T14" fmla="*/ 0 w 1008"/>
              <a:gd name="T15" fmla="*/ 2147483647 h 2400"/>
              <a:gd name="T16" fmla="*/ 0 w 1008"/>
              <a:gd name="T17" fmla="*/ 2147483647 h 2400"/>
              <a:gd name="T18" fmla="*/ 0 w 1008"/>
              <a:gd name="T19" fmla="*/ 2147483647 h 2400"/>
              <a:gd name="T20" fmla="*/ 2147483647 w 1008"/>
              <a:gd name="T21" fmla="*/ 2147483647 h 2400"/>
              <a:gd name="T22" fmla="*/ 2147483647 w 1008"/>
              <a:gd name="T23" fmla="*/ 2147483647 h 2400"/>
              <a:gd name="T24" fmla="*/ 2147483647 w 1008"/>
              <a:gd name="T25" fmla="*/ 2147483647 h 2400"/>
              <a:gd name="T26" fmla="*/ 2147483647 w 1008"/>
              <a:gd name="T27" fmla="*/ 2147483647 h 2400"/>
              <a:gd name="T28" fmla="*/ 2147483647 w 1008"/>
              <a:gd name="T29" fmla="*/ 2147483647 h 2400"/>
              <a:gd name="T30" fmla="*/ 2147483647 w 1008"/>
              <a:gd name="T31" fmla="*/ 2147483647 h 2400"/>
              <a:gd name="T32" fmla="*/ 2147483647 w 1008"/>
              <a:gd name="T33" fmla="*/ 2147483647 h 2400"/>
              <a:gd name="T34" fmla="*/ 2147483647 w 1008"/>
              <a:gd name="T35" fmla="*/ 2147483647 h 2400"/>
              <a:gd name="T36" fmla="*/ 2147483647 w 1008"/>
              <a:gd name="T37" fmla="*/ 2147483647 h 2400"/>
              <a:gd name="T38" fmla="*/ 2147483647 w 1008"/>
              <a:gd name="T39" fmla="*/ 2147483647 h 2400"/>
              <a:gd name="T40" fmla="*/ 2147483647 w 1008"/>
              <a:gd name="T41" fmla="*/ 2147483647 h 2400"/>
              <a:gd name="T42" fmla="*/ 2147483647 w 1008"/>
              <a:gd name="T43" fmla="*/ 2147483647 h 2400"/>
              <a:gd name="T44" fmla="*/ 2147483647 w 1008"/>
              <a:gd name="T45" fmla="*/ 2147483647 h 2400"/>
              <a:gd name="T46" fmla="*/ 2147483647 w 1008"/>
              <a:gd name="T47" fmla="*/ 2147483647 h 2400"/>
              <a:gd name="T48" fmla="*/ 2147483647 w 1008"/>
              <a:gd name="T49" fmla="*/ 2147483647 h 2400"/>
              <a:gd name="T50" fmla="*/ 2147483647 w 1008"/>
              <a:gd name="T51" fmla="*/ 2147483647 h 2400"/>
              <a:gd name="T52" fmla="*/ 2147483647 w 1008"/>
              <a:gd name="T53" fmla="*/ 2147483647 h 2400"/>
              <a:gd name="T54" fmla="*/ 2147483647 w 1008"/>
              <a:gd name="T55" fmla="*/ 2147483647 h 2400"/>
              <a:gd name="T56" fmla="*/ 2147483647 w 1008"/>
              <a:gd name="T57" fmla="*/ 2147483647 h 2400"/>
              <a:gd name="T58" fmla="*/ 2147483647 w 1008"/>
              <a:gd name="T59" fmla="*/ 2147483647 h 2400"/>
              <a:gd name="T60" fmla="*/ 2147483647 w 1008"/>
              <a:gd name="T61" fmla="*/ 2147483647 h 2400"/>
              <a:gd name="T62" fmla="*/ 2147483647 w 1008"/>
              <a:gd name="T63" fmla="*/ 2147483647 h 2400"/>
              <a:gd name="T64" fmla="*/ 2147483647 w 1008"/>
              <a:gd name="T65" fmla="*/ 2147483647 h 2400"/>
              <a:gd name="T66" fmla="*/ 2147483647 w 1008"/>
              <a:gd name="T67" fmla="*/ 2147483647 h 2400"/>
              <a:gd name="T68" fmla="*/ 2147483647 w 1008"/>
              <a:gd name="T69" fmla="*/ 2147483647 h 2400"/>
              <a:gd name="T70" fmla="*/ 2147483647 w 1008"/>
              <a:gd name="T71" fmla="*/ 2147483647 h 2400"/>
              <a:gd name="T72" fmla="*/ 2147483647 w 1008"/>
              <a:gd name="T73" fmla="*/ 2147483647 h 2400"/>
              <a:gd name="T74" fmla="*/ 2147483647 w 1008"/>
              <a:gd name="T75" fmla="*/ 2147483647 h 2400"/>
              <a:gd name="T76" fmla="*/ 2147483647 w 1008"/>
              <a:gd name="T77" fmla="*/ 2147483647 h 2400"/>
              <a:gd name="T78" fmla="*/ 2147483647 w 1008"/>
              <a:gd name="T79" fmla="*/ 2147483647 h 2400"/>
              <a:gd name="T80" fmla="*/ 2147483647 w 1008"/>
              <a:gd name="T81" fmla="*/ 2147483647 h 2400"/>
              <a:gd name="T82" fmla="*/ 2147483647 w 1008"/>
              <a:gd name="T83" fmla="*/ 2147483647 h 2400"/>
              <a:gd name="T84" fmla="*/ 2147483647 w 1008"/>
              <a:gd name="T85" fmla="*/ 2147483647 h 240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008" h="2400">
                <a:moveTo>
                  <a:pt x="48" y="0"/>
                </a:moveTo>
                <a:cubicBezTo>
                  <a:pt x="68" y="56"/>
                  <a:pt x="88" y="112"/>
                  <a:pt x="96" y="144"/>
                </a:cubicBezTo>
                <a:lnTo>
                  <a:pt x="96" y="192"/>
                </a:lnTo>
                <a:lnTo>
                  <a:pt x="48" y="288"/>
                </a:lnTo>
                <a:lnTo>
                  <a:pt x="48" y="336"/>
                </a:lnTo>
                <a:lnTo>
                  <a:pt x="48" y="384"/>
                </a:lnTo>
                <a:lnTo>
                  <a:pt x="0" y="432"/>
                </a:lnTo>
                <a:lnTo>
                  <a:pt x="0" y="528"/>
                </a:lnTo>
                <a:lnTo>
                  <a:pt x="0" y="576"/>
                </a:lnTo>
                <a:lnTo>
                  <a:pt x="0" y="672"/>
                </a:lnTo>
                <a:lnTo>
                  <a:pt x="96" y="768"/>
                </a:lnTo>
                <a:lnTo>
                  <a:pt x="192" y="816"/>
                </a:lnTo>
                <a:lnTo>
                  <a:pt x="288" y="912"/>
                </a:lnTo>
                <a:lnTo>
                  <a:pt x="432" y="1008"/>
                </a:lnTo>
                <a:lnTo>
                  <a:pt x="480" y="1104"/>
                </a:lnTo>
                <a:lnTo>
                  <a:pt x="624" y="1152"/>
                </a:lnTo>
                <a:lnTo>
                  <a:pt x="672" y="1200"/>
                </a:lnTo>
                <a:lnTo>
                  <a:pt x="768" y="1344"/>
                </a:lnTo>
                <a:lnTo>
                  <a:pt x="816" y="1344"/>
                </a:lnTo>
                <a:lnTo>
                  <a:pt x="864" y="1488"/>
                </a:lnTo>
                <a:lnTo>
                  <a:pt x="912" y="1536"/>
                </a:lnTo>
                <a:lnTo>
                  <a:pt x="912" y="1632"/>
                </a:lnTo>
                <a:lnTo>
                  <a:pt x="912" y="1728"/>
                </a:lnTo>
                <a:lnTo>
                  <a:pt x="912" y="1824"/>
                </a:lnTo>
                <a:lnTo>
                  <a:pt x="1008" y="1920"/>
                </a:lnTo>
                <a:lnTo>
                  <a:pt x="960" y="1968"/>
                </a:lnTo>
                <a:lnTo>
                  <a:pt x="960" y="2064"/>
                </a:lnTo>
                <a:lnTo>
                  <a:pt x="960" y="2112"/>
                </a:lnTo>
                <a:lnTo>
                  <a:pt x="960" y="2160"/>
                </a:lnTo>
                <a:lnTo>
                  <a:pt x="912" y="2208"/>
                </a:lnTo>
                <a:lnTo>
                  <a:pt x="912" y="2256"/>
                </a:lnTo>
                <a:lnTo>
                  <a:pt x="864" y="2304"/>
                </a:lnTo>
                <a:lnTo>
                  <a:pt x="816" y="2304"/>
                </a:lnTo>
                <a:lnTo>
                  <a:pt x="768" y="2304"/>
                </a:lnTo>
                <a:lnTo>
                  <a:pt x="720" y="2304"/>
                </a:lnTo>
                <a:lnTo>
                  <a:pt x="720" y="2352"/>
                </a:lnTo>
                <a:lnTo>
                  <a:pt x="624" y="2400"/>
                </a:lnTo>
                <a:lnTo>
                  <a:pt x="576" y="2400"/>
                </a:lnTo>
                <a:lnTo>
                  <a:pt x="528" y="2400"/>
                </a:lnTo>
                <a:lnTo>
                  <a:pt x="480" y="2400"/>
                </a:lnTo>
                <a:lnTo>
                  <a:pt x="432" y="2400"/>
                </a:lnTo>
                <a:lnTo>
                  <a:pt x="384" y="2400"/>
                </a:lnTo>
                <a:lnTo>
                  <a:pt x="336" y="2400"/>
                </a:lnTo>
              </a:path>
            </a:pathLst>
          </a:custGeom>
          <a:noFill/>
          <a:ln w="38100"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557" name="Text Box 5"/>
          <p:cNvSpPr txBox="1">
            <a:spLocks noChangeArrowheads="1"/>
          </p:cNvSpPr>
          <p:nvPr/>
        </p:nvSpPr>
        <p:spPr bwMode="auto">
          <a:xfrm>
            <a:off x="7010400" y="838201"/>
            <a:ext cx="1143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b="1" dirty="0" err="1">
                <a:solidFill>
                  <a:srgbClr val="FF0000"/>
                </a:solidFill>
                <a:cs typeface="Arial" panose="020B0604020202020204" pitchFamily="34" charset="0"/>
              </a:rPr>
              <a:t>Hà</a:t>
            </a:r>
            <a:r>
              <a:rPr lang="en-US" b="1" dirty="0">
                <a:solidFill>
                  <a:srgbClr val="FF0000"/>
                </a:solidFill>
                <a:cs typeface="Arial" panose="020B0604020202020204" pitchFamily="34" charset="0"/>
              </a:rPr>
              <a:t> </a:t>
            </a:r>
            <a:r>
              <a:rPr lang="en-US" b="1" dirty="0" err="1">
                <a:solidFill>
                  <a:srgbClr val="FF0000"/>
                </a:solidFill>
                <a:cs typeface="Arial" panose="020B0604020202020204" pitchFamily="34" charset="0"/>
              </a:rPr>
              <a:t>Nội</a:t>
            </a:r>
            <a:endParaRPr lang="en-US" b="1" dirty="0">
              <a:solidFill>
                <a:srgbClr val="FF0000"/>
              </a:solidFill>
              <a:cs typeface="Arial" panose="020B0604020202020204" pitchFamily="34" charset="0"/>
            </a:endParaRPr>
          </a:p>
        </p:txBody>
      </p:sp>
      <p:sp>
        <p:nvSpPr>
          <p:cNvPr id="23558" name="Text Box 6"/>
          <p:cNvSpPr txBox="1">
            <a:spLocks noChangeArrowheads="1"/>
          </p:cNvSpPr>
          <p:nvPr/>
        </p:nvSpPr>
        <p:spPr bwMode="auto">
          <a:xfrm>
            <a:off x="7620000" y="5119688"/>
            <a:ext cx="11430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b="1">
                <a:solidFill>
                  <a:srgbClr val="FF0000"/>
                </a:solidFill>
                <a:cs typeface="Arial" panose="020B0604020202020204" pitchFamily="34" charset="0"/>
              </a:rPr>
              <a:t>TP.HCM</a:t>
            </a:r>
          </a:p>
        </p:txBody>
      </p:sp>
      <p:sp>
        <p:nvSpPr>
          <p:cNvPr id="23559" name="Freeform 7"/>
          <p:cNvSpPr>
            <a:spLocks/>
          </p:cNvSpPr>
          <p:nvPr/>
        </p:nvSpPr>
        <p:spPr bwMode="auto">
          <a:xfrm>
            <a:off x="7772400" y="914400"/>
            <a:ext cx="457200" cy="381000"/>
          </a:xfrm>
          <a:custGeom>
            <a:avLst/>
            <a:gdLst>
              <a:gd name="T0" fmla="*/ 0 w 288"/>
              <a:gd name="T1" fmla="*/ 2147483647 h 240"/>
              <a:gd name="T2" fmla="*/ 2147483647 w 288"/>
              <a:gd name="T3" fmla="*/ 2147483647 h 240"/>
              <a:gd name="T4" fmla="*/ 2147483647 w 288"/>
              <a:gd name="T5" fmla="*/ 2147483647 h 240"/>
              <a:gd name="T6" fmla="*/ 2147483647 w 288"/>
              <a:gd name="T7" fmla="*/ 2147483647 h 240"/>
              <a:gd name="T8" fmla="*/ 2147483647 w 288"/>
              <a:gd name="T9" fmla="*/ 2147483647 h 240"/>
              <a:gd name="T10" fmla="*/ 2147483647 w 288"/>
              <a:gd name="T11" fmla="*/ 2147483647 h 240"/>
              <a:gd name="T12" fmla="*/ 2147483647 w 288"/>
              <a:gd name="T13" fmla="*/ 2147483647 h 240"/>
              <a:gd name="T14" fmla="*/ 2147483647 w 288"/>
              <a:gd name="T15" fmla="*/ 0 h 240"/>
              <a:gd name="T16" fmla="*/ 2147483647 w 288"/>
              <a:gd name="T17" fmla="*/ 0 h 24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88" h="240">
                <a:moveTo>
                  <a:pt x="0" y="240"/>
                </a:moveTo>
                <a:lnTo>
                  <a:pt x="48" y="240"/>
                </a:lnTo>
                <a:lnTo>
                  <a:pt x="96" y="240"/>
                </a:lnTo>
                <a:lnTo>
                  <a:pt x="96" y="192"/>
                </a:lnTo>
                <a:lnTo>
                  <a:pt x="144" y="192"/>
                </a:lnTo>
                <a:lnTo>
                  <a:pt x="240" y="96"/>
                </a:lnTo>
                <a:lnTo>
                  <a:pt x="240" y="48"/>
                </a:lnTo>
                <a:lnTo>
                  <a:pt x="240" y="0"/>
                </a:lnTo>
                <a:lnTo>
                  <a:pt x="288" y="0"/>
                </a:ln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560" name="Freeform 8"/>
          <p:cNvSpPr>
            <a:spLocks/>
          </p:cNvSpPr>
          <p:nvPr/>
        </p:nvSpPr>
        <p:spPr bwMode="auto">
          <a:xfrm>
            <a:off x="6997700" y="673100"/>
            <a:ext cx="774700" cy="622300"/>
          </a:xfrm>
          <a:custGeom>
            <a:avLst/>
            <a:gdLst>
              <a:gd name="T0" fmla="*/ 2147483647 w 488"/>
              <a:gd name="T1" fmla="*/ 2147483647 h 392"/>
              <a:gd name="T2" fmla="*/ 2147483647 w 488"/>
              <a:gd name="T3" fmla="*/ 2147483647 h 392"/>
              <a:gd name="T4" fmla="*/ 2147483647 w 488"/>
              <a:gd name="T5" fmla="*/ 2147483647 h 392"/>
              <a:gd name="T6" fmla="*/ 2147483647 w 488"/>
              <a:gd name="T7" fmla="*/ 2147483647 h 392"/>
              <a:gd name="T8" fmla="*/ 2147483647 w 488"/>
              <a:gd name="T9" fmla="*/ 2147483647 h 392"/>
              <a:gd name="T10" fmla="*/ 2147483647 w 488"/>
              <a:gd name="T11" fmla="*/ 2147483647 h 392"/>
              <a:gd name="T12" fmla="*/ 2147483647 w 488"/>
              <a:gd name="T13" fmla="*/ 2147483647 h 392"/>
              <a:gd name="T14" fmla="*/ 2147483647 w 488"/>
              <a:gd name="T15" fmla="*/ 2147483647 h 392"/>
              <a:gd name="T16" fmla="*/ 2147483647 w 488"/>
              <a:gd name="T17" fmla="*/ 2147483647 h 392"/>
              <a:gd name="T18" fmla="*/ 2147483647 w 488"/>
              <a:gd name="T19" fmla="*/ 2147483647 h 392"/>
              <a:gd name="T20" fmla="*/ 2147483647 w 488"/>
              <a:gd name="T21" fmla="*/ 2147483647 h 3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88" h="392">
                <a:moveTo>
                  <a:pt x="488" y="392"/>
                </a:moveTo>
                <a:lnTo>
                  <a:pt x="392" y="344"/>
                </a:lnTo>
                <a:lnTo>
                  <a:pt x="296" y="296"/>
                </a:lnTo>
                <a:lnTo>
                  <a:pt x="248" y="248"/>
                </a:lnTo>
                <a:lnTo>
                  <a:pt x="200" y="200"/>
                </a:lnTo>
                <a:lnTo>
                  <a:pt x="152" y="200"/>
                </a:lnTo>
                <a:lnTo>
                  <a:pt x="152" y="152"/>
                </a:lnTo>
                <a:lnTo>
                  <a:pt x="104" y="152"/>
                </a:lnTo>
                <a:lnTo>
                  <a:pt x="56" y="104"/>
                </a:lnTo>
                <a:lnTo>
                  <a:pt x="8" y="8"/>
                </a:lnTo>
                <a:cubicBezTo>
                  <a:pt x="0" y="0"/>
                  <a:pt x="0" y="56"/>
                  <a:pt x="8" y="5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 name="AutoShape 2" descr="Káº¿t quáº£ hÃ¬nh áº£nh cho ÄÆ°á»ng sáº¯t thá»ng nháº¥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124" name="Picture 4" descr="HÃ¬nh áº£nh cÃ³ liÃªn qu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0"/>
            <a:ext cx="5834063" cy="4492487"/>
          </a:xfrm>
          <a:prstGeom prst="rect">
            <a:avLst/>
          </a:prstGeom>
          <a:noFill/>
          <a:extLst>
            <a:ext uri="{909E8E84-426E-40DD-AFC4-6F175D3DCCD1}">
              <a14:hiddenFill xmlns:a14="http://schemas.microsoft.com/office/drawing/2010/main">
                <a:solidFill>
                  <a:srgbClr val="FFFFFF"/>
                </a:solidFill>
              </a14:hiddenFill>
            </a:ext>
          </a:extLst>
        </p:spPr>
      </p:pic>
      <p:sp>
        <p:nvSpPr>
          <p:cNvPr id="3" name="Freeform 2"/>
          <p:cNvSpPr/>
          <p:nvPr/>
        </p:nvSpPr>
        <p:spPr>
          <a:xfrm>
            <a:off x="7787640" y="1295400"/>
            <a:ext cx="381655" cy="158712"/>
          </a:xfrm>
          <a:custGeom>
            <a:avLst/>
            <a:gdLst>
              <a:gd name="connsiteX0" fmla="*/ 0 w 381655"/>
              <a:gd name="connsiteY0" fmla="*/ 0 h 158712"/>
              <a:gd name="connsiteX1" fmla="*/ 167640 w 381655"/>
              <a:gd name="connsiteY1" fmla="*/ 106680 h 158712"/>
              <a:gd name="connsiteX2" fmla="*/ 274320 w 381655"/>
              <a:gd name="connsiteY2" fmla="*/ 45720 h 158712"/>
              <a:gd name="connsiteX3" fmla="*/ 365760 w 381655"/>
              <a:gd name="connsiteY3" fmla="*/ 152400 h 158712"/>
              <a:gd name="connsiteX4" fmla="*/ 381000 w 381655"/>
              <a:gd name="connsiteY4" fmla="*/ 137160 h 158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655" h="158712">
                <a:moveTo>
                  <a:pt x="0" y="0"/>
                </a:moveTo>
                <a:cubicBezTo>
                  <a:pt x="60960" y="49530"/>
                  <a:pt x="121920" y="99060"/>
                  <a:pt x="167640" y="106680"/>
                </a:cubicBezTo>
                <a:cubicBezTo>
                  <a:pt x="213360" y="114300"/>
                  <a:pt x="241300" y="38100"/>
                  <a:pt x="274320" y="45720"/>
                </a:cubicBezTo>
                <a:cubicBezTo>
                  <a:pt x="307340" y="53340"/>
                  <a:pt x="347980" y="137160"/>
                  <a:pt x="365760" y="152400"/>
                </a:cubicBezTo>
                <a:cubicBezTo>
                  <a:pt x="383540" y="167640"/>
                  <a:pt x="382270" y="152400"/>
                  <a:pt x="381000" y="137160"/>
                </a:cubicBezTo>
              </a:path>
            </a:pathLst>
          </a:custGeom>
          <a:noFill/>
          <a:ln w="38100">
            <a:solidFill>
              <a:schemeClr val="tx1"/>
            </a:solidFill>
          </a:ln>
        </p:spPr>
        <p:txBody>
          <a:bodyPr rtlCol="0" anchor="ctr"/>
          <a:lstStyle/>
          <a:p>
            <a:pPr algn="ctr"/>
            <a:endParaRPr lang="en-US"/>
          </a:p>
        </p:txBody>
      </p:sp>
      <p:sp>
        <p:nvSpPr>
          <p:cNvPr id="4" name="Speech Bubble: Oval 3">
            <a:extLst>
              <a:ext uri="{FF2B5EF4-FFF2-40B4-BE49-F238E27FC236}">
                <a16:creationId xmlns:a16="http://schemas.microsoft.com/office/drawing/2014/main" xmlns="" id="{40E8903A-66A0-4F01-AE1D-89E33F65D70B}"/>
              </a:ext>
            </a:extLst>
          </p:cNvPr>
          <p:cNvSpPr/>
          <p:nvPr/>
        </p:nvSpPr>
        <p:spPr>
          <a:xfrm>
            <a:off x="377342" y="4708249"/>
            <a:ext cx="5135561" cy="1556301"/>
          </a:xfrm>
          <a:prstGeom prst="wedgeEllipseCallout">
            <a:avLst>
              <a:gd name="adj1" fmla="val -49992"/>
              <a:gd name="adj2" fmla="val 76124"/>
            </a:avLst>
          </a:prstGeom>
          <a:ln w="762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a:solidFill>
                  <a:srgbClr val="FF0000"/>
                </a:solidFill>
                <a:latin typeface="Times New Roman" panose="02020603050405020304" pitchFamily="18" charset="0"/>
                <a:cs typeface="Times New Roman" panose="02020603050405020304" pitchFamily="18" charset="0"/>
              </a:rPr>
              <a:t>Kể tên các tuyến đường sắt chính</a:t>
            </a:r>
          </a:p>
        </p:txBody>
      </p:sp>
    </p:spTree>
    <p:extLst>
      <p:ext uri="{BB962C8B-B14F-4D97-AF65-F5344CB8AC3E}">
        <p14:creationId xmlns:p14="http://schemas.microsoft.com/office/powerpoint/2010/main" val="13699743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23557"/>
                                        </p:tgtEl>
                                        <p:attrNameLst>
                                          <p:attrName>style.visibility</p:attrName>
                                        </p:attrNameLst>
                                      </p:cBhvr>
                                      <p:to>
                                        <p:strVal val="visible"/>
                                      </p:to>
                                    </p:set>
                                    <p:anim calcmode="lin" valueType="num">
                                      <p:cBhvr>
                                        <p:cTn id="7" dur="500" fill="hold"/>
                                        <p:tgtEl>
                                          <p:spTgt spid="23557"/>
                                        </p:tgtEl>
                                        <p:attrNameLst>
                                          <p:attrName>ppt_w</p:attrName>
                                        </p:attrNameLst>
                                      </p:cBhvr>
                                      <p:tavLst>
                                        <p:tav tm="0">
                                          <p:val>
                                            <p:fltVal val="0"/>
                                          </p:val>
                                        </p:tav>
                                        <p:tav tm="100000">
                                          <p:val>
                                            <p:strVal val="#ppt_w"/>
                                          </p:val>
                                        </p:tav>
                                      </p:tavLst>
                                    </p:anim>
                                    <p:anim calcmode="lin" valueType="num">
                                      <p:cBhvr>
                                        <p:cTn id="8" dur="500" fill="hold"/>
                                        <p:tgtEl>
                                          <p:spTgt spid="23557"/>
                                        </p:tgtEl>
                                        <p:attrNameLst>
                                          <p:attrName>ppt_h</p:attrName>
                                        </p:attrNameLst>
                                      </p:cBhvr>
                                      <p:tavLst>
                                        <p:tav tm="0">
                                          <p:val>
                                            <p:fltVal val="0"/>
                                          </p:val>
                                        </p:tav>
                                        <p:tav tm="100000">
                                          <p:val>
                                            <p:strVal val="#ppt_h"/>
                                          </p:val>
                                        </p:tav>
                                      </p:tavLst>
                                    </p:anim>
                                    <p:animEffect transition="in" filter="fade">
                                      <p:cBhvr>
                                        <p:cTn id="9" dur="500"/>
                                        <p:tgtEl>
                                          <p:spTgt spid="23557"/>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23558"/>
                                        </p:tgtEl>
                                        <p:attrNameLst>
                                          <p:attrName>style.visibility</p:attrName>
                                        </p:attrNameLst>
                                      </p:cBhvr>
                                      <p:to>
                                        <p:strVal val="visible"/>
                                      </p:to>
                                    </p:set>
                                    <p:anim calcmode="lin" valueType="num">
                                      <p:cBhvr>
                                        <p:cTn id="14" dur="500" fill="hold"/>
                                        <p:tgtEl>
                                          <p:spTgt spid="23558"/>
                                        </p:tgtEl>
                                        <p:attrNameLst>
                                          <p:attrName>ppt_w</p:attrName>
                                        </p:attrNameLst>
                                      </p:cBhvr>
                                      <p:tavLst>
                                        <p:tav tm="0">
                                          <p:val>
                                            <p:fltVal val="0"/>
                                          </p:val>
                                        </p:tav>
                                        <p:tav tm="100000">
                                          <p:val>
                                            <p:strVal val="#ppt_w"/>
                                          </p:val>
                                        </p:tav>
                                      </p:tavLst>
                                    </p:anim>
                                    <p:anim calcmode="lin" valueType="num">
                                      <p:cBhvr>
                                        <p:cTn id="15" dur="500" fill="hold"/>
                                        <p:tgtEl>
                                          <p:spTgt spid="23558"/>
                                        </p:tgtEl>
                                        <p:attrNameLst>
                                          <p:attrName>ppt_h</p:attrName>
                                        </p:attrNameLst>
                                      </p:cBhvr>
                                      <p:tavLst>
                                        <p:tav tm="0">
                                          <p:val>
                                            <p:fltVal val="0"/>
                                          </p:val>
                                        </p:tav>
                                        <p:tav tm="100000">
                                          <p:val>
                                            <p:strVal val="#ppt_h"/>
                                          </p:val>
                                        </p:tav>
                                      </p:tavLst>
                                    </p:anim>
                                    <p:animEffect transition="in" filter="fade">
                                      <p:cBhvr>
                                        <p:cTn id="16" dur="500"/>
                                        <p:tgtEl>
                                          <p:spTgt spid="23558"/>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8" presetClass="entr" presetSubtype="6" fill="hold" grpId="0" nodeType="clickEffect">
                                  <p:stCondLst>
                                    <p:cond delay="100"/>
                                  </p:stCondLst>
                                  <p:childTnLst>
                                    <p:set>
                                      <p:cBhvr>
                                        <p:cTn id="20" dur="1" fill="hold">
                                          <p:stCondLst>
                                            <p:cond delay="0"/>
                                          </p:stCondLst>
                                        </p:cTn>
                                        <p:tgtEl>
                                          <p:spTgt spid="23556"/>
                                        </p:tgtEl>
                                        <p:attrNameLst>
                                          <p:attrName>style.visibility</p:attrName>
                                        </p:attrNameLst>
                                      </p:cBhvr>
                                      <p:to>
                                        <p:strVal val="visible"/>
                                      </p:to>
                                    </p:set>
                                    <p:animEffect transition="in" filter="strips(downRight)">
                                      <p:cBhvr>
                                        <p:cTn id="21" dur="1000"/>
                                        <p:tgtEl>
                                          <p:spTgt spid="23556"/>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8" presetClass="entr" presetSubtype="3" fill="hold" grpId="0" nodeType="clickEffect">
                                  <p:stCondLst>
                                    <p:cond delay="0"/>
                                  </p:stCondLst>
                                  <p:childTnLst>
                                    <p:set>
                                      <p:cBhvr>
                                        <p:cTn id="25" dur="1" fill="hold">
                                          <p:stCondLst>
                                            <p:cond delay="0"/>
                                          </p:stCondLst>
                                        </p:cTn>
                                        <p:tgtEl>
                                          <p:spTgt spid="23559"/>
                                        </p:tgtEl>
                                        <p:attrNameLst>
                                          <p:attrName>style.visibility</p:attrName>
                                        </p:attrNameLst>
                                      </p:cBhvr>
                                      <p:to>
                                        <p:strVal val="visible"/>
                                      </p:to>
                                    </p:set>
                                    <p:animEffect transition="in" filter="strips(upRight)">
                                      <p:cBhvr>
                                        <p:cTn id="26" dur="1000"/>
                                        <p:tgtEl>
                                          <p:spTgt spid="23559"/>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8" presetClass="entr" presetSubtype="9" fill="hold" grpId="0" nodeType="clickEffect">
                                  <p:stCondLst>
                                    <p:cond delay="0"/>
                                  </p:stCondLst>
                                  <p:childTnLst>
                                    <p:set>
                                      <p:cBhvr>
                                        <p:cTn id="30" dur="1" fill="hold">
                                          <p:stCondLst>
                                            <p:cond delay="0"/>
                                          </p:stCondLst>
                                        </p:cTn>
                                        <p:tgtEl>
                                          <p:spTgt spid="23560"/>
                                        </p:tgtEl>
                                        <p:attrNameLst>
                                          <p:attrName>style.visibility</p:attrName>
                                        </p:attrNameLst>
                                      </p:cBhvr>
                                      <p:to>
                                        <p:strVal val="visible"/>
                                      </p:to>
                                    </p:set>
                                    <p:animEffect transition="in" filter="strips(upLeft)">
                                      <p:cBhvr>
                                        <p:cTn id="31" dur="500"/>
                                        <p:tgtEl>
                                          <p:spTgt spid="23560"/>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fade">
                                      <p:cBhvr>
                                        <p:cTn id="36" dur="500"/>
                                        <p:tgtEl>
                                          <p:spTgt spid="3"/>
                                        </p:tgtEl>
                                      </p:cBhvr>
                                    </p:animEffect>
                                  </p:childTnLst>
                                </p:cTn>
                              </p:par>
                            </p:childTnLst>
                          </p:cTn>
                        </p:par>
                      </p:childTnLst>
                    </p:cTn>
                  </p:par>
                  <p:par>
                    <p:cTn id="37" fill="hold">
                      <p:stCondLst>
                        <p:cond delay="indefinite"/>
                      </p:stCondLst>
                      <p:childTnLst>
                        <p:par>
                          <p:cTn id="38" fill="hold">
                            <p:stCondLst>
                              <p:cond delay="0"/>
                            </p:stCondLst>
                            <p:childTnLst>
                              <p:par>
                                <p:cTn id="39" presetID="4" presetClass="entr" presetSubtype="16" fill="hold" nodeType="clickEffect">
                                  <p:stCondLst>
                                    <p:cond delay="0"/>
                                  </p:stCondLst>
                                  <p:childTnLst>
                                    <p:set>
                                      <p:cBhvr>
                                        <p:cTn id="40" dur="1" fill="hold">
                                          <p:stCondLst>
                                            <p:cond delay="0"/>
                                          </p:stCondLst>
                                        </p:cTn>
                                        <p:tgtEl>
                                          <p:spTgt spid="5124"/>
                                        </p:tgtEl>
                                        <p:attrNameLst>
                                          <p:attrName>style.visibility</p:attrName>
                                        </p:attrNameLst>
                                      </p:cBhvr>
                                      <p:to>
                                        <p:strVal val="visible"/>
                                      </p:to>
                                    </p:set>
                                    <p:animEffect transition="in" filter="box(in)">
                                      <p:cBhvr>
                                        <p:cTn id="41" dur="2000"/>
                                        <p:tgtEl>
                                          <p:spTgt spid="5124"/>
                                        </p:tgtEl>
                                      </p:cBhvr>
                                    </p:animEffect>
                                  </p:childTnLst>
                                </p:cTn>
                              </p:par>
                            </p:childTnLst>
                          </p:cTn>
                        </p:par>
                      </p:childTnLst>
                    </p:cTn>
                  </p:par>
                  <p:par>
                    <p:cTn id="42" fill="hold">
                      <p:stCondLst>
                        <p:cond delay="indefinite"/>
                      </p:stCondLst>
                      <p:childTnLst>
                        <p:par>
                          <p:cTn id="43" fill="hold">
                            <p:stCondLst>
                              <p:cond delay="0"/>
                            </p:stCondLst>
                            <p:childTnLst>
                              <p:par>
                                <p:cTn id="44" presetID="4" presetClass="entr" presetSubtype="16" fill="hold" grpId="0" nodeType="clickEffect">
                                  <p:stCondLst>
                                    <p:cond delay="0"/>
                                  </p:stCondLst>
                                  <p:childTnLst>
                                    <p:set>
                                      <p:cBhvr>
                                        <p:cTn id="45" dur="1" fill="hold">
                                          <p:stCondLst>
                                            <p:cond delay="0"/>
                                          </p:stCondLst>
                                        </p:cTn>
                                        <p:tgtEl>
                                          <p:spTgt spid="4"/>
                                        </p:tgtEl>
                                        <p:attrNameLst>
                                          <p:attrName>style.visibility</p:attrName>
                                        </p:attrNameLst>
                                      </p:cBhvr>
                                      <p:to>
                                        <p:strVal val="visible"/>
                                      </p:to>
                                    </p:set>
                                    <p:animEffect transition="in" filter="box(in)">
                                      <p:cBhvr>
                                        <p:cTn id="46"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6" grpId="0" animBg="1"/>
      <p:bldP spid="23557" grpId="0"/>
      <p:bldP spid="23558" grpId="0"/>
      <p:bldP spid="23559" grpId="0" animBg="1"/>
      <p:bldP spid="23560" grpId="0" animBg="1"/>
      <p:bldP spid="3" grpId="0" animBg="1"/>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6743700" y="75030"/>
            <a:ext cx="5448300" cy="6782970"/>
            <a:chOff x="7396480" y="0"/>
            <a:chExt cx="4795520" cy="6782970"/>
          </a:xfrm>
        </p:grpSpPr>
        <p:pic>
          <p:nvPicPr>
            <p:cNvPr id="1028" name="Picture 4" descr="https://onthidialy.files.wordpress.com/2014/07/23.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1978"/>
            <a:stretch/>
          </p:blipFill>
          <p:spPr bwMode="auto">
            <a:xfrm>
              <a:off x="7396480" y="164957"/>
              <a:ext cx="4795520" cy="661801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7442200" y="0"/>
              <a:ext cx="4749800" cy="254000"/>
            </a:xfrm>
            <a:prstGeom prst="rect">
              <a:avLst/>
            </a:prstGeom>
            <a:solidFill>
              <a:srgbClr val="FFFF00"/>
            </a:solidFill>
            <a:ln>
              <a:noFill/>
            </a:ln>
            <a:effectLst/>
          </p:spPr>
          <p:txBody>
            <a:bodyPr wrap="square" lIns="0" tIns="0" rIns="0" bIns="0"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sz="2000" b="1" dirty="0">
                  <a:solidFill>
                    <a:srgbClr val="000099"/>
                  </a:solidFill>
                  <a:latin typeface="Times New Roman" panose="02020603050405020304" pitchFamily="18" charset="0"/>
                  <a:cs typeface="Times New Roman" panose="02020603050405020304" pitchFamily="18" charset="0"/>
                </a:rPr>
                <a:t> </a:t>
              </a:r>
              <a:r>
                <a:rPr lang="en-US" sz="2000" b="1" dirty="0" err="1">
                  <a:solidFill>
                    <a:srgbClr val="000099"/>
                  </a:solidFill>
                  <a:latin typeface="Times New Roman" panose="02020603050405020304" pitchFamily="18" charset="0"/>
                  <a:cs typeface="Times New Roman" panose="02020603050405020304" pitchFamily="18" charset="0"/>
                </a:rPr>
                <a:t>Bản</a:t>
              </a:r>
              <a:r>
                <a:rPr lang="en-US" sz="2000" b="1" dirty="0">
                  <a:solidFill>
                    <a:srgbClr val="000099"/>
                  </a:solidFill>
                  <a:latin typeface="Times New Roman" panose="02020603050405020304" pitchFamily="18" charset="0"/>
                  <a:cs typeface="Times New Roman" panose="02020603050405020304" pitchFamily="18" charset="0"/>
                </a:rPr>
                <a:t> </a:t>
              </a:r>
              <a:r>
                <a:rPr lang="en-US" sz="2000" b="1" dirty="0" err="1">
                  <a:solidFill>
                    <a:srgbClr val="000099"/>
                  </a:solidFill>
                  <a:latin typeface="Times New Roman" panose="02020603050405020304" pitchFamily="18" charset="0"/>
                  <a:cs typeface="Times New Roman" panose="02020603050405020304" pitchFamily="18" charset="0"/>
                </a:rPr>
                <a:t>đồ</a:t>
              </a:r>
              <a:r>
                <a:rPr lang="en-US" sz="2000" b="1" dirty="0">
                  <a:solidFill>
                    <a:srgbClr val="000099"/>
                  </a:solidFill>
                  <a:latin typeface="Times New Roman" panose="02020603050405020304" pitchFamily="18" charset="0"/>
                  <a:cs typeface="Times New Roman" panose="02020603050405020304" pitchFamily="18" charset="0"/>
                </a:rPr>
                <a:t> : </a:t>
              </a:r>
              <a:r>
                <a:rPr lang="en-US" sz="2000" b="1" err="1">
                  <a:solidFill>
                    <a:srgbClr val="000099"/>
                  </a:solidFill>
                  <a:latin typeface="Times New Roman" panose="02020603050405020304" pitchFamily="18" charset="0"/>
                  <a:cs typeface="Times New Roman" panose="02020603050405020304" pitchFamily="18" charset="0"/>
                </a:rPr>
                <a:t>Giao</a:t>
              </a:r>
              <a:r>
                <a:rPr lang="en-US" sz="2000" b="1">
                  <a:solidFill>
                    <a:srgbClr val="000099"/>
                  </a:solidFill>
                  <a:latin typeface="Times New Roman" panose="02020603050405020304" pitchFamily="18" charset="0"/>
                  <a:cs typeface="Times New Roman" panose="02020603050405020304" pitchFamily="18" charset="0"/>
                </a:rPr>
                <a:t> thông- </a:t>
              </a:r>
              <a:r>
                <a:rPr lang="en-US" sz="2000" b="1" dirty="0" err="1">
                  <a:solidFill>
                    <a:srgbClr val="000099"/>
                  </a:solidFill>
                  <a:latin typeface="Times New Roman" panose="02020603050405020304" pitchFamily="18" charset="0"/>
                  <a:cs typeface="Times New Roman" panose="02020603050405020304" pitchFamily="18" charset="0"/>
                </a:rPr>
                <a:t>Atlat</a:t>
              </a:r>
              <a:r>
                <a:rPr lang="en-US" sz="2000" b="1" dirty="0">
                  <a:solidFill>
                    <a:srgbClr val="000099"/>
                  </a:solidFill>
                  <a:latin typeface="Times New Roman" panose="02020603050405020304" pitchFamily="18" charset="0"/>
                  <a:cs typeface="Times New Roman" panose="02020603050405020304" pitchFamily="18" charset="0"/>
                </a:rPr>
                <a:t> </a:t>
              </a:r>
              <a:r>
                <a:rPr lang="en-US" sz="2000" b="1" dirty="0" err="1">
                  <a:solidFill>
                    <a:srgbClr val="000099"/>
                  </a:solidFill>
                  <a:latin typeface="Times New Roman" panose="02020603050405020304" pitchFamily="18" charset="0"/>
                  <a:cs typeface="Times New Roman" panose="02020603050405020304" pitchFamily="18" charset="0"/>
                </a:rPr>
                <a:t>địa</a:t>
              </a:r>
              <a:r>
                <a:rPr lang="en-US" sz="2000" b="1" dirty="0">
                  <a:solidFill>
                    <a:srgbClr val="000099"/>
                  </a:solidFill>
                  <a:latin typeface="Times New Roman" panose="02020603050405020304" pitchFamily="18" charset="0"/>
                  <a:cs typeface="Times New Roman" panose="02020603050405020304" pitchFamily="18" charset="0"/>
                </a:rPr>
                <a:t> </a:t>
              </a:r>
              <a:r>
                <a:rPr lang="en-US" sz="2000" b="1" dirty="0" err="1">
                  <a:solidFill>
                    <a:srgbClr val="000099"/>
                  </a:solidFill>
                  <a:latin typeface="Times New Roman" panose="02020603050405020304" pitchFamily="18" charset="0"/>
                  <a:cs typeface="Times New Roman" panose="02020603050405020304" pitchFamily="18" charset="0"/>
                </a:rPr>
                <a:t>lí</a:t>
              </a:r>
              <a:r>
                <a:rPr lang="en-US" sz="2000" b="1" dirty="0">
                  <a:solidFill>
                    <a:srgbClr val="000099"/>
                  </a:solidFill>
                  <a:latin typeface="Times New Roman" panose="02020603050405020304" pitchFamily="18" charset="0"/>
                  <a:cs typeface="Times New Roman" panose="02020603050405020304" pitchFamily="18" charset="0"/>
                </a:rPr>
                <a:t> </a:t>
              </a:r>
              <a:r>
                <a:rPr lang="en-US" sz="2000" b="1" dirty="0" err="1">
                  <a:solidFill>
                    <a:srgbClr val="000099"/>
                  </a:solidFill>
                  <a:latin typeface="Times New Roman" panose="02020603050405020304" pitchFamily="18" charset="0"/>
                  <a:cs typeface="Times New Roman" panose="02020603050405020304" pitchFamily="18" charset="0"/>
                </a:rPr>
                <a:t>trang</a:t>
              </a:r>
              <a:r>
                <a:rPr lang="en-US" sz="2000" b="1" dirty="0">
                  <a:solidFill>
                    <a:srgbClr val="000099"/>
                  </a:solidFill>
                  <a:latin typeface="Times New Roman" panose="02020603050405020304" pitchFamily="18" charset="0"/>
                  <a:cs typeface="Times New Roman" panose="02020603050405020304" pitchFamily="18" charset="0"/>
                </a:rPr>
                <a:t> 23</a:t>
              </a:r>
            </a:p>
          </p:txBody>
        </p:sp>
      </p:grpSp>
      <p:pic>
        <p:nvPicPr>
          <p:cNvPr id="5" name="Picture 4">
            <a:extLst>
              <a:ext uri="{FF2B5EF4-FFF2-40B4-BE49-F238E27FC236}">
                <a16:creationId xmlns:a16="http://schemas.microsoft.com/office/drawing/2014/main" xmlns="" id="{4C80B56E-BEB5-4103-8E80-4BFE723BA7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521" y="75030"/>
            <a:ext cx="5448299" cy="2919962"/>
          </a:xfrm>
          <a:prstGeom prst="rect">
            <a:avLst/>
          </a:prstGeom>
        </p:spPr>
      </p:pic>
      <p:pic>
        <p:nvPicPr>
          <p:cNvPr id="6" name="Picture 5">
            <a:extLst>
              <a:ext uri="{FF2B5EF4-FFF2-40B4-BE49-F238E27FC236}">
                <a16:creationId xmlns:a16="http://schemas.microsoft.com/office/drawing/2014/main" xmlns="" id="{1ADCF7E6-AA44-479E-A146-2C67EE1A6C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522" y="3429000"/>
            <a:ext cx="5448298" cy="3353970"/>
          </a:xfrm>
          <a:prstGeom prst="rect">
            <a:avLst/>
          </a:prstGeom>
        </p:spPr>
      </p:pic>
      <p:cxnSp>
        <p:nvCxnSpPr>
          <p:cNvPr id="7" name="Straight Arrow Connector 6">
            <a:extLst>
              <a:ext uri="{FF2B5EF4-FFF2-40B4-BE49-F238E27FC236}">
                <a16:creationId xmlns:a16="http://schemas.microsoft.com/office/drawing/2014/main" xmlns="" id="{81987BB8-6B5F-4CCA-9FCB-A67F07FBDF76}"/>
              </a:ext>
            </a:extLst>
          </p:cNvPr>
          <p:cNvCxnSpPr>
            <a:endCxn id="5" idx="3"/>
          </p:cNvCxnSpPr>
          <p:nvPr/>
        </p:nvCxnSpPr>
        <p:spPr>
          <a:xfrm flipH="1" flipV="1">
            <a:off x="5580820" y="1535011"/>
            <a:ext cx="3125858" cy="55250"/>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xmlns="" id="{9D4CE9AE-0B5E-4880-A83C-EA7456A522EB}"/>
              </a:ext>
            </a:extLst>
          </p:cNvPr>
          <p:cNvCxnSpPr>
            <a:cxnSpLocks/>
          </p:cNvCxnSpPr>
          <p:nvPr/>
        </p:nvCxnSpPr>
        <p:spPr>
          <a:xfrm flipH="1" flipV="1">
            <a:off x="5580820" y="5322989"/>
            <a:ext cx="2887319" cy="666994"/>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3072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ox(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ox(in)">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ox(in)">
                                      <p:cBhvr>
                                        <p:cTn id="22" dur="20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ox(in)">
                                      <p:cBhvr>
                                        <p:cTn id="2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h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65838" y="381000"/>
            <a:ext cx="4525962" cy="603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Text Box 6"/>
          <p:cNvSpPr txBox="1">
            <a:spLocks noChangeArrowheads="1"/>
          </p:cNvSpPr>
          <p:nvPr/>
        </p:nvSpPr>
        <p:spPr bwMode="auto">
          <a:xfrm>
            <a:off x="7559868" y="4936332"/>
            <a:ext cx="11430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b="1" dirty="0" err="1">
                <a:solidFill>
                  <a:srgbClr val="FF0000"/>
                </a:solidFill>
                <a:cs typeface="Arial" panose="020B0604020202020204" pitchFamily="34" charset="0"/>
              </a:rPr>
              <a:t>Sài</a:t>
            </a:r>
            <a:r>
              <a:rPr lang="en-US" b="1" dirty="0">
                <a:solidFill>
                  <a:srgbClr val="FF0000"/>
                </a:solidFill>
                <a:cs typeface="Arial" panose="020B0604020202020204" pitchFamily="34" charset="0"/>
              </a:rPr>
              <a:t> </a:t>
            </a:r>
            <a:r>
              <a:rPr lang="en-US" b="1" dirty="0" err="1">
                <a:solidFill>
                  <a:srgbClr val="FF0000"/>
                </a:solidFill>
                <a:cs typeface="Arial" panose="020B0604020202020204" pitchFamily="34" charset="0"/>
              </a:rPr>
              <a:t>Gòn</a:t>
            </a:r>
            <a:endParaRPr lang="en-US" b="1" dirty="0">
              <a:solidFill>
                <a:srgbClr val="FF0000"/>
              </a:solidFill>
              <a:cs typeface="Arial" panose="020B0604020202020204" pitchFamily="34" charset="0"/>
            </a:endParaRPr>
          </a:p>
        </p:txBody>
      </p:sp>
      <p:sp>
        <p:nvSpPr>
          <p:cNvPr id="2" name="AutoShape 2" descr="Káº¿t quáº£ hÃ¬nh áº£nh cho ÄÆ°á»ng sáº¯t thá»ng nháº¥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 name="TextBox 4"/>
          <p:cNvSpPr txBox="1"/>
          <p:nvPr/>
        </p:nvSpPr>
        <p:spPr>
          <a:xfrm>
            <a:off x="8029575" y="1278603"/>
            <a:ext cx="1156086" cy="369332"/>
          </a:xfrm>
          <a:prstGeom prst="rect">
            <a:avLst/>
          </a:prstGeom>
          <a:noFill/>
        </p:spPr>
        <p:txBody>
          <a:bodyPr wrap="none" rtlCol="0">
            <a:spAutoFit/>
          </a:bodyPr>
          <a:lstStyle/>
          <a:p>
            <a:r>
              <a:rPr lang="en-US" b="1" dirty="0" err="1">
                <a:solidFill>
                  <a:srgbClr val="FF0000"/>
                </a:solidFill>
              </a:rPr>
              <a:t>Hải</a:t>
            </a:r>
            <a:r>
              <a:rPr lang="en-US" b="1" dirty="0">
                <a:solidFill>
                  <a:srgbClr val="FF0000"/>
                </a:solidFill>
              </a:rPr>
              <a:t> </a:t>
            </a:r>
            <a:r>
              <a:rPr lang="en-US" b="1" dirty="0" err="1">
                <a:solidFill>
                  <a:srgbClr val="FF0000"/>
                </a:solidFill>
              </a:rPr>
              <a:t>Phòng</a:t>
            </a:r>
            <a:endParaRPr lang="en-US" b="1" dirty="0">
              <a:solidFill>
                <a:srgbClr val="FF0000"/>
              </a:solidFill>
            </a:endParaRPr>
          </a:p>
        </p:txBody>
      </p:sp>
      <p:sp>
        <p:nvSpPr>
          <p:cNvPr id="6" name="TextBox 5"/>
          <p:cNvSpPr txBox="1"/>
          <p:nvPr/>
        </p:nvSpPr>
        <p:spPr>
          <a:xfrm>
            <a:off x="8607618" y="3057877"/>
            <a:ext cx="997389" cy="369332"/>
          </a:xfrm>
          <a:prstGeom prst="rect">
            <a:avLst/>
          </a:prstGeom>
          <a:noFill/>
        </p:spPr>
        <p:txBody>
          <a:bodyPr wrap="none" rtlCol="0">
            <a:spAutoFit/>
          </a:bodyPr>
          <a:lstStyle/>
          <a:p>
            <a:r>
              <a:rPr lang="en-US" b="1" dirty="0" err="1">
                <a:solidFill>
                  <a:srgbClr val="FF0000"/>
                </a:solidFill>
              </a:rPr>
              <a:t>Đà</a:t>
            </a:r>
            <a:r>
              <a:rPr lang="en-US" b="1" dirty="0">
                <a:solidFill>
                  <a:srgbClr val="FF0000"/>
                </a:solidFill>
              </a:rPr>
              <a:t> </a:t>
            </a:r>
            <a:r>
              <a:rPr lang="en-US" b="1" dirty="0" err="1">
                <a:solidFill>
                  <a:srgbClr val="FF0000"/>
                </a:solidFill>
              </a:rPr>
              <a:t>Nẵng</a:t>
            </a:r>
            <a:endParaRPr lang="en-US" b="1" dirty="0">
              <a:solidFill>
                <a:srgbClr val="FF0000"/>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86" y="72499"/>
            <a:ext cx="5123656" cy="220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576" y="2496336"/>
            <a:ext cx="4923470" cy="19494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5575" y="4729637"/>
            <a:ext cx="4906757" cy="19494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Straight Arrow Connector 3">
            <a:extLst>
              <a:ext uri="{FF2B5EF4-FFF2-40B4-BE49-F238E27FC236}">
                <a16:creationId xmlns:a16="http://schemas.microsoft.com/office/drawing/2014/main" xmlns="" id="{DBCBFD61-9A4F-4518-8800-67155921DF5B}"/>
              </a:ext>
            </a:extLst>
          </p:cNvPr>
          <p:cNvCxnSpPr>
            <a:stCxn id="5" idx="1"/>
            <a:endCxn id="1026" idx="3"/>
          </p:cNvCxnSpPr>
          <p:nvPr/>
        </p:nvCxnSpPr>
        <p:spPr>
          <a:xfrm flipH="1" flipV="1">
            <a:off x="5083970" y="1175937"/>
            <a:ext cx="2945605" cy="287332"/>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xmlns="" id="{56451B66-3950-4E27-9425-B573533DF6D0}"/>
              </a:ext>
            </a:extLst>
          </p:cNvPr>
          <p:cNvCxnSpPr>
            <a:stCxn id="6" idx="1"/>
            <a:endCxn id="1027" idx="3"/>
          </p:cNvCxnSpPr>
          <p:nvPr/>
        </p:nvCxnSpPr>
        <p:spPr>
          <a:xfrm flipH="1">
            <a:off x="5079046" y="3242543"/>
            <a:ext cx="3528572" cy="228523"/>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xmlns="" id="{63C534E1-F679-4A3D-A071-7638C6891D88}"/>
              </a:ext>
            </a:extLst>
          </p:cNvPr>
          <p:cNvCxnSpPr/>
          <p:nvPr/>
        </p:nvCxnSpPr>
        <p:spPr>
          <a:xfrm flipH="1">
            <a:off x="5062332" y="5120998"/>
            <a:ext cx="3193772" cy="734739"/>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3086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 calcmode="lin" valueType="num">
                                      <p:cBhvr additive="base">
                                        <p:cTn id="12" dur="500" fill="hold"/>
                                        <p:tgtEl>
                                          <p:spTgt spid="1026"/>
                                        </p:tgtEl>
                                        <p:attrNameLst>
                                          <p:attrName>ppt_x</p:attrName>
                                        </p:attrNameLst>
                                      </p:cBhvr>
                                      <p:tavLst>
                                        <p:tav tm="0">
                                          <p:val>
                                            <p:strVal val="#ppt_x"/>
                                          </p:val>
                                        </p:tav>
                                        <p:tav tm="100000">
                                          <p:val>
                                            <p:strVal val="#ppt_x"/>
                                          </p:val>
                                        </p:tav>
                                      </p:tavLst>
                                    </p:anim>
                                    <p:anim calcmode="lin" valueType="num">
                                      <p:cBhvr additive="base">
                                        <p:cTn id="13"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027"/>
                                        </p:tgtEl>
                                        <p:attrNameLst>
                                          <p:attrName>style.visibility</p:attrName>
                                        </p:attrNameLst>
                                      </p:cBhvr>
                                      <p:to>
                                        <p:strVal val="visible"/>
                                      </p:to>
                                    </p:set>
                                    <p:anim calcmode="lin" valueType="num">
                                      <p:cBhvr additive="base">
                                        <p:cTn id="23" dur="500" fill="hold"/>
                                        <p:tgtEl>
                                          <p:spTgt spid="1027"/>
                                        </p:tgtEl>
                                        <p:attrNameLst>
                                          <p:attrName>ppt_x</p:attrName>
                                        </p:attrNameLst>
                                      </p:cBhvr>
                                      <p:tavLst>
                                        <p:tav tm="0">
                                          <p:val>
                                            <p:strVal val="#ppt_x"/>
                                          </p:val>
                                        </p:tav>
                                        <p:tav tm="100000">
                                          <p:val>
                                            <p:strVal val="#ppt_x"/>
                                          </p:val>
                                        </p:tav>
                                      </p:tavLst>
                                    </p:anim>
                                    <p:anim calcmode="lin" valueType="num">
                                      <p:cBhvr additive="base">
                                        <p:cTn id="24" dur="500" fill="hold"/>
                                        <p:tgtEl>
                                          <p:spTgt spid="102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23558"/>
                                        </p:tgtEl>
                                        <p:attrNameLst>
                                          <p:attrName>style.visibility</p:attrName>
                                        </p:attrNameLst>
                                      </p:cBhvr>
                                      <p:to>
                                        <p:strVal val="visible"/>
                                      </p:to>
                                    </p:set>
                                    <p:anim calcmode="lin" valueType="num">
                                      <p:cBhvr>
                                        <p:cTn id="29" dur="500" fill="hold"/>
                                        <p:tgtEl>
                                          <p:spTgt spid="23558"/>
                                        </p:tgtEl>
                                        <p:attrNameLst>
                                          <p:attrName>ppt_w</p:attrName>
                                        </p:attrNameLst>
                                      </p:cBhvr>
                                      <p:tavLst>
                                        <p:tav tm="0">
                                          <p:val>
                                            <p:fltVal val="0"/>
                                          </p:val>
                                        </p:tav>
                                        <p:tav tm="100000">
                                          <p:val>
                                            <p:strVal val="#ppt_w"/>
                                          </p:val>
                                        </p:tav>
                                      </p:tavLst>
                                    </p:anim>
                                    <p:anim calcmode="lin" valueType="num">
                                      <p:cBhvr>
                                        <p:cTn id="30" dur="500" fill="hold"/>
                                        <p:tgtEl>
                                          <p:spTgt spid="23558"/>
                                        </p:tgtEl>
                                        <p:attrNameLst>
                                          <p:attrName>ppt_h</p:attrName>
                                        </p:attrNameLst>
                                      </p:cBhvr>
                                      <p:tavLst>
                                        <p:tav tm="0">
                                          <p:val>
                                            <p:fltVal val="0"/>
                                          </p:val>
                                        </p:tav>
                                        <p:tav tm="100000">
                                          <p:val>
                                            <p:strVal val="#ppt_h"/>
                                          </p:val>
                                        </p:tav>
                                      </p:tavLst>
                                    </p:anim>
                                    <p:animEffect transition="in" filter="fade">
                                      <p:cBhvr>
                                        <p:cTn id="31" dur="500"/>
                                        <p:tgtEl>
                                          <p:spTgt spid="23558"/>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1028"/>
                                        </p:tgtEl>
                                        <p:attrNameLst>
                                          <p:attrName>style.visibility</p:attrName>
                                        </p:attrNameLst>
                                      </p:cBhvr>
                                      <p:to>
                                        <p:strVal val="visible"/>
                                      </p:to>
                                    </p:set>
                                    <p:anim calcmode="lin" valueType="num">
                                      <p:cBhvr additive="base">
                                        <p:cTn id="36" dur="500" fill="hold"/>
                                        <p:tgtEl>
                                          <p:spTgt spid="1028"/>
                                        </p:tgtEl>
                                        <p:attrNameLst>
                                          <p:attrName>ppt_x</p:attrName>
                                        </p:attrNameLst>
                                      </p:cBhvr>
                                      <p:tavLst>
                                        <p:tav tm="0">
                                          <p:val>
                                            <p:strVal val="#ppt_x"/>
                                          </p:val>
                                        </p:tav>
                                        <p:tav tm="100000">
                                          <p:val>
                                            <p:strVal val="#ppt_x"/>
                                          </p:val>
                                        </p:tav>
                                      </p:tavLst>
                                    </p:anim>
                                    <p:anim calcmode="lin" valueType="num">
                                      <p:cBhvr additive="base">
                                        <p:cTn id="37"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box(in)">
                                      <p:cBhvr>
                                        <p:cTn id="42" dur="2000"/>
                                        <p:tgtEl>
                                          <p:spTgt spid="4"/>
                                        </p:tgtEl>
                                      </p:cBhvr>
                                    </p:animEffect>
                                  </p:childTnLst>
                                </p:cTn>
                              </p:par>
                            </p:childTnLst>
                          </p:cTn>
                        </p:par>
                      </p:childTnLst>
                    </p:cTn>
                  </p:par>
                  <p:par>
                    <p:cTn id="43" fill="hold">
                      <p:stCondLst>
                        <p:cond delay="indefinite"/>
                      </p:stCondLst>
                      <p:childTnLst>
                        <p:par>
                          <p:cTn id="44" fill="hold">
                            <p:stCondLst>
                              <p:cond delay="0"/>
                            </p:stCondLst>
                            <p:childTnLst>
                              <p:par>
                                <p:cTn id="45" presetID="4" presetClass="entr" presetSubtype="16" fill="hold"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box(in)">
                                      <p:cBhvr>
                                        <p:cTn id="47" dur="2000"/>
                                        <p:tgtEl>
                                          <p:spTgt spid="8"/>
                                        </p:tgtEl>
                                      </p:cBhvr>
                                    </p:animEffect>
                                  </p:childTnLst>
                                </p:cTn>
                              </p:par>
                            </p:childTnLst>
                          </p:cTn>
                        </p:par>
                      </p:childTnLst>
                    </p:cTn>
                  </p:par>
                  <p:par>
                    <p:cTn id="48" fill="hold">
                      <p:stCondLst>
                        <p:cond delay="indefinite"/>
                      </p:stCondLst>
                      <p:childTnLst>
                        <p:par>
                          <p:cTn id="49" fill="hold">
                            <p:stCondLst>
                              <p:cond delay="0"/>
                            </p:stCondLst>
                            <p:childTnLst>
                              <p:par>
                                <p:cTn id="50" presetID="4" presetClass="entr" presetSubtype="16" fill="hold" nodeType="click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box(in)">
                                      <p:cBhvr>
                                        <p:cTn id="5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8" grpId="0"/>
      <p:bldP spid="5" grpId="0"/>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2"/>
          <p:cNvSpPr txBox="1">
            <a:spLocks noChangeArrowheads="1"/>
          </p:cNvSpPr>
          <p:nvPr/>
        </p:nvSpPr>
        <p:spPr bwMode="auto">
          <a:xfrm>
            <a:off x="3733800" y="5181601"/>
            <a:ext cx="3276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rgbClr val="FF3300"/>
                </a:solidFill>
                <a:latin typeface="Times New Roman" panose="02020603050405020304" pitchFamily="18" charset="0"/>
              </a:defRPr>
            </a:lvl1pPr>
            <a:lvl2pPr marL="742950" indent="-285750" eaLnBrk="0" hangingPunct="0">
              <a:defRPr sz="2800" b="1">
                <a:solidFill>
                  <a:srgbClr val="FF3300"/>
                </a:solidFill>
                <a:latin typeface="Times New Roman" panose="02020603050405020304" pitchFamily="18" charset="0"/>
              </a:defRPr>
            </a:lvl2pPr>
            <a:lvl3pPr marL="1143000" indent="-228600" eaLnBrk="0" hangingPunct="0">
              <a:defRPr sz="2800" b="1">
                <a:solidFill>
                  <a:srgbClr val="FF3300"/>
                </a:solidFill>
                <a:latin typeface="Times New Roman" panose="02020603050405020304" pitchFamily="18" charset="0"/>
              </a:defRPr>
            </a:lvl3pPr>
            <a:lvl4pPr marL="1600200" indent="-228600" eaLnBrk="0" hangingPunct="0">
              <a:defRPr sz="2800" b="1">
                <a:solidFill>
                  <a:srgbClr val="FF3300"/>
                </a:solidFill>
                <a:latin typeface="Times New Roman" panose="02020603050405020304" pitchFamily="18" charset="0"/>
              </a:defRPr>
            </a:lvl4pPr>
            <a:lvl5pPr marL="2057400" indent="-228600" eaLnBrk="0" hangingPunct="0">
              <a:defRPr sz="2800" b="1">
                <a:solidFill>
                  <a:srgbClr val="FF3300"/>
                </a:solidFill>
                <a:latin typeface="Times New Roman" panose="02020603050405020304" pitchFamily="18" charset="0"/>
              </a:defRPr>
            </a:lvl5pPr>
            <a:lvl6pPr marL="2514600" indent="-228600" eaLnBrk="0" fontAlgn="base" hangingPunct="0">
              <a:spcBef>
                <a:spcPct val="0"/>
              </a:spcBef>
              <a:spcAft>
                <a:spcPct val="0"/>
              </a:spcAft>
              <a:defRPr sz="2800" b="1">
                <a:solidFill>
                  <a:srgbClr val="FF3300"/>
                </a:solidFill>
                <a:latin typeface="Times New Roman" panose="02020603050405020304" pitchFamily="18" charset="0"/>
              </a:defRPr>
            </a:lvl6pPr>
            <a:lvl7pPr marL="2971800" indent="-228600" eaLnBrk="0" fontAlgn="base" hangingPunct="0">
              <a:spcBef>
                <a:spcPct val="0"/>
              </a:spcBef>
              <a:spcAft>
                <a:spcPct val="0"/>
              </a:spcAft>
              <a:defRPr sz="2800" b="1">
                <a:solidFill>
                  <a:srgbClr val="FF3300"/>
                </a:solidFill>
                <a:latin typeface="Times New Roman" panose="02020603050405020304" pitchFamily="18" charset="0"/>
              </a:defRPr>
            </a:lvl7pPr>
            <a:lvl8pPr marL="3429000" indent="-228600" eaLnBrk="0" fontAlgn="base" hangingPunct="0">
              <a:spcBef>
                <a:spcPct val="0"/>
              </a:spcBef>
              <a:spcAft>
                <a:spcPct val="0"/>
              </a:spcAft>
              <a:defRPr sz="2800" b="1">
                <a:solidFill>
                  <a:srgbClr val="FF3300"/>
                </a:solidFill>
                <a:latin typeface="Times New Roman" panose="02020603050405020304" pitchFamily="18" charset="0"/>
              </a:defRPr>
            </a:lvl8pPr>
            <a:lvl9pPr marL="3886200" indent="-228600" eaLnBrk="0" fontAlgn="base" hangingPunct="0">
              <a:spcBef>
                <a:spcPct val="0"/>
              </a:spcBef>
              <a:spcAft>
                <a:spcPct val="0"/>
              </a:spcAft>
              <a:defRPr sz="2800" b="1">
                <a:solidFill>
                  <a:srgbClr val="FF3300"/>
                </a:solidFill>
                <a:latin typeface="Times New Roman" panose="02020603050405020304" pitchFamily="18" charset="0"/>
              </a:defRPr>
            </a:lvl9pPr>
          </a:lstStyle>
          <a:p>
            <a:pPr eaLnBrk="1" hangingPunct="1">
              <a:spcBef>
                <a:spcPct val="50000"/>
              </a:spcBef>
            </a:pPr>
            <a:endParaRPr lang="en-US"/>
          </a:p>
        </p:txBody>
      </p:sp>
      <p:pic>
        <p:nvPicPr>
          <p:cNvPr id="615434" name="Picture 10" descr="28319_399939760282_25131810282_4813730_1933811_n"/>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0" y="0"/>
            <a:ext cx="634779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436" name="Text Box 12"/>
          <p:cNvSpPr txBox="1">
            <a:spLocks noChangeArrowheads="1"/>
          </p:cNvSpPr>
          <p:nvPr/>
        </p:nvSpPr>
        <p:spPr bwMode="auto">
          <a:xfrm>
            <a:off x="0" y="0"/>
            <a:ext cx="634779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rgbClr val="FF3300"/>
                </a:solidFill>
                <a:latin typeface="Times New Roman" panose="02020603050405020304" pitchFamily="18" charset="0"/>
              </a:defRPr>
            </a:lvl1pPr>
            <a:lvl2pPr marL="742950" indent="-285750" eaLnBrk="0" hangingPunct="0">
              <a:defRPr sz="2800" b="1">
                <a:solidFill>
                  <a:srgbClr val="FF3300"/>
                </a:solidFill>
                <a:latin typeface="Times New Roman" panose="02020603050405020304" pitchFamily="18" charset="0"/>
              </a:defRPr>
            </a:lvl2pPr>
            <a:lvl3pPr marL="1143000" indent="-228600" eaLnBrk="0" hangingPunct="0">
              <a:defRPr sz="2800" b="1">
                <a:solidFill>
                  <a:srgbClr val="FF3300"/>
                </a:solidFill>
                <a:latin typeface="Times New Roman" panose="02020603050405020304" pitchFamily="18" charset="0"/>
              </a:defRPr>
            </a:lvl3pPr>
            <a:lvl4pPr marL="1600200" indent="-228600" eaLnBrk="0" hangingPunct="0">
              <a:defRPr sz="2800" b="1">
                <a:solidFill>
                  <a:srgbClr val="FF3300"/>
                </a:solidFill>
                <a:latin typeface="Times New Roman" panose="02020603050405020304" pitchFamily="18" charset="0"/>
              </a:defRPr>
            </a:lvl4pPr>
            <a:lvl5pPr marL="2057400" indent="-228600" eaLnBrk="0" hangingPunct="0">
              <a:defRPr sz="2800" b="1">
                <a:solidFill>
                  <a:srgbClr val="FF3300"/>
                </a:solidFill>
                <a:latin typeface="Times New Roman" panose="02020603050405020304" pitchFamily="18" charset="0"/>
              </a:defRPr>
            </a:lvl5pPr>
            <a:lvl6pPr marL="2514600" indent="-228600" eaLnBrk="0" fontAlgn="base" hangingPunct="0">
              <a:spcBef>
                <a:spcPct val="0"/>
              </a:spcBef>
              <a:spcAft>
                <a:spcPct val="0"/>
              </a:spcAft>
              <a:defRPr sz="2800" b="1">
                <a:solidFill>
                  <a:srgbClr val="FF3300"/>
                </a:solidFill>
                <a:latin typeface="Times New Roman" panose="02020603050405020304" pitchFamily="18" charset="0"/>
              </a:defRPr>
            </a:lvl6pPr>
            <a:lvl7pPr marL="2971800" indent="-228600" eaLnBrk="0" fontAlgn="base" hangingPunct="0">
              <a:spcBef>
                <a:spcPct val="0"/>
              </a:spcBef>
              <a:spcAft>
                <a:spcPct val="0"/>
              </a:spcAft>
              <a:defRPr sz="2800" b="1">
                <a:solidFill>
                  <a:srgbClr val="FF3300"/>
                </a:solidFill>
                <a:latin typeface="Times New Roman" panose="02020603050405020304" pitchFamily="18" charset="0"/>
              </a:defRPr>
            </a:lvl7pPr>
            <a:lvl8pPr marL="3429000" indent="-228600" eaLnBrk="0" fontAlgn="base" hangingPunct="0">
              <a:spcBef>
                <a:spcPct val="0"/>
              </a:spcBef>
              <a:spcAft>
                <a:spcPct val="0"/>
              </a:spcAft>
              <a:defRPr sz="2800" b="1">
                <a:solidFill>
                  <a:srgbClr val="FF3300"/>
                </a:solidFill>
                <a:latin typeface="Times New Roman" panose="02020603050405020304" pitchFamily="18" charset="0"/>
              </a:defRPr>
            </a:lvl8pPr>
            <a:lvl9pPr marL="3886200" indent="-228600" eaLnBrk="0" fontAlgn="base" hangingPunct="0">
              <a:spcBef>
                <a:spcPct val="0"/>
              </a:spcBef>
              <a:spcAft>
                <a:spcPct val="0"/>
              </a:spcAft>
              <a:defRPr sz="2800" b="1">
                <a:solidFill>
                  <a:srgbClr val="FF3300"/>
                </a:solidFill>
                <a:latin typeface="Times New Roman" panose="02020603050405020304" pitchFamily="18" charset="0"/>
              </a:defRPr>
            </a:lvl9pPr>
          </a:lstStyle>
          <a:p>
            <a:pPr eaLnBrk="1" hangingPunct="1">
              <a:spcBef>
                <a:spcPct val="50000"/>
              </a:spcBef>
            </a:pPr>
            <a:r>
              <a:rPr lang="en-US" dirty="0"/>
              <a:t>VIỆT NAM AIRLINES GIA NHẬP LIÊN MINH HÀNG KHÔNG TOÀN CẦU 10/6/2010</a:t>
            </a:r>
          </a:p>
        </p:txBody>
      </p:sp>
      <p:pic>
        <p:nvPicPr>
          <p:cNvPr id="5" name="Picture 11" descr="A350_800_VietnamAirlines">
            <a:extLst>
              <a:ext uri="{FF2B5EF4-FFF2-40B4-BE49-F238E27FC236}">
                <a16:creationId xmlns:a16="http://schemas.microsoft.com/office/drawing/2014/main" xmlns="" id="{1ABDD434-0841-4AB8-9F1B-0130F35CDC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47790" y="0"/>
            <a:ext cx="584421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38103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615434"/>
                                        </p:tgtEl>
                                        <p:attrNameLst>
                                          <p:attrName>style.visibility</p:attrName>
                                        </p:attrNameLst>
                                      </p:cBhvr>
                                      <p:to>
                                        <p:strVal val="visible"/>
                                      </p:to>
                                    </p:set>
                                    <p:animEffect transition="in" filter="box(in)">
                                      <p:cBhvr>
                                        <p:cTn id="7" dur="2000"/>
                                        <p:tgtEl>
                                          <p:spTgt spid="61543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ox(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615436"/>
                                        </p:tgtEl>
                                        <p:attrNameLst>
                                          <p:attrName>style.visibility</p:attrName>
                                        </p:attrNameLst>
                                      </p:cBhvr>
                                      <p:to>
                                        <p:strVal val="visible"/>
                                      </p:to>
                                    </p:set>
                                    <p:animEffect transition="in" filter="box(in)">
                                      <p:cBhvr>
                                        <p:cTn id="17" dur="2000"/>
                                        <p:tgtEl>
                                          <p:spTgt spid="6154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43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BBAB3167-F1C4-45AE-9F04-507EA578821C}"/>
              </a:ext>
            </a:extLst>
          </p:cNvPr>
          <p:cNvPicPr>
            <a:picLocks noChangeAspect="1"/>
          </p:cNvPicPr>
          <p:nvPr/>
        </p:nvPicPr>
        <p:blipFill>
          <a:blip r:embed="rId2"/>
          <a:stretch>
            <a:fillRect/>
          </a:stretch>
        </p:blipFill>
        <p:spPr>
          <a:xfrm>
            <a:off x="6091237" y="3424237"/>
            <a:ext cx="9526" cy="9526"/>
          </a:xfrm>
          <a:prstGeom prst="rect">
            <a:avLst/>
          </a:prstGeom>
        </p:spPr>
      </p:pic>
      <p:pic>
        <p:nvPicPr>
          <p:cNvPr id="9" name="Picture 24" descr="http://nangluongvietnam.vn/stores/news_dataimages/administrator/052012/20/10/strategic_petroleum_reserve_pipes.jpg">
            <a:extLst>
              <a:ext uri="{FF2B5EF4-FFF2-40B4-BE49-F238E27FC236}">
                <a16:creationId xmlns:a16="http://schemas.microsoft.com/office/drawing/2014/main" xmlns="" id="{07D2D981-D9A2-4966-ADAC-8D5703A957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0974" y="4757531"/>
            <a:ext cx="4731026" cy="2100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 descr="02_020912DOOLThangTT015">
            <a:extLst>
              <a:ext uri="{FF2B5EF4-FFF2-40B4-BE49-F238E27FC236}">
                <a16:creationId xmlns:a16="http://schemas.microsoft.com/office/drawing/2014/main" xmlns="" id="{BDC8B8FE-0188-4B52-BFD9-DA9C11EA8C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70500" y="2563538"/>
            <a:ext cx="4711974" cy="2015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3" descr="http://anh.24h.com.vn/upload/4-2012/images/2012-11-01/1351743417-ham-hai-van1.jpg">
            <a:extLst>
              <a:ext uri="{FF2B5EF4-FFF2-40B4-BE49-F238E27FC236}">
                <a16:creationId xmlns:a16="http://schemas.microsoft.com/office/drawing/2014/main" xmlns="" id="{6023FC4A-5580-404B-BF7C-1B594FE7998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70500" y="75031"/>
            <a:ext cx="4711974" cy="2310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 name="Group 11">
            <a:extLst>
              <a:ext uri="{FF2B5EF4-FFF2-40B4-BE49-F238E27FC236}">
                <a16:creationId xmlns:a16="http://schemas.microsoft.com/office/drawing/2014/main" xmlns="" id="{4FB6117E-A3B3-453B-B0F9-885B14B8B62C}"/>
              </a:ext>
            </a:extLst>
          </p:cNvPr>
          <p:cNvGrpSpPr/>
          <p:nvPr/>
        </p:nvGrpSpPr>
        <p:grpSpPr>
          <a:xfrm>
            <a:off x="1" y="75030"/>
            <a:ext cx="6520070" cy="6782970"/>
            <a:chOff x="7396480" y="0"/>
            <a:chExt cx="4795520" cy="6782970"/>
          </a:xfrm>
        </p:grpSpPr>
        <p:pic>
          <p:nvPicPr>
            <p:cNvPr id="13" name="Picture 4" descr="https://onthidialy.files.wordpress.com/2014/07/23.png">
              <a:extLst>
                <a:ext uri="{FF2B5EF4-FFF2-40B4-BE49-F238E27FC236}">
                  <a16:creationId xmlns:a16="http://schemas.microsoft.com/office/drawing/2014/main" xmlns="" id="{3B19E543-483F-4885-AA26-3AF14BA0EAA3}"/>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1978"/>
            <a:stretch/>
          </p:blipFill>
          <p:spPr bwMode="auto">
            <a:xfrm>
              <a:off x="7396480" y="164957"/>
              <a:ext cx="4795520" cy="6618013"/>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xmlns="" id="{FCEE6779-3D8D-419A-A0A0-DCD535EF4593}"/>
                </a:ext>
              </a:extLst>
            </p:cNvPr>
            <p:cNvSpPr>
              <a:spLocks noChangeArrowheads="1"/>
            </p:cNvSpPr>
            <p:nvPr/>
          </p:nvSpPr>
          <p:spPr bwMode="auto">
            <a:xfrm>
              <a:off x="7442200" y="0"/>
              <a:ext cx="4581049" cy="253999"/>
            </a:xfrm>
            <a:prstGeom prst="rect">
              <a:avLst/>
            </a:prstGeom>
            <a:solidFill>
              <a:srgbClr val="FFFF00"/>
            </a:solidFill>
            <a:ln>
              <a:noFill/>
            </a:ln>
            <a:effectLst/>
          </p:spPr>
          <p:txBody>
            <a:bodyPr wrap="square" lIns="0" tIns="0" rIns="0" bIns="0"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sz="2000" b="1" dirty="0">
                  <a:solidFill>
                    <a:srgbClr val="000099"/>
                  </a:solidFill>
                  <a:latin typeface="Times New Roman" panose="02020603050405020304" pitchFamily="18" charset="0"/>
                  <a:cs typeface="Times New Roman" panose="02020603050405020304" pitchFamily="18" charset="0"/>
                </a:rPr>
                <a:t> </a:t>
              </a:r>
              <a:r>
                <a:rPr lang="en-US" sz="2000" b="1" dirty="0" err="1">
                  <a:solidFill>
                    <a:srgbClr val="000099"/>
                  </a:solidFill>
                  <a:latin typeface="Times New Roman" panose="02020603050405020304" pitchFamily="18" charset="0"/>
                  <a:cs typeface="Times New Roman" panose="02020603050405020304" pitchFamily="18" charset="0"/>
                </a:rPr>
                <a:t>Bản</a:t>
              </a:r>
              <a:r>
                <a:rPr lang="en-US" sz="2000" b="1" dirty="0">
                  <a:solidFill>
                    <a:srgbClr val="000099"/>
                  </a:solidFill>
                  <a:latin typeface="Times New Roman" panose="02020603050405020304" pitchFamily="18" charset="0"/>
                  <a:cs typeface="Times New Roman" panose="02020603050405020304" pitchFamily="18" charset="0"/>
                </a:rPr>
                <a:t> </a:t>
              </a:r>
              <a:r>
                <a:rPr lang="en-US" sz="2000" b="1" dirty="0" err="1">
                  <a:solidFill>
                    <a:srgbClr val="000099"/>
                  </a:solidFill>
                  <a:latin typeface="Times New Roman" panose="02020603050405020304" pitchFamily="18" charset="0"/>
                  <a:cs typeface="Times New Roman" panose="02020603050405020304" pitchFamily="18" charset="0"/>
                </a:rPr>
                <a:t>đồ</a:t>
              </a:r>
              <a:r>
                <a:rPr lang="en-US" sz="2000" b="1" dirty="0">
                  <a:solidFill>
                    <a:srgbClr val="000099"/>
                  </a:solidFill>
                  <a:latin typeface="Times New Roman" panose="02020603050405020304" pitchFamily="18" charset="0"/>
                  <a:cs typeface="Times New Roman" panose="02020603050405020304" pitchFamily="18" charset="0"/>
                </a:rPr>
                <a:t> : </a:t>
              </a:r>
              <a:r>
                <a:rPr lang="en-US" sz="2000" b="1" err="1">
                  <a:solidFill>
                    <a:srgbClr val="000099"/>
                  </a:solidFill>
                  <a:latin typeface="Times New Roman" panose="02020603050405020304" pitchFamily="18" charset="0"/>
                  <a:cs typeface="Times New Roman" panose="02020603050405020304" pitchFamily="18" charset="0"/>
                </a:rPr>
                <a:t>Giao</a:t>
              </a:r>
              <a:r>
                <a:rPr lang="en-US" sz="2000" b="1">
                  <a:solidFill>
                    <a:srgbClr val="000099"/>
                  </a:solidFill>
                  <a:latin typeface="Times New Roman" panose="02020603050405020304" pitchFamily="18" charset="0"/>
                  <a:cs typeface="Times New Roman" panose="02020603050405020304" pitchFamily="18" charset="0"/>
                </a:rPr>
                <a:t> thông - </a:t>
              </a:r>
              <a:r>
                <a:rPr lang="en-US" sz="2000" b="1" dirty="0" err="1">
                  <a:solidFill>
                    <a:srgbClr val="000099"/>
                  </a:solidFill>
                  <a:latin typeface="Times New Roman" panose="02020603050405020304" pitchFamily="18" charset="0"/>
                  <a:cs typeface="Times New Roman" panose="02020603050405020304" pitchFamily="18" charset="0"/>
                </a:rPr>
                <a:t>Atlat</a:t>
              </a:r>
              <a:r>
                <a:rPr lang="en-US" sz="2000" b="1" dirty="0">
                  <a:solidFill>
                    <a:srgbClr val="000099"/>
                  </a:solidFill>
                  <a:latin typeface="Times New Roman" panose="02020603050405020304" pitchFamily="18" charset="0"/>
                  <a:cs typeface="Times New Roman" panose="02020603050405020304" pitchFamily="18" charset="0"/>
                </a:rPr>
                <a:t> </a:t>
              </a:r>
              <a:r>
                <a:rPr lang="en-US" sz="2000" b="1" dirty="0" err="1">
                  <a:solidFill>
                    <a:srgbClr val="000099"/>
                  </a:solidFill>
                  <a:latin typeface="Times New Roman" panose="02020603050405020304" pitchFamily="18" charset="0"/>
                  <a:cs typeface="Times New Roman" panose="02020603050405020304" pitchFamily="18" charset="0"/>
                </a:rPr>
                <a:t>địa</a:t>
              </a:r>
              <a:r>
                <a:rPr lang="en-US" sz="2000" b="1" dirty="0">
                  <a:solidFill>
                    <a:srgbClr val="000099"/>
                  </a:solidFill>
                  <a:latin typeface="Times New Roman" panose="02020603050405020304" pitchFamily="18" charset="0"/>
                  <a:cs typeface="Times New Roman" panose="02020603050405020304" pitchFamily="18" charset="0"/>
                </a:rPr>
                <a:t> </a:t>
              </a:r>
              <a:r>
                <a:rPr lang="en-US" sz="2000" b="1" dirty="0" err="1">
                  <a:solidFill>
                    <a:srgbClr val="000099"/>
                  </a:solidFill>
                  <a:latin typeface="Times New Roman" panose="02020603050405020304" pitchFamily="18" charset="0"/>
                  <a:cs typeface="Times New Roman" panose="02020603050405020304" pitchFamily="18" charset="0"/>
                </a:rPr>
                <a:t>lí</a:t>
              </a:r>
              <a:r>
                <a:rPr lang="en-US" sz="2000" b="1" dirty="0">
                  <a:solidFill>
                    <a:srgbClr val="000099"/>
                  </a:solidFill>
                  <a:latin typeface="Times New Roman" panose="02020603050405020304" pitchFamily="18" charset="0"/>
                  <a:cs typeface="Times New Roman" panose="02020603050405020304" pitchFamily="18" charset="0"/>
                </a:rPr>
                <a:t> </a:t>
              </a:r>
              <a:r>
                <a:rPr lang="en-US" sz="2000" b="1" dirty="0" err="1">
                  <a:solidFill>
                    <a:srgbClr val="000099"/>
                  </a:solidFill>
                  <a:latin typeface="Times New Roman" panose="02020603050405020304" pitchFamily="18" charset="0"/>
                  <a:cs typeface="Times New Roman" panose="02020603050405020304" pitchFamily="18" charset="0"/>
                </a:rPr>
                <a:t>trang</a:t>
              </a:r>
              <a:r>
                <a:rPr lang="en-US" sz="2000" b="1" dirty="0">
                  <a:solidFill>
                    <a:srgbClr val="000099"/>
                  </a:solidFill>
                  <a:latin typeface="Times New Roman" panose="02020603050405020304" pitchFamily="18" charset="0"/>
                  <a:cs typeface="Times New Roman" panose="02020603050405020304" pitchFamily="18" charset="0"/>
                </a:rPr>
                <a:t> 23</a:t>
              </a:r>
            </a:p>
          </p:txBody>
        </p:sp>
      </p:grpSp>
      <p:cxnSp>
        <p:nvCxnSpPr>
          <p:cNvPr id="16" name="Straight Arrow Connector 15">
            <a:extLst>
              <a:ext uri="{FF2B5EF4-FFF2-40B4-BE49-F238E27FC236}">
                <a16:creationId xmlns:a16="http://schemas.microsoft.com/office/drawing/2014/main" xmlns="" id="{C12DA760-C629-4BE7-9025-40C0418FE101}"/>
              </a:ext>
            </a:extLst>
          </p:cNvPr>
          <p:cNvCxnSpPr/>
          <p:nvPr/>
        </p:nvCxnSpPr>
        <p:spPr>
          <a:xfrm flipV="1">
            <a:off x="3498574" y="1457739"/>
            <a:ext cx="3971926" cy="1976024"/>
          </a:xfrm>
          <a:prstGeom prst="straightConnector1">
            <a:avLst/>
          </a:prstGeom>
          <a:ln w="7620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xmlns="" id="{03C7B177-D39F-48D0-86E5-F3744E9B5B92}"/>
              </a:ext>
            </a:extLst>
          </p:cNvPr>
          <p:cNvCxnSpPr/>
          <p:nvPr/>
        </p:nvCxnSpPr>
        <p:spPr>
          <a:xfrm flipV="1">
            <a:off x="2756452" y="3710609"/>
            <a:ext cx="4704522" cy="2146852"/>
          </a:xfrm>
          <a:prstGeom prst="straightConnector1">
            <a:avLst/>
          </a:prstGeom>
          <a:ln w="7620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xmlns="" id="{FB37257F-D28C-4A46-9DEC-B4E1E2808D92}"/>
              </a:ext>
            </a:extLst>
          </p:cNvPr>
          <p:cNvCxnSpPr/>
          <p:nvPr/>
        </p:nvCxnSpPr>
        <p:spPr>
          <a:xfrm>
            <a:off x="3008243" y="6069496"/>
            <a:ext cx="4452731" cy="132521"/>
          </a:xfrm>
          <a:prstGeom prst="straightConnector1">
            <a:avLst/>
          </a:prstGeom>
          <a:ln w="7620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1" name="Text Box 7">
            <a:extLst>
              <a:ext uri="{FF2B5EF4-FFF2-40B4-BE49-F238E27FC236}">
                <a16:creationId xmlns:a16="http://schemas.microsoft.com/office/drawing/2014/main" xmlns="" id="{5BAAE4D3-7D50-41CA-A782-214CC39555CC}"/>
              </a:ext>
            </a:extLst>
          </p:cNvPr>
          <p:cNvSpPr txBox="1">
            <a:spLocks noChangeArrowheads="1"/>
          </p:cNvSpPr>
          <p:nvPr/>
        </p:nvSpPr>
        <p:spPr bwMode="auto">
          <a:xfrm>
            <a:off x="7480028" y="2563538"/>
            <a:ext cx="4605956" cy="307777"/>
          </a:xfrm>
          <a:prstGeom prst="rect">
            <a:avLst/>
          </a:prstGeom>
          <a:noFill/>
          <a:ln>
            <a:noFill/>
          </a:ln>
        </p:spPr>
        <p:txBody>
          <a:bodyPr wrap="square">
            <a:spAutoFit/>
          </a:bodyPr>
          <a:lstStyle>
            <a:lvl1pPr eaLnBrk="0" hangingPunct="0">
              <a:defRPr sz="2800" b="1">
                <a:solidFill>
                  <a:srgbClr val="FF3300"/>
                </a:solidFill>
                <a:latin typeface="Times New Roman" panose="02020603050405020304" pitchFamily="18" charset="0"/>
              </a:defRPr>
            </a:lvl1pPr>
            <a:lvl2pPr marL="742950" indent="-285750" eaLnBrk="0" hangingPunct="0">
              <a:defRPr sz="2800" b="1">
                <a:solidFill>
                  <a:srgbClr val="FF3300"/>
                </a:solidFill>
                <a:latin typeface="Times New Roman" panose="02020603050405020304" pitchFamily="18" charset="0"/>
              </a:defRPr>
            </a:lvl2pPr>
            <a:lvl3pPr marL="1143000" indent="-228600" eaLnBrk="0" hangingPunct="0">
              <a:defRPr sz="2800" b="1">
                <a:solidFill>
                  <a:srgbClr val="FF3300"/>
                </a:solidFill>
                <a:latin typeface="Times New Roman" panose="02020603050405020304" pitchFamily="18" charset="0"/>
              </a:defRPr>
            </a:lvl3pPr>
            <a:lvl4pPr marL="1600200" indent="-228600" eaLnBrk="0" hangingPunct="0">
              <a:defRPr sz="2800" b="1">
                <a:solidFill>
                  <a:srgbClr val="FF3300"/>
                </a:solidFill>
                <a:latin typeface="Times New Roman" panose="02020603050405020304" pitchFamily="18" charset="0"/>
              </a:defRPr>
            </a:lvl4pPr>
            <a:lvl5pPr marL="2057400" indent="-228600" eaLnBrk="0" hangingPunct="0">
              <a:defRPr sz="2800" b="1">
                <a:solidFill>
                  <a:srgbClr val="FF3300"/>
                </a:solidFill>
                <a:latin typeface="Times New Roman" panose="02020603050405020304" pitchFamily="18" charset="0"/>
              </a:defRPr>
            </a:lvl5pPr>
            <a:lvl6pPr marL="2514600" indent="-228600" eaLnBrk="0" fontAlgn="base" hangingPunct="0">
              <a:spcBef>
                <a:spcPct val="0"/>
              </a:spcBef>
              <a:spcAft>
                <a:spcPct val="0"/>
              </a:spcAft>
              <a:defRPr sz="2800" b="1">
                <a:solidFill>
                  <a:srgbClr val="FF3300"/>
                </a:solidFill>
                <a:latin typeface="Times New Roman" panose="02020603050405020304" pitchFamily="18" charset="0"/>
              </a:defRPr>
            </a:lvl6pPr>
            <a:lvl7pPr marL="2971800" indent="-228600" eaLnBrk="0" fontAlgn="base" hangingPunct="0">
              <a:spcBef>
                <a:spcPct val="0"/>
              </a:spcBef>
              <a:spcAft>
                <a:spcPct val="0"/>
              </a:spcAft>
              <a:defRPr sz="2800" b="1">
                <a:solidFill>
                  <a:srgbClr val="FF3300"/>
                </a:solidFill>
                <a:latin typeface="Times New Roman" panose="02020603050405020304" pitchFamily="18" charset="0"/>
              </a:defRPr>
            </a:lvl7pPr>
            <a:lvl8pPr marL="3429000" indent="-228600" eaLnBrk="0" fontAlgn="base" hangingPunct="0">
              <a:spcBef>
                <a:spcPct val="0"/>
              </a:spcBef>
              <a:spcAft>
                <a:spcPct val="0"/>
              </a:spcAft>
              <a:defRPr sz="2800" b="1">
                <a:solidFill>
                  <a:srgbClr val="FF3300"/>
                </a:solidFill>
                <a:latin typeface="Times New Roman" panose="02020603050405020304" pitchFamily="18" charset="0"/>
              </a:defRPr>
            </a:lvl8pPr>
            <a:lvl9pPr marL="3886200" indent="-228600" eaLnBrk="0" fontAlgn="base" hangingPunct="0">
              <a:spcBef>
                <a:spcPct val="0"/>
              </a:spcBef>
              <a:spcAft>
                <a:spcPct val="0"/>
              </a:spcAft>
              <a:defRPr sz="2800" b="1">
                <a:solidFill>
                  <a:srgbClr val="FF3300"/>
                </a:solidFill>
                <a:latin typeface="Times New Roman" panose="02020603050405020304" pitchFamily="18" charset="0"/>
              </a:defRPr>
            </a:lvl9pPr>
          </a:lstStyle>
          <a:p>
            <a:pPr algn="ctr" eaLnBrk="1" hangingPunct="1">
              <a:spcBef>
                <a:spcPct val="50000"/>
              </a:spcBef>
            </a:pPr>
            <a:r>
              <a:rPr lang="en-US" sz="1400" dirty="0">
                <a:solidFill>
                  <a:schemeClr val="bg1"/>
                </a:solidFill>
              </a:rPr>
              <a:t>ĐƯỜNG HẦM THỦ THIÊN VƯỢT SÔNG SÀI GÒN</a:t>
            </a:r>
          </a:p>
        </p:txBody>
      </p:sp>
    </p:spTree>
    <p:extLst>
      <p:ext uri="{BB962C8B-B14F-4D97-AF65-F5344CB8AC3E}">
        <p14:creationId xmlns:p14="http://schemas.microsoft.com/office/powerpoint/2010/main" val="297721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ox(in)">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ox(in)">
                                      <p:cBhvr>
                                        <p:cTn id="12" dur="2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ox(in)">
                                      <p:cBhvr>
                                        <p:cTn id="17" dur="2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ox(in)">
                                      <p:cBhvr>
                                        <p:cTn id="22" dur="20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ox(in)">
                                      <p:cBhvr>
                                        <p:cTn id="27" dur="20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box(in)">
                                      <p:cBhvr>
                                        <p:cTn id="32" dur="20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box(in)">
                                      <p:cBhvr>
                                        <p:cTn id="37"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6743700" y="75030"/>
            <a:ext cx="5448300" cy="6782970"/>
            <a:chOff x="7396480" y="0"/>
            <a:chExt cx="4795520" cy="6782970"/>
          </a:xfrm>
        </p:grpSpPr>
        <p:pic>
          <p:nvPicPr>
            <p:cNvPr id="1028" name="Picture 4" descr="https://onthidialy.files.wordpress.com/2014/07/23.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1978"/>
            <a:stretch/>
          </p:blipFill>
          <p:spPr bwMode="auto">
            <a:xfrm>
              <a:off x="7396480" y="164957"/>
              <a:ext cx="4795520" cy="661801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7442200" y="0"/>
              <a:ext cx="4749800" cy="254000"/>
            </a:xfrm>
            <a:prstGeom prst="rect">
              <a:avLst/>
            </a:prstGeom>
            <a:solidFill>
              <a:srgbClr val="FFFF00"/>
            </a:solidFill>
            <a:ln>
              <a:noFill/>
            </a:ln>
            <a:effectLst/>
          </p:spPr>
          <p:txBody>
            <a:bodyPr wrap="square" lIns="0" tIns="0" rIns="0" bIns="0"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sz="2000" b="1" dirty="0">
                  <a:solidFill>
                    <a:srgbClr val="000099"/>
                  </a:solidFill>
                  <a:latin typeface="Times New Roman" panose="02020603050405020304" pitchFamily="18" charset="0"/>
                  <a:cs typeface="Times New Roman" panose="02020603050405020304" pitchFamily="18" charset="0"/>
                </a:rPr>
                <a:t> </a:t>
              </a:r>
              <a:r>
                <a:rPr lang="en-US" sz="2000" b="1" dirty="0" err="1">
                  <a:solidFill>
                    <a:srgbClr val="000099"/>
                  </a:solidFill>
                  <a:latin typeface="Times New Roman" panose="02020603050405020304" pitchFamily="18" charset="0"/>
                  <a:cs typeface="Times New Roman" panose="02020603050405020304" pitchFamily="18" charset="0"/>
                </a:rPr>
                <a:t>Bản</a:t>
              </a:r>
              <a:r>
                <a:rPr lang="en-US" sz="2000" b="1" dirty="0">
                  <a:solidFill>
                    <a:srgbClr val="000099"/>
                  </a:solidFill>
                  <a:latin typeface="Times New Roman" panose="02020603050405020304" pitchFamily="18" charset="0"/>
                  <a:cs typeface="Times New Roman" panose="02020603050405020304" pitchFamily="18" charset="0"/>
                </a:rPr>
                <a:t> </a:t>
              </a:r>
              <a:r>
                <a:rPr lang="en-US" sz="2000" b="1" dirty="0" err="1">
                  <a:solidFill>
                    <a:srgbClr val="000099"/>
                  </a:solidFill>
                  <a:latin typeface="Times New Roman" panose="02020603050405020304" pitchFamily="18" charset="0"/>
                  <a:cs typeface="Times New Roman" panose="02020603050405020304" pitchFamily="18" charset="0"/>
                </a:rPr>
                <a:t>đồ</a:t>
              </a:r>
              <a:r>
                <a:rPr lang="en-US" sz="2000" b="1" dirty="0">
                  <a:solidFill>
                    <a:srgbClr val="000099"/>
                  </a:solidFill>
                  <a:latin typeface="Times New Roman" panose="02020603050405020304" pitchFamily="18" charset="0"/>
                  <a:cs typeface="Times New Roman" panose="02020603050405020304" pitchFamily="18" charset="0"/>
                </a:rPr>
                <a:t> : </a:t>
              </a:r>
              <a:r>
                <a:rPr lang="en-US" sz="2000" b="1" err="1">
                  <a:solidFill>
                    <a:srgbClr val="000099"/>
                  </a:solidFill>
                  <a:latin typeface="Times New Roman" panose="02020603050405020304" pitchFamily="18" charset="0"/>
                  <a:cs typeface="Times New Roman" panose="02020603050405020304" pitchFamily="18" charset="0"/>
                </a:rPr>
                <a:t>Giao</a:t>
              </a:r>
              <a:r>
                <a:rPr lang="en-US" sz="2000" b="1">
                  <a:solidFill>
                    <a:srgbClr val="000099"/>
                  </a:solidFill>
                  <a:latin typeface="Times New Roman" panose="02020603050405020304" pitchFamily="18" charset="0"/>
                  <a:cs typeface="Times New Roman" panose="02020603050405020304" pitchFamily="18" charset="0"/>
                </a:rPr>
                <a:t> thông- </a:t>
              </a:r>
              <a:r>
                <a:rPr lang="en-US" sz="2000" b="1" dirty="0" err="1">
                  <a:solidFill>
                    <a:srgbClr val="000099"/>
                  </a:solidFill>
                  <a:latin typeface="Times New Roman" panose="02020603050405020304" pitchFamily="18" charset="0"/>
                  <a:cs typeface="Times New Roman" panose="02020603050405020304" pitchFamily="18" charset="0"/>
                </a:rPr>
                <a:t>Atlat</a:t>
              </a:r>
              <a:r>
                <a:rPr lang="en-US" sz="2000" b="1" dirty="0">
                  <a:solidFill>
                    <a:srgbClr val="000099"/>
                  </a:solidFill>
                  <a:latin typeface="Times New Roman" panose="02020603050405020304" pitchFamily="18" charset="0"/>
                  <a:cs typeface="Times New Roman" panose="02020603050405020304" pitchFamily="18" charset="0"/>
                </a:rPr>
                <a:t> </a:t>
              </a:r>
              <a:r>
                <a:rPr lang="en-US" sz="2000" b="1" dirty="0" err="1">
                  <a:solidFill>
                    <a:srgbClr val="000099"/>
                  </a:solidFill>
                  <a:latin typeface="Times New Roman" panose="02020603050405020304" pitchFamily="18" charset="0"/>
                  <a:cs typeface="Times New Roman" panose="02020603050405020304" pitchFamily="18" charset="0"/>
                </a:rPr>
                <a:t>địa</a:t>
              </a:r>
              <a:r>
                <a:rPr lang="en-US" sz="2000" b="1" dirty="0">
                  <a:solidFill>
                    <a:srgbClr val="000099"/>
                  </a:solidFill>
                  <a:latin typeface="Times New Roman" panose="02020603050405020304" pitchFamily="18" charset="0"/>
                  <a:cs typeface="Times New Roman" panose="02020603050405020304" pitchFamily="18" charset="0"/>
                </a:rPr>
                <a:t> </a:t>
              </a:r>
              <a:r>
                <a:rPr lang="en-US" sz="2000" b="1" dirty="0" err="1">
                  <a:solidFill>
                    <a:srgbClr val="000099"/>
                  </a:solidFill>
                  <a:latin typeface="Times New Roman" panose="02020603050405020304" pitchFamily="18" charset="0"/>
                  <a:cs typeface="Times New Roman" panose="02020603050405020304" pitchFamily="18" charset="0"/>
                </a:rPr>
                <a:t>lí</a:t>
              </a:r>
              <a:r>
                <a:rPr lang="en-US" sz="2000" b="1" dirty="0">
                  <a:solidFill>
                    <a:srgbClr val="000099"/>
                  </a:solidFill>
                  <a:latin typeface="Times New Roman" panose="02020603050405020304" pitchFamily="18" charset="0"/>
                  <a:cs typeface="Times New Roman" panose="02020603050405020304" pitchFamily="18" charset="0"/>
                </a:rPr>
                <a:t> </a:t>
              </a:r>
              <a:r>
                <a:rPr lang="en-US" sz="2000" b="1" dirty="0" err="1">
                  <a:solidFill>
                    <a:srgbClr val="000099"/>
                  </a:solidFill>
                  <a:latin typeface="Times New Roman" panose="02020603050405020304" pitchFamily="18" charset="0"/>
                  <a:cs typeface="Times New Roman" panose="02020603050405020304" pitchFamily="18" charset="0"/>
                </a:rPr>
                <a:t>trang</a:t>
              </a:r>
              <a:r>
                <a:rPr lang="en-US" sz="2000" b="1" dirty="0">
                  <a:solidFill>
                    <a:srgbClr val="000099"/>
                  </a:solidFill>
                  <a:latin typeface="Times New Roman" panose="02020603050405020304" pitchFamily="18" charset="0"/>
                  <a:cs typeface="Times New Roman" panose="02020603050405020304" pitchFamily="18" charset="0"/>
                </a:rPr>
                <a:t> 23</a:t>
              </a:r>
            </a:p>
          </p:txBody>
        </p:sp>
      </p:grpSp>
      <p:pic>
        <p:nvPicPr>
          <p:cNvPr id="6" name="Picture 5" descr="75315593-nha_ga_Da_Nang">
            <a:extLst>
              <a:ext uri="{FF2B5EF4-FFF2-40B4-BE49-F238E27FC236}">
                <a16:creationId xmlns:a16="http://schemas.microsoft.com/office/drawing/2014/main" xmlns="" id="{F66E3484-0EBB-4223-86F5-15634D7F8098}"/>
              </a:ext>
            </a:extLst>
          </p:cNvPr>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0" y="2339010"/>
            <a:ext cx="4823791" cy="2087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sanbaytansonnhat">
            <a:extLst>
              <a:ext uri="{FF2B5EF4-FFF2-40B4-BE49-F238E27FC236}">
                <a16:creationId xmlns:a16="http://schemas.microsoft.com/office/drawing/2014/main" xmlns="" id="{FF0F9BC1-0BAB-4371-8548-76DB810EF57E}"/>
              </a:ext>
            </a:extLst>
          </p:cNvPr>
          <p:cNvPicPr>
            <a:picLocks noChangeAspect="1" noChangeArrowheads="1"/>
          </p:cNvPicPr>
          <p:nvPr/>
        </p:nvPicPr>
        <p:blipFill>
          <a:blip r:embed="rId4">
            <a:lum bright="6000"/>
            <a:extLst>
              <a:ext uri="{28A0092B-C50C-407E-A947-70E740481C1C}">
                <a14:useLocalDpi xmlns:a14="http://schemas.microsoft.com/office/drawing/2010/main" val="0"/>
              </a:ext>
            </a:extLst>
          </a:blip>
          <a:srcRect/>
          <a:stretch>
            <a:fillRect/>
          </a:stretch>
        </p:blipFill>
        <p:spPr bwMode="auto">
          <a:xfrm>
            <a:off x="0" y="4518990"/>
            <a:ext cx="4823791" cy="2339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xmlns="" id="{168B0D84-BFC9-4125-8B27-4ACD30CACF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75031"/>
            <a:ext cx="4823791" cy="2230848"/>
          </a:xfrm>
          <a:prstGeom prst="rect">
            <a:avLst/>
          </a:prstGeom>
        </p:spPr>
      </p:pic>
      <p:cxnSp>
        <p:nvCxnSpPr>
          <p:cNvPr id="11" name="Straight Arrow Connector 10">
            <a:extLst>
              <a:ext uri="{FF2B5EF4-FFF2-40B4-BE49-F238E27FC236}">
                <a16:creationId xmlns:a16="http://schemas.microsoft.com/office/drawing/2014/main" xmlns="" id="{647FF984-4DBC-4F5A-AAD5-333AC88EBE68}"/>
              </a:ext>
            </a:extLst>
          </p:cNvPr>
          <p:cNvCxnSpPr>
            <a:endCxn id="10" idx="3"/>
          </p:cNvCxnSpPr>
          <p:nvPr/>
        </p:nvCxnSpPr>
        <p:spPr>
          <a:xfrm flipH="1" flipV="1">
            <a:off x="4823791" y="1190455"/>
            <a:ext cx="3790122" cy="187771"/>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xmlns="" id="{AA3BF358-3340-4C91-A303-0F1DEF9B5F55}"/>
              </a:ext>
            </a:extLst>
          </p:cNvPr>
          <p:cNvCxnSpPr>
            <a:endCxn id="6" idx="3"/>
          </p:cNvCxnSpPr>
          <p:nvPr/>
        </p:nvCxnSpPr>
        <p:spPr>
          <a:xfrm flipH="1" flipV="1">
            <a:off x="4823791" y="3382618"/>
            <a:ext cx="4876800" cy="14246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xmlns="" id="{6FA550E9-B90A-4F9C-967C-0AAF27AA9919}"/>
              </a:ext>
            </a:extLst>
          </p:cNvPr>
          <p:cNvCxnSpPr>
            <a:cxnSpLocks/>
            <a:endCxn id="7" idx="3"/>
          </p:cNvCxnSpPr>
          <p:nvPr/>
        </p:nvCxnSpPr>
        <p:spPr>
          <a:xfrm flipH="1" flipV="1">
            <a:off x="4823791" y="5688495"/>
            <a:ext cx="4147932" cy="36444"/>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8848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500"/>
                                        <p:tgtEl>
                                          <p:spTgt spid="6"/>
                                        </p:tgtEl>
                                      </p:cBhvr>
                                    </p:animEffect>
                                  </p:childTnLst>
                                </p:cTn>
                              </p:par>
                            </p:childTnLst>
                          </p:cTn>
                        </p:par>
                        <p:par>
                          <p:cTn id="8" fill="hold">
                            <p:stCondLst>
                              <p:cond delay="500"/>
                            </p:stCondLst>
                            <p:childTnLst>
                              <p:par>
                                <p:cTn id="9" presetID="18" presetClass="entr" presetSubtype="12"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strips(downLeft)">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11A68AE3-B42A-4F0B-BC32-B0BD75D91F67}"/>
              </a:ext>
            </a:extLst>
          </p:cNvPr>
          <p:cNvSpPr txBox="1"/>
          <p:nvPr/>
        </p:nvSpPr>
        <p:spPr>
          <a:xfrm>
            <a:off x="556591" y="331304"/>
            <a:ext cx="11396870" cy="6309420"/>
          </a:xfrm>
          <a:prstGeom prst="rect">
            <a:avLst/>
          </a:prstGeom>
          <a:noFill/>
        </p:spPr>
        <p:txBody>
          <a:bodyPr wrap="square">
            <a:spAutoFit/>
          </a:bodyPr>
          <a:lstStyle/>
          <a:p>
            <a:pPr>
              <a:spcBef>
                <a:spcPts val="600"/>
              </a:spcBef>
              <a:spcAft>
                <a:spcPts val="600"/>
              </a:spcAft>
            </a:pPr>
            <a:r>
              <a:rPr lang="en-US" sz="3600" b="1" i="1">
                <a:solidFill>
                  <a:srgbClr val="FF0000"/>
                </a:solidFill>
                <a:effectLst/>
                <a:latin typeface="Times New Roman" panose="02020603050405020304" pitchFamily="18" charset="0"/>
                <a:ea typeface="Calibri" panose="020F0502020204030204" pitchFamily="34" charset="0"/>
              </a:rPr>
              <a:t>2. Các loại hình giao thông vận tải</a:t>
            </a:r>
            <a:endParaRPr lang="en-US" sz="3600">
              <a:solidFill>
                <a:srgbClr val="000000"/>
              </a:solidFill>
              <a:effectLst/>
              <a:latin typeface="Times New Roman" panose="02020603050405020304" pitchFamily="18" charset="0"/>
              <a:ea typeface="Calibri" panose="020F0502020204030204" pitchFamily="34" charset="0"/>
            </a:endParaRPr>
          </a:p>
          <a:p>
            <a:pPr>
              <a:spcBef>
                <a:spcPts val="600"/>
              </a:spcBef>
              <a:spcAft>
                <a:spcPts val="600"/>
              </a:spcAft>
            </a:pPr>
            <a:r>
              <a:rPr lang="en-US" sz="2800" b="1" i="1">
                <a:effectLst/>
                <a:latin typeface="Times New Roman" panose="02020603050405020304" pitchFamily="18" charset="0"/>
                <a:ea typeface="Calibri" panose="020F0502020204030204" pitchFamily="34" charset="0"/>
              </a:rPr>
              <a:t>- </a:t>
            </a:r>
            <a:r>
              <a:rPr lang="en-US" sz="2800" b="1" i="1">
                <a:solidFill>
                  <a:srgbClr val="0070C0"/>
                </a:solidFill>
                <a:effectLst/>
                <a:latin typeface="Times New Roman" panose="02020603050405020304" pitchFamily="18" charset="0"/>
                <a:ea typeface="Calibri" panose="020F0502020204030204" pitchFamily="34" charset="0"/>
              </a:rPr>
              <a:t>Đường bộ: </a:t>
            </a:r>
            <a:r>
              <a:rPr lang="en-US" sz="2800" b="1" i="1">
                <a:effectLst/>
                <a:latin typeface="Times New Roman" panose="02020603050405020304" pitchFamily="18" charset="0"/>
                <a:ea typeface="Calibri" panose="020F0502020204030204" pitchFamily="34" charset="0"/>
              </a:rPr>
              <a:t>có gần 205 nghìn km đường bộ.</a:t>
            </a:r>
            <a:endParaRPr lang="en-US" sz="2800" i="1">
              <a:effectLst/>
              <a:latin typeface="Times New Roman" panose="02020603050405020304" pitchFamily="18" charset="0"/>
              <a:ea typeface="Calibri" panose="020F0502020204030204" pitchFamily="34" charset="0"/>
            </a:endParaRPr>
          </a:p>
          <a:p>
            <a:pPr>
              <a:spcBef>
                <a:spcPts val="600"/>
              </a:spcBef>
              <a:spcAft>
                <a:spcPts val="600"/>
              </a:spcAft>
            </a:pPr>
            <a:r>
              <a:rPr lang="en-US" sz="2800" b="1" i="1">
                <a:effectLst/>
                <a:latin typeface="Times New Roman" panose="02020603050405020304" pitchFamily="18" charset="0"/>
                <a:ea typeface="Calibri" panose="020F0502020204030204" pitchFamily="34" charset="0"/>
              </a:rPr>
              <a:t>- </a:t>
            </a:r>
            <a:r>
              <a:rPr lang="en-US" sz="2800" b="1" i="1">
                <a:solidFill>
                  <a:srgbClr val="0070C0"/>
                </a:solidFill>
                <a:effectLst/>
                <a:latin typeface="Times New Roman" panose="02020603050405020304" pitchFamily="18" charset="0"/>
                <a:ea typeface="Calibri" panose="020F0502020204030204" pitchFamily="34" charset="0"/>
              </a:rPr>
              <a:t>Đường sắt: </a:t>
            </a:r>
            <a:r>
              <a:rPr lang="en-US" sz="2800" b="1" i="1">
                <a:effectLst/>
                <a:latin typeface="Times New Roman" panose="02020603050405020304" pitchFamily="18" charset="0"/>
                <a:ea typeface="Calibri" panose="020F0502020204030204" pitchFamily="34" charset="0"/>
              </a:rPr>
              <a:t>tổng chiều dài 2.632 km. Tuyến quan trọng chạy song song với QL( 1A ) làm thành trục xương sống của GTVT nước ta và luôn được cải tiến.</a:t>
            </a:r>
            <a:endParaRPr lang="en-US" sz="2800" i="1">
              <a:effectLst/>
              <a:latin typeface="Times New Roman" panose="02020603050405020304" pitchFamily="18" charset="0"/>
              <a:ea typeface="Calibri" panose="020F0502020204030204" pitchFamily="34" charset="0"/>
            </a:endParaRPr>
          </a:p>
          <a:p>
            <a:pPr>
              <a:spcBef>
                <a:spcPts val="600"/>
              </a:spcBef>
              <a:spcAft>
                <a:spcPts val="600"/>
              </a:spcAft>
            </a:pPr>
            <a:r>
              <a:rPr lang="en-US" sz="2800" b="1" i="1">
                <a:effectLst/>
                <a:latin typeface="Times New Roman" panose="02020603050405020304" pitchFamily="18" charset="0"/>
                <a:ea typeface="Calibri" panose="020F0502020204030204" pitchFamily="34" charset="0"/>
              </a:rPr>
              <a:t>- </a:t>
            </a:r>
            <a:r>
              <a:rPr lang="en-US" sz="2800" b="1" i="1">
                <a:solidFill>
                  <a:srgbClr val="0070C0"/>
                </a:solidFill>
                <a:effectLst/>
                <a:latin typeface="Times New Roman" panose="02020603050405020304" pitchFamily="18" charset="0"/>
                <a:ea typeface="Calibri" panose="020F0502020204030204" pitchFamily="34" charset="0"/>
              </a:rPr>
              <a:t>Đường sông: </a:t>
            </a:r>
            <a:r>
              <a:rPr lang="en-US" sz="2800" b="1" i="1">
                <a:effectLst/>
                <a:latin typeface="Times New Roman" panose="02020603050405020304" pitchFamily="18" charset="0"/>
                <a:ea typeface="Calibri" panose="020F0502020204030204" pitchFamily="34" charset="0"/>
              </a:rPr>
              <a:t>được khai thác ở mức độ thấp. Tập trung chủ yếu ở lưu vực sông Hồng (2.500 km) và sông Cửu Long (4.500 km).</a:t>
            </a:r>
            <a:endParaRPr lang="en-US" sz="2800" i="1">
              <a:effectLst/>
              <a:latin typeface="Times New Roman" panose="02020603050405020304" pitchFamily="18" charset="0"/>
              <a:ea typeface="Calibri" panose="020F0502020204030204" pitchFamily="34" charset="0"/>
            </a:endParaRPr>
          </a:p>
          <a:p>
            <a:pPr>
              <a:spcBef>
                <a:spcPts val="600"/>
              </a:spcBef>
              <a:spcAft>
                <a:spcPts val="600"/>
              </a:spcAft>
            </a:pPr>
            <a:r>
              <a:rPr lang="en-US" sz="2800" b="1" i="1">
                <a:solidFill>
                  <a:srgbClr val="0070C0"/>
                </a:solidFill>
                <a:effectLst/>
                <a:latin typeface="Times New Roman" panose="02020603050405020304" pitchFamily="18" charset="0"/>
                <a:ea typeface="Calibri" panose="020F0502020204030204" pitchFamily="34" charset="0"/>
              </a:rPr>
              <a:t>- Đường hàng không: </a:t>
            </a:r>
            <a:r>
              <a:rPr lang="en-US" sz="2800" b="1" i="1">
                <a:effectLst/>
                <a:latin typeface="Times New Roman" panose="02020603050405020304" pitchFamily="18" charset="0"/>
                <a:ea typeface="Calibri" panose="020F0502020204030204" pitchFamily="34" charset="0"/>
              </a:rPr>
              <a:t>là ngành chiếm tỉ trọng thấp. Sân bay quốc tế là Nội Bài, Đà Nẵng, Tân Sơn Nhất.</a:t>
            </a:r>
            <a:endParaRPr lang="en-US" sz="2800" i="1">
              <a:effectLst/>
              <a:latin typeface="Times New Roman" panose="02020603050405020304" pitchFamily="18" charset="0"/>
              <a:ea typeface="Calibri" panose="020F0502020204030204" pitchFamily="34" charset="0"/>
            </a:endParaRPr>
          </a:p>
          <a:p>
            <a:pPr>
              <a:spcBef>
                <a:spcPts val="600"/>
              </a:spcBef>
              <a:spcAft>
                <a:spcPts val="600"/>
              </a:spcAft>
            </a:pPr>
            <a:r>
              <a:rPr lang="en-US" sz="2800" b="1" i="1">
                <a:effectLst/>
                <a:latin typeface="Times New Roman" panose="02020603050405020304" pitchFamily="18" charset="0"/>
                <a:ea typeface="Calibri" panose="020F0502020204030204" pitchFamily="34" charset="0"/>
              </a:rPr>
              <a:t>- </a:t>
            </a:r>
            <a:r>
              <a:rPr lang="en-US" sz="2800" b="1" i="1">
                <a:solidFill>
                  <a:srgbClr val="0070C0"/>
                </a:solidFill>
                <a:effectLst/>
                <a:latin typeface="Times New Roman" panose="02020603050405020304" pitchFamily="18" charset="0"/>
                <a:ea typeface="Calibri" panose="020F0502020204030204" pitchFamily="34" charset="0"/>
              </a:rPr>
              <a:t>Đường biển: </a:t>
            </a:r>
            <a:r>
              <a:rPr lang="en-US" sz="2800" b="1" i="1">
                <a:effectLst/>
                <a:latin typeface="Times New Roman" panose="02020603050405020304" pitchFamily="18" charset="0"/>
                <a:ea typeface="Calibri" panose="020F0502020204030204" pitchFamily="34" charset="0"/>
              </a:rPr>
              <a:t>Gồm vận tải ven biển và vận tải quốc tế. Ba cảng biển lớn nhất là Hải Phòng, Đà Nẵng, Sài Gòn.</a:t>
            </a:r>
            <a:endParaRPr lang="en-US" sz="2800" i="1">
              <a:effectLst/>
              <a:latin typeface="Times New Roman" panose="02020603050405020304" pitchFamily="18" charset="0"/>
              <a:ea typeface="Calibri" panose="020F0502020204030204" pitchFamily="34" charset="0"/>
            </a:endParaRPr>
          </a:p>
          <a:p>
            <a:pPr>
              <a:spcBef>
                <a:spcPts val="600"/>
              </a:spcBef>
              <a:spcAft>
                <a:spcPts val="600"/>
              </a:spcAft>
            </a:pPr>
            <a:r>
              <a:rPr lang="en-US" sz="2800" b="1" i="1">
                <a:effectLst/>
                <a:latin typeface="Times New Roman" panose="02020603050405020304" pitchFamily="18" charset="0"/>
                <a:ea typeface="Calibri" panose="020F0502020204030204" pitchFamily="34" charset="0"/>
              </a:rPr>
              <a:t>- </a:t>
            </a:r>
            <a:r>
              <a:rPr lang="en-US" sz="2800" b="1" i="1">
                <a:solidFill>
                  <a:srgbClr val="0070C0"/>
                </a:solidFill>
                <a:effectLst/>
                <a:latin typeface="Times New Roman" panose="02020603050405020304" pitchFamily="18" charset="0"/>
                <a:ea typeface="Calibri" panose="020F0502020204030204" pitchFamily="34" charset="0"/>
              </a:rPr>
              <a:t>Đường ống: </a:t>
            </a:r>
            <a:r>
              <a:rPr lang="en-US" sz="2800" b="1" i="1">
                <a:effectLst/>
                <a:latin typeface="Times New Roman" panose="02020603050405020304" pitchFamily="18" charset="0"/>
                <a:ea typeface="Calibri" panose="020F0502020204030204" pitchFamily="34" charset="0"/>
              </a:rPr>
              <a:t>là ngành non trẻ, xuất hiện trong thời gian gần đây.</a:t>
            </a:r>
            <a:endParaRPr lang="en-US" sz="2800" i="1">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664101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p:cNvSpPr txBox="1">
            <a:spLocks noChangeArrowheads="1"/>
          </p:cNvSpPr>
          <p:nvPr/>
        </p:nvSpPr>
        <p:spPr bwMode="auto">
          <a:xfrm>
            <a:off x="590965" y="627765"/>
            <a:ext cx="362111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rgbClr val="FF3300"/>
                </a:solidFill>
                <a:latin typeface="Times New Roman" panose="02020603050405020304" pitchFamily="18" charset="0"/>
              </a:defRPr>
            </a:lvl1pPr>
            <a:lvl2pPr marL="742950" indent="-285750" eaLnBrk="0" hangingPunct="0">
              <a:defRPr sz="2800" b="1">
                <a:solidFill>
                  <a:srgbClr val="FF3300"/>
                </a:solidFill>
                <a:latin typeface="Times New Roman" panose="02020603050405020304" pitchFamily="18" charset="0"/>
              </a:defRPr>
            </a:lvl2pPr>
            <a:lvl3pPr marL="1143000" indent="-228600" eaLnBrk="0" hangingPunct="0">
              <a:defRPr sz="2800" b="1">
                <a:solidFill>
                  <a:srgbClr val="FF3300"/>
                </a:solidFill>
                <a:latin typeface="Times New Roman" panose="02020603050405020304" pitchFamily="18" charset="0"/>
              </a:defRPr>
            </a:lvl3pPr>
            <a:lvl4pPr marL="1600200" indent="-228600" eaLnBrk="0" hangingPunct="0">
              <a:defRPr sz="2800" b="1">
                <a:solidFill>
                  <a:srgbClr val="FF3300"/>
                </a:solidFill>
                <a:latin typeface="Times New Roman" panose="02020603050405020304" pitchFamily="18" charset="0"/>
              </a:defRPr>
            </a:lvl4pPr>
            <a:lvl5pPr marL="2057400" indent="-228600" eaLnBrk="0" hangingPunct="0">
              <a:defRPr sz="2800" b="1">
                <a:solidFill>
                  <a:srgbClr val="FF3300"/>
                </a:solidFill>
                <a:latin typeface="Times New Roman" panose="02020603050405020304" pitchFamily="18" charset="0"/>
              </a:defRPr>
            </a:lvl5pPr>
            <a:lvl6pPr marL="2514600" indent="-228600" eaLnBrk="0" fontAlgn="base" hangingPunct="0">
              <a:spcBef>
                <a:spcPct val="0"/>
              </a:spcBef>
              <a:spcAft>
                <a:spcPct val="0"/>
              </a:spcAft>
              <a:defRPr sz="2800" b="1">
                <a:solidFill>
                  <a:srgbClr val="FF3300"/>
                </a:solidFill>
                <a:latin typeface="Times New Roman" panose="02020603050405020304" pitchFamily="18" charset="0"/>
              </a:defRPr>
            </a:lvl6pPr>
            <a:lvl7pPr marL="2971800" indent="-228600" eaLnBrk="0" fontAlgn="base" hangingPunct="0">
              <a:spcBef>
                <a:spcPct val="0"/>
              </a:spcBef>
              <a:spcAft>
                <a:spcPct val="0"/>
              </a:spcAft>
              <a:defRPr sz="2800" b="1">
                <a:solidFill>
                  <a:srgbClr val="FF3300"/>
                </a:solidFill>
                <a:latin typeface="Times New Roman" panose="02020603050405020304" pitchFamily="18" charset="0"/>
              </a:defRPr>
            </a:lvl7pPr>
            <a:lvl8pPr marL="3429000" indent="-228600" eaLnBrk="0" fontAlgn="base" hangingPunct="0">
              <a:spcBef>
                <a:spcPct val="0"/>
              </a:spcBef>
              <a:spcAft>
                <a:spcPct val="0"/>
              </a:spcAft>
              <a:defRPr sz="2800" b="1">
                <a:solidFill>
                  <a:srgbClr val="FF3300"/>
                </a:solidFill>
                <a:latin typeface="Times New Roman" panose="02020603050405020304" pitchFamily="18" charset="0"/>
              </a:defRPr>
            </a:lvl8pPr>
            <a:lvl9pPr marL="3886200" indent="-228600" eaLnBrk="0" fontAlgn="base" hangingPunct="0">
              <a:spcBef>
                <a:spcPct val="0"/>
              </a:spcBef>
              <a:spcAft>
                <a:spcPct val="0"/>
              </a:spcAft>
              <a:defRPr sz="2800" b="1">
                <a:solidFill>
                  <a:srgbClr val="FF3300"/>
                </a:solidFill>
                <a:latin typeface="Times New Roman" panose="02020603050405020304" pitchFamily="18" charset="0"/>
              </a:defRPr>
            </a:lvl9pPr>
          </a:lstStyle>
          <a:p>
            <a:pPr eaLnBrk="1" hangingPunct="1">
              <a:spcBef>
                <a:spcPct val="50000"/>
              </a:spcBef>
            </a:pPr>
            <a:r>
              <a:rPr lang="en-US" dirty="0">
                <a:solidFill>
                  <a:schemeClr val="tx1"/>
                </a:solidFill>
              </a:rPr>
              <a:t>I. </a:t>
            </a:r>
            <a:r>
              <a:rPr lang="en-US" u="sng" dirty="0" err="1">
                <a:solidFill>
                  <a:schemeClr val="tx1"/>
                </a:solidFill>
              </a:rPr>
              <a:t>Giao</a:t>
            </a:r>
            <a:r>
              <a:rPr lang="en-US" u="sng" dirty="0">
                <a:solidFill>
                  <a:schemeClr val="tx1"/>
                </a:solidFill>
              </a:rPr>
              <a:t> </a:t>
            </a:r>
            <a:r>
              <a:rPr lang="en-US" u="sng" dirty="0" err="1">
                <a:solidFill>
                  <a:schemeClr val="tx1"/>
                </a:solidFill>
              </a:rPr>
              <a:t>thông</a:t>
            </a:r>
            <a:r>
              <a:rPr lang="en-US" u="sng" dirty="0">
                <a:solidFill>
                  <a:schemeClr val="tx1"/>
                </a:solidFill>
              </a:rPr>
              <a:t> </a:t>
            </a:r>
            <a:r>
              <a:rPr lang="en-US" u="sng" dirty="0" err="1">
                <a:solidFill>
                  <a:schemeClr val="tx1"/>
                </a:solidFill>
              </a:rPr>
              <a:t>vận</a:t>
            </a:r>
            <a:r>
              <a:rPr lang="en-US" u="sng" dirty="0">
                <a:solidFill>
                  <a:schemeClr val="tx1"/>
                </a:solidFill>
              </a:rPr>
              <a:t> </a:t>
            </a:r>
            <a:r>
              <a:rPr lang="en-US" u="sng" dirty="0" err="1">
                <a:solidFill>
                  <a:schemeClr val="tx1"/>
                </a:solidFill>
              </a:rPr>
              <a:t>tải</a:t>
            </a:r>
            <a:endParaRPr lang="en-US" u="sng" dirty="0">
              <a:solidFill>
                <a:schemeClr val="tx1"/>
              </a:solidFill>
            </a:endParaRPr>
          </a:p>
        </p:txBody>
      </p:sp>
      <p:sp>
        <p:nvSpPr>
          <p:cNvPr id="4" name="WordArt 3"/>
          <p:cNvSpPr>
            <a:spLocks noChangeArrowheads="1" noChangeShapeType="1" noTextEdit="1"/>
          </p:cNvSpPr>
          <p:nvPr/>
        </p:nvSpPr>
        <p:spPr bwMode="auto">
          <a:xfrm>
            <a:off x="229673" y="90152"/>
            <a:ext cx="11732654" cy="416931"/>
          </a:xfrm>
          <a:prstGeom prst="rect">
            <a:avLst/>
          </a:prstGeom>
          <a:noFill/>
        </p:spPr>
        <p:txBody>
          <a:bodyPr wrap="none" fromWordArt="1">
            <a:prstTxWarp prst="textPlain">
              <a:avLst>
                <a:gd name="adj" fmla="val 50000"/>
              </a:avLst>
            </a:prstTxWarp>
          </a:bodyPr>
          <a:lstStyle/>
          <a:p>
            <a:pPr algn="ctr"/>
            <a:r>
              <a:rPr lang="vi-VN" u="sng" kern="10" dirty="0">
                <a:ln w="12700">
                  <a:solidFill>
                    <a:srgbClr val="002060"/>
                  </a:solidFill>
                  <a:round/>
                  <a:headEnd/>
                  <a:tailEnd/>
                </a:ln>
                <a:solidFill>
                  <a:srgbClr val="000099"/>
                </a:solidFill>
                <a:latin typeface="Times New Roman" panose="02020603050405020304" pitchFamily="18" charset="0"/>
                <a:cs typeface="Times New Roman" panose="02020603050405020304" pitchFamily="18" charset="0"/>
              </a:rPr>
              <a:t>Tiết 14</a:t>
            </a:r>
            <a:r>
              <a:rPr lang="en-US" u="sng" kern="10" dirty="0">
                <a:ln w="12700">
                  <a:solidFill>
                    <a:srgbClr val="002060"/>
                  </a:solidFill>
                  <a:round/>
                  <a:headEnd/>
                  <a:tailEnd/>
                </a:ln>
                <a:solidFill>
                  <a:srgbClr val="000099"/>
                </a:solidFill>
                <a:latin typeface="Times New Roman" panose="02020603050405020304" pitchFamily="18" charset="0"/>
                <a:cs typeface="Times New Roman" panose="02020603050405020304" pitchFamily="18" charset="0"/>
              </a:rPr>
              <a:t>, </a:t>
            </a:r>
            <a:r>
              <a:rPr lang="vi-VN" u="sng" kern="10" dirty="0">
                <a:ln w="12700">
                  <a:solidFill>
                    <a:srgbClr val="002060"/>
                  </a:solidFill>
                  <a:round/>
                  <a:headEnd/>
                  <a:tailEnd/>
                </a:ln>
                <a:solidFill>
                  <a:srgbClr val="000099"/>
                </a:solidFill>
                <a:latin typeface="Times New Roman" panose="02020603050405020304" pitchFamily="18" charset="0"/>
                <a:cs typeface="Times New Roman" panose="02020603050405020304" pitchFamily="18" charset="0"/>
              </a:rPr>
              <a:t>Bài 14</a:t>
            </a:r>
            <a:r>
              <a:rPr lang="vi-VN" kern="10" dirty="0">
                <a:ln w="12700">
                  <a:solidFill>
                    <a:srgbClr val="002060"/>
                  </a:solidFill>
                  <a:round/>
                  <a:headEnd/>
                  <a:tailEnd/>
                </a:ln>
                <a:solidFill>
                  <a:srgbClr val="000099"/>
                </a:solidFill>
                <a:latin typeface="Times New Roman" panose="02020603050405020304" pitchFamily="18" charset="0"/>
                <a:cs typeface="Times New Roman" panose="02020603050405020304" pitchFamily="18" charset="0"/>
              </a:rPr>
              <a:t>: GIAO THÔNG VẬN TẢI</a:t>
            </a:r>
            <a:r>
              <a:rPr lang="en-US" kern="10" dirty="0">
                <a:ln w="12700">
                  <a:solidFill>
                    <a:srgbClr val="002060"/>
                  </a:solidFill>
                  <a:round/>
                  <a:headEnd/>
                  <a:tailEnd/>
                </a:ln>
                <a:solidFill>
                  <a:srgbClr val="000099"/>
                </a:solidFill>
                <a:latin typeface="Times New Roman" panose="02020603050405020304" pitchFamily="18" charset="0"/>
                <a:cs typeface="Times New Roman" panose="02020603050405020304" pitchFamily="18" charset="0"/>
              </a:rPr>
              <a:t> </a:t>
            </a:r>
            <a:r>
              <a:rPr lang="vi-VN" kern="10" dirty="0">
                <a:ln w="12700">
                  <a:solidFill>
                    <a:srgbClr val="002060"/>
                  </a:solidFill>
                  <a:round/>
                  <a:headEnd/>
                  <a:tailEnd/>
                </a:ln>
                <a:solidFill>
                  <a:srgbClr val="000099"/>
                </a:solidFill>
                <a:latin typeface="Times New Roman" panose="02020603050405020304" pitchFamily="18" charset="0"/>
                <a:cs typeface="Times New Roman" panose="02020603050405020304" pitchFamily="18" charset="0"/>
              </a:rPr>
              <a:t> VÀ BƯU CHÍNH VIỄN THÔNG</a:t>
            </a:r>
            <a:endParaRPr lang="en-US" kern="10" dirty="0">
              <a:ln w="12700">
                <a:solidFill>
                  <a:srgbClr val="002060"/>
                </a:solidFill>
                <a:round/>
                <a:headEnd/>
                <a:tailEnd/>
              </a:ln>
              <a:solidFill>
                <a:srgbClr val="000099"/>
              </a:solidFill>
              <a:latin typeface="Times New Roman" panose="02020603050405020304" pitchFamily="18" charset="0"/>
              <a:cs typeface="Times New Roman" panose="02020603050405020304" pitchFamily="18" charset="0"/>
            </a:endParaRPr>
          </a:p>
        </p:txBody>
      </p:sp>
      <p:sp>
        <p:nvSpPr>
          <p:cNvPr id="7" name="Rectangle 2"/>
          <p:cNvSpPr>
            <a:spLocks noChangeArrowheads="1"/>
          </p:cNvSpPr>
          <p:nvPr/>
        </p:nvSpPr>
        <p:spPr bwMode="auto">
          <a:xfrm>
            <a:off x="590965" y="1150985"/>
            <a:ext cx="3886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sz="2800" b="1" dirty="0">
                <a:latin typeface="Times New Roman" panose="02020603050405020304" pitchFamily="18" charset="0"/>
              </a:rPr>
              <a:t>II. </a:t>
            </a:r>
            <a:r>
              <a:rPr lang="en-US" sz="2800" b="1" u="sng" dirty="0" err="1">
                <a:latin typeface="Times New Roman" panose="02020603050405020304" pitchFamily="18" charset="0"/>
              </a:rPr>
              <a:t>Bưu</a:t>
            </a:r>
            <a:r>
              <a:rPr lang="en-US" sz="2800" b="1" u="sng" dirty="0">
                <a:latin typeface="Times New Roman" panose="02020603050405020304" pitchFamily="18" charset="0"/>
              </a:rPr>
              <a:t> </a:t>
            </a:r>
            <a:r>
              <a:rPr lang="en-US" sz="2800" b="1" u="sng" dirty="0" err="1">
                <a:latin typeface="Times New Roman" panose="02020603050405020304" pitchFamily="18" charset="0"/>
              </a:rPr>
              <a:t>chính</a:t>
            </a:r>
            <a:r>
              <a:rPr lang="en-US" sz="2800" b="1" u="sng" dirty="0">
                <a:latin typeface="Times New Roman" panose="02020603050405020304" pitchFamily="18" charset="0"/>
              </a:rPr>
              <a:t> </a:t>
            </a:r>
            <a:r>
              <a:rPr lang="en-US" sz="2800" b="1" u="sng" dirty="0" err="1">
                <a:latin typeface="Times New Roman" panose="02020603050405020304" pitchFamily="18" charset="0"/>
              </a:rPr>
              <a:t>viễn</a:t>
            </a:r>
            <a:r>
              <a:rPr lang="en-US" sz="2800" b="1" u="sng" dirty="0">
                <a:latin typeface="Times New Roman" panose="02020603050405020304" pitchFamily="18" charset="0"/>
              </a:rPr>
              <a:t> </a:t>
            </a:r>
            <a:r>
              <a:rPr lang="en-US" sz="2800" b="1" u="sng" dirty="0" err="1">
                <a:latin typeface="Times New Roman" panose="02020603050405020304" pitchFamily="18" charset="0"/>
              </a:rPr>
              <a:t>thông</a:t>
            </a:r>
            <a:r>
              <a:rPr lang="en-US" sz="2800" b="1" u="sng" dirty="0">
                <a:latin typeface="Times New Roman" panose="02020603050405020304" pitchFamily="18" charset="0"/>
              </a:rPr>
              <a:t>:</a:t>
            </a:r>
          </a:p>
        </p:txBody>
      </p:sp>
    </p:spTree>
    <p:extLst>
      <p:ext uri="{BB962C8B-B14F-4D97-AF65-F5344CB8AC3E}">
        <p14:creationId xmlns:p14="http://schemas.microsoft.com/office/powerpoint/2010/main" val="1702025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2"/>
          <p:cNvSpPr txBox="1">
            <a:spLocks noChangeArrowheads="1"/>
          </p:cNvSpPr>
          <p:nvPr/>
        </p:nvSpPr>
        <p:spPr bwMode="auto">
          <a:xfrm>
            <a:off x="2057400" y="2590801"/>
            <a:ext cx="7848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endParaRPr lang="en-US" sz="2800" b="1">
              <a:solidFill>
                <a:srgbClr val="FF3300"/>
              </a:solidFill>
              <a:latin typeface="Times New Roman" panose="02020603050405020304" pitchFamily="18" charset="0"/>
            </a:endParaRPr>
          </a:p>
        </p:txBody>
      </p:sp>
      <p:sp>
        <p:nvSpPr>
          <p:cNvPr id="40963" name="Text Box 3"/>
          <p:cNvSpPr txBox="1">
            <a:spLocks noChangeArrowheads="1"/>
          </p:cNvSpPr>
          <p:nvPr/>
        </p:nvSpPr>
        <p:spPr bwMode="auto">
          <a:xfrm>
            <a:off x="1524000" y="4800601"/>
            <a:ext cx="2590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endParaRPr lang="en-US" sz="2800" b="1">
              <a:solidFill>
                <a:srgbClr val="FF3300"/>
              </a:solidFill>
              <a:latin typeface="Times New Roman" panose="02020603050405020304" pitchFamily="18" charset="0"/>
            </a:endParaRPr>
          </a:p>
        </p:txBody>
      </p:sp>
      <p:sp>
        <p:nvSpPr>
          <p:cNvPr id="40964" name="Text Box 4"/>
          <p:cNvSpPr txBox="1">
            <a:spLocks noChangeArrowheads="1"/>
          </p:cNvSpPr>
          <p:nvPr/>
        </p:nvSpPr>
        <p:spPr bwMode="auto">
          <a:xfrm>
            <a:off x="3886200" y="4876801"/>
            <a:ext cx="5257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endParaRPr lang="en-US" sz="2800" b="1">
              <a:solidFill>
                <a:srgbClr val="FF3300"/>
              </a:solidFill>
              <a:latin typeface="Times New Roman" panose="02020603050405020304" pitchFamily="18" charset="0"/>
            </a:endParaRPr>
          </a:p>
        </p:txBody>
      </p:sp>
      <p:pic>
        <p:nvPicPr>
          <p:cNvPr id="664583" name="Picture 7" descr="0807cms22"/>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68580" y="733425"/>
            <a:ext cx="3855720" cy="2619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14" name="Text Box 14"/>
          <p:cNvSpPr txBox="1">
            <a:spLocks noChangeArrowheads="1"/>
          </p:cNvSpPr>
          <p:nvPr/>
        </p:nvSpPr>
        <p:spPr bwMode="auto">
          <a:xfrm>
            <a:off x="-131445" y="804152"/>
            <a:ext cx="1752600"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b="1" dirty="0">
                <a:latin typeface="Times New Roman" panose="02020603050405020304" pitchFamily="18" charset="0"/>
              </a:rPr>
              <a:t>CHUYỂN THƯ</a:t>
            </a:r>
          </a:p>
        </p:txBody>
      </p:sp>
      <p:pic>
        <p:nvPicPr>
          <p:cNvPr id="631824" name="Picture 16" descr="buu-dien-tp-hcm-cung-cap-dich-vu-chuyen-phat-cmnd"/>
          <p:cNvPicPr>
            <a:picLocks noChangeAspect="1" noChangeArrowheads="1"/>
          </p:cNvPicPr>
          <p:nvPr/>
        </p:nvPicPr>
        <p:blipFill rotWithShape="1">
          <a:blip r:embed="rId4">
            <a:lum bright="12000"/>
            <a:extLst>
              <a:ext uri="{28A0092B-C50C-407E-A947-70E740481C1C}">
                <a14:useLocalDpi xmlns:a14="http://schemas.microsoft.com/office/drawing/2010/main" val="0"/>
              </a:ext>
            </a:extLst>
          </a:blip>
          <a:srcRect r="8930"/>
          <a:stretch/>
        </p:blipFill>
        <p:spPr bwMode="auto">
          <a:xfrm>
            <a:off x="3966210" y="733425"/>
            <a:ext cx="3882390" cy="2612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18" name="Text Box 18"/>
          <p:cNvSpPr txBox="1">
            <a:spLocks noChangeArrowheads="1"/>
          </p:cNvSpPr>
          <p:nvPr/>
        </p:nvSpPr>
        <p:spPr bwMode="auto">
          <a:xfrm>
            <a:off x="4012883" y="804151"/>
            <a:ext cx="1447800"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b="1" dirty="0">
                <a:latin typeface="Times New Roman" panose="02020603050405020304" pitchFamily="18" charset="0"/>
              </a:rPr>
              <a:t>BƯU PHẨM</a:t>
            </a:r>
          </a:p>
        </p:txBody>
      </p:sp>
      <p:pic>
        <p:nvPicPr>
          <p:cNvPr id="33794" name="Picture 2" descr="Káº¿t quáº£ hÃ¬nh áº£nh cho mua sáº¯m trá»±c tuyáº¿n"/>
          <p:cNvPicPr>
            <a:picLocks noChangeAspect="1" noChangeArrowheads="1"/>
          </p:cNvPicPr>
          <p:nvPr/>
        </p:nvPicPr>
        <p:blipFill rotWithShape="1">
          <a:blip r:embed="rId5">
            <a:extLst>
              <a:ext uri="{28A0092B-C50C-407E-A947-70E740481C1C}">
                <a14:useLocalDpi xmlns:a14="http://schemas.microsoft.com/office/drawing/2010/main" val="0"/>
              </a:ext>
            </a:extLst>
          </a:blip>
          <a:srcRect l="7061" t="8159" r="14984" b="7954"/>
          <a:stretch/>
        </p:blipFill>
        <p:spPr bwMode="auto">
          <a:xfrm>
            <a:off x="7890510" y="733424"/>
            <a:ext cx="4191000" cy="2588895"/>
          </a:xfrm>
          <a:prstGeom prst="rect">
            <a:avLst/>
          </a:prstGeom>
          <a:noFill/>
          <a:extLst>
            <a:ext uri="{909E8E84-426E-40DD-AFC4-6F175D3DCCD1}">
              <a14:hiddenFill xmlns:a14="http://schemas.microsoft.com/office/drawing/2010/main">
                <a:solidFill>
                  <a:srgbClr val="FFFFFF"/>
                </a:solidFill>
              </a14:hiddenFill>
            </a:ext>
          </a:extLst>
        </p:spPr>
      </p:pic>
      <p:pic>
        <p:nvPicPr>
          <p:cNvPr id="33796" name="Picture 4" descr="Káº¿t quáº£ hÃ¬nh áº£nh cho bÃ¡o chÃ­"/>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02406" y="3447814"/>
            <a:ext cx="3846194" cy="3225313"/>
          </a:xfrm>
          <a:prstGeom prst="rect">
            <a:avLst/>
          </a:prstGeom>
          <a:noFill/>
          <a:extLst>
            <a:ext uri="{909E8E84-426E-40DD-AFC4-6F175D3DCCD1}">
              <a14:hiddenFill xmlns:a14="http://schemas.microsoft.com/office/drawing/2010/main">
                <a:solidFill>
                  <a:srgbClr val="FFFFFF"/>
                </a:solidFill>
              </a14:hiddenFill>
            </a:ext>
          </a:extLst>
        </p:spPr>
      </p:pic>
      <p:sp>
        <p:nvSpPr>
          <p:cNvPr id="16" name="Text Box 18"/>
          <p:cNvSpPr txBox="1">
            <a:spLocks noChangeArrowheads="1"/>
          </p:cNvSpPr>
          <p:nvPr/>
        </p:nvSpPr>
        <p:spPr bwMode="auto">
          <a:xfrm>
            <a:off x="7908206" y="786533"/>
            <a:ext cx="2999423"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b="1" dirty="0">
                <a:latin typeface="Times New Roman" panose="02020603050405020304" pitchFamily="18" charset="0"/>
              </a:rPr>
              <a:t>MUA SẮM TRỰC TUYẾN</a:t>
            </a:r>
          </a:p>
        </p:txBody>
      </p:sp>
      <p:sp>
        <p:nvSpPr>
          <p:cNvPr id="17" name="Text Box 18"/>
          <p:cNvSpPr txBox="1">
            <a:spLocks noChangeArrowheads="1"/>
          </p:cNvSpPr>
          <p:nvPr/>
        </p:nvSpPr>
        <p:spPr bwMode="auto">
          <a:xfrm>
            <a:off x="4062012" y="3610769"/>
            <a:ext cx="1349542"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b="1" dirty="0">
                <a:latin typeface="Times New Roman" panose="02020603050405020304" pitchFamily="18" charset="0"/>
              </a:rPr>
              <a:t>BÁO CHÍ</a:t>
            </a:r>
          </a:p>
        </p:txBody>
      </p:sp>
      <p:grpSp>
        <p:nvGrpSpPr>
          <p:cNvPr id="3" name="Group 2"/>
          <p:cNvGrpSpPr/>
          <p:nvPr/>
        </p:nvGrpSpPr>
        <p:grpSpPr>
          <a:xfrm>
            <a:off x="7908206" y="3355182"/>
            <a:ext cx="4211871" cy="3251270"/>
            <a:chOff x="7908206" y="3421857"/>
            <a:chExt cx="4211871" cy="2525478"/>
          </a:xfrm>
        </p:grpSpPr>
        <p:pic>
          <p:nvPicPr>
            <p:cNvPr id="1026" name="Picture 2" descr="Mạng internet là gì? Ra đời vào năm nào? Mạng tốt nhất hiện nay 201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08206" y="3421857"/>
              <a:ext cx="4211871" cy="2525478"/>
            </a:xfrm>
            <a:prstGeom prst="rect">
              <a:avLst/>
            </a:prstGeom>
            <a:noFill/>
            <a:extLst>
              <a:ext uri="{909E8E84-426E-40DD-AFC4-6F175D3DCCD1}">
                <a14:hiddenFill xmlns:a14="http://schemas.microsoft.com/office/drawing/2010/main">
                  <a:solidFill>
                    <a:srgbClr val="FFFFFF"/>
                  </a:solidFill>
                </a14:hiddenFill>
              </a:ext>
            </a:extLst>
          </p:spPr>
        </p:pic>
        <p:sp>
          <p:nvSpPr>
            <p:cNvPr id="76820" name="Text Box 20"/>
            <p:cNvSpPr txBox="1">
              <a:spLocks noChangeArrowheads="1"/>
            </p:cNvSpPr>
            <p:nvPr/>
          </p:nvSpPr>
          <p:spPr bwMode="auto">
            <a:xfrm>
              <a:off x="9885596" y="3426103"/>
              <a:ext cx="2195914"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b="1" dirty="0" smtClean="0">
                  <a:latin typeface="Times New Roman" panose="02020603050405020304" pitchFamily="18" charset="0"/>
                </a:rPr>
                <a:t>MẠNG INTERNET</a:t>
              </a:r>
              <a:endParaRPr lang="en-US" b="1" dirty="0">
                <a:latin typeface="Times New Roman" panose="02020603050405020304" pitchFamily="18" charset="0"/>
              </a:endParaRPr>
            </a:p>
          </p:txBody>
        </p:sp>
      </p:grpSp>
      <p:sp>
        <p:nvSpPr>
          <p:cNvPr id="76821" name="Text Box 21"/>
          <p:cNvSpPr txBox="1">
            <a:spLocks noChangeArrowheads="1"/>
          </p:cNvSpPr>
          <p:nvPr/>
        </p:nvSpPr>
        <p:spPr bwMode="auto">
          <a:xfrm>
            <a:off x="3672840" y="3088334"/>
            <a:ext cx="5059680" cy="4001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sz="2000" b="1" dirty="0">
                <a:latin typeface="Times New Roman" panose="02020603050405020304" pitchFamily="18" charset="0"/>
              </a:rPr>
              <a:t>DỊCH VỤ BƯU </a:t>
            </a:r>
            <a:r>
              <a:rPr lang="en-US" sz="2000" b="1" dirty="0" smtClean="0">
                <a:latin typeface="Times New Roman" panose="02020603050405020304" pitchFamily="18" charset="0"/>
              </a:rPr>
              <a:t>CHÍNH-VIỄN THÔNG</a:t>
            </a:r>
            <a:endParaRPr lang="en-US" sz="2000" b="1" dirty="0">
              <a:latin typeface="Times New Roman" panose="02020603050405020304" pitchFamily="18" charset="0"/>
            </a:endParaRPr>
          </a:p>
        </p:txBody>
      </p:sp>
      <p:grpSp>
        <p:nvGrpSpPr>
          <p:cNvPr id="5" name="Group 4"/>
          <p:cNvGrpSpPr/>
          <p:nvPr/>
        </p:nvGrpSpPr>
        <p:grpSpPr>
          <a:xfrm>
            <a:off x="47625" y="3447188"/>
            <a:ext cx="3916214" cy="3225939"/>
            <a:chOff x="47625" y="3447188"/>
            <a:chExt cx="3916214" cy="3225939"/>
          </a:xfrm>
        </p:grpSpPr>
        <p:pic>
          <p:nvPicPr>
            <p:cNvPr id="4" name="Picture 3"/>
            <p:cNvPicPr>
              <a:picLocks noChangeAspect="1"/>
            </p:cNvPicPr>
            <p:nvPr/>
          </p:nvPicPr>
          <p:blipFill rotWithShape="1">
            <a:blip r:embed="rId8"/>
            <a:srcRect b="14658"/>
            <a:stretch/>
          </p:blipFill>
          <p:spPr>
            <a:xfrm>
              <a:off x="47625" y="3478919"/>
              <a:ext cx="3916214" cy="3194208"/>
            </a:xfrm>
            <a:prstGeom prst="rect">
              <a:avLst/>
            </a:prstGeom>
          </p:spPr>
        </p:pic>
        <p:sp>
          <p:nvSpPr>
            <p:cNvPr id="21" name="Text Box 18"/>
            <p:cNvSpPr txBox="1">
              <a:spLocks noChangeArrowheads="1"/>
            </p:cNvSpPr>
            <p:nvPr/>
          </p:nvSpPr>
          <p:spPr bwMode="auto">
            <a:xfrm>
              <a:off x="68580" y="3447188"/>
              <a:ext cx="1737360"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b="1" dirty="0" smtClean="0">
                  <a:latin typeface="Times New Roman" panose="02020603050405020304" pitchFamily="18" charset="0"/>
                </a:rPr>
                <a:t>ĐIỆN THOẠI</a:t>
              </a:r>
              <a:endParaRPr lang="en-US" b="1" dirty="0">
                <a:latin typeface="Times New Roman" panose="02020603050405020304" pitchFamily="18" charset="0"/>
              </a:endParaRPr>
            </a:p>
          </p:txBody>
        </p:sp>
      </p:grpSp>
      <p:sp>
        <p:nvSpPr>
          <p:cNvPr id="2" name="TextBox 1"/>
          <p:cNvSpPr txBox="1"/>
          <p:nvPr/>
        </p:nvSpPr>
        <p:spPr>
          <a:xfrm>
            <a:off x="137792" y="117336"/>
            <a:ext cx="12245660" cy="954107"/>
          </a:xfrm>
          <a:prstGeom prst="rect">
            <a:avLst/>
          </a:prstGeom>
          <a:noFill/>
        </p:spPr>
        <p:txBody>
          <a:bodyPr wrap="none" rtlCol="0">
            <a:spAutoFit/>
          </a:bodyPr>
          <a:lstStyle/>
          <a:p>
            <a:pPr algn="ctr"/>
            <a:r>
              <a:rPr lang="en-US" sz="2800" dirty="0" err="1" smtClean="0">
                <a:solidFill>
                  <a:srgbClr val="FF0000"/>
                </a:solidFill>
                <a:latin typeface="Times New Roman" panose="02020603050405020304" pitchFamily="18" charset="0"/>
                <a:cs typeface="Times New Roman" panose="02020603050405020304" pitchFamily="18" charset="0"/>
              </a:rPr>
              <a:t>Dựa</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vào</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hình</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ảnhvà</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kiến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thức</a:t>
            </a:r>
            <a:r>
              <a:rPr lang="en-US" sz="2800" dirty="0" smtClean="0">
                <a:solidFill>
                  <a:srgbClr val="FF0000"/>
                </a:solidFill>
                <a:latin typeface="Times New Roman" panose="02020603050405020304" pitchFamily="18" charset="0"/>
                <a:cs typeface="Times New Roman" panose="02020603050405020304" pitchFamily="18" charset="0"/>
              </a:rPr>
              <a:t> SGK , </a:t>
            </a:r>
            <a:r>
              <a:rPr lang="en-US" sz="2800" dirty="0" err="1" smtClean="0">
                <a:solidFill>
                  <a:srgbClr val="FF0000"/>
                </a:solidFill>
                <a:latin typeface="Times New Roman" panose="02020603050405020304" pitchFamily="18" charset="0"/>
                <a:cs typeface="Times New Roman" panose="02020603050405020304" pitchFamily="18" charset="0"/>
              </a:rPr>
              <a:t>Hãy</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kể</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tên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các</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loại</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hình</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dịch</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vụ</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và</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vai</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trò</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của</a:t>
            </a:r>
            <a:endParaRPr lang="en-US" sz="2800" dirty="0" smtClean="0">
              <a:solidFill>
                <a:srgbClr val="FF0000"/>
              </a:solidFill>
              <a:latin typeface="Times New Roman" panose="02020603050405020304" pitchFamily="18" charset="0"/>
              <a:cs typeface="Times New Roman" panose="02020603050405020304" pitchFamily="18" charset="0"/>
            </a:endParaRPr>
          </a:p>
          <a:p>
            <a:pPr algn="ctr"/>
            <a:r>
              <a:rPr lang="en-US" sz="2800" dirty="0" smtClean="0">
                <a:solidFill>
                  <a:srgbClr val="FF0000"/>
                </a:solidFill>
                <a:latin typeface="Times New Roman" panose="02020603050405020304" pitchFamily="18" charset="0"/>
                <a:cs typeface="Times New Roman" panose="02020603050405020304" pitchFamily="18" charset="0"/>
              </a:rPr>
              <a:t> BCVT?</a:t>
            </a:r>
          </a:p>
        </p:txBody>
      </p:sp>
    </p:spTree>
    <p:extLst>
      <p:ext uri="{BB962C8B-B14F-4D97-AF65-F5344CB8AC3E}">
        <p14:creationId xmlns:p14="http://schemas.microsoft.com/office/powerpoint/2010/main" val="80128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1986" name="Object 2"/>
          <p:cNvGraphicFramePr>
            <a:graphicFrameLocks noGrp="1" noChangeAspect="1"/>
          </p:cNvGraphicFramePr>
          <p:nvPr>
            <p:ph/>
            <p:extLst>
              <p:ext uri="{D42A27DB-BD31-4B8C-83A1-F6EECF244321}">
                <p14:modId xmlns:p14="http://schemas.microsoft.com/office/powerpoint/2010/main" val="1848588611"/>
              </p:ext>
            </p:extLst>
          </p:nvPr>
        </p:nvGraphicFramePr>
        <p:xfrm>
          <a:off x="777240" y="-1"/>
          <a:ext cx="11125200" cy="5807077"/>
        </p:xfrm>
        <a:graphic>
          <a:graphicData uri="http://schemas.openxmlformats.org/presentationml/2006/ole">
            <mc:AlternateContent xmlns:mc="http://schemas.openxmlformats.org/markup-compatibility/2006">
              <mc:Choice xmlns:v="urn:schemas-microsoft-com:vml" Requires="v">
                <p:oleObj spid="_x0000_s1033" name="Chart" r:id="rId3" imgW="7020126" imgH="4248281" progId="MSGraph.Chart.8">
                  <p:embed followColorScheme="full"/>
                </p:oleObj>
              </mc:Choice>
              <mc:Fallback>
                <p:oleObj name="Chart" r:id="rId3" imgW="7020126" imgH="4248281" progId="MSGraph.Chart.8">
                  <p:embed followColorScheme="full"/>
                  <p:pic>
                    <p:nvPicPr>
                      <p:cNvPr id="0" name=""/>
                      <p:cNvPicPr>
                        <a:picLocks noChangeAspect="1" noChangeArrowheads="1"/>
                      </p:cNvPicPr>
                      <p:nvPr/>
                    </p:nvPicPr>
                    <p:blipFill>
                      <a:blip r:embed="rId4"/>
                      <a:srcRect/>
                      <a:stretch>
                        <a:fillRect/>
                      </a:stretch>
                    </p:blipFill>
                    <p:spPr bwMode="auto">
                      <a:xfrm>
                        <a:off x="777240" y="-1"/>
                        <a:ext cx="11125200" cy="5807077"/>
                      </a:xfrm>
                      <a:prstGeom prst="rect">
                        <a:avLst/>
                      </a:prstGeom>
                      <a:noFill/>
                      <a:ln>
                        <a:noFill/>
                      </a:ln>
                    </p:spPr>
                  </p:pic>
                </p:oleObj>
              </mc:Fallback>
            </mc:AlternateContent>
          </a:graphicData>
        </a:graphic>
      </p:graphicFrame>
      <p:sp>
        <p:nvSpPr>
          <p:cNvPr id="41987" name="Text Box 3"/>
          <p:cNvSpPr txBox="1">
            <a:spLocks noChangeArrowheads="1"/>
          </p:cNvSpPr>
          <p:nvPr/>
        </p:nvSpPr>
        <p:spPr bwMode="auto">
          <a:xfrm>
            <a:off x="777240" y="0"/>
            <a:ext cx="1981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b="1" dirty="0" err="1">
                <a:latin typeface=".VnTime" panose="020B7200000000000000" pitchFamily="34" charset="0"/>
              </a:rPr>
              <a:t>Sè</a:t>
            </a:r>
            <a:r>
              <a:rPr lang="en-US" b="1" dirty="0">
                <a:latin typeface=".VnTime" panose="020B7200000000000000" pitchFamily="34" charset="0"/>
              </a:rPr>
              <a:t> </a:t>
            </a:r>
            <a:r>
              <a:rPr lang="en-US" b="1" dirty="0" err="1">
                <a:latin typeface=".VnTime" panose="020B7200000000000000" pitchFamily="34" charset="0"/>
              </a:rPr>
              <a:t>m¸y</a:t>
            </a:r>
            <a:r>
              <a:rPr lang="en-US" b="1" dirty="0">
                <a:latin typeface=".VnTime" panose="020B7200000000000000" pitchFamily="34" charset="0"/>
              </a:rPr>
              <a:t> /100d©n</a:t>
            </a:r>
          </a:p>
        </p:txBody>
      </p:sp>
      <p:sp>
        <p:nvSpPr>
          <p:cNvPr id="41988" name="Text Box 4"/>
          <p:cNvSpPr txBox="1">
            <a:spLocks noChangeArrowheads="1"/>
          </p:cNvSpPr>
          <p:nvPr/>
        </p:nvSpPr>
        <p:spPr bwMode="auto">
          <a:xfrm>
            <a:off x="2758440" y="5520165"/>
            <a:ext cx="6324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sz="2000" b="1" dirty="0" err="1">
                <a:latin typeface="Times New Roman" panose="02020603050405020304" pitchFamily="18" charset="0"/>
              </a:rPr>
              <a:t>Hình</a:t>
            </a:r>
            <a:r>
              <a:rPr lang="en-US" sz="2000" b="1" dirty="0">
                <a:latin typeface="Times New Roman" panose="02020603050405020304" pitchFamily="18" charset="0"/>
              </a:rPr>
              <a:t> 14.3 . </a:t>
            </a:r>
            <a:r>
              <a:rPr lang="en-US" sz="2000" b="1" dirty="0" err="1">
                <a:latin typeface="Times New Roman" panose="02020603050405020304" pitchFamily="18" charset="0"/>
              </a:rPr>
              <a:t>Biểu</a:t>
            </a:r>
            <a:r>
              <a:rPr lang="en-US" sz="2000" b="1" dirty="0">
                <a:latin typeface="Times New Roman" panose="02020603050405020304" pitchFamily="18" charset="0"/>
              </a:rPr>
              <a:t> </a:t>
            </a:r>
            <a:r>
              <a:rPr lang="en-US" sz="2000" b="1" dirty="0" err="1">
                <a:latin typeface="Times New Roman" panose="02020603050405020304" pitchFamily="18" charset="0"/>
              </a:rPr>
              <a:t>đồ</a:t>
            </a:r>
            <a:r>
              <a:rPr lang="en-US" sz="2000" b="1" dirty="0">
                <a:latin typeface="Times New Roman" panose="02020603050405020304" pitchFamily="18" charset="0"/>
              </a:rPr>
              <a:t> </a:t>
            </a:r>
            <a:r>
              <a:rPr lang="en-US" sz="2000" b="1" dirty="0" err="1">
                <a:latin typeface="Times New Roman" panose="02020603050405020304" pitchFamily="18" charset="0"/>
              </a:rPr>
              <a:t>mật</a:t>
            </a:r>
            <a:r>
              <a:rPr lang="en-US" sz="2000" b="1" dirty="0">
                <a:latin typeface="Times New Roman" panose="02020603050405020304" pitchFamily="18" charset="0"/>
              </a:rPr>
              <a:t> </a:t>
            </a:r>
            <a:r>
              <a:rPr lang="en-US" sz="2000" b="1" dirty="0" err="1">
                <a:latin typeface="Times New Roman" panose="02020603050405020304" pitchFamily="18" charset="0"/>
              </a:rPr>
              <a:t>độ</a:t>
            </a:r>
            <a:r>
              <a:rPr lang="en-US" sz="2000" b="1" dirty="0">
                <a:latin typeface="Times New Roman" panose="02020603050405020304" pitchFamily="18" charset="0"/>
              </a:rPr>
              <a:t> </a:t>
            </a:r>
            <a:r>
              <a:rPr lang="en-US" sz="2000" b="1" dirty="0" err="1">
                <a:latin typeface="Times New Roman" panose="02020603050405020304" pitchFamily="18" charset="0"/>
              </a:rPr>
              <a:t>điện</a:t>
            </a:r>
            <a:r>
              <a:rPr lang="en-US" sz="2000" b="1" dirty="0">
                <a:latin typeface="Times New Roman" panose="02020603050405020304" pitchFamily="18" charset="0"/>
              </a:rPr>
              <a:t> </a:t>
            </a:r>
            <a:r>
              <a:rPr lang="en-US" sz="2000" b="1" dirty="0" err="1">
                <a:latin typeface="Times New Roman" panose="02020603050405020304" pitchFamily="18" charset="0"/>
              </a:rPr>
              <a:t>thoại</a:t>
            </a:r>
            <a:r>
              <a:rPr lang="en-US" sz="2000" b="1" dirty="0">
                <a:latin typeface="Times New Roman" panose="02020603050405020304" pitchFamily="18" charset="0"/>
              </a:rPr>
              <a:t> </a:t>
            </a:r>
            <a:r>
              <a:rPr lang="en-US" sz="2000" b="1" dirty="0" err="1">
                <a:latin typeface="Times New Roman" panose="02020603050405020304" pitchFamily="18" charset="0"/>
              </a:rPr>
              <a:t>cố</a:t>
            </a:r>
            <a:r>
              <a:rPr lang="en-US" sz="2000" b="1" dirty="0">
                <a:latin typeface="Times New Roman" panose="02020603050405020304" pitchFamily="18" charset="0"/>
              </a:rPr>
              <a:t> </a:t>
            </a:r>
            <a:r>
              <a:rPr lang="en-US" sz="2000" b="1" dirty="0" err="1">
                <a:latin typeface="Times New Roman" panose="02020603050405020304" pitchFamily="18" charset="0"/>
              </a:rPr>
              <a:t>định</a:t>
            </a:r>
            <a:endParaRPr lang="en-US" sz="2000" b="1" dirty="0">
              <a:latin typeface="Times New Roman" panose="02020603050405020304" pitchFamily="18" charset="0"/>
            </a:endParaRPr>
          </a:p>
        </p:txBody>
      </p:sp>
    </p:spTree>
    <p:extLst>
      <p:ext uri="{BB962C8B-B14F-4D97-AF65-F5344CB8AC3E}">
        <p14:creationId xmlns:p14="http://schemas.microsoft.com/office/powerpoint/2010/main" val="3851859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1986"/>
                                        </p:tgtEl>
                                        <p:attrNameLst>
                                          <p:attrName>style.visibility</p:attrName>
                                        </p:attrNameLst>
                                      </p:cBhvr>
                                      <p:to>
                                        <p:strVal val="visible"/>
                                      </p:to>
                                    </p:set>
                                    <p:animEffect transition="in" filter="box(in)">
                                      <p:cBhvr>
                                        <p:cTn id="7" dur="2000"/>
                                        <p:tgtEl>
                                          <p:spTgt spid="419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4198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Picture 6" descr="Hình dấu hỏi chấm đẹp"/>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0855877">
            <a:off x="8811648" y="1303323"/>
            <a:ext cx="1215345" cy="1840611"/>
          </a:xfrm>
          <a:prstGeom prst="rect">
            <a:avLst/>
          </a:prstGeom>
          <a:noFill/>
          <a:extLst>
            <a:ext uri="{909E8E84-426E-40DD-AFC4-6F175D3DCCD1}">
              <a14:hiddenFill xmlns:a14="http://schemas.microsoft.com/office/drawing/2010/main">
                <a:solidFill>
                  <a:srgbClr val="FFFFFF"/>
                </a:solidFill>
              </a14:hiddenFill>
            </a:ext>
          </a:extLst>
        </p:spPr>
      </p:pic>
      <p:grpSp>
        <p:nvGrpSpPr>
          <p:cNvPr id="29" name="Nhóm 28">
            <a:extLst>
              <a:ext uri="{FF2B5EF4-FFF2-40B4-BE49-F238E27FC236}">
                <a16:creationId xmlns:a16="http://schemas.microsoft.com/office/drawing/2014/main" xmlns="" id="{0ADF91A9-9F5A-482B-A7BB-800EDA68C366}"/>
              </a:ext>
            </a:extLst>
          </p:cNvPr>
          <p:cNvGrpSpPr/>
          <p:nvPr/>
        </p:nvGrpSpPr>
        <p:grpSpPr>
          <a:xfrm>
            <a:off x="2479416" y="46630"/>
            <a:ext cx="772233" cy="1496477"/>
            <a:chOff x="2369812" y="-802294"/>
            <a:chExt cx="772233" cy="2432467"/>
          </a:xfrm>
        </p:grpSpPr>
        <p:grpSp>
          <p:nvGrpSpPr>
            <p:cNvPr id="30" name="Nhóm 29">
              <a:extLst>
                <a:ext uri="{FF2B5EF4-FFF2-40B4-BE49-F238E27FC236}">
                  <a16:creationId xmlns:a16="http://schemas.microsoft.com/office/drawing/2014/main" xmlns="" id="{CF3181F4-C74B-4544-B1D0-BADB2187E768}"/>
                </a:ext>
              </a:extLst>
            </p:cNvPr>
            <p:cNvGrpSpPr/>
            <p:nvPr/>
          </p:nvGrpSpPr>
          <p:grpSpPr>
            <a:xfrm>
              <a:off x="2369812" y="1165618"/>
              <a:ext cx="574565" cy="464555"/>
              <a:chOff x="2155847" y="2129777"/>
              <a:chExt cx="574565" cy="464555"/>
            </a:xfrm>
          </p:grpSpPr>
          <p:sp>
            <p:nvSpPr>
              <p:cNvPr id="34" name="Flowchart: Preparation 76">
                <a:extLst>
                  <a:ext uri="{FF2B5EF4-FFF2-40B4-BE49-F238E27FC236}">
                    <a16:creationId xmlns:a16="http://schemas.microsoft.com/office/drawing/2014/main" xmlns="" id="{DFB4CBF8-63BE-4A53-B43C-BF49356BF55E}"/>
                  </a:ext>
                </a:extLst>
              </p:cNvPr>
              <p:cNvSpPr/>
              <p:nvPr/>
            </p:nvSpPr>
            <p:spPr>
              <a:xfrm rot="334813">
                <a:off x="2155847" y="2129777"/>
                <a:ext cx="574565" cy="464555"/>
              </a:xfrm>
              <a:prstGeom prst="flowChartPreparation">
                <a:avLst/>
              </a:prstGeom>
              <a:solidFill>
                <a:srgbClr val="A185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Oval 77">
                <a:extLst>
                  <a:ext uri="{FF2B5EF4-FFF2-40B4-BE49-F238E27FC236}">
                    <a16:creationId xmlns:a16="http://schemas.microsoft.com/office/drawing/2014/main" xmlns="" id="{76F23FE4-0948-4C31-9D46-C4770228EBFA}"/>
                  </a:ext>
                </a:extLst>
              </p:cNvPr>
              <p:cNvSpPr/>
              <p:nvPr/>
            </p:nvSpPr>
            <p:spPr>
              <a:xfrm rot="334813">
                <a:off x="2255884" y="2199752"/>
                <a:ext cx="353970" cy="353970"/>
              </a:xfrm>
              <a:prstGeom prst="ellipse">
                <a:avLst/>
              </a:prstGeom>
              <a:solidFill>
                <a:srgbClr val="6740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78">
                <a:extLst>
                  <a:ext uri="{FF2B5EF4-FFF2-40B4-BE49-F238E27FC236}">
                    <a16:creationId xmlns:a16="http://schemas.microsoft.com/office/drawing/2014/main" xmlns="" id="{6F587940-E772-4974-94DD-CD136EDA074C}"/>
                  </a:ext>
                </a:extLst>
              </p:cNvPr>
              <p:cNvSpPr/>
              <p:nvPr/>
            </p:nvSpPr>
            <p:spPr>
              <a:xfrm rot="334813">
                <a:off x="2350682" y="2285634"/>
                <a:ext cx="168202" cy="16820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Freeform: Shape 92">
              <a:extLst>
                <a:ext uri="{FF2B5EF4-FFF2-40B4-BE49-F238E27FC236}">
                  <a16:creationId xmlns:a16="http://schemas.microsoft.com/office/drawing/2014/main" xmlns="" id="{63EE1B96-DCFE-4643-A7D9-D2E3D9C50548}"/>
                </a:ext>
              </a:extLst>
            </p:cNvPr>
            <p:cNvSpPr/>
            <p:nvPr/>
          </p:nvSpPr>
          <p:spPr>
            <a:xfrm rot="1365559">
              <a:off x="2629298" y="-802294"/>
              <a:ext cx="512747" cy="2152462"/>
            </a:xfrm>
            <a:custGeom>
              <a:avLst/>
              <a:gdLst>
                <a:gd name="connsiteX0" fmla="*/ 0 w 553040"/>
                <a:gd name="connsiteY0" fmla="*/ 0 h 1179443"/>
                <a:gd name="connsiteX1" fmla="*/ 79513 w 553040"/>
                <a:gd name="connsiteY1" fmla="*/ 212035 h 1179443"/>
                <a:gd name="connsiteX2" fmla="*/ 291548 w 553040"/>
                <a:gd name="connsiteY2" fmla="*/ 490330 h 1179443"/>
                <a:gd name="connsiteX3" fmla="*/ 530087 w 553040"/>
                <a:gd name="connsiteY3" fmla="*/ 1020417 h 1179443"/>
                <a:gd name="connsiteX4" fmla="*/ 530087 w 553040"/>
                <a:gd name="connsiteY4" fmla="*/ 1179443 h 1179443"/>
                <a:gd name="connsiteX0" fmla="*/ 0 w 544505"/>
                <a:gd name="connsiteY0" fmla="*/ 0 h 1169421"/>
                <a:gd name="connsiteX1" fmla="*/ 79513 w 544505"/>
                <a:gd name="connsiteY1" fmla="*/ 212035 h 1169421"/>
                <a:gd name="connsiteX2" fmla="*/ 291548 w 544505"/>
                <a:gd name="connsiteY2" fmla="*/ 490330 h 1169421"/>
                <a:gd name="connsiteX3" fmla="*/ 530087 w 544505"/>
                <a:gd name="connsiteY3" fmla="*/ 1020417 h 1169421"/>
                <a:gd name="connsiteX4" fmla="*/ 506307 w 544505"/>
                <a:gd name="connsiteY4" fmla="*/ 1169421 h 11694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505" h="1169421">
                  <a:moveTo>
                    <a:pt x="0" y="0"/>
                  </a:moveTo>
                  <a:cubicBezTo>
                    <a:pt x="15461" y="65156"/>
                    <a:pt x="30922" y="130313"/>
                    <a:pt x="79513" y="212035"/>
                  </a:cubicBezTo>
                  <a:cubicBezTo>
                    <a:pt x="128104" y="293757"/>
                    <a:pt x="216452" y="355600"/>
                    <a:pt x="291548" y="490330"/>
                  </a:cubicBezTo>
                  <a:cubicBezTo>
                    <a:pt x="366644" y="625060"/>
                    <a:pt x="494294" y="907235"/>
                    <a:pt x="530087" y="1020417"/>
                  </a:cubicBezTo>
                  <a:cubicBezTo>
                    <a:pt x="565880" y="1133599"/>
                    <a:pt x="526185" y="1147334"/>
                    <a:pt x="506307" y="1169421"/>
                  </a:cubicBezTo>
                </a:path>
              </a:pathLst>
            </a:custGeom>
            <a:noFill/>
            <a:ln w="38100">
              <a:solidFill>
                <a:srgbClr val="6740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Nhóm 38">
            <a:extLst>
              <a:ext uri="{FF2B5EF4-FFF2-40B4-BE49-F238E27FC236}">
                <a16:creationId xmlns:a16="http://schemas.microsoft.com/office/drawing/2014/main" xmlns="" id="{53EE8FC4-34D7-435B-ADAA-1A9543236BC9}"/>
              </a:ext>
            </a:extLst>
          </p:cNvPr>
          <p:cNvGrpSpPr/>
          <p:nvPr/>
        </p:nvGrpSpPr>
        <p:grpSpPr>
          <a:xfrm>
            <a:off x="7017823" y="221118"/>
            <a:ext cx="673942" cy="1635769"/>
            <a:chOff x="2369812" y="-313930"/>
            <a:chExt cx="673942" cy="1944103"/>
          </a:xfrm>
        </p:grpSpPr>
        <p:grpSp>
          <p:nvGrpSpPr>
            <p:cNvPr id="40" name="Nhóm 39">
              <a:extLst>
                <a:ext uri="{FF2B5EF4-FFF2-40B4-BE49-F238E27FC236}">
                  <a16:creationId xmlns:a16="http://schemas.microsoft.com/office/drawing/2014/main" xmlns="" id="{C373ADBF-4528-4EE8-92E3-7CF6761CEAAE}"/>
                </a:ext>
              </a:extLst>
            </p:cNvPr>
            <p:cNvGrpSpPr/>
            <p:nvPr/>
          </p:nvGrpSpPr>
          <p:grpSpPr>
            <a:xfrm>
              <a:off x="2369812" y="1165618"/>
              <a:ext cx="574565" cy="464555"/>
              <a:chOff x="2155847" y="2129777"/>
              <a:chExt cx="574565" cy="464555"/>
            </a:xfrm>
          </p:grpSpPr>
          <p:sp>
            <p:nvSpPr>
              <p:cNvPr id="42" name="Flowchart: Preparation 76">
                <a:extLst>
                  <a:ext uri="{FF2B5EF4-FFF2-40B4-BE49-F238E27FC236}">
                    <a16:creationId xmlns:a16="http://schemas.microsoft.com/office/drawing/2014/main" xmlns="" id="{4A095FC2-5CB6-4F12-8ECC-277C456F99C9}"/>
                  </a:ext>
                </a:extLst>
              </p:cNvPr>
              <p:cNvSpPr/>
              <p:nvPr/>
            </p:nvSpPr>
            <p:spPr>
              <a:xfrm rot="334813">
                <a:off x="2155847" y="2129777"/>
                <a:ext cx="574565" cy="464555"/>
              </a:xfrm>
              <a:prstGeom prst="flowChartPreparation">
                <a:avLst/>
              </a:prstGeom>
              <a:solidFill>
                <a:srgbClr val="A185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Oval 77">
                <a:extLst>
                  <a:ext uri="{FF2B5EF4-FFF2-40B4-BE49-F238E27FC236}">
                    <a16:creationId xmlns:a16="http://schemas.microsoft.com/office/drawing/2014/main" xmlns="" id="{2F3E67A6-394D-46C0-B855-12DAA8FF35CF}"/>
                  </a:ext>
                </a:extLst>
              </p:cNvPr>
              <p:cNvSpPr/>
              <p:nvPr/>
            </p:nvSpPr>
            <p:spPr>
              <a:xfrm rot="334813">
                <a:off x="2255884" y="2199752"/>
                <a:ext cx="353970" cy="353970"/>
              </a:xfrm>
              <a:prstGeom prst="ellipse">
                <a:avLst/>
              </a:prstGeom>
              <a:solidFill>
                <a:srgbClr val="6740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78">
                <a:extLst>
                  <a:ext uri="{FF2B5EF4-FFF2-40B4-BE49-F238E27FC236}">
                    <a16:creationId xmlns:a16="http://schemas.microsoft.com/office/drawing/2014/main" xmlns="" id="{E44904B7-2120-4B87-8AB1-4ED1784B1535}"/>
                  </a:ext>
                </a:extLst>
              </p:cNvPr>
              <p:cNvSpPr/>
              <p:nvPr/>
            </p:nvSpPr>
            <p:spPr>
              <a:xfrm rot="334813">
                <a:off x="2350682" y="2285634"/>
                <a:ext cx="168202" cy="16820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1" name="Freeform: Shape 92">
              <a:extLst>
                <a:ext uri="{FF2B5EF4-FFF2-40B4-BE49-F238E27FC236}">
                  <a16:creationId xmlns:a16="http://schemas.microsoft.com/office/drawing/2014/main" xmlns="" id="{044164F5-4519-4F9A-B61C-58FE3ED30B3B}"/>
                </a:ext>
              </a:extLst>
            </p:cNvPr>
            <p:cNvSpPr/>
            <p:nvPr/>
          </p:nvSpPr>
          <p:spPr>
            <a:xfrm rot="1365559">
              <a:off x="2531007" y="-313930"/>
              <a:ext cx="512747" cy="1644315"/>
            </a:xfrm>
            <a:custGeom>
              <a:avLst/>
              <a:gdLst>
                <a:gd name="connsiteX0" fmla="*/ 0 w 553040"/>
                <a:gd name="connsiteY0" fmla="*/ 0 h 1179443"/>
                <a:gd name="connsiteX1" fmla="*/ 79513 w 553040"/>
                <a:gd name="connsiteY1" fmla="*/ 212035 h 1179443"/>
                <a:gd name="connsiteX2" fmla="*/ 291548 w 553040"/>
                <a:gd name="connsiteY2" fmla="*/ 490330 h 1179443"/>
                <a:gd name="connsiteX3" fmla="*/ 530087 w 553040"/>
                <a:gd name="connsiteY3" fmla="*/ 1020417 h 1179443"/>
                <a:gd name="connsiteX4" fmla="*/ 530087 w 553040"/>
                <a:gd name="connsiteY4" fmla="*/ 1179443 h 1179443"/>
                <a:gd name="connsiteX0" fmla="*/ 0 w 544505"/>
                <a:gd name="connsiteY0" fmla="*/ 0 h 1169421"/>
                <a:gd name="connsiteX1" fmla="*/ 79513 w 544505"/>
                <a:gd name="connsiteY1" fmla="*/ 212035 h 1169421"/>
                <a:gd name="connsiteX2" fmla="*/ 291548 w 544505"/>
                <a:gd name="connsiteY2" fmla="*/ 490330 h 1169421"/>
                <a:gd name="connsiteX3" fmla="*/ 530087 w 544505"/>
                <a:gd name="connsiteY3" fmla="*/ 1020417 h 1169421"/>
                <a:gd name="connsiteX4" fmla="*/ 506307 w 544505"/>
                <a:gd name="connsiteY4" fmla="*/ 1169421 h 11694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505" h="1169421">
                  <a:moveTo>
                    <a:pt x="0" y="0"/>
                  </a:moveTo>
                  <a:cubicBezTo>
                    <a:pt x="15461" y="65156"/>
                    <a:pt x="30922" y="130313"/>
                    <a:pt x="79513" y="212035"/>
                  </a:cubicBezTo>
                  <a:cubicBezTo>
                    <a:pt x="128104" y="293757"/>
                    <a:pt x="216452" y="355600"/>
                    <a:pt x="291548" y="490330"/>
                  </a:cubicBezTo>
                  <a:cubicBezTo>
                    <a:pt x="366644" y="625060"/>
                    <a:pt x="494294" y="907235"/>
                    <a:pt x="530087" y="1020417"/>
                  </a:cubicBezTo>
                  <a:cubicBezTo>
                    <a:pt x="565880" y="1133599"/>
                    <a:pt x="526185" y="1147334"/>
                    <a:pt x="506307" y="1169421"/>
                  </a:cubicBezTo>
                </a:path>
              </a:pathLst>
            </a:custGeom>
            <a:noFill/>
            <a:ln w="38100">
              <a:solidFill>
                <a:srgbClr val="6740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46" name="Hình ảnh 45">
            <a:extLst>
              <a:ext uri="{FF2B5EF4-FFF2-40B4-BE49-F238E27FC236}">
                <a16:creationId xmlns:a16="http://schemas.microsoft.com/office/drawing/2014/main" xmlns="" id="{238774B9-54F0-4955-B2CC-8A65018775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58" y="-371439"/>
            <a:ext cx="12099608" cy="7228493"/>
          </a:xfrm>
          <a:prstGeom prst="rect">
            <a:avLst/>
          </a:prstGeom>
        </p:spPr>
      </p:pic>
      <p:sp>
        <p:nvSpPr>
          <p:cNvPr id="5" name="Hình chữ nhật 4">
            <a:extLst>
              <a:ext uri="{FF2B5EF4-FFF2-40B4-BE49-F238E27FC236}">
                <a16:creationId xmlns:a16="http://schemas.microsoft.com/office/drawing/2014/main" xmlns="" id="{6FBE0507-A61E-4155-B90F-09835599914E}"/>
              </a:ext>
            </a:extLst>
          </p:cNvPr>
          <p:cNvSpPr/>
          <p:nvPr/>
        </p:nvSpPr>
        <p:spPr>
          <a:xfrm>
            <a:off x="2349867" y="5776932"/>
            <a:ext cx="775855" cy="738909"/>
          </a:xfrm>
          <a:prstGeom prst="rect">
            <a:avLst/>
          </a:prstGeom>
          <a:solidFill>
            <a:schemeClr val="bg1"/>
          </a:solidFill>
          <a:ln w="28575">
            <a:solidFill>
              <a:srgbClr val="00B0F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ln>
                <a:solidFill>
                  <a:srgbClr val="00B050"/>
                </a:solidFill>
              </a:ln>
              <a:solidFill>
                <a:srgbClr val="FF0000"/>
              </a:solidFill>
              <a:latin typeface="Times New Roman" panose="02020603050405020304" pitchFamily="18" charset="0"/>
              <a:cs typeface="Times New Roman" panose="02020603050405020304" pitchFamily="18" charset="0"/>
            </a:endParaRPr>
          </a:p>
        </p:txBody>
      </p:sp>
      <p:sp>
        <p:nvSpPr>
          <p:cNvPr id="7" name="Hình chữ nhật 6">
            <a:extLst>
              <a:ext uri="{FF2B5EF4-FFF2-40B4-BE49-F238E27FC236}">
                <a16:creationId xmlns:a16="http://schemas.microsoft.com/office/drawing/2014/main" xmlns="" id="{919CCD8E-6F88-4045-B7EF-533FFD2F9E7D}"/>
              </a:ext>
            </a:extLst>
          </p:cNvPr>
          <p:cNvSpPr/>
          <p:nvPr/>
        </p:nvSpPr>
        <p:spPr>
          <a:xfrm>
            <a:off x="3268626" y="5776931"/>
            <a:ext cx="775855" cy="738909"/>
          </a:xfrm>
          <a:prstGeom prst="rect">
            <a:avLst/>
          </a:prstGeom>
          <a:solidFill>
            <a:schemeClr val="bg1"/>
          </a:solidFill>
          <a:ln w="28575">
            <a:solidFill>
              <a:srgbClr val="00B0F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ln>
                <a:solidFill>
                  <a:srgbClr val="00B050"/>
                </a:solidFill>
              </a:ln>
              <a:solidFill>
                <a:srgbClr val="FF0000"/>
              </a:solidFill>
              <a:latin typeface="Times New Roman" panose="02020603050405020304" pitchFamily="18" charset="0"/>
              <a:cs typeface="Times New Roman" panose="02020603050405020304" pitchFamily="18" charset="0"/>
            </a:endParaRPr>
          </a:p>
        </p:txBody>
      </p:sp>
      <p:sp>
        <p:nvSpPr>
          <p:cNvPr id="8" name="Hình chữ nhật 7">
            <a:extLst>
              <a:ext uri="{FF2B5EF4-FFF2-40B4-BE49-F238E27FC236}">
                <a16:creationId xmlns:a16="http://schemas.microsoft.com/office/drawing/2014/main" xmlns="" id="{4A08022B-E08E-49AC-A322-3B2F18A60BE9}"/>
              </a:ext>
            </a:extLst>
          </p:cNvPr>
          <p:cNvSpPr/>
          <p:nvPr/>
        </p:nvSpPr>
        <p:spPr>
          <a:xfrm>
            <a:off x="4187385" y="5776932"/>
            <a:ext cx="775855" cy="738909"/>
          </a:xfrm>
          <a:prstGeom prst="rect">
            <a:avLst/>
          </a:prstGeom>
          <a:solidFill>
            <a:schemeClr val="bg1"/>
          </a:solidFill>
          <a:ln w="28575">
            <a:solidFill>
              <a:srgbClr val="00B0F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ln>
                <a:solidFill>
                  <a:srgbClr val="00B050"/>
                </a:solidFill>
              </a:ln>
              <a:solidFill>
                <a:srgbClr val="FF0000"/>
              </a:solidFill>
              <a:latin typeface="Times New Roman" panose="02020603050405020304" pitchFamily="18" charset="0"/>
              <a:cs typeface="Times New Roman" panose="02020603050405020304" pitchFamily="18" charset="0"/>
            </a:endParaRPr>
          </a:p>
        </p:txBody>
      </p:sp>
      <p:sp>
        <p:nvSpPr>
          <p:cNvPr id="10" name="Hình chữ nhật 9">
            <a:extLst>
              <a:ext uri="{FF2B5EF4-FFF2-40B4-BE49-F238E27FC236}">
                <a16:creationId xmlns:a16="http://schemas.microsoft.com/office/drawing/2014/main" xmlns="" id="{5674540C-CCDB-4201-8AE2-994D4920323B}"/>
              </a:ext>
            </a:extLst>
          </p:cNvPr>
          <p:cNvSpPr/>
          <p:nvPr/>
        </p:nvSpPr>
        <p:spPr>
          <a:xfrm>
            <a:off x="5106144" y="5776931"/>
            <a:ext cx="775855" cy="738909"/>
          </a:xfrm>
          <a:prstGeom prst="rect">
            <a:avLst/>
          </a:prstGeom>
          <a:solidFill>
            <a:schemeClr val="bg1"/>
          </a:solidFill>
          <a:ln w="28575">
            <a:solidFill>
              <a:srgbClr val="00B0F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ln>
                <a:solidFill>
                  <a:srgbClr val="00B050"/>
                </a:solidFill>
              </a:ln>
              <a:solidFill>
                <a:srgbClr val="FF0000"/>
              </a:solidFill>
              <a:latin typeface="Times New Roman" panose="02020603050405020304" pitchFamily="18" charset="0"/>
              <a:cs typeface="Times New Roman" panose="02020603050405020304" pitchFamily="18" charset="0"/>
            </a:endParaRPr>
          </a:p>
        </p:txBody>
      </p:sp>
      <p:sp>
        <p:nvSpPr>
          <p:cNvPr id="12" name="Hình chữ nhật 11">
            <a:extLst>
              <a:ext uri="{FF2B5EF4-FFF2-40B4-BE49-F238E27FC236}">
                <a16:creationId xmlns:a16="http://schemas.microsoft.com/office/drawing/2014/main" xmlns="" id="{7EC0DE78-7CB3-4221-B34B-B17DDEAA48C5}"/>
              </a:ext>
            </a:extLst>
          </p:cNvPr>
          <p:cNvSpPr/>
          <p:nvPr/>
        </p:nvSpPr>
        <p:spPr>
          <a:xfrm>
            <a:off x="6024903" y="5776932"/>
            <a:ext cx="775855" cy="738909"/>
          </a:xfrm>
          <a:prstGeom prst="rect">
            <a:avLst/>
          </a:prstGeom>
          <a:solidFill>
            <a:schemeClr val="bg1"/>
          </a:solidFill>
          <a:ln w="28575">
            <a:solidFill>
              <a:srgbClr val="00B0F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ln>
                <a:solidFill>
                  <a:srgbClr val="00B050"/>
                </a:solidFill>
              </a:ln>
              <a:solidFill>
                <a:srgbClr val="FF0000"/>
              </a:solidFill>
              <a:latin typeface="Times New Roman" panose="02020603050405020304" pitchFamily="18" charset="0"/>
              <a:cs typeface="Times New Roman" panose="02020603050405020304" pitchFamily="18" charset="0"/>
            </a:endParaRPr>
          </a:p>
        </p:txBody>
      </p:sp>
      <p:sp>
        <p:nvSpPr>
          <p:cNvPr id="14" name="Hình chữ nhật 13">
            <a:extLst>
              <a:ext uri="{FF2B5EF4-FFF2-40B4-BE49-F238E27FC236}">
                <a16:creationId xmlns:a16="http://schemas.microsoft.com/office/drawing/2014/main" xmlns="" id="{6F31813F-D250-4365-85E0-14699FDD51F9}"/>
              </a:ext>
            </a:extLst>
          </p:cNvPr>
          <p:cNvSpPr/>
          <p:nvPr/>
        </p:nvSpPr>
        <p:spPr>
          <a:xfrm>
            <a:off x="6943662" y="5776931"/>
            <a:ext cx="775855" cy="738909"/>
          </a:xfrm>
          <a:prstGeom prst="rect">
            <a:avLst/>
          </a:prstGeom>
          <a:solidFill>
            <a:schemeClr val="bg1"/>
          </a:solidFill>
          <a:ln w="28575">
            <a:solidFill>
              <a:srgbClr val="00B0F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ln>
                <a:solidFill>
                  <a:srgbClr val="00B050"/>
                </a:solidFill>
              </a:ln>
              <a:solidFill>
                <a:srgbClr val="FF0000"/>
              </a:solidFill>
              <a:latin typeface="Times New Roman" panose="02020603050405020304" pitchFamily="18" charset="0"/>
              <a:cs typeface="Times New Roman" panose="02020603050405020304" pitchFamily="18" charset="0"/>
            </a:endParaRPr>
          </a:p>
        </p:txBody>
      </p:sp>
      <p:sp>
        <p:nvSpPr>
          <p:cNvPr id="17" name="Hộp Văn bản 16">
            <a:extLst>
              <a:ext uri="{FF2B5EF4-FFF2-40B4-BE49-F238E27FC236}">
                <a16:creationId xmlns:a16="http://schemas.microsoft.com/office/drawing/2014/main" xmlns="" id="{46716ABB-D6E4-489F-8079-C5C600EA7CF5}"/>
              </a:ext>
            </a:extLst>
          </p:cNvPr>
          <p:cNvSpPr txBox="1"/>
          <p:nvPr/>
        </p:nvSpPr>
        <p:spPr>
          <a:xfrm>
            <a:off x="2311795" y="5691004"/>
            <a:ext cx="775855" cy="923330"/>
          </a:xfrm>
          <a:prstGeom prst="rect">
            <a:avLst/>
          </a:prstGeom>
          <a:noFill/>
          <a:ln w="28575">
            <a:noFill/>
          </a:ln>
        </p:spPr>
        <p:txBody>
          <a:bodyPr wrap="square">
            <a:spAutoFit/>
          </a:bodyPr>
          <a:lstStyle/>
          <a:p>
            <a:pPr algn="ctr"/>
            <a:r>
              <a:rPr lang="en-US" sz="5400" b="1" dirty="0" smtClean="0">
                <a:ln>
                  <a:solidFill>
                    <a:srgbClr val="C00000"/>
                  </a:solidFill>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a:t>
            </a:r>
            <a:endParaRPr lang="en-US" sz="5400" b="1" dirty="0">
              <a:ln>
                <a:solidFill>
                  <a:srgbClr val="C00000"/>
                </a:solidFill>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4" name="Hộp Văn bản 3">
            <a:extLst>
              <a:ext uri="{FF2B5EF4-FFF2-40B4-BE49-F238E27FC236}">
                <a16:creationId xmlns:a16="http://schemas.microsoft.com/office/drawing/2014/main" xmlns="" id="{4F5CDB8D-29E1-442E-ACB7-0B457F6D0FD3}"/>
              </a:ext>
            </a:extLst>
          </p:cNvPr>
          <p:cNvSpPr txBox="1"/>
          <p:nvPr/>
        </p:nvSpPr>
        <p:spPr>
          <a:xfrm>
            <a:off x="3230553" y="5691004"/>
            <a:ext cx="775855" cy="923330"/>
          </a:xfrm>
          <a:prstGeom prst="rect">
            <a:avLst/>
          </a:prstGeom>
          <a:noFill/>
          <a:ln w="28575">
            <a:noFill/>
          </a:ln>
        </p:spPr>
        <p:txBody>
          <a:bodyPr wrap="square">
            <a:spAutoFit/>
          </a:bodyPr>
          <a:lstStyle/>
          <a:p>
            <a:pPr algn="ctr"/>
            <a:r>
              <a:rPr lang="en-US" sz="5400" b="1" dirty="0" smtClean="0">
                <a:ln>
                  <a:solidFill>
                    <a:srgbClr val="C00000"/>
                  </a:solidFill>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À</a:t>
            </a:r>
            <a:endParaRPr lang="en-US" sz="5400" b="1" dirty="0">
              <a:ln>
                <a:solidFill>
                  <a:srgbClr val="C00000"/>
                </a:solidFill>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6" name="Hộp Văn bản 5">
            <a:extLst>
              <a:ext uri="{FF2B5EF4-FFF2-40B4-BE49-F238E27FC236}">
                <a16:creationId xmlns:a16="http://schemas.microsoft.com/office/drawing/2014/main" xmlns="" id="{D63434E3-F62F-4701-BFF8-5EA22C297BDD}"/>
              </a:ext>
            </a:extLst>
          </p:cNvPr>
          <p:cNvSpPr txBox="1"/>
          <p:nvPr/>
        </p:nvSpPr>
        <p:spPr>
          <a:xfrm>
            <a:off x="4129771" y="5698362"/>
            <a:ext cx="775855" cy="923330"/>
          </a:xfrm>
          <a:prstGeom prst="rect">
            <a:avLst/>
          </a:prstGeom>
          <a:noFill/>
          <a:ln w="28575">
            <a:noFill/>
          </a:ln>
        </p:spPr>
        <p:txBody>
          <a:bodyPr wrap="square">
            <a:spAutoFit/>
          </a:bodyPr>
          <a:lstStyle/>
          <a:p>
            <a:pPr algn="ctr"/>
            <a:r>
              <a:rPr lang="en-US" sz="5400" b="1" dirty="0" smtClean="0">
                <a:ln>
                  <a:solidFill>
                    <a:srgbClr val="C00000"/>
                  </a:solidFill>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U</a:t>
            </a:r>
            <a:endParaRPr lang="en-US" sz="5400" b="1" dirty="0">
              <a:ln>
                <a:solidFill>
                  <a:srgbClr val="C00000"/>
                </a:solidFill>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1" name="Hộp Văn bản 10">
            <a:extLst>
              <a:ext uri="{FF2B5EF4-FFF2-40B4-BE49-F238E27FC236}">
                <a16:creationId xmlns:a16="http://schemas.microsoft.com/office/drawing/2014/main" xmlns="" id="{23A2E0F7-073C-4D25-9C6A-AF90E853FEA2}"/>
              </a:ext>
            </a:extLst>
          </p:cNvPr>
          <p:cNvSpPr txBox="1"/>
          <p:nvPr/>
        </p:nvSpPr>
        <p:spPr>
          <a:xfrm>
            <a:off x="5058301" y="5707603"/>
            <a:ext cx="775855" cy="923330"/>
          </a:xfrm>
          <a:prstGeom prst="rect">
            <a:avLst/>
          </a:prstGeom>
          <a:noFill/>
          <a:ln w="28575">
            <a:noFill/>
          </a:ln>
        </p:spPr>
        <p:txBody>
          <a:bodyPr wrap="square">
            <a:spAutoFit/>
          </a:bodyPr>
          <a:lstStyle/>
          <a:p>
            <a:pPr algn="ctr"/>
            <a:r>
              <a:rPr lang="en-US" sz="5400" b="1" dirty="0" smtClean="0">
                <a:ln>
                  <a:solidFill>
                    <a:srgbClr val="C00000"/>
                  </a:solidFill>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a:t>
            </a:r>
            <a:endParaRPr lang="en-US" sz="5400" b="1" dirty="0">
              <a:ln>
                <a:solidFill>
                  <a:srgbClr val="C00000"/>
                </a:solidFill>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3" name="Hộp Văn bản 12">
            <a:extLst>
              <a:ext uri="{FF2B5EF4-FFF2-40B4-BE49-F238E27FC236}">
                <a16:creationId xmlns:a16="http://schemas.microsoft.com/office/drawing/2014/main" xmlns="" id="{3F0CFB9B-FC85-436D-A113-866EDFAC7543}"/>
              </a:ext>
            </a:extLst>
          </p:cNvPr>
          <p:cNvSpPr txBox="1"/>
          <p:nvPr/>
        </p:nvSpPr>
        <p:spPr>
          <a:xfrm>
            <a:off x="5977060" y="5719960"/>
            <a:ext cx="775855" cy="923330"/>
          </a:xfrm>
          <a:prstGeom prst="rect">
            <a:avLst/>
          </a:prstGeom>
          <a:noFill/>
          <a:ln w="28575">
            <a:noFill/>
          </a:ln>
        </p:spPr>
        <p:txBody>
          <a:bodyPr wrap="square">
            <a:spAutoFit/>
          </a:bodyPr>
          <a:lstStyle/>
          <a:p>
            <a:pPr algn="ctr"/>
            <a:r>
              <a:rPr lang="en-US" sz="5400" b="1" dirty="0" smtClean="0">
                <a:ln>
                  <a:solidFill>
                    <a:srgbClr val="C00000"/>
                  </a:solidFill>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Ỏ</a:t>
            </a:r>
            <a:endParaRPr lang="en-US" sz="5400" b="1" dirty="0">
              <a:ln>
                <a:solidFill>
                  <a:srgbClr val="C00000"/>
                </a:solidFill>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5" name="Hộp Văn bản 14">
            <a:extLst>
              <a:ext uri="{FF2B5EF4-FFF2-40B4-BE49-F238E27FC236}">
                <a16:creationId xmlns:a16="http://schemas.microsoft.com/office/drawing/2014/main" xmlns="" id="{EA4B610E-8317-486D-8668-57CAA2F5A7FB}"/>
              </a:ext>
            </a:extLst>
          </p:cNvPr>
          <p:cNvSpPr txBox="1"/>
          <p:nvPr/>
        </p:nvSpPr>
        <p:spPr>
          <a:xfrm>
            <a:off x="6899817" y="5719959"/>
            <a:ext cx="775855" cy="923330"/>
          </a:xfrm>
          <a:prstGeom prst="rect">
            <a:avLst/>
          </a:prstGeom>
          <a:noFill/>
          <a:ln w="28575">
            <a:noFill/>
          </a:ln>
        </p:spPr>
        <p:txBody>
          <a:bodyPr wrap="square">
            <a:spAutoFit/>
          </a:bodyPr>
          <a:lstStyle/>
          <a:p>
            <a:pPr algn="ctr"/>
            <a:r>
              <a:rPr lang="en-US" sz="5400" b="1" dirty="0" smtClean="0">
                <a:ln>
                  <a:solidFill>
                    <a:srgbClr val="C00000"/>
                  </a:solidFill>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a:t>
            </a:r>
            <a:endParaRPr lang="en-US" sz="5400" b="1" dirty="0">
              <a:ln>
                <a:solidFill>
                  <a:srgbClr val="C00000"/>
                </a:solidFill>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2" name="Hình chữ nhật: Góc Tròn 21">
            <a:extLst>
              <a:ext uri="{FF2B5EF4-FFF2-40B4-BE49-F238E27FC236}">
                <a16:creationId xmlns:a16="http://schemas.microsoft.com/office/drawing/2014/main" xmlns="" id="{1A824BDD-70D3-4FE6-BDAC-A507AE14961F}"/>
              </a:ext>
            </a:extLst>
          </p:cNvPr>
          <p:cNvSpPr/>
          <p:nvPr/>
        </p:nvSpPr>
        <p:spPr>
          <a:xfrm>
            <a:off x="1064872" y="46561"/>
            <a:ext cx="11047094" cy="790294"/>
          </a:xfrm>
          <a:prstGeom prst="roundRect">
            <a:avLst>
              <a:gd name="adj" fmla="val 50000"/>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itle 1">
            <a:extLst>
              <a:ext uri="{FF2B5EF4-FFF2-40B4-BE49-F238E27FC236}">
                <a16:creationId xmlns:a16="http://schemas.microsoft.com/office/drawing/2014/main" xmlns="" id="{B3361B91-2A64-4A04-BCA7-E863C8FD200C}"/>
              </a:ext>
            </a:extLst>
          </p:cNvPr>
          <p:cNvSpPr txBox="1">
            <a:spLocks/>
          </p:cNvSpPr>
          <p:nvPr/>
        </p:nvSpPr>
        <p:spPr>
          <a:xfrm>
            <a:off x="1358425" y="93511"/>
            <a:ext cx="10112416" cy="518549"/>
          </a:xfrm>
          <a:prstGeom prst="rect">
            <a:avLst/>
          </a:prstGeom>
        </p:spPr>
        <p:txBody>
          <a:bodyPr vert="horz" lIns="91440" tIns="45720" rIns="91440" bIns="45720" rtlCol="0" anchor="b">
            <a:normAutofit fontScale="6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b="1" dirty="0" err="1">
                <a:latin typeface="Times New Roman" panose="02020603050405020304" pitchFamily="18" charset="0"/>
                <a:cs typeface="Times New Roman" panose="02020603050405020304" pitchFamily="18" charset="0"/>
              </a:rPr>
              <a:t>Phương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tiện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giao</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thông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có</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đường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đi</a:t>
            </a:r>
            <a:r>
              <a:rPr lang="en-US" b="1" dirty="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riêng</a:t>
            </a:r>
            <a:endParaRPr lang="vi-VN" b="1" dirty="0">
              <a:solidFill>
                <a:srgbClr val="FF0000"/>
              </a:solidFill>
              <a:latin typeface="Times New Roman" panose="02020603050405020304" pitchFamily="18" charset="0"/>
              <a:cs typeface="Times New Roman" panose="02020603050405020304" pitchFamily="18" charset="0"/>
            </a:endParaRPr>
          </a:p>
        </p:txBody>
      </p:sp>
      <p:pic>
        <p:nvPicPr>
          <p:cNvPr id="48" name="Picture 2" descr="https://sieungon.com/wp-content/uploads/2017/12/mon-thit-kho-tau.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0907413">
            <a:off x="943926" y="1557129"/>
            <a:ext cx="3645543" cy="2760228"/>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 descr="http://2.bp.blogspot.com/-Rasae3PCSJw/UnmngicSYFI/AAAAAAAABo8/SDHeNi3Tgrw/s1600/beautiful-red-rose-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858685">
            <a:off x="5358252" y="2019940"/>
            <a:ext cx="3445963" cy="27704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684736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animEffect transition="in" filter="fade">
                                      <p:cBhvr>
                                        <p:cTn id="24" dur="500"/>
                                        <p:tgtEl>
                                          <p:spTgt spid="11"/>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p:cTn id="27" dur="500" fill="hold"/>
                                        <p:tgtEl>
                                          <p:spTgt spid="13"/>
                                        </p:tgtEl>
                                        <p:attrNameLst>
                                          <p:attrName>ppt_w</p:attrName>
                                        </p:attrNameLst>
                                      </p:cBhvr>
                                      <p:tavLst>
                                        <p:tav tm="0">
                                          <p:val>
                                            <p:fltVal val="0"/>
                                          </p:val>
                                        </p:tav>
                                        <p:tav tm="100000">
                                          <p:val>
                                            <p:strVal val="#ppt_w"/>
                                          </p:val>
                                        </p:tav>
                                      </p:tavLst>
                                    </p:anim>
                                    <p:anim calcmode="lin" valueType="num">
                                      <p:cBhvr>
                                        <p:cTn id="28" dur="500" fill="hold"/>
                                        <p:tgtEl>
                                          <p:spTgt spid="13"/>
                                        </p:tgtEl>
                                        <p:attrNameLst>
                                          <p:attrName>ppt_h</p:attrName>
                                        </p:attrNameLst>
                                      </p:cBhvr>
                                      <p:tavLst>
                                        <p:tav tm="0">
                                          <p:val>
                                            <p:fltVal val="0"/>
                                          </p:val>
                                        </p:tav>
                                        <p:tav tm="100000">
                                          <p:val>
                                            <p:strVal val="#ppt_h"/>
                                          </p:val>
                                        </p:tav>
                                      </p:tavLst>
                                    </p:anim>
                                    <p:animEffect transition="in" filter="fade">
                                      <p:cBhvr>
                                        <p:cTn id="29" dur="500"/>
                                        <p:tgtEl>
                                          <p:spTgt spid="13"/>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p:cTn id="32" dur="500" fill="hold"/>
                                        <p:tgtEl>
                                          <p:spTgt spid="15"/>
                                        </p:tgtEl>
                                        <p:attrNameLst>
                                          <p:attrName>ppt_w</p:attrName>
                                        </p:attrNameLst>
                                      </p:cBhvr>
                                      <p:tavLst>
                                        <p:tav tm="0">
                                          <p:val>
                                            <p:fltVal val="0"/>
                                          </p:val>
                                        </p:tav>
                                        <p:tav tm="100000">
                                          <p:val>
                                            <p:strVal val="#ppt_w"/>
                                          </p:val>
                                        </p:tav>
                                      </p:tavLst>
                                    </p:anim>
                                    <p:anim calcmode="lin" valueType="num">
                                      <p:cBhvr>
                                        <p:cTn id="33" dur="500" fill="hold"/>
                                        <p:tgtEl>
                                          <p:spTgt spid="15"/>
                                        </p:tgtEl>
                                        <p:attrNameLst>
                                          <p:attrName>ppt_h</p:attrName>
                                        </p:attrNameLst>
                                      </p:cBhvr>
                                      <p:tavLst>
                                        <p:tav tm="0">
                                          <p:val>
                                            <p:fltVal val="0"/>
                                          </p:val>
                                        </p:tav>
                                        <p:tav tm="100000">
                                          <p:val>
                                            <p:strVal val="#ppt_h"/>
                                          </p:val>
                                        </p:tav>
                                      </p:tavLst>
                                    </p:anim>
                                    <p:animEffect transition="in" filter="fade">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4" grpId="0"/>
      <p:bldP spid="6" grpId="0"/>
      <p:bldP spid="11" grpId="0"/>
      <p:bldP spid="13" grpId="0"/>
      <p:bldP spid="1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429620256"/>
              </p:ext>
            </p:extLst>
          </p:nvPr>
        </p:nvGraphicFramePr>
        <p:xfrm>
          <a:off x="557347" y="300671"/>
          <a:ext cx="10911839" cy="4577399"/>
        </p:xfrm>
        <a:graphic>
          <a:graphicData uri="http://schemas.openxmlformats.org/drawingml/2006/table">
            <a:tbl>
              <a:tblPr bandRow="1">
                <a:tableStyleId>{5C22544A-7EE6-4342-B048-85BDC9FD1C3A}</a:tableStyleId>
              </a:tblPr>
              <a:tblGrid>
                <a:gridCol w="1768588">
                  <a:extLst>
                    <a:ext uri="{9D8B030D-6E8A-4147-A177-3AD203B41FA5}">
                      <a16:colId xmlns:a16="http://schemas.microsoft.com/office/drawing/2014/main" xmlns="" val="1554721784"/>
                    </a:ext>
                  </a:extLst>
                </a:gridCol>
                <a:gridCol w="1691693">
                  <a:extLst>
                    <a:ext uri="{9D8B030D-6E8A-4147-A177-3AD203B41FA5}">
                      <a16:colId xmlns:a16="http://schemas.microsoft.com/office/drawing/2014/main" xmlns="" val="1925587350"/>
                    </a:ext>
                  </a:extLst>
                </a:gridCol>
                <a:gridCol w="2684058">
                  <a:extLst>
                    <a:ext uri="{9D8B030D-6E8A-4147-A177-3AD203B41FA5}">
                      <a16:colId xmlns:a16="http://schemas.microsoft.com/office/drawing/2014/main" xmlns="" val="1436890583"/>
                    </a:ext>
                  </a:extLst>
                </a:gridCol>
                <a:gridCol w="2684058">
                  <a:extLst>
                    <a:ext uri="{9D8B030D-6E8A-4147-A177-3AD203B41FA5}">
                      <a16:colId xmlns:a16="http://schemas.microsoft.com/office/drawing/2014/main" xmlns="" val="3806636110"/>
                    </a:ext>
                  </a:extLst>
                </a:gridCol>
                <a:gridCol w="2083442">
                  <a:extLst>
                    <a:ext uri="{9D8B030D-6E8A-4147-A177-3AD203B41FA5}">
                      <a16:colId xmlns:a16="http://schemas.microsoft.com/office/drawing/2014/main" xmlns="" val="570448903"/>
                    </a:ext>
                  </a:extLst>
                </a:gridCol>
              </a:tblGrid>
              <a:tr h="563706">
                <a:tc rowSpan="3">
                  <a:txBody>
                    <a:bodyPr/>
                    <a:lstStyle/>
                    <a:p>
                      <a:pPr algn="ctr">
                        <a:lnSpc>
                          <a:spcPct val="115000"/>
                        </a:lnSpc>
                        <a:spcAft>
                          <a:spcPts val="0"/>
                        </a:spcAft>
                      </a:pPr>
                      <a:r>
                        <a:rPr lang="en-US" sz="2800" b="1" dirty="0" err="1">
                          <a:effectLst/>
                          <a:latin typeface="Times New Roman" panose="02020603050405020304" pitchFamily="18" charset="0"/>
                          <a:cs typeface="Times New Roman" panose="02020603050405020304" pitchFamily="18" charset="0"/>
                        </a:rPr>
                        <a:t>Năm</a:t>
                      </a:r>
                      <a:endParaRPr lang="en-US" sz="2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gridSpan="3">
                  <a:txBody>
                    <a:bodyPr/>
                    <a:lstStyle/>
                    <a:p>
                      <a:pPr algn="ctr">
                        <a:lnSpc>
                          <a:spcPct val="115000"/>
                        </a:lnSpc>
                        <a:spcAft>
                          <a:spcPts val="0"/>
                        </a:spcAft>
                      </a:pPr>
                      <a:r>
                        <a:rPr lang="en-US" sz="2800" b="1" dirty="0" err="1">
                          <a:effectLst/>
                          <a:latin typeface="Times New Roman" panose="02020603050405020304" pitchFamily="18" charset="0"/>
                          <a:cs typeface="Times New Roman" panose="02020603050405020304" pitchFamily="18" charset="0"/>
                        </a:rPr>
                        <a:t>Thuê</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bao</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điện</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thoại</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Nghìn</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thuê</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bao</a:t>
                      </a:r>
                      <a:r>
                        <a:rPr lang="en-US" sz="2800" b="1" dirty="0">
                          <a:effectLst/>
                          <a:latin typeface="Times New Roman" panose="02020603050405020304" pitchFamily="18" charset="0"/>
                          <a:cs typeface="Times New Roman" panose="02020603050405020304" pitchFamily="18" charset="0"/>
                        </a:rPr>
                        <a:t>)</a:t>
                      </a:r>
                      <a:endParaRPr lang="en-US" sz="2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n-US"/>
                    </a:p>
                  </a:txBody>
                  <a:tcPr/>
                </a:tc>
                <a:tc hMerge="1">
                  <a:txBody>
                    <a:bodyPr/>
                    <a:lstStyle/>
                    <a:p>
                      <a:endParaRPr lang="en-US"/>
                    </a:p>
                  </a:txBody>
                  <a:tcPr/>
                </a:tc>
                <a:tc rowSpan="3">
                  <a:txBody>
                    <a:bodyPr/>
                    <a:lstStyle/>
                    <a:p>
                      <a:pPr algn="ctr">
                        <a:lnSpc>
                          <a:spcPct val="115000"/>
                        </a:lnSpc>
                        <a:spcAft>
                          <a:spcPts val="0"/>
                        </a:spcAft>
                      </a:pPr>
                      <a:r>
                        <a:rPr lang="en-US" sz="2800" b="1" dirty="0" err="1">
                          <a:effectLst/>
                          <a:latin typeface="Times New Roman" panose="02020603050405020304" pitchFamily="18" charset="0"/>
                          <a:cs typeface="Times New Roman" panose="02020603050405020304" pitchFamily="18" charset="0"/>
                        </a:rPr>
                        <a:t>Mật</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độ</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thuê</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bao</a:t>
                      </a:r>
                      <a:r>
                        <a:rPr lang="en-US" sz="2800" b="1" dirty="0">
                          <a:effectLst/>
                          <a:latin typeface="Times New Roman" panose="02020603050405020304" pitchFamily="18" charset="0"/>
                          <a:cs typeface="Times New Roman" panose="02020603050405020304" pitchFamily="18" charset="0"/>
                        </a:rPr>
                        <a:t> </a:t>
                      </a:r>
                      <a:r>
                        <a:rPr lang="en-US" sz="2800" b="1" dirty="0" smtClean="0">
                          <a:effectLst/>
                          <a:latin typeface="Times New Roman" panose="02020603050405020304" pitchFamily="18" charset="0"/>
                          <a:cs typeface="Times New Roman" panose="02020603050405020304" pitchFamily="18" charset="0"/>
                        </a:rPr>
                        <a:t>ĐT</a:t>
                      </a:r>
                    </a:p>
                    <a:p>
                      <a:pPr algn="ctr">
                        <a:lnSpc>
                          <a:spcPct val="115000"/>
                        </a:lnSpc>
                        <a:spcAft>
                          <a:spcPts val="0"/>
                        </a:spcAft>
                      </a:pPr>
                      <a:r>
                        <a:rPr lang="en-US" sz="2800" b="1" dirty="0" smtClean="0">
                          <a:effectLst/>
                          <a:latin typeface="Times New Roman" panose="02020603050405020304" pitchFamily="18" charset="0"/>
                          <a:cs typeface="Times New Roman" panose="02020603050405020304" pitchFamily="18" charset="0"/>
                        </a:rPr>
                        <a:t>(</a:t>
                      </a:r>
                      <a:r>
                        <a:rPr lang="en-US" sz="2800" b="1" dirty="0" err="1" smtClean="0">
                          <a:effectLst/>
                          <a:latin typeface="Times New Roman" panose="02020603050405020304" pitchFamily="18" charset="0"/>
                          <a:cs typeface="Times New Roman" panose="02020603050405020304" pitchFamily="18" charset="0"/>
                        </a:rPr>
                        <a:t>số</a:t>
                      </a:r>
                      <a:r>
                        <a:rPr lang="en-US" sz="2800" b="1" dirty="0" smtClean="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máy</a:t>
                      </a:r>
                      <a:r>
                        <a:rPr lang="en-US" sz="2800" b="1" dirty="0">
                          <a:effectLst/>
                          <a:latin typeface="Times New Roman" panose="02020603050405020304" pitchFamily="18" charset="0"/>
                          <a:cs typeface="Times New Roman" panose="02020603050405020304" pitchFamily="18" charset="0"/>
                        </a:rPr>
                        <a:t>/100 </a:t>
                      </a:r>
                      <a:r>
                        <a:rPr lang="en-US" sz="2800" b="1" dirty="0" err="1">
                          <a:effectLst/>
                          <a:latin typeface="Times New Roman" panose="02020603050405020304" pitchFamily="18" charset="0"/>
                          <a:cs typeface="Times New Roman" panose="02020603050405020304" pitchFamily="18" charset="0"/>
                        </a:rPr>
                        <a:t>dân</a:t>
                      </a:r>
                      <a:r>
                        <a:rPr lang="en-US" sz="2800" b="1" dirty="0">
                          <a:effectLst/>
                          <a:latin typeface="Times New Roman" panose="02020603050405020304" pitchFamily="18" charset="0"/>
                          <a:cs typeface="Times New Roman" panose="02020603050405020304" pitchFamily="18" charset="0"/>
                        </a:rPr>
                        <a:t>)</a:t>
                      </a:r>
                      <a:endParaRPr lang="en-US" sz="2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xmlns="" val="2314180738"/>
                  </a:ext>
                </a:extLst>
              </a:tr>
              <a:tr h="563706">
                <a:tc vMerge="1">
                  <a:txBody>
                    <a:bodyPr/>
                    <a:lstStyle/>
                    <a:p>
                      <a:endParaRPr lang="en-US"/>
                    </a:p>
                  </a:txBody>
                  <a:tcPr/>
                </a:tc>
                <a:tc rowSpan="2">
                  <a:txBody>
                    <a:bodyPr/>
                    <a:lstStyle/>
                    <a:p>
                      <a:pPr algn="ctr">
                        <a:lnSpc>
                          <a:spcPct val="115000"/>
                        </a:lnSpc>
                        <a:spcAft>
                          <a:spcPts val="0"/>
                        </a:spcAft>
                      </a:pPr>
                      <a:r>
                        <a:rPr lang="en-US" sz="2800" b="1" dirty="0">
                          <a:effectLst/>
                          <a:latin typeface="Times New Roman" panose="02020603050405020304" pitchFamily="18" charset="0"/>
                          <a:cs typeface="Times New Roman" panose="02020603050405020304" pitchFamily="18" charset="0"/>
                        </a:rPr>
                        <a:t> </a:t>
                      </a:r>
                    </a:p>
                    <a:p>
                      <a:pPr algn="ctr">
                        <a:lnSpc>
                          <a:spcPct val="115000"/>
                        </a:lnSpc>
                        <a:spcAft>
                          <a:spcPts val="0"/>
                        </a:spcAft>
                      </a:pPr>
                      <a:r>
                        <a:rPr lang="en-US" sz="2800" b="1" dirty="0" err="1">
                          <a:effectLst/>
                          <a:latin typeface="Times New Roman" panose="02020603050405020304" pitchFamily="18" charset="0"/>
                          <a:cs typeface="Times New Roman" panose="02020603050405020304" pitchFamily="18" charset="0"/>
                        </a:rPr>
                        <a:t>Tổng</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số</a:t>
                      </a:r>
                      <a:endParaRPr lang="en-US" sz="2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gridSpan="2">
                  <a:txBody>
                    <a:bodyPr/>
                    <a:lstStyle/>
                    <a:p>
                      <a:pPr algn="ctr">
                        <a:lnSpc>
                          <a:spcPct val="115000"/>
                        </a:lnSpc>
                        <a:spcAft>
                          <a:spcPts val="0"/>
                        </a:spcAft>
                      </a:pPr>
                      <a:r>
                        <a:rPr lang="en-US" sz="2800" b="1" dirty="0" err="1">
                          <a:effectLst/>
                          <a:latin typeface="Times New Roman" panose="02020603050405020304" pitchFamily="18" charset="0"/>
                          <a:cs typeface="Times New Roman" panose="02020603050405020304" pitchFamily="18" charset="0"/>
                        </a:rPr>
                        <a:t>Trong</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đó</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Thuê</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bao</a:t>
                      </a:r>
                      <a:r>
                        <a:rPr lang="en-US" sz="2800" b="1" dirty="0">
                          <a:effectLst/>
                          <a:latin typeface="Times New Roman" panose="02020603050405020304" pitchFamily="18" charset="0"/>
                          <a:cs typeface="Times New Roman" panose="02020603050405020304" pitchFamily="18" charset="0"/>
                        </a:rPr>
                        <a:t> di </a:t>
                      </a:r>
                      <a:r>
                        <a:rPr lang="en-US" sz="2800" b="1" dirty="0" err="1">
                          <a:effectLst/>
                          <a:latin typeface="Times New Roman" panose="02020603050405020304" pitchFamily="18" charset="0"/>
                          <a:cs typeface="Times New Roman" panose="02020603050405020304" pitchFamily="18" charset="0"/>
                        </a:rPr>
                        <a:t>động</a:t>
                      </a:r>
                      <a:endParaRPr lang="en-US" sz="2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n-US"/>
                    </a:p>
                  </a:txBody>
                  <a:tcPr/>
                </a:tc>
                <a:tc vMerge="1">
                  <a:txBody>
                    <a:bodyPr/>
                    <a:lstStyle/>
                    <a:p>
                      <a:endParaRPr lang="en-US"/>
                    </a:p>
                  </a:txBody>
                  <a:tcPr/>
                </a:tc>
                <a:extLst>
                  <a:ext uri="{0D108BD9-81ED-4DB2-BD59-A6C34878D82A}">
                    <a16:rowId xmlns:a16="http://schemas.microsoft.com/office/drawing/2014/main" xmlns="" val="1452533266"/>
                  </a:ext>
                </a:extLst>
              </a:tr>
              <a:tr h="1831847">
                <a:tc vMerge="1">
                  <a:txBody>
                    <a:bodyPr/>
                    <a:lstStyle/>
                    <a:p>
                      <a:endParaRPr lang="en-US"/>
                    </a:p>
                  </a:txBody>
                  <a:tcPr/>
                </a:tc>
                <a:tc vMerge="1">
                  <a:txBody>
                    <a:bodyPr/>
                    <a:lstStyle/>
                    <a:p>
                      <a:endParaRPr lang="en-US"/>
                    </a:p>
                  </a:txBody>
                  <a:tcPr/>
                </a:tc>
                <a:tc>
                  <a:txBody>
                    <a:bodyPr/>
                    <a:lstStyle/>
                    <a:p>
                      <a:pPr algn="ctr">
                        <a:lnSpc>
                          <a:spcPct val="115000"/>
                        </a:lnSpc>
                        <a:spcAft>
                          <a:spcPts val="0"/>
                        </a:spcAft>
                      </a:pPr>
                      <a:r>
                        <a:rPr lang="en-US" sz="2800" b="1" dirty="0" err="1">
                          <a:effectLst/>
                          <a:latin typeface="Times New Roman" panose="02020603050405020304" pitchFamily="18" charset="0"/>
                          <a:cs typeface="Times New Roman" panose="02020603050405020304" pitchFamily="18" charset="0"/>
                        </a:rPr>
                        <a:t>Tổng</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số</a:t>
                      </a:r>
                      <a:endParaRPr lang="en-US" sz="2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en-US" sz="2800" b="1" dirty="0" err="1">
                          <a:effectLst/>
                          <a:latin typeface="Times New Roman" panose="02020603050405020304" pitchFamily="18" charset="0"/>
                          <a:cs typeface="Times New Roman" panose="02020603050405020304" pitchFamily="18" charset="0"/>
                        </a:rPr>
                        <a:t>Tỉ</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trọng</a:t>
                      </a:r>
                      <a:r>
                        <a:rPr lang="en-US" sz="2800" b="1" dirty="0">
                          <a:effectLst/>
                          <a:latin typeface="Times New Roman" panose="02020603050405020304" pitchFamily="18" charset="0"/>
                          <a:cs typeface="Times New Roman" panose="02020603050405020304" pitchFamily="18" charset="0"/>
                        </a:rPr>
                        <a:t> % </a:t>
                      </a:r>
                      <a:r>
                        <a:rPr lang="en-US" sz="2800" b="1" dirty="0" err="1">
                          <a:effectLst/>
                          <a:latin typeface="Times New Roman" panose="02020603050405020304" pitchFamily="18" charset="0"/>
                          <a:cs typeface="Times New Roman" panose="02020603050405020304" pitchFamily="18" charset="0"/>
                        </a:rPr>
                        <a:t>trong</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cơ</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cấu</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thuê</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bao</a:t>
                      </a:r>
                      <a:r>
                        <a:rPr lang="en-US" sz="2800" b="1" dirty="0">
                          <a:effectLst/>
                          <a:latin typeface="Times New Roman" panose="02020603050405020304" pitchFamily="18" charset="0"/>
                          <a:cs typeface="Times New Roman" panose="02020603050405020304" pitchFamily="18" charset="0"/>
                        </a:rPr>
                        <a:t> </a:t>
                      </a:r>
                      <a:r>
                        <a:rPr lang="en-US" sz="2800" b="1" dirty="0" smtClean="0">
                          <a:effectLst/>
                          <a:latin typeface="Times New Roman" panose="02020603050405020304" pitchFamily="18" charset="0"/>
                          <a:cs typeface="Times New Roman" panose="02020603050405020304" pitchFamily="18" charset="0"/>
                        </a:rPr>
                        <a:t>ĐT</a:t>
                      </a:r>
                      <a:endParaRPr lang="en-US" sz="2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vMerge="1">
                  <a:txBody>
                    <a:bodyPr/>
                    <a:lstStyle/>
                    <a:p>
                      <a:endParaRPr lang="en-US"/>
                    </a:p>
                  </a:txBody>
                  <a:tcPr/>
                </a:tc>
                <a:extLst>
                  <a:ext uri="{0D108BD9-81ED-4DB2-BD59-A6C34878D82A}">
                    <a16:rowId xmlns:a16="http://schemas.microsoft.com/office/drawing/2014/main" xmlns="" val="3675300711"/>
                  </a:ext>
                </a:extLst>
              </a:tr>
              <a:tr h="563706">
                <a:tc>
                  <a:txBody>
                    <a:bodyPr/>
                    <a:lstStyle/>
                    <a:p>
                      <a:pPr algn="ctr">
                        <a:lnSpc>
                          <a:spcPct val="115000"/>
                        </a:lnSpc>
                        <a:spcAft>
                          <a:spcPts val="0"/>
                        </a:spcAft>
                      </a:pPr>
                      <a:r>
                        <a:rPr lang="en-US" sz="2800" b="1">
                          <a:effectLst/>
                          <a:latin typeface="Times New Roman" panose="02020603050405020304" pitchFamily="18" charset="0"/>
                          <a:cs typeface="Times New Roman" panose="02020603050405020304" pitchFamily="18" charset="0"/>
                        </a:rPr>
                        <a:t>2005</a:t>
                      </a:r>
                      <a:endParaRPr lang="en-US" sz="2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en-US" sz="2800" b="1">
                          <a:effectLst/>
                          <a:latin typeface="Times New Roman" panose="02020603050405020304" pitchFamily="18" charset="0"/>
                          <a:cs typeface="Times New Roman" panose="02020603050405020304" pitchFamily="18" charset="0"/>
                        </a:rPr>
                        <a:t>15845,0</a:t>
                      </a:r>
                      <a:endParaRPr lang="en-US" sz="2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en-US" sz="2800" b="1" dirty="0">
                          <a:effectLst/>
                          <a:latin typeface="Times New Roman" panose="02020603050405020304" pitchFamily="18" charset="0"/>
                          <a:cs typeface="Times New Roman" panose="02020603050405020304" pitchFamily="18" charset="0"/>
                        </a:rPr>
                        <a:t>8718,1</a:t>
                      </a:r>
                      <a:endParaRPr lang="en-US" sz="2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en-US" sz="2800" b="1" dirty="0">
                          <a:effectLst/>
                          <a:latin typeface="Times New Roman" panose="02020603050405020304" pitchFamily="18" charset="0"/>
                          <a:cs typeface="Times New Roman" panose="02020603050405020304" pitchFamily="18" charset="0"/>
                        </a:rPr>
                        <a:t>55</a:t>
                      </a:r>
                      <a:endParaRPr lang="en-US" sz="2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en-US" sz="2800" b="1" dirty="0">
                          <a:effectLst/>
                          <a:latin typeface="Times New Roman" panose="02020603050405020304" pitchFamily="18" charset="0"/>
                          <a:cs typeface="Times New Roman" panose="02020603050405020304" pitchFamily="18" charset="0"/>
                        </a:rPr>
                        <a:t>19,2</a:t>
                      </a:r>
                      <a:endParaRPr lang="en-US" sz="2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xmlns="" val="1417473308"/>
                  </a:ext>
                </a:extLst>
              </a:tr>
              <a:tr h="563706">
                <a:tc>
                  <a:txBody>
                    <a:bodyPr/>
                    <a:lstStyle/>
                    <a:p>
                      <a:pPr algn="ctr">
                        <a:lnSpc>
                          <a:spcPct val="115000"/>
                        </a:lnSpc>
                        <a:spcAft>
                          <a:spcPts val="0"/>
                        </a:spcAft>
                      </a:pPr>
                      <a:r>
                        <a:rPr lang="en-US" sz="2800" b="1">
                          <a:effectLst/>
                          <a:latin typeface="Times New Roman" panose="02020603050405020304" pitchFamily="18" charset="0"/>
                          <a:cs typeface="Times New Roman" panose="02020603050405020304" pitchFamily="18" charset="0"/>
                        </a:rPr>
                        <a:t>2010</a:t>
                      </a:r>
                      <a:endParaRPr lang="en-US" sz="2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en-US" sz="2800" b="1">
                          <a:effectLst/>
                          <a:latin typeface="Times New Roman" panose="02020603050405020304" pitchFamily="18" charset="0"/>
                          <a:cs typeface="Times New Roman" panose="02020603050405020304" pitchFamily="18" charset="0"/>
                        </a:rPr>
                        <a:t>124311,8</a:t>
                      </a:r>
                      <a:endParaRPr lang="en-US" sz="2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en-US" sz="2800" b="1">
                          <a:effectLst/>
                          <a:latin typeface="Times New Roman" panose="02020603050405020304" pitchFamily="18" charset="0"/>
                          <a:cs typeface="Times New Roman" panose="02020603050405020304" pitchFamily="18" charset="0"/>
                        </a:rPr>
                        <a:t>111570,2</a:t>
                      </a:r>
                      <a:endParaRPr lang="en-US" sz="2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en-US" sz="2800" b="1" dirty="0">
                          <a:effectLst/>
                          <a:latin typeface="Times New Roman" panose="02020603050405020304" pitchFamily="18" charset="0"/>
                          <a:cs typeface="Times New Roman" panose="02020603050405020304" pitchFamily="18" charset="0"/>
                        </a:rPr>
                        <a:t>89,8</a:t>
                      </a:r>
                      <a:endParaRPr lang="en-US" sz="2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en-US" sz="2800" b="1" dirty="0">
                          <a:effectLst/>
                          <a:latin typeface="Times New Roman" panose="02020603050405020304" pitchFamily="18" charset="0"/>
                          <a:cs typeface="Times New Roman" panose="02020603050405020304" pitchFamily="18" charset="0"/>
                        </a:rPr>
                        <a:t>143</a:t>
                      </a:r>
                      <a:endParaRPr lang="en-US" sz="2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xmlns="" val="1129657763"/>
                  </a:ext>
                </a:extLst>
              </a:tr>
              <a:tr h="307892">
                <a:tc>
                  <a:txBody>
                    <a:bodyPr/>
                    <a:lstStyle/>
                    <a:p>
                      <a:pPr algn="ctr">
                        <a:lnSpc>
                          <a:spcPct val="115000"/>
                        </a:lnSpc>
                        <a:spcAft>
                          <a:spcPts val="0"/>
                        </a:spcAft>
                      </a:pPr>
                      <a:r>
                        <a:rPr lang="en-US" sz="2800" b="1" dirty="0">
                          <a:effectLst/>
                          <a:latin typeface="Times New Roman" panose="02020603050405020304" pitchFamily="18" charset="0"/>
                          <a:cs typeface="Times New Roman" panose="02020603050405020304" pitchFamily="18" charset="0"/>
                        </a:rPr>
                        <a:t>2015</a:t>
                      </a:r>
                      <a:endParaRPr lang="en-US" sz="2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en-US" sz="2800" b="1">
                          <a:effectLst/>
                          <a:latin typeface="Times New Roman" panose="02020603050405020304" pitchFamily="18" charset="0"/>
                          <a:cs typeface="Times New Roman" panose="02020603050405020304" pitchFamily="18" charset="0"/>
                        </a:rPr>
                        <a:t>126244,1</a:t>
                      </a:r>
                      <a:endParaRPr lang="en-US" sz="2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en-US" sz="2800" b="1" dirty="0">
                          <a:effectLst/>
                          <a:latin typeface="Times New Roman" panose="02020603050405020304" pitchFamily="18" charset="0"/>
                          <a:cs typeface="Times New Roman" panose="02020603050405020304" pitchFamily="18" charset="0"/>
                        </a:rPr>
                        <a:t>120324,1</a:t>
                      </a:r>
                      <a:endParaRPr lang="en-US" sz="2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en-US" sz="2800" b="1">
                          <a:effectLst/>
                          <a:latin typeface="Times New Roman" panose="02020603050405020304" pitchFamily="18" charset="0"/>
                          <a:cs typeface="Times New Roman" panose="02020603050405020304" pitchFamily="18" charset="0"/>
                        </a:rPr>
                        <a:t>95,3</a:t>
                      </a:r>
                      <a:endParaRPr lang="en-US" sz="2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en-US" sz="2800" b="1" dirty="0">
                          <a:effectLst/>
                          <a:latin typeface="Times New Roman" panose="02020603050405020304" pitchFamily="18" charset="0"/>
                          <a:cs typeface="Times New Roman" panose="02020603050405020304" pitchFamily="18" charset="0"/>
                        </a:rPr>
                        <a:t>137,6</a:t>
                      </a:r>
                      <a:endParaRPr lang="en-US" sz="2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xmlns="" val="1421935905"/>
                  </a:ext>
                </a:extLst>
              </a:tr>
            </a:tbl>
          </a:graphicData>
        </a:graphic>
      </p:graphicFrame>
      <p:sp>
        <p:nvSpPr>
          <p:cNvPr id="4" name="Rectangle 3"/>
          <p:cNvSpPr/>
          <p:nvPr/>
        </p:nvSpPr>
        <p:spPr>
          <a:xfrm>
            <a:off x="992506" y="4980758"/>
            <a:ext cx="10067108" cy="941796"/>
          </a:xfrm>
          <a:prstGeom prst="rect">
            <a:avLst/>
          </a:prstGeom>
        </p:spPr>
        <p:txBody>
          <a:bodyPr wrap="square">
            <a:spAutoFit/>
          </a:bodyPr>
          <a:lstStyle/>
          <a:p>
            <a:pPr marL="342900" algn="ctr">
              <a:lnSpc>
                <a:spcPct val="115000"/>
              </a:lnSpc>
              <a:spcAft>
                <a:spcPts val="0"/>
              </a:spcAft>
            </a:pPr>
            <a:r>
              <a:rPr lang="en-US" sz="2400" b="1" dirty="0" smtClean="0">
                <a:latin typeface="Times New Roman" panose="02020603050405020304" pitchFamily="18" charset="0"/>
                <a:ea typeface="Calibri" panose="020F0502020204030204" pitchFamily="34" charset="0"/>
                <a:cs typeface="Times New Roman" panose="02020603050405020304" pitchFamily="18" charset="0"/>
              </a:rPr>
              <a:t>BSL</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Thuê</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bao</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điện</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thoại</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và</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mật</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độ</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thuê</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bao</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điện</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thoại</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Việt</a:t>
            </a:r>
            <a:r>
              <a:rPr lang="en-US" sz="2400" b="1" dirty="0">
                <a:latin typeface="Times New Roman" panose="02020603050405020304" pitchFamily="18" charset="0"/>
                <a:ea typeface="Calibri" panose="020F0502020204030204" pitchFamily="34" charset="0"/>
                <a:cs typeface="Times New Roman" panose="02020603050405020304" pitchFamily="18" charset="0"/>
              </a:rPr>
              <a:t> Nam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giai</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đoạn</a:t>
            </a:r>
            <a:r>
              <a:rPr lang="en-US" sz="2400" b="1" dirty="0">
                <a:latin typeface="Times New Roman" panose="02020603050405020304" pitchFamily="18" charset="0"/>
                <a:ea typeface="Calibri" panose="020F0502020204030204" pitchFamily="34" charset="0"/>
                <a:cs typeface="Times New Roman" panose="02020603050405020304" pitchFamily="18" charset="0"/>
              </a:rPr>
              <a:t> 2005 – 2015</a:t>
            </a:r>
            <a:endParaRPr lang="en-US"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TextBox 1"/>
          <p:cNvSpPr txBox="1"/>
          <p:nvPr/>
        </p:nvSpPr>
        <p:spPr>
          <a:xfrm>
            <a:off x="1447800" y="5922554"/>
            <a:ext cx="10254730" cy="830997"/>
          </a:xfrm>
          <a:prstGeom prst="rect">
            <a:avLst/>
          </a:prstGeom>
          <a:noFill/>
        </p:spPr>
        <p:txBody>
          <a:bodyPr wrap="none" rtlCol="0">
            <a:spAutoFit/>
          </a:bodyPr>
          <a:lstStyle/>
          <a:p>
            <a:r>
              <a:rPr lang="en-US" sz="4800" dirty="0" smtClean="0">
                <a:solidFill>
                  <a:srgbClr val="FF0000"/>
                </a:solidFill>
                <a:latin typeface="Times New Roman" panose="02020603050405020304" pitchFamily="18" charset="0"/>
                <a:cs typeface="Times New Roman" panose="02020603050405020304" pitchFamily="18" charset="0"/>
              </a:rPr>
              <a:t>?</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Nhận</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xét</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tình</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hình</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phát</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triển</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mạng</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điện</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thoại</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của</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nước</a:t>
            </a:r>
            <a:r>
              <a:rPr lang="en-US" sz="2400" dirty="0" smtClean="0">
                <a:solidFill>
                  <a:srgbClr val="FF0000"/>
                </a:solidFill>
                <a:latin typeface="Times New Roman" panose="02020603050405020304" pitchFamily="18" charset="0"/>
                <a:cs typeface="Times New Roman" panose="02020603050405020304" pitchFamily="18" charset="0"/>
              </a:rPr>
              <a:t> ta </a:t>
            </a:r>
            <a:r>
              <a:rPr lang="en-US" sz="2400" dirty="0" err="1" smtClean="0">
                <a:solidFill>
                  <a:srgbClr val="FF0000"/>
                </a:solidFill>
                <a:latin typeface="Times New Roman" panose="02020603050405020304" pitchFamily="18" charset="0"/>
                <a:cs typeface="Times New Roman" panose="02020603050405020304" pitchFamily="18" charset="0"/>
              </a:rPr>
              <a:t>giai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đoạn</a:t>
            </a:r>
            <a:r>
              <a:rPr lang="en-US" sz="2400" dirty="0" smtClean="0">
                <a:solidFill>
                  <a:srgbClr val="FF0000"/>
                </a:solidFill>
                <a:latin typeface="Times New Roman" panose="02020603050405020304" pitchFamily="18" charset="0"/>
                <a:cs typeface="Times New Roman" panose="02020603050405020304" pitchFamily="18" charset="0"/>
              </a:rPr>
              <a:t> 2005-2015</a:t>
            </a:r>
          </a:p>
        </p:txBody>
      </p:sp>
    </p:spTree>
    <p:extLst>
      <p:ext uri="{BB962C8B-B14F-4D97-AF65-F5344CB8AC3E}">
        <p14:creationId xmlns:p14="http://schemas.microsoft.com/office/powerpoint/2010/main" val="137236395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hỗ dành sẵn cho Ngày tháng 3">
            <a:extLst>
              <a:ext uri="{FF2B5EF4-FFF2-40B4-BE49-F238E27FC236}">
                <a16:creationId xmlns:a16="http://schemas.microsoft.com/office/drawing/2014/main" xmlns="" id="{42C96EF3-DA56-4ABA-BE90-2DD60ADC1B2C}"/>
              </a:ext>
            </a:extLst>
          </p:cNvPr>
          <p:cNvSpPr>
            <a:spLocks noGrp="1"/>
          </p:cNvSpPr>
          <p:nvPr>
            <p:ph type="dt" sz="half" idx="10"/>
          </p:nvPr>
        </p:nvSpPr>
        <p:spPr/>
        <p:txBody>
          <a:bodyPr/>
          <a:lstStyle/>
          <a:p>
            <a:pPr>
              <a:defRPr/>
            </a:pPr>
            <a:fld id="{225EE225-58E8-4265-AF43-59E65841D392}" type="datetime1">
              <a:rPr lang="vi-VN">
                <a:solidFill>
                  <a:prstClr val="black">
                    <a:tint val="75000"/>
                  </a:prstClr>
                </a:solidFill>
                <a:latin typeface="Arial" panose="020B0604020202020204" pitchFamily="34" charset="0"/>
              </a:rPr>
              <a:pPr>
                <a:defRPr/>
              </a:pPr>
              <a:t>19/10/2021</a:t>
            </a:fld>
            <a:endParaRPr lang="vi-VN">
              <a:solidFill>
                <a:prstClr val="black">
                  <a:tint val="75000"/>
                </a:prstClr>
              </a:solidFill>
              <a:latin typeface="Arial" panose="020B0604020202020204" pitchFamily="34" charset="0"/>
            </a:endParaRPr>
          </a:p>
        </p:txBody>
      </p:sp>
      <p:sp>
        <p:nvSpPr>
          <p:cNvPr id="13" name="Chỗ dành sẵn cho Chân trang 4">
            <a:extLst>
              <a:ext uri="{FF2B5EF4-FFF2-40B4-BE49-F238E27FC236}">
                <a16:creationId xmlns:a16="http://schemas.microsoft.com/office/drawing/2014/main" xmlns="" id="{AD64ED44-3650-4297-A08D-305BBB05FB71}"/>
              </a:ext>
            </a:extLst>
          </p:cNvPr>
          <p:cNvSpPr>
            <a:spLocks noGrp="1"/>
          </p:cNvSpPr>
          <p:nvPr>
            <p:ph type="ftr" sz="quarter" idx="11"/>
          </p:nvPr>
        </p:nvSpPr>
        <p:spPr/>
        <p:txBody>
          <a:bodyPr/>
          <a:lstStyle/>
          <a:p>
            <a:pPr fontAlgn="base">
              <a:spcBef>
                <a:spcPct val="0"/>
              </a:spcBef>
              <a:spcAft>
                <a:spcPct val="0"/>
              </a:spcAft>
            </a:pPr>
            <a:r>
              <a:rPr lang="en-US" altLang="vi-VN">
                <a:latin typeface="Arial" panose="020B0604020202020204" pitchFamily="34" charset="0"/>
                <a:cs typeface="Arial" panose="020B0604020202020204" pitchFamily="34" charset="0"/>
              </a:rPr>
              <a:t>Phạm Xuân An- THCS Hưng Thành - VĨnh Lợi - Bạc Liêu</a:t>
            </a:r>
          </a:p>
        </p:txBody>
      </p:sp>
      <p:sp>
        <p:nvSpPr>
          <p:cNvPr id="14" name="Chỗ dành sẵn cho Số hiệu Bản chiếu 5">
            <a:extLst>
              <a:ext uri="{FF2B5EF4-FFF2-40B4-BE49-F238E27FC236}">
                <a16:creationId xmlns:a16="http://schemas.microsoft.com/office/drawing/2014/main" xmlns="" id="{224315B2-B25A-452A-950D-13F3805B1546}"/>
              </a:ext>
            </a:extLst>
          </p:cNvPr>
          <p:cNvSpPr>
            <a:spLocks noGrp="1"/>
          </p:cNvSpPr>
          <p:nvPr>
            <p:ph type="sldNum" sz="quarter" idx="12"/>
          </p:nvPr>
        </p:nvSpPr>
        <p:spPr/>
        <p:txBody>
          <a:bodyPr/>
          <a:lstStyle/>
          <a:p>
            <a:pPr fontAlgn="base">
              <a:spcBef>
                <a:spcPct val="0"/>
              </a:spcBef>
              <a:spcAft>
                <a:spcPct val="0"/>
              </a:spcAft>
            </a:pPr>
            <a:fld id="{7D614133-071E-41FD-A917-E269C36CDC98}" type="slidenum">
              <a:rPr lang="vi-VN" altLang="vi-VN">
                <a:latin typeface="Arial" panose="020B0604020202020204" pitchFamily="34" charset="0"/>
                <a:cs typeface="Arial" panose="020B0604020202020204" pitchFamily="34" charset="0"/>
              </a:rPr>
              <a:pPr fontAlgn="base">
                <a:spcBef>
                  <a:spcPct val="0"/>
                </a:spcBef>
                <a:spcAft>
                  <a:spcPct val="0"/>
                </a:spcAft>
              </a:pPr>
              <a:t>41</a:t>
            </a:fld>
            <a:endParaRPr lang="vi-VN" altLang="vi-VN">
              <a:latin typeface="Arial" panose="020B0604020202020204" pitchFamily="34" charset="0"/>
              <a:cs typeface="Arial" panose="020B0604020202020204" pitchFamily="34" charset="0"/>
            </a:endParaRPr>
          </a:p>
        </p:txBody>
      </p:sp>
      <p:pic>
        <p:nvPicPr>
          <p:cNvPr id="32770" name="Picture 16" descr="img-1205140648-1">
            <a:extLst>
              <a:ext uri="{FF2B5EF4-FFF2-40B4-BE49-F238E27FC236}">
                <a16:creationId xmlns:a16="http://schemas.microsoft.com/office/drawing/2014/main" xmlns="" id="{48FEEB37-2B26-4720-8050-418A9ED0B570}"/>
              </a:ext>
            </a:extLst>
          </p:cNvPr>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167640" y="3505200"/>
            <a:ext cx="600456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1" name="Picture 17" descr="vinasat-1__1-9101c">
            <a:extLst>
              <a:ext uri="{FF2B5EF4-FFF2-40B4-BE49-F238E27FC236}">
                <a16:creationId xmlns:a16="http://schemas.microsoft.com/office/drawing/2014/main" xmlns="" id="{C637028A-A527-45B7-8E56-D87588E9E7D9}"/>
              </a:ext>
            </a:extLst>
          </p:cNvPr>
          <p:cNvPicPr>
            <a:picLocks noChangeAspect="1" noChangeArrowheads="1"/>
          </p:cNvPicPr>
          <p:nvPr/>
        </p:nvPicPr>
        <p:blipFill>
          <a:blip r:embed="rId4">
            <a:lum bright="6000"/>
            <a:extLst>
              <a:ext uri="{28A0092B-C50C-407E-A947-70E740481C1C}">
                <a14:useLocalDpi xmlns:a14="http://schemas.microsoft.com/office/drawing/2010/main" val="0"/>
              </a:ext>
            </a:extLst>
          </a:blip>
          <a:srcRect/>
          <a:stretch>
            <a:fillRect/>
          </a:stretch>
        </p:blipFill>
        <p:spPr bwMode="auto">
          <a:xfrm>
            <a:off x="6477000" y="3477875"/>
            <a:ext cx="562356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2" name="Picture 19" descr="vinasat">
            <a:extLst>
              <a:ext uri="{FF2B5EF4-FFF2-40B4-BE49-F238E27FC236}">
                <a16:creationId xmlns:a16="http://schemas.microsoft.com/office/drawing/2014/main" xmlns="" id="{53774325-C783-46DE-BF2D-2668CF1DB2A9}"/>
              </a:ext>
            </a:extLst>
          </p:cNvPr>
          <p:cNvPicPr>
            <a:picLocks noChangeAspect="1" noChangeArrowheads="1"/>
          </p:cNvPicPr>
          <p:nvPr/>
        </p:nvPicPr>
        <p:blipFill>
          <a:blip r:embed="rId5">
            <a:lum bright="6000"/>
            <a:extLst>
              <a:ext uri="{28A0092B-C50C-407E-A947-70E740481C1C}">
                <a14:useLocalDpi xmlns:a14="http://schemas.microsoft.com/office/drawing/2010/main" val="0"/>
              </a:ext>
            </a:extLst>
          </a:blip>
          <a:srcRect/>
          <a:stretch>
            <a:fillRect/>
          </a:stretch>
        </p:blipFill>
        <p:spPr bwMode="auto">
          <a:xfrm>
            <a:off x="6477000" y="-3173"/>
            <a:ext cx="562356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9" name="Picture 22" descr="vinasat">
            <a:extLst>
              <a:ext uri="{FF2B5EF4-FFF2-40B4-BE49-F238E27FC236}">
                <a16:creationId xmlns:a16="http://schemas.microsoft.com/office/drawing/2014/main" xmlns="" id="{E35EBC9D-DE90-4692-976B-BCFDF5BD5583}"/>
              </a:ext>
            </a:extLst>
          </p:cNvPr>
          <p:cNvPicPr>
            <a:picLocks noChangeAspect="1" noChangeArrowheads="1"/>
          </p:cNvPicPr>
          <p:nvPr/>
        </p:nvPicPr>
        <p:blipFill>
          <a:blip r:embed="rId6">
            <a:lum bright="18000"/>
            <a:extLst>
              <a:ext uri="{28A0092B-C50C-407E-A947-70E740481C1C}">
                <a14:useLocalDpi xmlns:a14="http://schemas.microsoft.com/office/drawing/2010/main" val="0"/>
              </a:ext>
            </a:extLst>
          </a:blip>
          <a:srcRect/>
          <a:stretch>
            <a:fillRect/>
          </a:stretch>
        </p:blipFill>
        <p:spPr bwMode="auto">
          <a:xfrm>
            <a:off x="167640" y="0"/>
            <a:ext cx="600456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5687" name="Text Box 23">
            <a:extLst>
              <a:ext uri="{FF2B5EF4-FFF2-40B4-BE49-F238E27FC236}">
                <a16:creationId xmlns:a16="http://schemas.microsoft.com/office/drawing/2014/main" xmlns="" id="{F1782156-EFC0-42FB-8F75-4CB294AC94C3}"/>
              </a:ext>
            </a:extLst>
          </p:cNvPr>
          <p:cNvSpPr txBox="1">
            <a:spLocks noChangeArrowheads="1"/>
          </p:cNvSpPr>
          <p:nvPr/>
        </p:nvSpPr>
        <p:spPr bwMode="auto">
          <a:xfrm>
            <a:off x="1524000" y="3505200"/>
            <a:ext cx="9144000" cy="1066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fontAlgn="base" hangingPunct="1">
              <a:spcBef>
                <a:spcPct val="50000"/>
              </a:spcBef>
              <a:spcAft>
                <a:spcPct val="0"/>
              </a:spcAft>
            </a:pPr>
            <a:r>
              <a:rPr lang="en-US" altLang="vi-VN" sz="3200">
                <a:solidFill>
                  <a:srgbClr val="0000FF"/>
                </a:solidFill>
                <a:latin typeface="Times New Roman" panose="02020603050405020304" pitchFamily="18" charset="0"/>
              </a:rPr>
              <a:t>VỆ TINH VINASÁT 1 &amp; 2 CỦA VIỄN THÔNG VIỆT NAM TRÊN QUỸ ĐẠO</a:t>
            </a:r>
          </a:p>
        </p:txBody>
      </p:sp>
      <p:sp>
        <p:nvSpPr>
          <p:cNvPr id="32775" name="Text Box 24">
            <a:extLst>
              <a:ext uri="{FF2B5EF4-FFF2-40B4-BE49-F238E27FC236}">
                <a16:creationId xmlns:a16="http://schemas.microsoft.com/office/drawing/2014/main" xmlns="" id="{6CF4A9FD-46D2-4371-ADE9-F19B88A645E8}"/>
              </a:ext>
            </a:extLst>
          </p:cNvPr>
          <p:cNvSpPr txBox="1">
            <a:spLocks noChangeArrowheads="1"/>
          </p:cNvSpPr>
          <p:nvPr/>
        </p:nvSpPr>
        <p:spPr bwMode="auto">
          <a:xfrm>
            <a:off x="7620000" y="1"/>
            <a:ext cx="2667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50000"/>
              </a:spcBef>
              <a:spcAft>
                <a:spcPct val="0"/>
              </a:spcAft>
            </a:pPr>
            <a:endParaRPr lang="en-US" altLang="vi-VN" sz="2400">
              <a:solidFill>
                <a:prstClr val="black"/>
              </a:solidFill>
              <a:latin typeface="Times New Roman" panose="02020603050405020304" pitchFamily="18" charset="0"/>
            </a:endParaRPr>
          </a:p>
        </p:txBody>
      </p:sp>
      <p:sp>
        <p:nvSpPr>
          <p:cNvPr id="32776" name="Text Box 25">
            <a:extLst>
              <a:ext uri="{FF2B5EF4-FFF2-40B4-BE49-F238E27FC236}">
                <a16:creationId xmlns:a16="http://schemas.microsoft.com/office/drawing/2014/main" xmlns="" id="{09266B30-4D82-4AF5-A41F-C5FFE4D0BBF1}"/>
              </a:ext>
            </a:extLst>
          </p:cNvPr>
          <p:cNvSpPr txBox="1">
            <a:spLocks noChangeArrowheads="1"/>
          </p:cNvSpPr>
          <p:nvPr/>
        </p:nvSpPr>
        <p:spPr bwMode="auto">
          <a:xfrm>
            <a:off x="8229600" y="1"/>
            <a:ext cx="2438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50000"/>
              </a:spcBef>
              <a:spcAft>
                <a:spcPct val="0"/>
              </a:spcAft>
            </a:pPr>
            <a:r>
              <a:rPr lang="en-US" altLang="vi-VN" sz="2400">
                <a:solidFill>
                  <a:srgbClr val="FF00FF"/>
                </a:solidFill>
                <a:latin typeface="Times New Roman" panose="02020603050405020304" pitchFamily="18" charset="0"/>
              </a:rPr>
              <a:t>19/4/2008</a:t>
            </a:r>
          </a:p>
        </p:txBody>
      </p:sp>
      <p:sp>
        <p:nvSpPr>
          <p:cNvPr id="32777" name="Text Box 26">
            <a:extLst>
              <a:ext uri="{FF2B5EF4-FFF2-40B4-BE49-F238E27FC236}">
                <a16:creationId xmlns:a16="http://schemas.microsoft.com/office/drawing/2014/main" xmlns="" id="{CFB2C9C2-BE35-4C88-966C-8C1C3EB1C210}"/>
              </a:ext>
            </a:extLst>
          </p:cNvPr>
          <p:cNvSpPr txBox="1">
            <a:spLocks noChangeArrowheads="1"/>
          </p:cNvSpPr>
          <p:nvPr/>
        </p:nvSpPr>
        <p:spPr bwMode="auto">
          <a:xfrm>
            <a:off x="8458200" y="6262688"/>
            <a:ext cx="22098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50000"/>
              </a:spcBef>
              <a:spcAft>
                <a:spcPct val="0"/>
              </a:spcAft>
            </a:pPr>
            <a:r>
              <a:rPr lang="en-US" altLang="vi-VN" sz="2400">
                <a:solidFill>
                  <a:srgbClr val="FF00FF"/>
                </a:solidFill>
                <a:latin typeface="Times New Roman" panose="02020603050405020304" pitchFamily="18" charset="0"/>
              </a:rPr>
              <a:t>16/5/2012</a:t>
            </a:r>
          </a:p>
        </p:txBody>
      </p:sp>
      <p:sp>
        <p:nvSpPr>
          <p:cNvPr id="10" name="Up Arrow 9">
            <a:hlinkClick r:id="rId7" action="ppaction://hlinksldjump"/>
            <a:extLst>
              <a:ext uri="{FF2B5EF4-FFF2-40B4-BE49-F238E27FC236}">
                <a16:creationId xmlns:a16="http://schemas.microsoft.com/office/drawing/2014/main" xmlns="" id="{09C01333-7A8B-4E58-9E2B-1C065FC551B4}"/>
              </a:ext>
            </a:extLst>
          </p:cNvPr>
          <p:cNvSpPr/>
          <p:nvPr/>
        </p:nvSpPr>
        <p:spPr>
          <a:xfrm>
            <a:off x="9829800" y="6172200"/>
            <a:ext cx="762000" cy="533400"/>
          </a:xfrm>
          <a:prstGeom prst="upArrow">
            <a:avLst/>
          </a:prstGeom>
          <a:solidFill>
            <a:srgbClr val="44EEEE"/>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latin typeface="Calibri"/>
            </a:endParaRPr>
          </a:p>
        </p:txBody>
      </p:sp>
      <p:sp>
        <p:nvSpPr>
          <p:cNvPr id="2" name="Hình chữ nhật 1">
            <a:extLst>
              <a:ext uri="{FF2B5EF4-FFF2-40B4-BE49-F238E27FC236}">
                <a16:creationId xmlns:a16="http://schemas.microsoft.com/office/drawing/2014/main" xmlns="" id="{5E6D50F2-815F-4323-B262-91614BC9F2FE}"/>
              </a:ext>
            </a:extLst>
          </p:cNvPr>
          <p:cNvSpPr/>
          <p:nvPr/>
        </p:nvSpPr>
        <p:spPr>
          <a:xfrm>
            <a:off x="0" y="0"/>
            <a:ext cx="6477000" cy="3477875"/>
          </a:xfrm>
          <a:prstGeom prst="rect">
            <a:avLst/>
          </a:prstGeom>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eaLnBrk="1" fontAlgn="base" hangingPunct="1">
              <a:spcBef>
                <a:spcPct val="0"/>
              </a:spcBef>
              <a:spcAft>
                <a:spcPct val="0"/>
              </a:spcAft>
            </a:pPr>
            <a:r>
              <a:rPr lang="vi-VN" altLang="vi-VN" sz="2200" dirty="0">
                <a:solidFill>
                  <a:prstClr val="black"/>
                </a:solidFill>
                <a:latin typeface="+mj-lt"/>
              </a:rPr>
              <a:t>Vinasat-1 là một vệ tinh viễn thông địa tĩnh, sau khi phóng lên có thể cung cấp dịch vụ đường truyền vệ tinh để phát triển các dịch vụ ứng dụng như dịch vụ thoại, truyền hình, thông tin di động, truyền số liệu, </a:t>
            </a:r>
            <a:r>
              <a:rPr lang="vi-VN" altLang="vi-VN" sz="2200" dirty="0">
                <a:solidFill>
                  <a:prstClr val="black"/>
                </a:solidFill>
                <a:latin typeface="+mj-lt"/>
                <a:hlinkClick r:id="rId8" tooltip="Internet"/>
              </a:rPr>
              <a:t>Internet</a:t>
            </a:r>
            <a:r>
              <a:rPr lang="vi-VN" altLang="vi-VN" sz="2200" dirty="0">
                <a:solidFill>
                  <a:prstClr val="black"/>
                </a:solidFill>
                <a:latin typeface="+mj-lt"/>
              </a:rPr>
              <a:t>, các dịch vụ đào tạo và y tế từ xa, truyền tin cho ngư dân trên biển, dự báo thời tiết, đảm bảo an ninh quốc phòng... Đặc biệt cung cấp đường truyền thông tin cho các trường hợp khẩn cấp như thiên tai, bão lụt, đường truyền cho các vùng sâu, vùng xa, hải đảo mà các phương thức truyền dẫn khác khó vươn tới được.</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625687"/>
                                        </p:tgtEl>
                                        <p:attrNameLst>
                                          <p:attrName>style.visibility</p:attrName>
                                        </p:attrNameLst>
                                      </p:cBhvr>
                                      <p:to>
                                        <p:strVal val="visible"/>
                                      </p:to>
                                    </p:set>
                                    <p:animEffect transition="in" filter="box(in)">
                                      <p:cBhvr>
                                        <p:cTn id="7" dur="500"/>
                                        <p:tgtEl>
                                          <p:spTgt spid="62568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xit" presetSubtype="0" fill="hold" nodeType="clickEffect">
                                  <p:stCondLst>
                                    <p:cond delay="0"/>
                                  </p:stCondLst>
                                  <p:childTnLst>
                                    <p:set>
                                      <p:cBhvr>
                                        <p:cTn id="11" dur="1" fill="hold">
                                          <p:stCondLst>
                                            <p:cond delay="0"/>
                                          </p:stCondLst>
                                        </p:cTn>
                                        <p:tgtEl>
                                          <p:spTgt spid="41989"/>
                                        </p:tgtEl>
                                        <p:attrNameLst>
                                          <p:attrName>style.visibility</p:attrName>
                                        </p:attrNameLst>
                                      </p:cBhvr>
                                      <p:to>
                                        <p:strVal val="hidden"/>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2" presetClass="entr" presetSubtype="4" fill="hold" nodeType="clickEffect">
                                  <p:stCondLst>
                                    <p:cond delay="0"/>
                                  </p:stCondLst>
                                  <p:childTnLst>
                                    <p:set>
                                      <p:cBhvr>
                                        <p:cTn id="15" dur="1" fill="hold">
                                          <p:stCondLst>
                                            <p:cond delay="0"/>
                                          </p:stCondLst>
                                        </p:cTn>
                                        <p:tgtEl>
                                          <p:spTgt spid="2">
                                            <p:txEl>
                                              <p:pRg st="0" end="0"/>
                                            </p:txEl>
                                          </p:spTgt>
                                        </p:tgtEl>
                                        <p:attrNameLst>
                                          <p:attrName>style.visibility</p:attrName>
                                        </p:attrNameLst>
                                      </p:cBhvr>
                                      <p:to>
                                        <p:strVal val="visible"/>
                                      </p:to>
                                    </p:set>
                                    <p:anim calcmode="lin" valueType="num">
                                      <p:cBhvr additive="base">
                                        <p:cTn id="16"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568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80" name="Picture 8" descr="questionbig_w"/>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670800" y="234472"/>
            <a:ext cx="112776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4" name="Picture 2" descr="Káº¿t quáº£ hÃ¬nh áº£nh cho intern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8680" y="234472"/>
            <a:ext cx="4632960" cy="277823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82880" y="3603212"/>
            <a:ext cx="11879580" cy="3046988"/>
          </a:xfrm>
          <a:prstGeom prst="rect">
            <a:avLst/>
          </a:prstGeom>
        </p:spPr>
        <p:txBody>
          <a:bodyPr wrap="square">
            <a:spAutoFit/>
          </a:bodyPr>
          <a:lstStyle/>
          <a:p>
            <a:pPr algn="just">
              <a:tabLst>
                <a:tab pos="114300" algn="l"/>
                <a:tab pos="228600" algn="l"/>
                <a:tab pos="360045" algn="l"/>
                <a:tab pos="540385" algn="l"/>
                <a:tab pos="914400" algn="l"/>
              </a:tabLst>
            </a:pP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Tích</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cực</a:t>
            </a:r>
            <a:r>
              <a:rPr lang="en-US" sz="3200" b="1"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Liên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lạc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trao</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đổi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thông</a:t>
            </a:r>
            <a:r>
              <a:rPr lang="en-US" sz="3200" dirty="0">
                <a:latin typeface="Times New Roman" panose="02020603050405020304" pitchFamily="18" charset="0"/>
                <a:ea typeface="Times New Roman" panose="02020603050405020304" pitchFamily="18" charset="0"/>
              </a:rPr>
              <a:t> tin </a:t>
            </a:r>
            <a:r>
              <a:rPr lang="en-US" sz="3200" dirty="0" err="1">
                <a:latin typeface="Times New Roman" panose="02020603050405020304" pitchFamily="18" charset="0"/>
                <a:ea typeface="Times New Roman" panose="02020603050405020304" pitchFamily="18" charset="0"/>
              </a:rPr>
              <a:t>nhanh</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chóng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tìm</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kiếm</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thông</a:t>
            </a:r>
            <a:r>
              <a:rPr lang="en-US" sz="3200" dirty="0">
                <a:latin typeface="Times New Roman" panose="02020603050405020304" pitchFamily="18" charset="0"/>
                <a:ea typeface="Times New Roman" panose="02020603050405020304" pitchFamily="18" charset="0"/>
              </a:rPr>
              <a:t> tin, </a:t>
            </a:r>
            <a:r>
              <a:rPr lang="en-US" sz="3200" dirty="0" err="1">
                <a:latin typeface="Times New Roman" panose="02020603050405020304" pitchFamily="18" charset="0"/>
                <a:ea typeface="Times New Roman" panose="02020603050405020304" pitchFamily="18" charset="0"/>
              </a:rPr>
              <a:t>học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tập</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mở</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rộng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quan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hệ</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mọi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mặt</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với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thế</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giới</a:t>
            </a:r>
            <a:r>
              <a:rPr lang="en-US" sz="3200" dirty="0">
                <a:latin typeface="Times New Roman" panose="02020603050405020304" pitchFamily="18" charset="0"/>
                <a:ea typeface="Times New Roman" panose="02020603050405020304" pitchFamily="18" charset="0"/>
              </a:rPr>
              <a:t>…</a:t>
            </a:r>
          </a:p>
          <a:p>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Tiêu</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cực</a:t>
            </a:r>
            <a:r>
              <a:rPr lang="en-US" sz="3200" b="1"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Khó</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kiểm</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soát</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thông</a:t>
            </a:r>
            <a:r>
              <a:rPr lang="en-US" sz="3200" dirty="0">
                <a:latin typeface="Times New Roman" panose="02020603050405020304" pitchFamily="18" charset="0"/>
                <a:ea typeface="Times New Roman" panose="02020603050405020304" pitchFamily="18" charset="0"/>
              </a:rPr>
              <a:t> tin </a:t>
            </a:r>
            <a:r>
              <a:rPr lang="en-US" sz="3200" dirty="0" err="1">
                <a:latin typeface="Times New Roman" panose="02020603050405020304" pitchFamily="18" charset="0"/>
                <a:ea typeface="Times New Roman" panose="02020603050405020304" pitchFamily="18" charset="0"/>
              </a:rPr>
              <a:t>nên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một</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số</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thông</a:t>
            </a:r>
            <a:r>
              <a:rPr lang="en-US" sz="3200" dirty="0">
                <a:latin typeface="Times New Roman" panose="02020603050405020304" pitchFamily="18" charset="0"/>
                <a:ea typeface="Times New Roman" panose="02020603050405020304" pitchFamily="18" charset="0"/>
              </a:rPr>
              <a:t> tin </a:t>
            </a:r>
            <a:r>
              <a:rPr lang="en-US" sz="3200" dirty="0" err="1">
                <a:latin typeface="Times New Roman" panose="02020603050405020304" pitchFamily="18" charset="0"/>
                <a:ea typeface="Times New Roman" panose="02020603050405020304" pitchFamily="18" charset="0"/>
              </a:rPr>
              <a:t>ch</a:t>
            </a:r>
            <a:r>
              <a:rPr lang="vi-VN" sz="3200" dirty="0">
                <a:latin typeface="Times New Roman" panose="02020603050405020304" pitchFamily="18" charset="0"/>
                <a:ea typeface="Times New Roman" panose="02020603050405020304" pitchFamily="18" charset="0"/>
              </a:rPr>
              <a:t>ư</a:t>
            </a:r>
            <a:r>
              <a:rPr lang="en-US" sz="3200" dirty="0">
                <a:latin typeface="Times New Roman" panose="02020603050405020304" pitchFamily="18" charset="0"/>
                <a:ea typeface="Times New Roman" panose="02020603050405020304" pitchFamily="18" charset="0"/>
              </a:rPr>
              <a:t>a </a:t>
            </a:r>
            <a:r>
              <a:rPr lang="en-US" sz="3200" dirty="0" err="1">
                <a:latin typeface="Times New Roman" panose="02020603050405020304" pitchFamily="18" charset="0"/>
                <a:ea typeface="Times New Roman" panose="02020603050405020304" pitchFamily="18" charset="0"/>
              </a:rPr>
              <a:t>chính</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xác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hình</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ảnh</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bạo</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lực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nguy</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hại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đối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với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mọi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lứa</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tuổi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hội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chứng</a:t>
            </a:r>
            <a:r>
              <a:rPr lang="en-US" sz="3200" dirty="0">
                <a:latin typeface="Times New Roman" panose="02020603050405020304" pitchFamily="18" charset="0"/>
                <a:ea typeface="Times New Roman" panose="02020603050405020304" pitchFamily="18" charset="0"/>
              </a:rPr>
              <a:t> </a:t>
            </a:r>
            <a:r>
              <a:rPr lang="en-US" sz="3200" b="1" i="1" dirty="0" err="1">
                <a:latin typeface="Times New Roman" panose="02020603050405020304" pitchFamily="18" charset="0"/>
                <a:ea typeface="Times New Roman" panose="02020603050405020304" pitchFamily="18" charset="0"/>
              </a:rPr>
              <a:t>nghiện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điện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thoại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đặc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biệt</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là</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các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điện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thoại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thông</a:t>
            </a:r>
            <a:r>
              <a:rPr lang="en-US" sz="3200" dirty="0">
                <a:latin typeface="Times New Roman" panose="02020603050405020304" pitchFamily="18" charset="0"/>
                <a:ea typeface="Times New Roman" panose="02020603050405020304" pitchFamily="18" charset="0"/>
              </a:rPr>
              <a:t> minh, </a:t>
            </a:r>
            <a:r>
              <a:rPr lang="en-US" sz="3200" dirty="0" err="1">
                <a:latin typeface="Times New Roman" panose="02020603050405020304" pitchFamily="18" charset="0"/>
                <a:cs typeface="Times New Roman" panose="02020603050405020304" pitchFamily="18" charset="0"/>
              </a:rPr>
              <a:t>có</a:t>
            </a:r>
            <a:r>
              <a:rPr lang="vi-VN" sz="3200" dirty="0">
                <a:latin typeface="Times New Roman" panose="02020603050405020304" pitchFamily="18" charset="0"/>
                <a:cs typeface="Times New Roman" panose="02020603050405020304" pitchFamily="18" charset="0"/>
              </a:rPr>
              <a:t> nhiều người bị cuốn vào các trò chơi trực tuyế</a:t>
            </a:r>
            <a:r>
              <a:rPr lang="en-US" sz="3200" dirty="0">
                <a:latin typeface="Times New Roman" panose="02020603050405020304" pitchFamily="18" charset="0"/>
                <a:cs typeface="Times New Roman" panose="02020603050405020304" pitchFamily="18" charset="0"/>
              </a:rPr>
              <a:t>n </a:t>
            </a:r>
            <a:r>
              <a:rPr lang="en-US" sz="3200" dirty="0" err="1">
                <a:latin typeface="Times New Roman" panose="02020603050405020304" pitchFamily="18" charset="0"/>
                <a:ea typeface="Times New Roman" panose="02020603050405020304" pitchFamily="18" charset="0"/>
              </a:rPr>
              <a:t>nhất</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là</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học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sinh</a:t>
            </a:r>
            <a:r>
              <a:rPr lang="en-US" sz="3200" dirty="0">
                <a:latin typeface="Times New Roman" panose="02020603050405020304" pitchFamily="18" charset="0"/>
                <a:ea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p:txBody>
      </p:sp>
      <p:sp>
        <p:nvSpPr>
          <p:cNvPr id="2" name="TextBox 1"/>
          <p:cNvSpPr txBox="1"/>
          <p:nvPr/>
        </p:nvSpPr>
        <p:spPr>
          <a:xfrm>
            <a:off x="5770880" y="1229360"/>
            <a:ext cx="6055360" cy="1384995"/>
          </a:xfrm>
          <a:prstGeom prst="rect">
            <a:avLst/>
          </a:prstGeom>
          <a:noFill/>
        </p:spPr>
        <p:txBody>
          <a:bodyPr wrap="square" rtlCol="0">
            <a:spAutoFit/>
          </a:bodyPr>
          <a:lstStyle/>
          <a:p>
            <a:r>
              <a:rPr lang="nl-NL" sz="2800" b="1" i="1" dirty="0">
                <a:latin typeface="Times New Roman" panose="02020603050405020304" pitchFamily="18" charset="0"/>
                <a:cs typeface="Times New Roman" panose="02020603050405020304" pitchFamily="18" charset="0"/>
              </a:rPr>
              <a:t>Việc phát triển dịch vụ điện thoại, mạng Internet tác động như thế nào đến đời sống kinh tế -  xã hội nước ta?</a:t>
            </a:r>
            <a:r>
              <a:rPr lang="nl-NL" sz="2800" i="1" dirty="0">
                <a:latin typeface="Times New Roman" panose="02020603050405020304" pitchFamily="18" charset="0"/>
                <a:cs typeface="Times New Roman" panose="02020603050405020304" pitchFamily="18" charset="0"/>
              </a:rPr>
              <a:t> </a:t>
            </a:r>
            <a:endParaRPr lang="en-US" sz="2800" dirty="0"/>
          </a:p>
        </p:txBody>
      </p:sp>
    </p:spTree>
    <p:extLst>
      <p:ext uri="{BB962C8B-B14F-4D97-AF65-F5344CB8AC3E}">
        <p14:creationId xmlns:p14="http://schemas.microsoft.com/office/powerpoint/2010/main" val="2385522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hỗ dành sẵn cho Ngày tháng 3">
            <a:extLst>
              <a:ext uri="{FF2B5EF4-FFF2-40B4-BE49-F238E27FC236}">
                <a16:creationId xmlns:a16="http://schemas.microsoft.com/office/drawing/2014/main" xmlns="" id="{BB22CACD-68D0-4EE8-A26F-EC3626B10FDE}"/>
              </a:ext>
            </a:extLst>
          </p:cNvPr>
          <p:cNvSpPr>
            <a:spLocks noGrp="1"/>
          </p:cNvSpPr>
          <p:nvPr>
            <p:ph type="dt" sz="half" idx="10"/>
          </p:nvPr>
        </p:nvSpPr>
        <p:spPr/>
        <p:txBody>
          <a:bodyPr/>
          <a:lstStyle/>
          <a:p>
            <a:pPr>
              <a:defRPr/>
            </a:pPr>
            <a:fld id="{03D3CD3C-345B-4E72-918E-0F2D8E02A7BA}" type="datetime1">
              <a:rPr lang="vi-VN">
                <a:solidFill>
                  <a:prstClr val="black">
                    <a:tint val="75000"/>
                  </a:prstClr>
                </a:solidFill>
                <a:latin typeface="Arial" panose="020B0604020202020204" pitchFamily="34" charset="0"/>
              </a:rPr>
              <a:pPr>
                <a:defRPr/>
              </a:pPr>
              <a:t>19/10/2021</a:t>
            </a:fld>
            <a:endParaRPr lang="vi-VN">
              <a:solidFill>
                <a:prstClr val="black">
                  <a:tint val="75000"/>
                </a:prstClr>
              </a:solidFill>
              <a:latin typeface="Arial" panose="020B0604020202020204" pitchFamily="34" charset="0"/>
            </a:endParaRPr>
          </a:p>
        </p:txBody>
      </p:sp>
      <p:sp>
        <p:nvSpPr>
          <p:cNvPr id="9" name="Chỗ dành sẵn cho Chân trang 4">
            <a:extLst>
              <a:ext uri="{FF2B5EF4-FFF2-40B4-BE49-F238E27FC236}">
                <a16:creationId xmlns:a16="http://schemas.microsoft.com/office/drawing/2014/main" xmlns="" id="{1511A3EF-5DCD-44B0-B7DC-1875BA4C6424}"/>
              </a:ext>
            </a:extLst>
          </p:cNvPr>
          <p:cNvSpPr>
            <a:spLocks noGrp="1"/>
          </p:cNvSpPr>
          <p:nvPr>
            <p:ph type="ftr" sz="quarter" idx="11"/>
          </p:nvPr>
        </p:nvSpPr>
        <p:spPr/>
        <p:txBody>
          <a:bodyPr/>
          <a:lstStyle/>
          <a:p>
            <a:pPr fontAlgn="base">
              <a:spcBef>
                <a:spcPct val="0"/>
              </a:spcBef>
              <a:spcAft>
                <a:spcPct val="0"/>
              </a:spcAft>
            </a:pPr>
            <a:r>
              <a:rPr lang="en-US" altLang="vi-VN">
                <a:latin typeface="Arial" panose="020B0604020202020204" pitchFamily="34" charset="0"/>
                <a:cs typeface="Arial" panose="020B0604020202020204" pitchFamily="34" charset="0"/>
              </a:rPr>
              <a:t>Phạm Xuân An- THCS Hưng Thành - VĨnh Lợi - Bạc Liêu</a:t>
            </a:r>
          </a:p>
        </p:txBody>
      </p:sp>
      <p:sp>
        <p:nvSpPr>
          <p:cNvPr id="10" name="Chỗ dành sẵn cho Số hiệu Bản chiếu 5">
            <a:extLst>
              <a:ext uri="{FF2B5EF4-FFF2-40B4-BE49-F238E27FC236}">
                <a16:creationId xmlns:a16="http://schemas.microsoft.com/office/drawing/2014/main" xmlns="" id="{82D8CDBA-00B4-4CF2-9B09-56B6A29DF5E7}"/>
              </a:ext>
            </a:extLst>
          </p:cNvPr>
          <p:cNvSpPr>
            <a:spLocks noGrp="1"/>
          </p:cNvSpPr>
          <p:nvPr>
            <p:ph type="sldNum" sz="quarter" idx="12"/>
          </p:nvPr>
        </p:nvSpPr>
        <p:spPr/>
        <p:txBody>
          <a:bodyPr/>
          <a:lstStyle/>
          <a:p>
            <a:pPr fontAlgn="base">
              <a:spcBef>
                <a:spcPct val="0"/>
              </a:spcBef>
              <a:spcAft>
                <a:spcPct val="0"/>
              </a:spcAft>
            </a:pPr>
            <a:fld id="{AAAF741A-9DA9-4BB5-987D-FC89AD8BB164}" type="slidenum">
              <a:rPr lang="vi-VN" altLang="vi-VN">
                <a:latin typeface="Arial" panose="020B0604020202020204" pitchFamily="34" charset="0"/>
                <a:cs typeface="Arial" panose="020B0604020202020204" pitchFamily="34" charset="0"/>
              </a:rPr>
              <a:pPr fontAlgn="base">
                <a:spcBef>
                  <a:spcPct val="0"/>
                </a:spcBef>
                <a:spcAft>
                  <a:spcPct val="0"/>
                </a:spcAft>
              </a:pPr>
              <a:t>43</a:t>
            </a:fld>
            <a:endParaRPr lang="vi-VN" altLang="vi-VN">
              <a:latin typeface="Arial" panose="020B0604020202020204" pitchFamily="34" charset="0"/>
              <a:cs typeface="Arial" panose="020B0604020202020204" pitchFamily="34" charset="0"/>
            </a:endParaRPr>
          </a:p>
        </p:txBody>
      </p:sp>
      <p:pic>
        <p:nvPicPr>
          <p:cNvPr id="38914" name="Picture 4" descr="cai-nghien-game">
            <a:extLst>
              <a:ext uri="{FF2B5EF4-FFF2-40B4-BE49-F238E27FC236}">
                <a16:creationId xmlns:a16="http://schemas.microsoft.com/office/drawing/2014/main" xmlns="" id="{96259B53-E6C5-4154-8C54-A4FE4F5BA5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3505200"/>
            <a:ext cx="46482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5" name="Picture 17" descr="1300081465_1046">
            <a:extLst>
              <a:ext uri="{FF2B5EF4-FFF2-40B4-BE49-F238E27FC236}">
                <a16:creationId xmlns:a16="http://schemas.microsoft.com/office/drawing/2014/main" xmlns="" id="{904132A7-321D-4D0A-8637-7C9FCE22BAC3}"/>
              </a:ext>
            </a:extLst>
          </p:cNvPr>
          <p:cNvPicPr>
            <a:picLocks noChangeAspect="1" noChangeArrowheads="1"/>
          </p:cNvPicPr>
          <p:nvPr/>
        </p:nvPicPr>
        <p:blipFill>
          <a:blip r:embed="rId4">
            <a:lum bright="18000"/>
            <a:extLst>
              <a:ext uri="{28A0092B-C50C-407E-A947-70E740481C1C}">
                <a14:useLocalDpi xmlns:a14="http://schemas.microsoft.com/office/drawing/2010/main" val="0"/>
              </a:ext>
            </a:extLst>
          </a:blip>
          <a:srcRect/>
          <a:stretch>
            <a:fillRect/>
          </a:stretch>
        </p:blipFill>
        <p:spPr bwMode="auto">
          <a:xfrm>
            <a:off x="6019800" y="0"/>
            <a:ext cx="46482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6" name="Picture 22" descr="game2">
            <a:extLst>
              <a:ext uri="{FF2B5EF4-FFF2-40B4-BE49-F238E27FC236}">
                <a16:creationId xmlns:a16="http://schemas.microsoft.com/office/drawing/2014/main" xmlns="" id="{E5AF7A17-607D-44CF-9411-03D334E2F382}"/>
              </a:ext>
            </a:extLst>
          </p:cNvPr>
          <p:cNvPicPr>
            <a:picLocks noChangeAspect="1" noChangeArrowheads="1"/>
          </p:cNvPicPr>
          <p:nvPr/>
        </p:nvPicPr>
        <p:blipFill>
          <a:blip r:embed="rId5">
            <a:lum bright="18000"/>
            <a:extLst>
              <a:ext uri="{28A0092B-C50C-407E-A947-70E740481C1C}">
                <a14:useLocalDpi xmlns:a14="http://schemas.microsoft.com/office/drawing/2010/main" val="0"/>
              </a:ext>
            </a:extLst>
          </a:blip>
          <a:srcRect/>
          <a:stretch>
            <a:fillRect/>
          </a:stretch>
        </p:blipFill>
        <p:spPr bwMode="auto">
          <a:xfrm>
            <a:off x="1524000" y="0"/>
            <a:ext cx="44196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7" name="Picture 25" descr="1735128313-1-300110auE1">
            <a:extLst>
              <a:ext uri="{FF2B5EF4-FFF2-40B4-BE49-F238E27FC236}">
                <a16:creationId xmlns:a16="http://schemas.microsoft.com/office/drawing/2014/main" xmlns="" id="{C5613616-7FB8-4423-AE85-FF422B10D66D}"/>
              </a:ext>
            </a:extLst>
          </p:cNvPr>
          <p:cNvPicPr>
            <a:picLocks noChangeAspect="1" noChangeArrowheads="1"/>
          </p:cNvPicPr>
          <p:nvPr/>
        </p:nvPicPr>
        <p:blipFill>
          <a:blip r:embed="rId6">
            <a:lum bright="6000"/>
            <a:extLst>
              <a:ext uri="{28A0092B-C50C-407E-A947-70E740481C1C}">
                <a14:useLocalDpi xmlns:a14="http://schemas.microsoft.com/office/drawing/2010/main" val="0"/>
              </a:ext>
            </a:extLst>
          </a:blip>
          <a:srcRect/>
          <a:stretch>
            <a:fillRect/>
          </a:stretch>
        </p:blipFill>
        <p:spPr bwMode="auto">
          <a:xfrm>
            <a:off x="1524000" y="3505200"/>
            <a:ext cx="44196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8" name="Text Box 26">
            <a:extLst>
              <a:ext uri="{FF2B5EF4-FFF2-40B4-BE49-F238E27FC236}">
                <a16:creationId xmlns:a16="http://schemas.microsoft.com/office/drawing/2014/main" xmlns="" id="{01FB97E2-3EA6-4AFD-9D41-EBF2D0E9080E}"/>
              </a:ext>
            </a:extLst>
          </p:cNvPr>
          <p:cNvSpPr txBox="1">
            <a:spLocks noChangeArrowheads="1"/>
          </p:cNvSpPr>
          <p:nvPr/>
        </p:nvSpPr>
        <p:spPr bwMode="auto">
          <a:xfrm>
            <a:off x="1981200" y="3124200"/>
            <a:ext cx="7848600" cy="5794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50000"/>
              </a:spcBef>
              <a:spcAft>
                <a:spcPct val="0"/>
              </a:spcAft>
            </a:pPr>
            <a:r>
              <a:rPr lang="en-US" altLang="vi-VN" sz="3200">
                <a:solidFill>
                  <a:srgbClr val="0000FF"/>
                </a:solidFill>
                <a:latin typeface="Times New Roman" panose="02020603050405020304" pitchFamily="18" charset="0"/>
              </a:rPr>
              <a:t> CHƠI GAME ĐỦ LỨA TUÔI, Ở KHẮP NƠI</a:t>
            </a:r>
          </a:p>
        </p:txBody>
      </p:sp>
      <p:sp>
        <p:nvSpPr>
          <p:cNvPr id="7" name="Up Arrow 6">
            <a:hlinkClick r:id="rId7" action="ppaction://hlinksldjump"/>
            <a:extLst>
              <a:ext uri="{FF2B5EF4-FFF2-40B4-BE49-F238E27FC236}">
                <a16:creationId xmlns:a16="http://schemas.microsoft.com/office/drawing/2014/main" xmlns="" id="{7BBE0539-A402-4315-A55F-95BB5E7E4E76}"/>
              </a:ext>
            </a:extLst>
          </p:cNvPr>
          <p:cNvSpPr/>
          <p:nvPr/>
        </p:nvSpPr>
        <p:spPr>
          <a:xfrm>
            <a:off x="9829800" y="6172200"/>
            <a:ext cx="762000" cy="533400"/>
          </a:xfrm>
          <a:prstGeom prst="upArrow">
            <a:avLst/>
          </a:prstGeom>
          <a:solidFill>
            <a:srgbClr val="44EEEE"/>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latin typeface="Calibri"/>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hỗ dành sẵn cho Ngày tháng 3">
            <a:extLst>
              <a:ext uri="{FF2B5EF4-FFF2-40B4-BE49-F238E27FC236}">
                <a16:creationId xmlns:a16="http://schemas.microsoft.com/office/drawing/2014/main" xmlns="" id="{589F4E7C-7D08-4F4A-A0F8-D7885150460D}"/>
              </a:ext>
            </a:extLst>
          </p:cNvPr>
          <p:cNvSpPr>
            <a:spLocks noGrp="1"/>
          </p:cNvSpPr>
          <p:nvPr>
            <p:ph type="dt" sz="half" idx="10"/>
          </p:nvPr>
        </p:nvSpPr>
        <p:spPr/>
        <p:txBody>
          <a:bodyPr/>
          <a:lstStyle/>
          <a:p>
            <a:pPr>
              <a:defRPr/>
            </a:pPr>
            <a:fld id="{780D4A41-2609-4A2C-BD4B-4F227E87C937}" type="datetime1">
              <a:rPr lang="vi-VN">
                <a:solidFill>
                  <a:prstClr val="black">
                    <a:tint val="75000"/>
                  </a:prstClr>
                </a:solidFill>
                <a:latin typeface="Arial" panose="020B0604020202020204" pitchFamily="34" charset="0"/>
              </a:rPr>
              <a:pPr>
                <a:defRPr/>
              </a:pPr>
              <a:t>19/10/2021</a:t>
            </a:fld>
            <a:endParaRPr lang="vi-VN">
              <a:solidFill>
                <a:prstClr val="black">
                  <a:tint val="75000"/>
                </a:prstClr>
              </a:solidFill>
              <a:latin typeface="Arial" panose="020B0604020202020204" pitchFamily="34" charset="0"/>
            </a:endParaRPr>
          </a:p>
        </p:txBody>
      </p:sp>
      <p:sp>
        <p:nvSpPr>
          <p:cNvPr id="9" name="Chỗ dành sẵn cho Chân trang 4">
            <a:extLst>
              <a:ext uri="{FF2B5EF4-FFF2-40B4-BE49-F238E27FC236}">
                <a16:creationId xmlns:a16="http://schemas.microsoft.com/office/drawing/2014/main" xmlns="" id="{DC2539F6-2069-4FE5-AD83-EFAA9BB3AF1D}"/>
              </a:ext>
            </a:extLst>
          </p:cNvPr>
          <p:cNvSpPr>
            <a:spLocks noGrp="1"/>
          </p:cNvSpPr>
          <p:nvPr>
            <p:ph type="ftr" sz="quarter" idx="11"/>
          </p:nvPr>
        </p:nvSpPr>
        <p:spPr/>
        <p:txBody>
          <a:bodyPr/>
          <a:lstStyle/>
          <a:p>
            <a:pPr fontAlgn="base">
              <a:spcBef>
                <a:spcPct val="0"/>
              </a:spcBef>
              <a:spcAft>
                <a:spcPct val="0"/>
              </a:spcAft>
            </a:pPr>
            <a:r>
              <a:rPr lang="en-US" altLang="vi-VN">
                <a:latin typeface="Arial" panose="020B0604020202020204" pitchFamily="34" charset="0"/>
                <a:cs typeface="Arial" panose="020B0604020202020204" pitchFamily="34" charset="0"/>
              </a:rPr>
              <a:t>Phạm Xuân An- THCS Hưng Thành - VĨnh Lợi - Bạc Liêu</a:t>
            </a:r>
          </a:p>
        </p:txBody>
      </p:sp>
      <p:sp>
        <p:nvSpPr>
          <p:cNvPr id="10" name="Chỗ dành sẵn cho Số hiệu Bản chiếu 5">
            <a:extLst>
              <a:ext uri="{FF2B5EF4-FFF2-40B4-BE49-F238E27FC236}">
                <a16:creationId xmlns:a16="http://schemas.microsoft.com/office/drawing/2014/main" xmlns="" id="{FF33DB1C-DE5F-4FB6-9F6C-46178BA2466D}"/>
              </a:ext>
            </a:extLst>
          </p:cNvPr>
          <p:cNvSpPr>
            <a:spLocks noGrp="1"/>
          </p:cNvSpPr>
          <p:nvPr>
            <p:ph type="sldNum" sz="quarter" idx="12"/>
          </p:nvPr>
        </p:nvSpPr>
        <p:spPr/>
        <p:txBody>
          <a:bodyPr/>
          <a:lstStyle/>
          <a:p>
            <a:pPr fontAlgn="base">
              <a:spcBef>
                <a:spcPct val="0"/>
              </a:spcBef>
              <a:spcAft>
                <a:spcPct val="0"/>
              </a:spcAft>
            </a:pPr>
            <a:fld id="{87882772-140D-490C-AAE5-339C579E479A}" type="slidenum">
              <a:rPr lang="vi-VN" altLang="vi-VN">
                <a:latin typeface="Arial" panose="020B0604020202020204" pitchFamily="34" charset="0"/>
                <a:cs typeface="Arial" panose="020B0604020202020204" pitchFamily="34" charset="0"/>
              </a:rPr>
              <a:pPr fontAlgn="base">
                <a:spcBef>
                  <a:spcPct val="0"/>
                </a:spcBef>
                <a:spcAft>
                  <a:spcPct val="0"/>
                </a:spcAft>
              </a:pPr>
              <a:t>44</a:t>
            </a:fld>
            <a:endParaRPr lang="vi-VN" altLang="vi-VN">
              <a:latin typeface="Arial" panose="020B0604020202020204" pitchFamily="34" charset="0"/>
              <a:cs typeface="Arial" panose="020B0604020202020204" pitchFamily="34" charset="0"/>
            </a:endParaRPr>
          </a:p>
        </p:txBody>
      </p:sp>
      <p:pic>
        <p:nvPicPr>
          <p:cNvPr id="39938" name="Picture 2" descr="hocsinhdungDTDD[1]">
            <a:extLst>
              <a:ext uri="{FF2B5EF4-FFF2-40B4-BE49-F238E27FC236}">
                <a16:creationId xmlns:a16="http://schemas.microsoft.com/office/drawing/2014/main" xmlns="" id="{1BD23373-6D87-4B2B-BEC6-A7A21BE6D2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44958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39" name="Picture 9" descr="ImageView">
            <a:extLst>
              <a:ext uri="{FF2B5EF4-FFF2-40B4-BE49-F238E27FC236}">
                <a16:creationId xmlns:a16="http://schemas.microsoft.com/office/drawing/2014/main" xmlns="" id="{BF9360A4-99D2-4357-92C1-8CE240E44F79}"/>
              </a:ext>
            </a:extLst>
          </p:cNvPr>
          <p:cNvPicPr>
            <a:picLocks noChangeAspect="1" noChangeArrowheads="1"/>
          </p:cNvPicPr>
          <p:nvPr/>
        </p:nvPicPr>
        <p:blipFill>
          <a:blip r:embed="rId4">
            <a:lum bright="6000"/>
            <a:extLst>
              <a:ext uri="{28A0092B-C50C-407E-A947-70E740481C1C}">
                <a14:useLocalDpi xmlns:a14="http://schemas.microsoft.com/office/drawing/2010/main" val="0"/>
              </a:ext>
            </a:extLst>
          </a:blip>
          <a:srcRect/>
          <a:stretch>
            <a:fillRect/>
          </a:stretch>
        </p:blipFill>
        <p:spPr bwMode="auto">
          <a:xfrm>
            <a:off x="1524000" y="3590925"/>
            <a:ext cx="44958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0" name="Picture 11" descr="laixe1">
            <a:extLst>
              <a:ext uri="{FF2B5EF4-FFF2-40B4-BE49-F238E27FC236}">
                <a16:creationId xmlns:a16="http://schemas.microsoft.com/office/drawing/2014/main" xmlns="" id="{FFF18394-1E72-43C2-A78A-264811E1BF66}"/>
              </a:ext>
            </a:extLst>
          </p:cNvPr>
          <p:cNvPicPr>
            <a:picLocks noChangeAspect="1" noChangeArrowheads="1"/>
          </p:cNvPicPr>
          <p:nvPr/>
        </p:nvPicPr>
        <p:blipFill>
          <a:blip r:embed="rId5">
            <a:lum bright="6000"/>
            <a:extLst>
              <a:ext uri="{28A0092B-C50C-407E-A947-70E740481C1C}">
                <a14:useLocalDpi xmlns:a14="http://schemas.microsoft.com/office/drawing/2010/main" val="0"/>
              </a:ext>
            </a:extLst>
          </a:blip>
          <a:srcRect/>
          <a:stretch>
            <a:fillRect/>
          </a:stretch>
        </p:blipFill>
        <p:spPr bwMode="auto">
          <a:xfrm>
            <a:off x="6096000" y="0"/>
            <a:ext cx="45720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1" name="Picture 14" descr="autopro-nghe-dien-thoai-tram-xang-1_e3582">
            <a:extLst>
              <a:ext uri="{FF2B5EF4-FFF2-40B4-BE49-F238E27FC236}">
                <a16:creationId xmlns:a16="http://schemas.microsoft.com/office/drawing/2014/main" xmlns="" id="{918120A1-62A6-4D34-8A69-F9775E6A4C1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0" y="3581400"/>
            <a:ext cx="45720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2" name="Text Box 15">
            <a:extLst>
              <a:ext uri="{FF2B5EF4-FFF2-40B4-BE49-F238E27FC236}">
                <a16:creationId xmlns:a16="http://schemas.microsoft.com/office/drawing/2014/main" xmlns="" id="{9837D52D-699D-4ED6-AE17-DDE31C2AD7F9}"/>
              </a:ext>
            </a:extLst>
          </p:cNvPr>
          <p:cNvSpPr txBox="1">
            <a:spLocks noChangeArrowheads="1"/>
          </p:cNvSpPr>
          <p:nvPr/>
        </p:nvSpPr>
        <p:spPr bwMode="auto">
          <a:xfrm>
            <a:off x="2667000" y="3124201"/>
            <a:ext cx="5562600"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50000"/>
              </a:spcBef>
              <a:spcAft>
                <a:spcPct val="0"/>
              </a:spcAft>
            </a:pPr>
            <a:r>
              <a:rPr lang="en-US" altLang="vi-VN" sz="2400">
                <a:solidFill>
                  <a:srgbClr val="0000FF"/>
                </a:solidFill>
                <a:latin typeface="Times New Roman" panose="02020603050405020304" pitchFamily="18" charset="0"/>
              </a:rPr>
              <a:t>SỬ DỤNG ĐIỆN THOẠI KHÔNG ĐÚNG </a:t>
            </a:r>
          </a:p>
        </p:txBody>
      </p:sp>
      <p:sp>
        <p:nvSpPr>
          <p:cNvPr id="7" name="Up Arrow 6">
            <a:hlinkClick r:id="rId7" action="ppaction://hlinksldjump"/>
            <a:extLst>
              <a:ext uri="{FF2B5EF4-FFF2-40B4-BE49-F238E27FC236}">
                <a16:creationId xmlns:a16="http://schemas.microsoft.com/office/drawing/2014/main" xmlns="" id="{06903921-23AE-4F1E-A6DD-93DEBB83B17E}"/>
              </a:ext>
            </a:extLst>
          </p:cNvPr>
          <p:cNvSpPr/>
          <p:nvPr/>
        </p:nvSpPr>
        <p:spPr>
          <a:xfrm>
            <a:off x="9829800" y="6172200"/>
            <a:ext cx="762000" cy="533400"/>
          </a:xfrm>
          <a:prstGeom prst="upArrow">
            <a:avLst/>
          </a:prstGeom>
          <a:solidFill>
            <a:srgbClr val="44EEEE"/>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latin typeface="Calibri"/>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6DFD58D5-49B8-4C12-AD22-A9D5BA2B432B}"/>
              </a:ext>
            </a:extLst>
          </p:cNvPr>
          <p:cNvSpPr txBox="1"/>
          <p:nvPr/>
        </p:nvSpPr>
        <p:spPr>
          <a:xfrm>
            <a:off x="318052" y="980661"/>
            <a:ext cx="11039061" cy="3416320"/>
          </a:xfrm>
          <a:prstGeom prst="rect">
            <a:avLst/>
          </a:prstGeom>
          <a:noFill/>
        </p:spPr>
        <p:txBody>
          <a:bodyPr wrap="square">
            <a:spAutoFit/>
          </a:bodyPr>
          <a:lstStyle/>
          <a:p>
            <a:pPr algn="just">
              <a:spcBef>
                <a:spcPts val="600"/>
              </a:spcBef>
              <a:spcAft>
                <a:spcPts val="600"/>
              </a:spcAft>
              <a:tabLst>
                <a:tab pos="180340" algn="l"/>
                <a:tab pos="450215" algn="l"/>
              </a:tabLst>
            </a:pPr>
            <a:r>
              <a:rPr lang="en-US" sz="2800" b="1">
                <a:effectLst/>
                <a:latin typeface="Times New Roman" panose="02020603050405020304" pitchFamily="18" charset="0"/>
                <a:ea typeface="Calibri" panose="020F0502020204030204" pitchFamily="34" charset="0"/>
              </a:rPr>
              <a:t>- Bưu chính có những bước phát triển mạnh mẽ : mạng bưu cục không ngừng mở rộng và nâng cấp, nhiều dịch vụ mới với chất lượng cao ra đời.</a:t>
            </a:r>
            <a:endParaRPr lang="en-US" sz="2800">
              <a:effectLst/>
              <a:latin typeface="Times New Roman" panose="02020603050405020304" pitchFamily="18" charset="0"/>
              <a:ea typeface="Calibri" panose="020F0502020204030204" pitchFamily="34" charset="0"/>
            </a:endParaRPr>
          </a:p>
          <a:p>
            <a:pPr algn="just">
              <a:spcBef>
                <a:spcPts val="600"/>
              </a:spcBef>
              <a:spcAft>
                <a:spcPts val="600"/>
              </a:spcAft>
              <a:tabLst>
                <a:tab pos="180340" algn="l"/>
                <a:tab pos="450215" algn="l"/>
              </a:tabLst>
            </a:pPr>
            <a:r>
              <a:rPr lang="en-US" sz="2800" b="1">
                <a:effectLst/>
                <a:latin typeface="Times New Roman" panose="02020603050405020304" pitchFamily="18" charset="0"/>
                <a:ea typeface="Calibri" panose="020F0502020204030204" pitchFamily="34" charset="0"/>
              </a:rPr>
              <a:t>- Viễn thông phát triển nhanh và hiện đại: tốc độ phát triển điện thoại đứng thứ 2 thế giới</a:t>
            </a:r>
            <a:r>
              <a:rPr lang="en-US" sz="2800" b="1">
                <a:latin typeface="Times New Roman" panose="02020603050405020304" pitchFamily="18" charset="0"/>
                <a:ea typeface="Calibri" panose="020F0502020204030204" pitchFamily="34" charset="0"/>
              </a:rPr>
              <a:t> ( có </a:t>
            </a:r>
            <a:r>
              <a:rPr lang="en-US" sz="2800" b="1">
                <a:solidFill>
                  <a:srgbClr val="FF0000"/>
                </a:solidFill>
                <a:latin typeface="Times New Roman" panose="02020603050405020304" pitchFamily="18" charset="0"/>
                <a:ea typeface="Calibri" panose="020F0502020204030204" pitchFamily="34" charset="0"/>
              </a:rPr>
              <a:t>sáu </a:t>
            </a:r>
            <a:r>
              <a:rPr lang="en-US" sz="2800" b="1">
                <a:latin typeface="Times New Roman" panose="02020603050405020304" pitchFamily="18" charset="0"/>
                <a:ea typeface="Calibri" panose="020F0502020204030204" pitchFamily="34" charset="0"/>
              </a:rPr>
              <a:t>trạm thông tin vệ tinh, </a:t>
            </a:r>
            <a:r>
              <a:rPr lang="en-US" sz="2800" b="1">
                <a:solidFill>
                  <a:srgbClr val="FF0000"/>
                </a:solidFill>
                <a:latin typeface="Times New Roman" panose="02020603050405020304" pitchFamily="18" charset="0"/>
                <a:ea typeface="Calibri" panose="020F0502020204030204" pitchFamily="34" charset="0"/>
              </a:rPr>
              <a:t>ba</a:t>
            </a:r>
            <a:r>
              <a:rPr lang="en-US" sz="2800" b="1">
                <a:latin typeface="Times New Roman" panose="02020603050405020304" pitchFamily="18" charset="0"/>
                <a:ea typeface="Calibri" panose="020F0502020204030204" pitchFamily="34" charset="0"/>
              </a:rPr>
              <a:t> tuyến cáp quang biển quốc tế ).</a:t>
            </a:r>
            <a:endParaRPr lang="en-US" sz="2800" b="1">
              <a:effectLst/>
              <a:latin typeface="Times New Roman" panose="02020603050405020304" pitchFamily="18" charset="0"/>
              <a:ea typeface="Calibri" panose="020F0502020204030204" pitchFamily="34" charset="0"/>
            </a:endParaRPr>
          </a:p>
          <a:p>
            <a:pPr algn="just">
              <a:spcBef>
                <a:spcPts val="600"/>
              </a:spcBef>
              <a:spcAft>
                <a:spcPts val="600"/>
              </a:spcAft>
              <a:tabLst>
                <a:tab pos="180340" algn="l"/>
                <a:tab pos="450215" algn="l"/>
              </a:tabLst>
            </a:pPr>
            <a:endParaRPr lang="en-US" sz="2800">
              <a:effectLst/>
              <a:latin typeface="Times New Roman" panose="02020603050405020304" pitchFamily="18" charset="0"/>
              <a:ea typeface="Calibri" panose="020F0502020204030204" pitchFamily="34" charset="0"/>
            </a:endParaRPr>
          </a:p>
        </p:txBody>
      </p:sp>
      <p:sp>
        <p:nvSpPr>
          <p:cNvPr id="4" name="Rectangle 3">
            <a:extLst>
              <a:ext uri="{FF2B5EF4-FFF2-40B4-BE49-F238E27FC236}">
                <a16:creationId xmlns:a16="http://schemas.microsoft.com/office/drawing/2014/main" xmlns="" id="{99173889-6D3F-487F-85B5-DA2E2C9327F2}"/>
              </a:ext>
            </a:extLst>
          </p:cNvPr>
          <p:cNvSpPr/>
          <p:nvPr/>
        </p:nvSpPr>
        <p:spPr>
          <a:xfrm>
            <a:off x="318052" y="145774"/>
            <a:ext cx="5433391" cy="834887"/>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US" sz="2800" b="1">
                <a:solidFill>
                  <a:srgbClr val="0070C0"/>
                </a:solidFill>
                <a:latin typeface="Times New Roman" panose="02020603050405020304" pitchFamily="18" charset="0"/>
                <a:cs typeface="Times New Roman" panose="02020603050405020304" pitchFamily="18" charset="0"/>
              </a:rPr>
              <a:t>II. BƯU CHÍNH VIỄN THÔNG</a:t>
            </a:r>
          </a:p>
        </p:txBody>
      </p:sp>
    </p:spTree>
    <p:extLst>
      <p:ext uri="{BB962C8B-B14F-4D97-AF65-F5344CB8AC3E}">
        <p14:creationId xmlns:p14="http://schemas.microsoft.com/office/powerpoint/2010/main" val="117495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ox(in)">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4">
            <a:extLst>
              <a:ext uri="{FF2B5EF4-FFF2-40B4-BE49-F238E27FC236}">
                <a16:creationId xmlns:a16="http://schemas.microsoft.com/office/drawing/2014/main" xmlns="" id="{32AB5289-4270-43A2-8397-EEC7A4420713}"/>
              </a:ext>
            </a:extLst>
          </p:cNvPr>
          <p:cNvSpPr>
            <a:spLocks noChangeArrowheads="1"/>
          </p:cNvSpPr>
          <p:nvPr/>
        </p:nvSpPr>
        <p:spPr bwMode="auto">
          <a:xfrm>
            <a:off x="1981200" y="685800"/>
            <a:ext cx="83058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fontAlgn="base" hangingPunct="1">
              <a:spcBef>
                <a:spcPct val="0"/>
              </a:spcBef>
              <a:spcAft>
                <a:spcPct val="0"/>
              </a:spcAft>
            </a:pPr>
            <a:r>
              <a:rPr lang="en-US" altLang="vi-VN" sz="3200" b="1">
                <a:solidFill>
                  <a:srgbClr val="FF00FF"/>
                </a:solidFill>
              </a:rPr>
              <a:t>Câu 1:</a:t>
            </a:r>
            <a:r>
              <a:rPr lang="en-US" altLang="vi-VN" sz="3200">
                <a:solidFill>
                  <a:srgbClr val="FF00FF"/>
                </a:solidFill>
              </a:rPr>
              <a:t> </a:t>
            </a:r>
            <a:r>
              <a:rPr lang="en-US" altLang="vi-VN" sz="3200" b="1">
                <a:solidFill>
                  <a:srgbClr val="FF00FF"/>
                </a:solidFill>
              </a:rPr>
              <a:t>Loại hình vận tải có khối lượng vận chuyển </a:t>
            </a:r>
          </a:p>
          <a:p>
            <a:pPr algn="ctr" eaLnBrk="1" fontAlgn="base" hangingPunct="1">
              <a:spcBef>
                <a:spcPct val="0"/>
              </a:spcBef>
              <a:spcAft>
                <a:spcPct val="0"/>
              </a:spcAft>
            </a:pPr>
            <a:r>
              <a:rPr lang="en-US" altLang="vi-VN" sz="3200" b="1">
                <a:solidFill>
                  <a:srgbClr val="FF00FF"/>
                </a:solidFill>
              </a:rPr>
              <a:t>hàng hóa lớn nhất nước ta?</a:t>
            </a:r>
          </a:p>
        </p:txBody>
      </p:sp>
      <p:sp>
        <p:nvSpPr>
          <p:cNvPr id="44035" name="Line 5">
            <a:extLst>
              <a:ext uri="{FF2B5EF4-FFF2-40B4-BE49-F238E27FC236}">
                <a16:creationId xmlns:a16="http://schemas.microsoft.com/office/drawing/2014/main" xmlns="" id="{29F62BB3-AFD5-4479-B02E-56E1D42EFEF4}"/>
              </a:ext>
            </a:extLst>
          </p:cNvPr>
          <p:cNvSpPr>
            <a:spLocks noChangeShapeType="1"/>
          </p:cNvSpPr>
          <p:nvPr/>
        </p:nvSpPr>
        <p:spPr bwMode="auto">
          <a:xfrm>
            <a:off x="2819400" y="2286000"/>
            <a:ext cx="0" cy="25146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38100">
                <a:solidFill>
                  <a:srgbClr val="000000"/>
                </a:solidFill>
                <a:round/>
                <a:headEnd/>
                <a:tailEnd/>
              </a14:hiddenLine>
            </a:ext>
          </a:extLst>
        </p:spPr>
        <p:txBody>
          <a:bodyPr/>
          <a:lstStyle/>
          <a:p>
            <a:pPr fontAlgn="base">
              <a:spcBef>
                <a:spcPct val="0"/>
              </a:spcBef>
              <a:spcAft>
                <a:spcPct val="0"/>
              </a:spcAft>
            </a:pPr>
            <a:endParaRPr lang="vi-VN" sz="2000">
              <a:solidFill>
                <a:prstClr val="black"/>
              </a:solidFill>
              <a:latin typeface="Arial" panose="020B0604020202020204" pitchFamily="34" charset="0"/>
              <a:cs typeface="Arial" panose="020B0604020202020204" pitchFamily="34" charset="0"/>
            </a:endParaRPr>
          </a:p>
        </p:txBody>
      </p:sp>
      <p:sp>
        <p:nvSpPr>
          <p:cNvPr id="44036" name="Line 6">
            <a:extLst>
              <a:ext uri="{FF2B5EF4-FFF2-40B4-BE49-F238E27FC236}">
                <a16:creationId xmlns:a16="http://schemas.microsoft.com/office/drawing/2014/main" xmlns="" id="{8C9E049E-81CF-42E9-86D2-D90C010D5F47}"/>
              </a:ext>
            </a:extLst>
          </p:cNvPr>
          <p:cNvSpPr>
            <a:spLocks noChangeShapeType="1"/>
          </p:cNvSpPr>
          <p:nvPr/>
        </p:nvSpPr>
        <p:spPr bwMode="auto">
          <a:xfrm>
            <a:off x="2819400" y="2286000"/>
            <a:ext cx="609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38100">
                <a:solidFill>
                  <a:srgbClr val="000000"/>
                </a:solidFill>
                <a:round/>
                <a:headEnd/>
                <a:tailEnd/>
              </a14:hiddenLine>
            </a:ext>
          </a:extLst>
        </p:spPr>
        <p:txBody>
          <a:bodyPr/>
          <a:lstStyle/>
          <a:p>
            <a:pPr fontAlgn="base">
              <a:spcBef>
                <a:spcPct val="0"/>
              </a:spcBef>
              <a:spcAft>
                <a:spcPct val="0"/>
              </a:spcAft>
            </a:pPr>
            <a:endParaRPr lang="vi-VN" sz="2000">
              <a:solidFill>
                <a:prstClr val="black"/>
              </a:solidFill>
              <a:latin typeface="Arial" panose="020B0604020202020204" pitchFamily="34" charset="0"/>
              <a:cs typeface="Arial" panose="020B0604020202020204" pitchFamily="34" charset="0"/>
            </a:endParaRPr>
          </a:p>
        </p:txBody>
      </p:sp>
      <p:sp>
        <p:nvSpPr>
          <p:cNvPr id="44037" name="Oval 7">
            <a:extLst>
              <a:ext uri="{FF2B5EF4-FFF2-40B4-BE49-F238E27FC236}">
                <a16:creationId xmlns:a16="http://schemas.microsoft.com/office/drawing/2014/main" xmlns="" id="{A212F8EC-95B4-47F2-A8DC-A9AB215C15E2}"/>
              </a:ext>
            </a:extLst>
          </p:cNvPr>
          <p:cNvSpPr>
            <a:spLocks noChangeArrowheads="1"/>
          </p:cNvSpPr>
          <p:nvPr/>
        </p:nvSpPr>
        <p:spPr bwMode="auto">
          <a:xfrm>
            <a:off x="3429000" y="2057400"/>
            <a:ext cx="457200" cy="45720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round/>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fontAlgn="base" hangingPunct="1">
              <a:spcBef>
                <a:spcPct val="0"/>
              </a:spcBef>
              <a:spcAft>
                <a:spcPct val="0"/>
              </a:spcAft>
            </a:pPr>
            <a:r>
              <a:rPr lang="en-US" altLang="vi-VN" sz="3200" b="1">
                <a:solidFill>
                  <a:srgbClr val="0000FF"/>
                </a:solidFill>
              </a:rPr>
              <a:t>A</a:t>
            </a:r>
          </a:p>
        </p:txBody>
      </p:sp>
      <p:sp>
        <p:nvSpPr>
          <p:cNvPr id="44038" name="Line 8">
            <a:extLst>
              <a:ext uri="{FF2B5EF4-FFF2-40B4-BE49-F238E27FC236}">
                <a16:creationId xmlns:a16="http://schemas.microsoft.com/office/drawing/2014/main" xmlns="" id="{4399A3C2-AD02-4BBA-B6BB-076DC6D9AC76}"/>
              </a:ext>
            </a:extLst>
          </p:cNvPr>
          <p:cNvSpPr>
            <a:spLocks noChangeShapeType="1"/>
          </p:cNvSpPr>
          <p:nvPr/>
        </p:nvSpPr>
        <p:spPr bwMode="auto">
          <a:xfrm>
            <a:off x="3886200" y="2286000"/>
            <a:ext cx="3048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38100">
                <a:solidFill>
                  <a:srgbClr val="000000"/>
                </a:solidFill>
                <a:round/>
                <a:headEnd/>
                <a:tailEnd/>
              </a14:hiddenLine>
            </a:ext>
          </a:extLst>
        </p:spPr>
        <p:txBody>
          <a:bodyPr/>
          <a:lstStyle/>
          <a:p>
            <a:pPr fontAlgn="base">
              <a:spcBef>
                <a:spcPct val="0"/>
              </a:spcBef>
              <a:spcAft>
                <a:spcPct val="0"/>
              </a:spcAft>
            </a:pPr>
            <a:endParaRPr lang="vi-VN" sz="2000">
              <a:solidFill>
                <a:prstClr val="black"/>
              </a:solidFill>
              <a:latin typeface="Arial" panose="020B0604020202020204" pitchFamily="34" charset="0"/>
              <a:cs typeface="Arial" panose="020B0604020202020204" pitchFamily="34" charset="0"/>
            </a:endParaRPr>
          </a:p>
        </p:txBody>
      </p:sp>
      <p:sp>
        <p:nvSpPr>
          <p:cNvPr id="44039" name="Rectangle 9">
            <a:extLst>
              <a:ext uri="{FF2B5EF4-FFF2-40B4-BE49-F238E27FC236}">
                <a16:creationId xmlns:a16="http://schemas.microsoft.com/office/drawing/2014/main" xmlns="" id="{FCB5D4FA-5DA7-4DDC-805D-362EE56FB1A0}"/>
              </a:ext>
            </a:extLst>
          </p:cNvPr>
          <p:cNvSpPr>
            <a:spLocks noChangeArrowheads="1"/>
          </p:cNvSpPr>
          <p:nvPr/>
        </p:nvSpPr>
        <p:spPr bwMode="auto">
          <a:xfrm>
            <a:off x="4191000" y="2057400"/>
            <a:ext cx="594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pPr>
            <a:r>
              <a:rPr lang="en-US" altLang="vi-VN" sz="3200" b="1">
                <a:solidFill>
                  <a:srgbClr val="0000FF"/>
                </a:solidFill>
              </a:rPr>
              <a:t>Đường biển</a:t>
            </a:r>
          </a:p>
        </p:txBody>
      </p:sp>
      <p:sp>
        <p:nvSpPr>
          <p:cNvPr id="44040" name="Line 36">
            <a:extLst>
              <a:ext uri="{FF2B5EF4-FFF2-40B4-BE49-F238E27FC236}">
                <a16:creationId xmlns:a16="http://schemas.microsoft.com/office/drawing/2014/main" xmlns="" id="{5BE2A33F-61E5-4BF3-84C2-B45873F3AD5F}"/>
              </a:ext>
            </a:extLst>
          </p:cNvPr>
          <p:cNvSpPr>
            <a:spLocks noChangeShapeType="1"/>
          </p:cNvSpPr>
          <p:nvPr/>
        </p:nvSpPr>
        <p:spPr bwMode="auto">
          <a:xfrm>
            <a:off x="2819400" y="2971800"/>
            <a:ext cx="609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38100">
                <a:solidFill>
                  <a:srgbClr val="000000"/>
                </a:solidFill>
                <a:round/>
                <a:headEnd/>
                <a:tailEnd/>
              </a14:hiddenLine>
            </a:ext>
          </a:extLst>
        </p:spPr>
        <p:txBody>
          <a:bodyPr/>
          <a:lstStyle/>
          <a:p>
            <a:pPr fontAlgn="base">
              <a:spcBef>
                <a:spcPct val="0"/>
              </a:spcBef>
              <a:spcAft>
                <a:spcPct val="0"/>
              </a:spcAft>
            </a:pPr>
            <a:endParaRPr lang="vi-VN" sz="2000">
              <a:solidFill>
                <a:prstClr val="black"/>
              </a:solidFill>
              <a:latin typeface="Arial" panose="020B0604020202020204" pitchFamily="34" charset="0"/>
              <a:cs typeface="Arial" panose="020B0604020202020204" pitchFamily="34" charset="0"/>
            </a:endParaRPr>
          </a:p>
        </p:txBody>
      </p:sp>
      <p:sp>
        <p:nvSpPr>
          <p:cNvPr id="44041" name="Line 37">
            <a:extLst>
              <a:ext uri="{FF2B5EF4-FFF2-40B4-BE49-F238E27FC236}">
                <a16:creationId xmlns:a16="http://schemas.microsoft.com/office/drawing/2014/main" xmlns="" id="{8F791555-4325-458A-B348-EC2ECB532019}"/>
              </a:ext>
            </a:extLst>
          </p:cNvPr>
          <p:cNvSpPr>
            <a:spLocks noChangeShapeType="1"/>
          </p:cNvSpPr>
          <p:nvPr/>
        </p:nvSpPr>
        <p:spPr bwMode="auto">
          <a:xfrm>
            <a:off x="2819400" y="3810000"/>
            <a:ext cx="609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38100">
                <a:solidFill>
                  <a:srgbClr val="000000"/>
                </a:solidFill>
                <a:round/>
                <a:headEnd/>
                <a:tailEnd/>
              </a14:hiddenLine>
            </a:ext>
          </a:extLst>
        </p:spPr>
        <p:txBody>
          <a:bodyPr/>
          <a:lstStyle/>
          <a:p>
            <a:pPr fontAlgn="base">
              <a:spcBef>
                <a:spcPct val="0"/>
              </a:spcBef>
              <a:spcAft>
                <a:spcPct val="0"/>
              </a:spcAft>
            </a:pPr>
            <a:endParaRPr lang="vi-VN" sz="2000">
              <a:solidFill>
                <a:prstClr val="black"/>
              </a:solidFill>
              <a:latin typeface="Arial" panose="020B0604020202020204" pitchFamily="34" charset="0"/>
              <a:cs typeface="Arial" panose="020B0604020202020204" pitchFamily="34" charset="0"/>
            </a:endParaRPr>
          </a:p>
        </p:txBody>
      </p:sp>
      <p:sp>
        <p:nvSpPr>
          <p:cNvPr id="44042" name="Line 38">
            <a:extLst>
              <a:ext uri="{FF2B5EF4-FFF2-40B4-BE49-F238E27FC236}">
                <a16:creationId xmlns:a16="http://schemas.microsoft.com/office/drawing/2014/main" xmlns="" id="{CD160348-0C60-48EF-88BD-24DBA7B8B280}"/>
              </a:ext>
            </a:extLst>
          </p:cNvPr>
          <p:cNvSpPr>
            <a:spLocks noChangeShapeType="1"/>
          </p:cNvSpPr>
          <p:nvPr/>
        </p:nvSpPr>
        <p:spPr bwMode="auto">
          <a:xfrm>
            <a:off x="2819400" y="4800600"/>
            <a:ext cx="609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38100">
                <a:solidFill>
                  <a:srgbClr val="000000"/>
                </a:solidFill>
                <a:round/>
                <a:headEnd/>
                <a:tailEnd/>
              </a14:hiddenLine>
            </a:ext>
          </a:extLst>
        </p:spPr>
        <p:txBody>
          <a:bodyPr/>
          <a:lstStyle/>
          <a:p>
            <a:pPr fontAlgn="base">
              <a:spcBef>
                <a:spcPct val="0"/>
              </a:spcBef>
              <a:spcAft>
                <a:spcPct val="0"/>
              </a:spcAft>
            </a:pPr>
            <a:endParaRPr lang="vi-VN" sz="2000">
              <a:solidFill>
                <a:prstClr val="black"/>
              </a:solidFill>
              <a:latin typeface="Arial" panose="020B0604020202020204" pitchFamily="34" charset="0"/>
              <a:cs typeface="Arial" panose="020B0604020202020204" pitchFamily="34" charset="0"/>
            </a:endParaRPr>
          </a:p>
        </p:txBody>
      </p:sp>
      <p:sp>
        <p:nvSpPr>
          <p:cNvPr id="44043" name="Oval 41">
            <a:extLst>
              <a:ext uri="{FF2B5EF4-FFF2-40B4-BE49-F238E27FC236}">
                <a16:creationId xmlns:a16="http://schemas.microsoft.com/office/drawing/2014/main" xmlns="" id="{49EE849D-C6F4-4DA6-A568-0F07BDE5D60E}"/>
              </a:ext>
            </a:extLst>
          </p:cNvPr>
          <p:cNvSpPr>
            <a:spLocks noChangeArrowheads="1"/>
          </p:cNvSpPr>
          <p:nvPr/>
        </p:nvSpPr>
        <p:spPr bwMode="auto">
          <a:xfrm>
            <a:off x="3429000" y="2743200"/>
            <a:ext cx="457200" cy="45720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round/>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fontAlgn="base" hangingPunct="1">
              <a:spcBef>
                <a:spcPct val="0"/>
              </a:spcBef>
              <a:spcAft>
                <a:spcPct val="0"/>
              </a:spcAft>
            </a:pPr>
            <a:r>
              <a:rPr lang="en-US" altLang="vi-VN" sz="3200" b="1">
                <a:solidFill>
                  <a:srgbClr val="0000FF"/>
                </a:solidFill>
              </a:rPr>
              <a:t>B</a:t>
            </a:r>
          </a:p>
        </p:txBody>
      </p:sp>
      <p:sp>
        <p:nvSpPr>
          <p:cNvPr id="44044" name="Oval 42">
            <a:extLst>
              <a:ext uri="{FF2B5EF4-FFF2-40B4-BE49-F238E27FC236}">
                <a16:creationId xmlns:a16="http://schemas.microsoft.com/office/drawing/2014/main" xmlns="" id="{2E55E0B1-613A-439C-8BF3-706531C7DD4A}"/>
              </a:ext>
            </a:extLst>
          </p:cNvPr>
          <p:cNvSpPr>
            <a:spLocks noChangeArrowheads="1"/>
          </p:cNvSpPr>
          <p:nvPr/>
        </p:nvSpPr>
        <p:spPr bwMode="auto">
          <a:xfrm>
            <a:off x="3429000" y="3581400"/>
            <a:ext cx="457200" cy="45720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round/>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fontAlgn="base" hangingPunct="1">
              <a:spcBef>
                <a:spcPct val="0"/>
              </a:spcBef>
              <a:spcAft>
                <a:spcPct val="0"/>
              </a:spcAft>
            </a:pPr>
            <a:r>
              <a:rPr lang="en-US" altLang="vi-VN" sz="3200" b="1">
                <a:solidFill>
                  <a:srgbClr val="0000FF"/>
                </a:solidFill>
              </a:rPr>
              <a:t>C</a:t>
            </a:r>
          </a:p>
        </p:txBody>
      </p:sp>
      <p:sp>
        <p:nvSpPr>
          <p:cNvPr id="44045" name="Oval 43">
            <a:extLst>
              <a:ext uri="{FF2B5EF4-FFF2-40B4-BE49-F238E27FC236}">
                <a16:creationId xmlns:a16="http://schemas.microsoft.com/office/drawing/2014/main" xmlns="" id="{1C644FDE-9CC2-4031-94BB-196238FB11DB}"/>
              </a:ext>
            </a:extLst>
          </p:cNvPr>
          <p:cNvSpPr>
            <a:spLocks noChangeArrowheads="1"/>
          </p:cNvSpPr>
          <p:nvPr/>
        </p:nvSpPr>
        <p:spPr bwMode="auto">
          <a:xfrm>
            <a:off x="3429000" y="4495800"/>
            <a:ext cx="457200" cy="45720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round/>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fontAlgn="base" hangingPunct="1">
              <a:spcBef>
                <a:spcPct val="0"/>
              </a:spcBef>
              <a:spcAft>
                <a:spcPct val="0"/>
              </a:spcAft>
            </a:pPr>
            <a:r>
              <a:rPr lang="en-US" altLang="vi-VN" sz="3200" b="1">
                <a:solidFill>
                  <a:srgbClr val="0000FF"/>
                </a:solidFill>
              </a:rPr>
              <a:t>D</a:t>
            </a:r>
          </a:p>
        </p:txBody>
      </p:sp>
      <p:sp>
        <p:nvSpPr>
          <p:cNvPr id="44046" name="Line 44">
            <a:extLst>
              <a:ext uri="{FF2B5EF4-FFF2-40B4-BE49-F238E27FC236}">
                <a16:creationId xmlns:a16="http://schemas.microsoft.com/office/drawing/2014/main" xmlns="" id="{8EBDEFC8-A35E-4AA2-B657-52E6D46635AF}"/>
              </a:ext>
            </a:extLst>
          </p:cNvPr>
          <p:cNvSpPr>
            <a:spLocks noChangeShapeType="1"/>
          </p:cNvSpPr>
          <p:nvPr/>
        </p:nvSpPr>
        <p:spPr bwMode="auto">
          <a:xfrm>
            <a:off x="3886200" y="2971800"/>
            <a:ext cx="3048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38100">
                <a:solidFill>
                  <a:srgbClr val="000000"/>
                </a:solidFill>
                <a:round/>
                <a:headEnd/>
                <a:tailEnd/>
              </a14:hiddenLine>
            </a:ext>
          </a:extLst>
        </p:spPr>
        <p:txBody>
          <a:bodyPr/>
          <a:lstStyle/>
          <a:p>
            <a:pPr fontAlgn="base">
              <a:spcBef>
                <a:spcPct val="0"/>
              </a:spcBef>
              <a:spcAft>
                <a:spcPct val="0"/>
              </a:spcAft>
            </a:pPr>
            <a:endParaRPr lang="vi-VN" sz="2000">
              <a:solidFill>
                <a:prstClr val="black"/>
              </a:solidFill>
              <a:latin typeface="Arial" panose="020B0604020202020204" pitchFamily="34" charset="0"/>
              <a:cs typeface="Arial" panose="020B0604020202020204" pitchFamily="34" charset="0"/>
            </a:endParaRPr>
          </a:p>
        </p:txBody>
      </p:sp>
      <p:sp>
        <p:nvSpPr>
          <p:cNvPr id="44047" name="Line 45">
            <a:extLst>
              <a:ext uri="{FF2B5EF4-FFF2-40B4-BE49-F238E27FC236}">
                <a16:creationId xmlns:a16="http://schemas.microsoft.com/office/drawing/2014/main" xmlns="" id="{CFF21452-C102-442E-BE0C-FA272C162E40}"/>
              </a:ext>
            </a:extLst>
          </p:cNvPr>
          <p:cNvSpPr>
            <a:spLocks noChangeShapeType="1"/>
          </p:cNvSpPr>
          <p:nvPr/>
        </p:nvSpPr>
        <p:spPr bwMode="auto">
          <a:xfrm>
            <a:off x="3886200" y="3810000"/>
            <a:ext cx="3048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38100">
                <a:solidFill>
                  <a:srgbClr val="000000"/>
                </a:solidFill>
                <a:round/>
                <a:headEnd/>
                <a:tailEnd/>
              </a14:hiddenLine>
            </a:ext>
          </a:extLst>
        </p:spPr>
        <p:txBody>
          <a:bodyPr/>
          <a:lstStyle/>
          <a:p>
            <a:pPr fontAlgn="base">
              <a:spcBef>
                <a:spcPct val="0"/>
              </a:spcBef>
              <a:spcAft>
                <a:spcPct val="0"/>
              </a:spcAft>
            </a:pPr>
            <a:endParaRPr lang="vi-VN" sz="2000">
              <a:solidFill>
                <a:prstClr val="black"/>
              </a:solidFill>
              <a:latin typeface="Arial" panose="020B0604020202020204" pitchFamily="34" charset="0"/>
              <a:cs typeface="Arial" panose="020B0604020202020204" pitchFamily="34" charset="0"/>
            </a:endParaRPr>
          </a:p>
        </p:txBody>
      </p:sp>
      <p:sp>
        <p:nvSpPr>
          <p:cNvPr id="44048" name="Line 46">
            <a:extLst>
              <a:ext uri="{FF2B5EF4-FFF2-40B4-BE49-F238E27FC236}">
                <a16:creationId xmlns:a16="http://schemas.microsoft.com/office/drawing/2014/main" xmlns="" id="{12E2C1C8-BF5E-4C47-9B18-BE98C42FF9EE}"/>
              </a:ext>
            </a:extLst>
          </p:cNvPr>
          <p:cNvSpPr>
            <a:spLocks noChangeShapeType="1"/>
          </p:cNvSpPr>
          <p:nvPr/>
        </p:nvSpPr>
        <p:spPr bwMode="auto">
          <a:xfrm>
            <a:off x="3886200" y="4724400"/>
            <a:ext cx="3048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38100">
                <a:solidFill>
                  <a:srgbClr val="000000"/>
                </a:solidFill>
                <a:round/>
                <a:headEnd/>
                <a:tailEnd/>
              </a14:hiddenLine>
            </a:ext>
          </a:extLst>
        </p:spPr>
        <p:txBody>
          <a:bodyPr/>
          <a:lstStyle/>
          <a:p>
            <a:pPr fontAlgn="base">
              <a:spcBef>
                <a:spcPct val="0"/>
              </a:spcBef>
              <a:spcAft>
                <a:spcPct val="0"/>
              </a:spcAft>
            </a:pPr>
            <a:endParaRPr lang="vi-VN" sz="2000">
              <a:solidFill>
                <a:prstClr val="black"/>
              </a:solidFill>
              <a:latin typeface="Arial" panose="020B0604020202020204" pitchFamily="34" charset="0"/>
              <a:cs typeface="Arial" panose="020B0604020202020204" pitchFamily="34" charset="0"/>
            </a:endParaRPr>
          </a:p>
        </p:txBody>
      </p:sp>
      <p:sp>
        <p:nvSpPr>
          <p:cNvPr id="44049" name="Rectangle 47">
            <a:extLst>
              <a:ext uri="{FF2B5EF4-FFF2-40B4-BE49-F238E27FC236}">
                <a16:creationId xmlns:a16="http://schemas.microsoft.com/office/drawing/2014/main" xmlns="" id="{7816A922-EE03-4A45-95B8-2EA5227945F9}"/>
              </a:ext>
            </a:extLst>
          </p:cNvPr>
          <p:cNvSpPr>
            <a:spLocks noChangeArrowheads="1"/>
          </p:cNvSpPr>
          <p:nvPr/>
        </p:nvSpPr>
        <p:spPr bwMode="auto">
          <a:xfrm>
            <a:off x="4191000" y="2743200"/>
            <a:ext cx="594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pPr>
            <a:r>
              <a:rPr lang="en-US" altLang="vi-VN" sz="3200" b="1">
                <a:solidFill>
                  <a:srgbClr val="0000FF"/>
                </a:solidFill>
              </a:rPr>
              <a:t>Đường sông</a:t>
            </a:r>
          </a:p>
        </p:txBody>
      </p:sp>
      <p:sp>
        <p:nvSpPr>
          <p:cNvPr id="120880" name="Rectangle 48">
            <a:extLst>
              <a:ext uri="{FF2B5EF4-FFF2-40B4-BE49-F238E27FC236}">
                <a16:creationId xmlns:a16="http://schemas.microsoft.com/office/drawing/2014/main" xmlns="" id="{AA90F54C-685D-43B1-8432-BD164D15F435}"/>
              </a:ext>
            </a:extLst>
          </p:cNvPr>
          <p:cNvSpPr>
            <a:spLocks noChangeArrowheads="1"/>
          </p:cNvSpPr>
          <p:nvPr/>
        </p:nvSpPr>
        <p:spPr bwMode="auto">
          <a:xfrm>
            <a:off x="4191000" y="3581400"/>
            <a:ext cx="594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pPr>
            <a:r>
              <a:rPr lang="en-US" altLang="vi-VN" sz="3200" b="1">
                <a:solidFill>
                  <a:srgbClr val="0000FF"/>
                </a:solidFill>
              </a:rPr>
              <a:t>Đường bộ</a:t>
            </a:r>
          </a:p>
        </p:txBody>
      </p:sp>
      <p:sp>
        <p:nvSpPr>
          <p:cNvPr id="44051" name="Rectangle 49">
            <a:extLst>
              <a:ext uri="{FF2B5EF4-FFF2-40B4-BE49-F238E27FC236}">
                <a16:creationId xmlns:a16="http://schemas.microsoft.com/office/drawing/2014/main" xmlns="" id="{AB5554B4-C6F2-47D3-B214-6B71D36626B2}"/>
              </a:ext>
            </a:extLst>
          </p:cNvPr>
          <p:cNvSpPr>
            <a:spLocks noChangeArrowheads="1"/>
          </p:cNvSpPr>
          <p:nvPr/>
        </p:nvSpPr>
        <p:spPr bwMode="auto">
          <a:xfrm>
            <a:off x="4191000" y="4495800"/>
            <a:ext cx="594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pPr>
            <a:r>
              <a:rPr lang="en-US" altLang="vi-VN" sz="3200" b="1">
                <a:solidFill>
                  <a:srgbClr val="0000FF"/>
                </a:solidFill>
              </a:rPr>
              <a:t>Đường hàng không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mph" presetSubtype="0" fill="hold" nodeType="clickEffect">
                                  <p:stCondLst>
                                    <p:cond delay="0"/>
                                  </p:stCondLst>
                                  <p:childTnLst>
                                    <p:animClr clrSpc="hsl" dir="cw">
                                      <p:cBhvr override="childStyle">
                                        <p:cTn id="6" dur="500" fill="hold"/>
                                        <p:tgtEl>
                                          <p:spTgt spid="120880">
                                            <p:txEl>
                                              <p:pRg st="0" end="0"/>
                                            </p:txEl>
                                          </p:spTgt>
                                        </p:tgtEl>
                                        <p:attrNameLst>
                                          <p:attrName>style.color</p:attrName>
                                        </p:attrNameLst>
                                      </p:cBhvr>
                                      <p:by>
                                        <p:hsl h="-7200000" s="0" l="0"/>
                                      </p:by>
                                    </p:animClr>
                                    <p:animClr clrSpc="hsl" dir="cw">
                                      <p:cBhvr>
                                        <p:cTn id="7" dur="500" fill="hold"/>
                                        <p:tgtEl>
                                          <p:spTgt spid="120880">
                                            <p:txEl>
                                              <p:pRg st="0" end="0"/>
                                            </p:txEl>
                                          </p:spTgt>
                                        </p:tgtEl>
                                        <p:attrNameLst>
                                          <p:attrName>fillcolor</p:attrName>
                                        </p:attrNameLst>
                                      </p:cBhvr>
                                      <p:by>
                                        <p:hsl h="-7200000" s="0" l="0"/>
                                      </p:by>
                                    </p:animClr>
                                    <p:animClr clrSpc="hsl" dir="cw">
                                      <p:cBhvr>
                                        <p:cTn id="8" dur="500" fill="hold"/>
                                        <p:tgtEl>
                                          <p:spTgt spid="120880">
                                            <p:txEl>
                                              <p:pRg st="0" end="0"/>
                                            </p:txEl>
                                          </p:spTgt>
                                        </p:tgtEl>
                                        <p:attrNameLst>
                                          <p:attrName>stroke.color</p:attrName>
                                        </p:attrNameLst>
                                      </p:cBhvr>
                                      <p:by>
                                        <p:hsl h="-7200000" s="0" l="0"/>
                                      </p:by>
                                    </p:animClr>
                                    <p:set>
                                      <p:cBhvr>
                                        <p:cTn id="9" dur="500" fill="hold"/>
                                        <p:tgtEl>
                                          <p:spTgt spid="120880">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3">
            <a:extLst>
              <a:ext uri="{FF2B5EF4-FFF2-40B4-BE49-F238E27FC236}">
                <a16:creationId xmlns:a16="http://schemas.microsoft.com/office/drawing/2014/main" xmlns="" id="{B20B195E-3BDD-4BF6-97F9-20DE41572B7C}"/>
              </a:ext>
            </a:extLst>
          </p:cNvPr>
          <p:cNvSpPr>
            <a:spLocks noChangeArrowheads="1"/>
          </p:cNvSpPr>
          <p:nvPr/>
        </p:nvSpPr>
        <p:spPr bwMode="auto">
          <a:xfrm>
            <a:off x="2667000" y="838200"/>
            <a:ext cx="76200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fontAlgn="base" hangingPunct="1">
              <a:spcBef>
                <a:spcPct val="0"/>
              </a:spcBef>
              <a:spcAft>
                <a:spcPct val="0"/>
              </a:spcAft>
            </a:pPr>
            <a:r>
              <a:rPr lang="en-US" altLang="vi-VN" sz="3200" b="1" dirty="0" err="1">
                <a:solidFill>
                  <a:srgbClr val="FF00FF"/>
                </a:solidFill>
              </a:rPr>
              <a:t>Câu</a:t>
            </a:r>
            <a:r>
              <a:rPr lang="en-US" altLang="vi-VN" sz="3200" b="1" dirty="0">
                <a:solidFill>
                  <a:srgbClr val="FF00FF"/>
                </a:solidFill>
              </a:rPr>
              <a:t> 2:</a:t>
            </a:r>
            <a:r>
              <a:rPr lang="en-US" altLang="vi-VN" sz="3200" dirty="0">
                <a:solidFill>
                  <a:srgbClr val="FF00FF"/>
                </a:solidFill>
              </a:rPr>
              <a:t> </a:t>
            </a:r>
            <a:r>
              <a:rPr lang="en-US" altLang="vi-VN" sz="3200" b="1" dirty="0" err="1">
                <a:solidFill>
                  <a:srgbClr val="FF00FF"/>
                </a:solidFill>
              </a:rPr>
              <a:t>Đường</a:t>
            </a:r>
            <a:r>
              <a:rPr lang="en-US" altLang="vi-VN" sz="3200" b="1" dirty="0">
                <a:solidFill>
                  <a:srgbClr val="FF00FF"/>
                </a:solidFill>
              </a:rPr>
              <a:t> </a:t>
            </a:r>
            <a:r>
              <a:rPr lang="en-US" altLang="vi-VN" sz="3200" b="1" dirty="0" err="1" smtClean="0">
                <a:solidFill>
                  <a:srgbClr val="FF00FF"/>
                </a:solidFill>
              </a:rPr>
              <a:t>Hồ</a:t>
            </a:r>
            <a:r>
              <a:rPr lang="en-US" altLang="vi-VN" sz="3200" b="1" dirty="0" smtClean="0">
                <a:solidFill>
                  <a:srgbClr val="FF00FF"/>
                </a:solidFill>
              </a:rPr>
              <a:t> </a:t>
            </a:r>
            <a:r>
              <a:rPr lang="en-US" altLang="vi-VN" sz="3200" b="1" dirty="0" err="1" smtClean="0">
                <a:solidFill>
                  <a:srgbClr val="FF00FF"/>
                </a:solidFill>
              </a:rPr>
              <a:t>Chí</a:t>
            </a:r>
            <a:r>
              <a:rPr lang="en-US" altLang="vi-VN" sz="3200" b="1" dirty="0" smtClean="0">
                <a:solidFill>
                  <a:srgbClr val="FF00FF"/>
                </a:solidFill>
              </a:rPr>
              <a:t> Minh </a:t>
            </a:r>
            <a:r>
              <a:rPr lang="en-US" altLang="vi-VN" sz="3200" b="1" dirty="0" err="1" smtClean="0">
                <a:solidFill>
                  <a:srgbClr val="FF00FF"/>
                </a:solidFill>
              </a:rPr>
              <a:t>chạy</a:t>
            </a:r>
            <a:r>
              <a:rPr lang="en-US" altLang="vi-VN" sz="3200" b="1" dirty="0" smtClean="0">
                <a:solidFill>
                  <a:srgbClr val="FF00FF"/>
                </a:solidFill>
              </a:rPr>
              <a:t> </a:t>
            </a:r>
            <a:r>
              <a:rPr lang="en-US" altLang="vi-VN" sz="3200" b="1" dirty="0" err="1">
                <a:solidFill>
                  <a:srgbClr val="FF00FF"/>
                </a:solidFill>
              </a:rPr>
              <a:t>từ</a:t>
            </a:r>
            <a:endParaRPr lang="en-US" altLang="vi-VN" sz="3200" b="1" dirty="0">
              <a:solidFill>
                <a:srgbClr val="FF00FF"/>
              </a:solidFill>
            </a:endParaRPr>
          </a:p>
        </p:txBody>
      </p:sp>
      <p:sp>
        <p:nvSpPr>
          <p:cNvPr id="45059" name="Line 4">
            <a:extLst>
              <a:ext uri="{FF2B5EF4-FFF2-40B4-BE49-F238E27FC236}">
                <a16:creationId xmlns:a16="http://schemas.microsoft.com/office/drawing/2014/main" xmlns="" id="{9103B675-76DB-426B-BB00-783BFA38D20E}"/>
              </a:ext>
            </a:extLst>
          </p:cNvPr>
          <p:cNvSpPr>
            <a:spLocks noChangeShapeType="1"/>
          </p:cNvSpPr>
          <p:nvPr/>
        </p:nvSpPr>
        <p:spPr bwMode="auto">
          <a:xfrm>
            <a:off x="2819400" y="2286000"/>
            <a:ext cx="0" cy="25146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38100">
                <a:solidFill>
                  <a:srgbClr val="000000"/>
                </a:solidFill>
                <a:round/>
                <a:headEnd/>
                <a:tailEnd/>
              </a14:hiddenLine>
            </a:ext>
          </a:extLst>
        </p:spPr>
        <p:txBody>
          <a:bodyPr/>
          <a:lstStyle/>
          <a:p>
            <a:pPr fontAlgn="base">
              <a:spcBef>
                <a:spcPct val="0"/>
              </a:spcBef>
              <a:spcAft>
                <a:spcPct val="0"/>
              </a:spcAft>
            </a:pPr>
            <a:endParaRPr lang="vi-VN" sz="2000">
              <a:solidFill>
                <a:prstClr val="black"/>
              </a:solidFill>
              <a:latin typeface="Arial" panose="020B0604020202020204" pitchFamily="34" charset="0"/>
              <a:cs typeface="Arial" panose="020B0604020202020204" pitchFamily="34" charset="0"/>
            </a:endParaRPr>
          </a:p>
        </p:txBody>
      </p:sp>
      <p:sp>
        <p:nvSpPr>
          <p:cNvPr id="45060" name="Line 5">
            <a:extLst>
              <a:ext uri="{FF2B5EF4-FFF2-40B4-BE49-F238E27FC236}">
                <a16:creationId xmlns:a16="http://schemas.microsoft.com/office/drawing/2014/main" xmlns="" id="{C2A3BFA0-2BB7-4A94-BA2E-BBC54D7660DF}"/>
              </a:ext>
            </a:extLst>
          </p:cNvPr>
          <p:cNvSpPr>
            <a:spLocks noChangeShapeType="1"/>
          </p:cNvSpPr>
          <p:nvPr/>
        </p:nvSpPr>
        <p:spPr bwMode="auto">
          <a:xfrm>
            <a:off x="2819400" y="2286000"/>
            <a:ext cx="609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38100">
                <a:solidFill>
                  <a:srgbClr val="000000"/>
                </a:solidFill>
                <a:round/>
                <a:headEnd/>
                <a:tailEnd/>
              </a14:hiddenLine>
            </a:ext>
          </a:extLst>
        </p:spPr>
        <p:txBody>
          <a:bodyPr/>
          <a:lstStyle/>
          <a:p>
            <a:pPr fontAlgn="base">
              <a:spcBef>
                <a:spcPct val="0"/>
              </a:spcBef>
              <a:spcAft>
                <a:spcPct val="0"/>
              </a:spcAft>
            </a:pPr>
            <a:endParaRPr lang="vi-VN" sz="2000">
              <a:solidFill>
                <a:prstClr val="black"/>
              </a:solidFill>
              <a:latin typeface="Arial" panose="020B0604020202020204" pitchFamily="34" charset="0"/>
              <a:cs typeface="Arial" panose="020B0604020202020204" pitchFamily="34" charset="0"/>
            </a:endParaRPr>
          </a:p>
        </p:txBody>
      </p:sp>
      <p:sp>
        <p:nvSpPr>
          <p:cNvPr id="45061" name="Oval 6">
            <a:extLst>
              <a:ext uri="{FF2B5EF4-FFF2-40B4-BE49-F238E27FC236}">
                <a16:creationId xmlns:a16="http://schemas.microsoft.com/office/drawing/2014/main" xmlns="" id="{E1D21205-131C-4604-830F-CB340123D444}"/>
              </a:ext>
            </a:extLst>
          </p:cNvPr>
          <p:cNvSpPr>
            <a:spLocks noChangeArrowheads="1"/>
          </p:cNvSpPr>
          <p:nvPr/>
        </p:nvSpPr>
        <p:spPr bwMode="auto">
          <a:xfrm>
            <a:off x="3429000" y="2057400"/>
            <a:ext cx="457200" cy="45720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round/>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fontAlgn="base" hangingPunct="1">
              <a:spcBef>
                <a:spcPct val="0"/>
              </a:spcBef>
              <a:spcAft>
                <a:spcPct val="0"/>
              </a:spcAft>
            </a:pPr>
            <a:r>
              <a:rPr lang="en-US" altLang="vi-VN" sz="3200" b="1">
                <a:solidFill>
                  <a:srgbClr val="0000FF"/>
                </a:solidFill>
              </a:rPr>
              <a:t>A</a:t>
            </a:r>
          </a:p>
        </p:txBody>
      </p:sp>
      <p:sp>
        <p:nvSpPr>
          <p:cNvPr id="45062" name="Line 7">
            <a:extLst>
              <a:ext uri="{FF2B5EF4-FFF2-40B4-BE49-F238E27FC236}">
                <a16:creationId xmlns:a16="http://schemas.microsoft.com/office/drawing/2014/main" xmlns="" id="{57E1BD92-1E35-46CF-B422-54ACEC766215}"/>
              </a:ext>
            </a:extLst>
          </p:cNvPr>
          <p:cNvSpPr>
            <a:spLocks noChangeShapeType="1"/>
          </p:cNvSpPr>
          <p:nvPr/>
        </p:nvSpPr>
        <p:spPr bwMode="auto">
          <a:xfrm>
            <a:off x="3886200" y="2286000"/>
            <a:ext cx="3048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38100">
                <a:solidFill>
                  <a:srgbClr val="000000"/>
                </a:solidFill>
                <a:round/>
                <a:headEnd/>
                <a:tailEnd/>
              </a14:hiddenLine>
            </a:ext>
          </a:extLst>
        </p:spPr>
        <p:txBody>
          <a:bodyPr/>
          <a:lstStyle/>
          <a:p>
            <a:pPr fontAlgn="base">
              <a:spcBef>
                <a:spcPct val="0"/>
              </a:spcBef>
              <a:spcAft>
                <a:spcPct val="0"/>
              </a:spcAft>
            </a:pPr>
            <a:endParaRPr lang="vi-VN" sz="2000">
              <a:solidFill>
                <a:prstClr val="black"/>
              </a:solidFill>
              <a:latin typeface="Arial" panose="020B0604020202020204" pitchFamily="34" charset="0"/>
              <a:cs typeface="Arial" panose="020B0604020202020204" pitchFamily="34" charset="0"/>
            </a:endParaRPr>
          </a:p>
        </p:txBody>
      </p:sp>
      <p:sp>
        <p:nvSpPr>
          <p:cNvPr id="45063" name="Rectangle 8">
            <a:extLst>
              <a:ext uri="{FF2B5EF4-FFF2-40B4-BE49-F238E27FC236}">
                <a16:creationId xmlns:a16="http://schemas.microsoft.com/office/drawing/2014/main" xmlns="" id="{02084A5A-6F7A-49B9-BBD3-528974B130A4}"/>
              </a:ext>
            </a:extLst>
          </p:cNvPr>
          <p:cNvSpPr>
            <a:spLocks noChangeArrowheads="1"/>
          </p:cNvSpPr>
          <p:nvPr/>
        </p:nvSpPr>
        <p:spPr bwMode="auto">
          <a:xfrm>
            <a:off x="4191000" y="2057400"/>
            <a:ext cx="594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pPr>
            <a:r>
              <a:rPr lang="en-US" altLang="vi-VN" sz="3200" b="1">
                <a:solidFill>
                  <a:srgbClr val="0000FF"/>
                </a:solidFill>
              </a:rPr>
              <a:t>Hà Nội đến Lào Cai</a:t>
            </a:r>
          </a:p>
        </p:txBody>
      </p:sp>
      <p:sp>
        <p:nvSpPr>
          <p:cNvPr id="45064" name="Line 9">
            <a:extLst>
              <a:ext uri="{FF2B5EF4-FFF2-40B4-BE49-F238E27FC236}">
                <a16:creationId xmlns:a16="http://schemas.microsoft.com/office/drawing/2014/main" xmlns="" id="{9AFB756E-F68F-4EAC-9F19-86DC083994CA}"/>
              </a:ext>
            </a:extLst>
          </p:cNvPr>
          <p:cNvSpPr>
            <a:spLocks noChangeShapeType="1"/>
          </p:cNvSpPr>
          <p:nvPr/>
        </p:nvSpPr>
        <p:spPr bwMode="auto">
          <a:xfrm>
            <a:off x="2819400" y="2971800"/>
            <a:ext cx="609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38100">
                <a:solidFill>
                  <a:srgbClr val="000000"/>
                </a:solidFill>
                <a:round/>
                <a:headEnd/>
                <a:tailEnd/>
              </a14:hiddenLine>
            </a:ext>
          </a:extLst>
        </p:spPr>
        <p:txBody>
          <a:bodyPr/>
          <a:lstStyle/>
          <a:p>
            <a:pPr fontAlgn="base">
              <a:spcBef>
                <a:spcPct val="0"/>
              </a:spcBef>
              <a:spcAft>
                <a:spcPct val="0"/>
              </a:spcAft>
            </a:pPr>
            <a:endParaRPr lang="vi-VN" sz="2000">
              <a:solidFill>
                <a:prstClr val="black"/>
              </a:solidFill>
              <a:latin typeface="Arial" panose="020B0604020202020204" pitchFamily="34" charset="0"/>
              <a:cs typeface="Arial" panose="020B0604020202020204" pitchFamily="34" charset="0"/>
            </a:endParaRPr>
          </a:p>
        </p:txBody>
      </p:sp>
      <p:sp>
        <p:nvSpPr>
          <p:cNvPr id="45065" name="Line 10">
            <a:extLst>
              <a:ext uri="{FF2B5EF4-FFF2-40B4-BE49-F238E27FC236}">
                <a16:creationId xmlns:a16="http://schemas.microsoft.com/office/drawing/2014/main" xmlns="" id="{8782C800-2AB0-453B-9906-752D08B79B1F}"/>
              </a:ext>
            </a:extLst>
          </p:cNvPr>
          <p:cNvSpPr>
            <a:spLocks noChangeShapeType="1"/>
          </p:cNvSpPr>
          <p:nvPr/>
        </p:nvSpPr>
        <p:spPr bwMode="auto">
          <a:xfrm>
            <a:off x="2819400" y="3810000"/>
            <a:ext cx="609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38100">
                <a:solidFill>
                  <a:srgbClr val="000000"/>
                </a:solidFill>
                <a:round/>
                <a:headEnd/>
                <a:tailEnd/>
              </a14:hiddenLine>
            </a:ext>
          </a:extLst>
        </p:spPr>
        <p:txBody>
          <a:bodyPr/>
          <a:lstStyle/>
          <a:p>
            <a:pPr fontAlgn="base">
              <a:spcBef>
                <a:spcPct val="0"/>
              </a:spcBef>
              <a:spcAft>
                <a:spcPct val="0"/>
              </a:spcAft>
            </a:pPr>
            <a:endParaRPr lang="vi-VN" sz="2000">
              <a:solidFill>
                <a:prstClr val="black"/>
              </a:solidFill>
              <a:latin typeface="Arial" panose="020B0604020202020204" pitchFamily="34" charset="0"/>
              <a:cs typeface="Arial" panose="020B0604020202020204" pitchFamily="34" charset="0"/>
            </a:endParaRPr>
          </a:p>
        </p:txBody>
      </p:sp>
      <p:sp>
        <p:nvSpPr>
          <p:cNvPr id="45066" name="Line 11">
            <a:extLst>
              <a:ext uri="{FF2B5EF4-FFF2-40B4-BE49-F238E27FC236}">
                <a16:creationId xmlns:a16="http://schemas.microsoft.com/office/drawing/2014/main" xmlns="" id="{67FB91BC-1917-453F-A139-B32BCE788BA8}"/>
              </a:ext>
            </a:extLst>
          </p:cNvPr>
          <p:cNvSpPr>
            <a:spLocks noChangeShapeType="1"/>
          </p:cNvSpPr>
          <p:nvPr/>
        </p:nvSpPr>
        <p:spPr bwMode="auto">
          <a:xfrm>
            <a:off x="2819400" y="4800600"/>
            <a:ext cx="609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38100">
                <a:solidFill>
                  <a:srgbClr val="000000"/>
                </a:solidFill>
                <a:round/>
                <a:headEnd/>
                <a:tailEnd/>
              </a14:hiddenLine>
            </a:ext>
          </a:extLst>
        </p:spPr>
        <p:txBody>
          <a:bodyPr/>
          <a:lstStyle/>
          <a:p>
            <a:pPr fontAlgn="base">
              <a:spcBef>
                <a:spcPct val="0"/>
              </a:spcBef>
              <a:spcAft>
                <a:spcPct val="0"/>
              </a:spcAft>
            </a:pPr>
            <a:endParaRPr lang="vi-VN" sz="2000">
              <a:solidFill>
                <a:prstClr val="black"/>
              </a:solidFill>
              <a:latin typeface="Arial" panose="020B0604020202020204" pitchFamily="34" charset="0"/>
              <a:cs typeface="Arial" panose="020B0604020202020204" pitchFamily="34" charset="0"/>
            </a:endParaRPr>
          </a:p>
        </p:txBody>
      </p:sp>
      <p:sp>
        <p:nvSpPr>
          <p:cNvPr id="45067" name="Oval 12">
            <a:extLst>
              <a:ext uri="{FF2B5EF4-FFF2-40B4-BE49-F238E27FC236}">
                <a16:creationId xmlns:a16="http://schemas.microsoft.com/office/drawing/2014/main" xmlns="" id="{981D8702-6AB1-4A78-803F-BC15C13C04DD}"/>
              </a:ext>
            </a:extLst>
          </p:cNvPr>
          <p:cNvSpPr>
            <a:spLocks noChangeArrowheads="1"/>
          </p:cNvSpPr>
          <p:nvPr/>
        </p:nvSpPr>
        <p:spPr bwMode="auto">
          <a:xfrm>
            <a:off x="3429000" y="2743200"/>
            <a:ext cx="457200" cy="45720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round/>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fontAlgn="base" hangingPunct="1">
              <a:spcBef>
                <a:spcPct val="0"/>
              </a:spcBef>
              <a:spcAft>
                <a:spcPct val="0"/>
              </a:spcAft>
            </a:pPr>
            <a:r>
              <a:rPr lang="en-US" altLang="vi-VN" sz="3200" b="1">
                <a:solidFill>
                  <a:srgbClr val="0000FF"/>
                </a:solidFill>
              </a:rPr>
              <a:t>B</a:t>
            </a:r>
          </a:p>
        </p:txBody>
      </p:sp>
      <p:sp>
        <p:nvSpPr>
          <p:cNvPr id="45068" name="Oval 13">
            <a:extLst>
              <a:ext uri="{FF2B5EF4-FFF2-40B4-BE49-F238E27FC236}">
                <a16:creationId xmlns:a16="http://schemas.microsoft.com/office/drawing/2014/main" xmlns="" id="{FB3C0E09-B9D3-405D-9006-34EE03B18410}"/>
              </a:ext>
            </a:extLst>
          </p:cNvPr>
          <p:cNvSpPr>
            <a:spLocks noChangeArrowheads="1"/>
          </p:cNvSpPr>
          <p:nvPr/>
        </p:nvSpPr>
        <p:spPr bwMode="auto">
          <a:xfrm>
            <a:off x="3429000" y="3581400"/>
            <a:ext cx="457200" cy="45720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round/>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fontAlgn="base" hangingPunct="1">
              <a:spcBef>
                <a:spcPct val="0"/>
              </a:spcBef>
              <a:spcAft>
                <a:spcPct val="0"/>
              </a:spcAft>
            </a:pPr>
            <a:r>
              <a:rPr lang="en-US" altLang="vi-VN" sz="3200" b="1">
                <a:solidFill>
                  <a:srgbClr val="0000FF"/>
                </a:solidFill>
              </a:rPr>
              <a:t>C</a:t>
            </a:r>
          </a:p>
        </p:txBody>
      </p:sp>
      <p:sp>
        <p:nvSpPr>
          <p:cNvPr id="45069" name="Oval 14">
            <a:extLst>
              <a:ext uri="{FF2B5EF4-FFF2-40B4-BE49-F238E27FC236}">
                <a16:creationId xmlns:a16="http://schemas.microsoft.com/office/drawing/2014/main" xmlns="" id="{5AD947BA-3331-4B23-8684-614A40AC4BC8}"/>
              </a:ext>
            </a:extLst>
          </p:cNvPr>
          <p:cNvSpPr>
            <a:spLocks noChangeArrowheads="1"/>
          </p:cNvSpPr>
          <p:nvPr/>
        </p:nvSpPr>
        <p:spPr bwMode="auto">
          <a:xfrm>
            <a:off x="3429000" y="4495800"/>
            <a:ext cx="457200" cy="45720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round/>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fontAlgn="base" hangingPunct="1">
              <a:spcBef>
                <a:spcPct val="0"/>
              </a:spcBef>
              <a:spcAft>
                <a:spcPct val="0"/>
              </a:spcAft>
            </a:pPr>
            <a:r>
              <a:rPr lang="en-US" altLang="vi-VN" sz="3200" b="1">
                <a:solidFill>
                  <a:srgbClr val="0000FF"/>
                </a:solidFill>
              </a:rPr>
              <a:t>D</a:t>
            </a:r>
          </a:p>
        </p:txBody>
      </p:sp>
      <p:sp>
        <p:nvSpPr>
          <p:cNvPr id="45070" name="Line 15">
            <a:extLst>
              <a:ext uri="{FF2B5EF4-FFF2-40B4-BE49-F238E27FC236}">
                <a16:creationId xmlns:a16="http://schemas.microsoft.com/office/drawing/2014/main" xmlns="" id="{54FAA79E-4855-4B96-9745-6080BB2864F7}"/>
              </a:ext>
            </a:extLst>
          </p:cNvPr>
          <p:cNvSpPr>
            <a:spLocks noChangeShapeType="1"/>
          </p:cNvSpPr>
          <p:nvPr/>
        </p:nvSpPr>
        <p:spPr bwMode="auto">
          <a:xfrm>
            <a:off x="3886200" y="2971800"/>
            <a:ext cx="3048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38100">
                <a:solidFill>
                  <a:srgbClr val="000000"/>
                </a:solidFill>
                <a:round/>
                <a:headEnd/>
                <a:tailEnd/>
              </a14:hiddenLine>
            </a:ext>
          </a:extLst>
        </p:spPr>
        <p:txBody>
          <a:bodyPr/>
          <a:lstStyle/>
          <a:p>
            <a:pPr fontAlgn="base">
              <a:spcBef>
                <a:spcPct val="0"/>
              </a:spcBef>
              <a:spcAft>
                <a:spcPct val="0"/>
              </a:spcAft>
            </a:pPr>
            <a:endParaRPr lang="vi-VN" sz="2000">
              <a:solidFill>
                <a:prstClr val="black"/>
              </a:solidFill>
              <a:latin typeface="Arial" panose="020B0604020202020204" pitchFamily="34" charset="0"/>
              <a:cs typeface="Arial" panose="020B0604020202020204" pitchFamily="34" charset="0"/>
            </a:endParaRPr>
          </a:p>
        </p:txBody>
      </p:sp>
      <p:sp>
        <p:nvSpPr>
          <p:cNvPr id="45071" name="Line 16">
            <a:extLst>
              <a:ext uri="{FF2B5EF4-FFF2-40B4-BE49-F238E27FC236}">
                <a16:creationId xmlns:a16="http://schemas.microsoft.com/office/drawing/2014/main" xmlns="" id="{DC24C31E-D378-4F54-ACD9-52C735F21BDA}"/>
              </a:ext>
            </a:extLst>
          </p:cNvPr>
          <p:cNvSpPr>
            <a:spLocks noChangeShapeType="1"/>
          </p:cNvSpPr>
          <p:nvPr/>
        </p:nvSpPr>
        <p:spPr bwMode="auto">
          <a:xfrm>
            <a:off x="3886200" y="3810000"/>
            <a:ext cx="3048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38100">
                <a:solidFill>
                  <a:srgbClr val="000000"/>
                </a:solidFill>
                <a:round/>
                <a:headEnd/>
                <a:tailEnd/>
              </a14:hiddenLine>
            </a:ext>
          </a:extLst>
        </p:spPr>
        <p:txBody>
          <a:bodyPr/>
          <a:lstStyle/>
          <a:p>
            <a:pPr fontAlgn="base">
              <a:spcBef>
                <a:spcPct val="0"/>
              </a:spcBef>
              <a:spcAft>
                <a:spcPct val="0"/>
              </a:spcAft>
            </a:pPr>
            <a:endParaRPr lang="vi-VN" sz="2000">
              <a:solidFill>
                <a:prstClr val="black"/>
              </a:solidFill>
              <a:latin typeface="Arial" panose="020B0604020202020204" pitchFamily="34" charset="0"/>
              <a:cs typeface="Arial" panose="020B0604020202020204" pitchFamily="34" charset="0"/>
            </a:endParaRPr>
          </a:p>
        </p:txBody>
      </p:sp>
      <p:sp>
        <p:nvSpPr>
          <p:cNvPr id="45072" name="Line 17">
            <a:extLst>
              <a:ext uri="{FF2B5EF4-FFF2-40B4-BE49-F238E27FC236}">
                <a16:creationId xmlns:a16="http://schemas.microsoft.com/office/drawing/2014/main" xmlns="" id="{CF06DF7F-E030-455C-B69E-AC35CBA71DF8}"/>
              </a:ext>
            </a:extLst>
          </p:cNvPr>
          <p:cNvSpPr>
            <a:spLocks noChangeShapeType="1"/>
          </p:cNvSpPr>
          <p:nvPr/>
        </p:nvSpPr>
        <p:spPr bwMode="auto">
          <a:xfrm>
            <a:off x="3886200" y="4724400"/>
            <a:ext cx="3048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38100">
                <a:solidFill>
                  <a:srgbClr val="000000"/>
                </a:solidFill>
                <a:round/>
                <a:headEnd/>
                <a:tailEnd/>
              </a14:hiddenLine>
            </a:ext>
          </a:extLst>
        </p:spPr>
        <p:txBody>
          <a:bodyPr/>
          <a:lstStyle/>
          <a:p>
            <a:pPr fontAlgn="base">
              <a:spcBef>
                <a:spcPct val="0"/>
              </a:spcBef>
              <a:spcAft>
                <a:spcPct val="0"/>
              </a:spcAft>
            </a:pPr>
            <a:endParaRPr lang="vi-VN" sz="2000">
              <a:solidFill>
                <a:prstClr val="black"/>
              </a:solidFill>
              <a:latin typeface="Arial" panose="020B0604020202020204" pitchFamily="34" charset="0"/>
              <a:cs typeface="Arial" panose="020B0604020202020204" pitchFamily="34" charset="0"/>
            </a:endParaRPr>
          </a:p>
        </p:txBody>
      </p:sp>
      <p:sp>
        <p:nvSpPr>
          <p:cNvPr id="123922" name="Rectangle 18">
            <a:extLst>
              <a:ext uri="{FF2B5EF4-FFF2-40B4-BE49-F238E27FC236}">
                <a16:creationId xmlns:a16="http://schemas.microsoft.com/office/drawing/2014/main" xmlns="" id="{8DCA0A02-0BEE-474E-9568-7CFF7450D34A}"/>
              </a:ext>
            </a:extLst>
          </p:cNvPr>
          <p:cNvSpPr>
            <a:spLocks noChangeArrowheads="1"/>
          </p:cNvSpPr>
          <p:nvPr/>
        </p:nvSpPr>
        <p:spPr bwMode="auto">
          <a:xfrm>
            <a:off x="4191000" y="2743200"/>
            <a:ext cx="594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pPr>
            <a:r>
              <a:rPr lang="en-US" altLang="vi-VN" sz="3200" b="1">
                <a:solidFill>
                  <a:srgbClr val="0000FF"/>
                </a:solidFill>
              </a:rPr>
              <a:t>Hà Nội đến TP Hồ Chí Minh</a:t>
            </a:r>
          </a:p>
        </p:txBody>
      </p:sp>
      <p:sp>
        <p:nvSpPr>
          <p:cNvPr id="45074" name="Rectangle 19">
            <a:extLst>
              <a:ext uri="{FF2B5EF4-FFF2-40B4-BE49-F238E27FC236}">
                <a16:creationId xmlns:a16="http://schemas.microsoft.com/office/drawing/2014/main" xmlns="" id="{C3442E43-0060-402B-AE11-073A32984AAD}"/>
              </a:ext>
            </a:extLst>
          </p:cNvPr>
          <p:cNvSpPr>
            <a:spLocks noChangeArrowheads="1"/>
          </p:cNvSpPr>
          <p:nvPr/>
        </p:nvSpPr>
        <p:spPr bwMode="auto">
          <a:xfrm>
            <a:off x="4191000" y="3581400"/>
            <a:ext cx="594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pPr>
            <a:r>
              <a:rPr lang="en-US" altLang="vi-VN" sz="3200" b="1">
                <a:solidFill>
                  <a:srgbClr val="0000FF"/>
                </a:solidFill>
              </a:rPr>
              <a:t>Hà Nội đến Lạng Sơn</a:t>
            </a:r>
          </a:p>
        </p:txBody>
      </p:sp>
      <p:sp>
        <p:nvSpPr>
          <p:cNvPr id="45075" name="Rectangle 20">
            <a:extLst>
              <a:ext uri="{FF2B5EF4-FFF2-40B4-BE49-F238E27FC236}">
                <a16:creationId xmlns:a16="http://schemas.microsoft.com/office/drawing/2014/main" xmlns="" id="{EC0C258E-2D9B-4DF2-93E9-C7C33A1E7102}"/>
              </a:ext>
            </a:extLst>
          </p:cNvPr>
          <p:cNvSpPr>
            <a:spLocks noChangeArrowheads="1"/>
          </p:cNvSpPr>
          <p:nvPr/>
        </p:nvSpPr>
        <p:spPr bwMode="auto">
          <a:xfrm>
            <a:off x="4191000" y="4495800"/>
            <a:ext cx="594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pPr>
            <a:r>
              <a:rPr lang="en-US" altLang="vi-VN" sz="3200" b="1">
                <a:solidFill>
                  <a:srgbClr val="0000FF"/>
                </a:solidFill>
              </a:rPr>
              <a:t>Hà Nội đến Hải Phòng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mph" presetSubtype="0" fill="hold" nodeType="clickEffect">
                                  <p:stCondLst>
                                    <p:cond delay="0"/>
                                  </p:stCondLst>
                                  <p:childTnLst>
                                    <p:animClr clrSpc="hsl" dir="cw">
                                      <p:cBhvr override="childStyle">
                                        <p:cTn id="6" dur="500" fill="hold"/>
                                        <p:tgtEl>
                                          <p:spTgt spid="123922">
                                            <p:txEl>
                                              <p:pRg st="0" end="0"/>
                                            </p:txEl>
                                          </p:spTgt>
                                        </p:tgtEl>
                                        <p:attrNameLst>
                                          <p:attrName>style.color</p:attrName>
                                        </p:attrNameLst>
                                      </p:cBhvr>
                                      <p:by>
                                        <p:hsl h="-7200000" s="0" l="0"/>
                                      </p:by>
                                    </p:animClr>
                                    <p:animClr clrSpc="hsl" dir="cw">
                                      <p:cBhvr>
                                        <p:cTn id="7" dur="500" fill="hold"/>
                                        <p:tgtEl>
                                          <p:spTgt spid="123922">
                                            <p:txEl>
                                              <p:pRg st="0" end="0"/>
                                            </p:txEl>
                                          </p:spTgt>
                                        </p:tgtEl>
                                        <p:attrNameLst>
                                          <p:attrName>fillcolor</p:attrName>
                                        </p:attrNameLst>
                                      </p:cBhvr>
                                      <p:by>
                                        <p:hsl h="-7200000" s="0" l="0"/>
                                      </p:by>
                                    </p:animClr>
                                    <p:animClr clrSpc="hsl" dir="cw">
                                      <p:cBhvr>
                                        <p:cTn id="8" dur="500" fill="hold"/>
                                        <p:tgtEl>
                                          <p:spTgt spid="123922">
                                            <p:txEl>
                                              <p:pRg st="0" end="0"/>
                                            </p:txEl>
                                          </p:spTgt>
                                        </p:tgtEl>
                                        <p:attrNameLst>
                                          <p:attrName>stroke.color</p:attrName>
                                        </p:attrNameLst>
                                      </p:cBhvr>
                                      <p:by>
                                        <p:hsl h="-7200000" s="0" l="0"/>
                                      </p:by>
                                    </p:animClr>
                                    <p:set>
                                      <p:cBhvr>
                                        <p:cTn id="9" dur="500" fill="hold"/>
                                        <p:tgtEl>
                                          <p:spTgt spid="123922">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3">
            <a:extLst>
              <a:ext uri="{FF2B5EF4-FFF2-40B4-BE49-F238E27FC236}">
                <a16:creationId xmlns:a16="http://schemas.microsoft.com/office/drawing/2014/main" xmlns="" id="{3563BBEC-EF4E-4835-9B70-DD7D5BE40022}"/>
              </a:ext>
            </a:extLst>
          </p:cNvPr>
          <p:cNvSpPr>
            <a:spLocks noChangeArrowheads="1"/>
          </p:cNvSpPr>
          <p:nvPr/>
        </p:nvSpPr>
        <p:spPr bwMode="auto">
          <a:xfrm>
            <a:off x="2667000" y="838200"/>
            <a:ext cx="76200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fontAlgn="base" hangingPunct="1">
              <a:spcBef>
                <a:spcPct val="0"/>
              </a:spcBef>
              <a:spcAft>
                <a:spcPct val="0"/>
              </a:spcAft>
            </a:pPr>
            <a:r>
              <a:rPr lang="en-US" altLang="vi-VN" sz="3200" b="1" dirty="0" err="1">
                <a:solidFill>
                  <a:srgbClr val="FF00FF"/>
                </a:solidFill>
              </a:rPr>
              <a:t>Câu</a:t>
            </a:r>
            <a:r>
              <a:rPr lang="en-US" altLang="vi-VN" sz="3200" b="1" dirty="0">
                <a:solidFill>
                  <a:srgbClr val="FF00FF"/>
                </a:solidFill>
              </a:rPr>
              <a:t> 3:</a:t>
            </a:r>
            <a:r>
              <a:rPr lang="en-US" altLang="vi-VN" sz="3200" dirty="0">
                <a:solidFill>
                  <a:srgbClr val="FF00FF"/>
                </a:solidFill>
              </a:rPr>
              <a:t> </a:t>
            </a:r>
            <a:r>
              <a:rPr lang="en-US" altLang="vi-VN" sz="3200" b="1" dirty="0">
                <a:solidFill>
                  <a:srgbClr val="FF00FF"/>
                </a:solidFill>
              </a:rPr>
              <a:t>Ba </a:t>
            </a:r>
            <a:r>
              <a:rPr lang="en-US" altLang="vi-VN" sz="3200" b="1" dirty="0" err="1">
                <a:solidFill>
                  <a:srgbClr val="FF00FF"/>
                </a:solidFill>
              </a:rPr>
              <a:t>cảng</a:t>
            </a:r>
            <a:r>
              <a:rPr lang="en-US" altLang="vi-VN" sz="3200" b="1" dirty="0">
                <a:solidFill>
                  <a:srgbClr val="FF00FF"/>
                </a:solidFill>
              </a:rPr>
              <a:t> </a:t>
            </a:r>
            <a:r>
              <a:rPr lang="en-US" altLang="vi-VN" sz="3200" b="1" dirty="0" err="1">
                <a:solidFill>
                  <a:srgbClr val="FF00FF"/>
                </a:solidFill>
              </a:rPr>
              <a:t>biển</a:t>
            </a:r>
            <a:r>
              <a:rPr lang="en-US" altLang="vi-VN" sz="3200" b="1" dirty="0">
                <a:solidFill>
                  <a:srgbClr val="FF00FF"/>
                </a:solidFill>
              </a:rPr>
              <a:t> </a:t>
            </a:r>
            <a:r>
              <a:rPr lang="en-US" altLang="vi-VN" sz="3200" b="1" dirty="0" err="1" smtClean="0">
                <a:solidFill>
                  <a:srgbClr val="FF00FF"/>
                </a:solidFill>
              </a:rPr>
              <a:t>lớn</a:t>
            </a:r>
            <a:r>
              <a:rPr lang="en-US" altLang="vi-VN" sz="3200" b="1" dirty="0" smtClean="0">
                <a:solidFill>
                  <a:srgbClr val="FF00FF"/>
                </a:solidFill>
              </a:rPr>
              <a:t> </a:t>
            </a:r>
            <a:r>
              <a:rPr lang="en-US" altLang="vi-VN" sz="3200" b="1" dirty="0" err="1">
                <a:solidFill>
                  <a:srgbClr val="FF00FF"/>
                </a:solidFill>
              </a:rPr>
              <a:t>nhất</a:t>
            </a:r>
            <a:r>
              <a:rPr lang="en-US" altLang="vi-VN" sz="3200" b="1" dirty="0">
                <a:solidFill>
                  <a:srgbClr val="FF00FF"/>
                </a:solidFill>
              </a:rPr>
              <a:t> </a:t>
            </a:r>
            <a:r>
              <a:rPr lang="en-US" altLang="vi-VN" sz="3200" b="1" dirty="0" err="1">
                <a:solidFill>
                  <a:srgbClr val="FF00FF"/>
                </a:solidFill>
              </a:rPr>
              <a:t>nước</a:t>
            </a:r>
            <a:r>
              <a:rPr lang="en-US" altLang="vi-VN" sz="3200" b="1" dirty="0">
                <a:solidFill>
                  <a:srgbClr val="FF00FF"/>
                </a:solidFill>
              </a:rPr>
              <a:t> ta </a:t>
            </a:r>
            <a:r>
              <a:rPr lang="en-US" altLang="vi-VN" sz="3200" b="1" dirty="0" err="1">
                <a:solidFill>
                  <a:srgbClr val="FF00FF"/>
                </a:solidFill>
              </a:rPr>
              <a:t>hiện</a:t>
            </a:r>
            <a:r>
              <a:rPr lang="en-US" altLang="vi-VN" sz="3200" b="1" dirty="0">
                <a:solidFill>
                  <a:srgbClr val="FF00FF"/>
                </a:solidFill>
              </a:rPr>
              <a:t> nay</a:t>
            </a:r>
          </a:p>
        </p:txBody>
      </p:sp>
      <p:sp>
        <p:nvSpPr>
          <p:cNvPr id="46083" name="Line 4">
            <a:extLst>
              <a:ext uri="{FF2B5EF4-FFF2-40B4-BE49-F238E27FC236}">
                <a16:creationId xmlns:a16="http://schemas.microsoft.com/office/drawing/2014/main" xmlns="" id="{A9FA6739-ABFC-405C-820B-FE32D85E40A7}"/>
              </a:ext>
            </a:extLst>
          </p:cNvPr>
          <p:cNvSpPr>
            <a:spLocks noChangeShapeType="1"/>
          </p:cNvSpPr>
          <p:nvPr/>
        </p:nvSpPr>
        <p:spPr bwMode="auto">
          <a:xfrm>
            <a:off x="2819400" y="2286000"/>
            <a:ext cx="0" cy="25146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38100">
                <a:solidFill>
                  <a:srgbClr val="000000"/>
                </a:solidFill>
                <a:round/>
                <a:headEnd/>
                <a:tailEnd/>
              </a14:hiddenLine>
            </a:ext>
          </a:extLst>
        </p:spPr>
        <p:txBody>
          <a:bodyPr/>
          <a:lstStyle/>
          <a:p>
            <a:pPr fontAlgn="base">
              <a:spcBef>
                <a:spcPct val="0"/>
              </a:spcBef>
              <a:spcAft>
                <a:spcPct val="0"/>
              </a:spcAft>
            </a:pPr>
            <a:endParaRPr lang="vi-VN" sz="2000">
              <a:solidFill>
                <a:prstClr val="black"/>
              </a:solidFill>
              <a:latin typeface="Arial" panose="020B0604020202020204" pitchFamily="34" charset="0"/>
              <a:cs typeface="Arial" panose="020B0604020202020204" pitchFamily="34" charset="0"/>
            </a:endParaRPr>
          </a:p>
        </p:txBody>
      </p:sp>
      <p:sp>
        <p:nvSpPr>
          <p:cNvPr id="46084" name="Line 5">
            <a:extLst>
              <a:ext uri="{FF2B5EF4-FFF2-40B4-BE49-F238E27FC236}">
                <a16:creationId xmlns:a16="http://schemas.microsoft.com/office/drawing/2014/main" xmlns="" id="{7E36212E-F96B-4CE0-8B6D-CBD32B3026B7}"/>
              </a:ext>
            </a:extLst>
          </p:cNvPr>
          <p:cNvSpPr>
            <a:spLocks noChangeShapeType="1"/>
          </p:cNvSpPr>
          <p:nvPr/>
        </p:nvSpPr>
        <p:spPr bwMode="auto">
          <a:xfrm>
            <a:off x="2819400" y="2286000"/>
            <a:ext cx="609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38100">
                <a:solidFill>
                  <a:srgbClr val="000000"/>
                </a:solidFill>
                <a:round/>
                <a:headEnd/>
                <a:tailEnd/>
              </a14:hiddenLine>
            </a:ext>
          </a:extLst>
        </p:spPr>
        <p:txBody>
          <a:bodyPr/>
          <a:lstStyle/>
          <a:p>
            <a:pPr fontAlgn="base">
              <a:spcBef>
                <a:spcPct val="0"/>
              </a:spcBef>
              <a:spcAft>
                <a:spcPct val="0"/>
              </a:spcAft>
            </a:pPr>
            <a:endParaRPr lang="vi-VN" sz="2000">
              <a:solidFill>
                <a:prstClr val="black"/>
              </a:solidFill>
              <a:latin typeface="Arial" panose="020B0604020202020204" pitchFamily="34" charset="0"/>
              <a:cs typeface="Arial" panose="020B0604020202020204" pitchFamily="34" charset="0"/>
            </a:endParaRPr>
          </a:p>
        </p:txBody>
      </p:sp>
      <p:sp>
        <p:nvSpPr>
          <p:cNvPr id="46085" name="Oval 6">
            <a:extLst>
              <a:ext uri="{FF2B5EF4-FFF2-40B4-BE49-F238E27FC236}">
                <a16:creationId xmlns:a16="http://schemas.microsoft.com/office/drawing/2014/main" xmlns="" id="{2C66BE57-6A3A-4BF8-ABA6-19E28A8BF934}"/>
              </a:ext>
            </a:extLst>
          </p:cNvPr>
          <p:cNvSpPr>
            <a:spLocks noChangeArrowheads="1"/>
          </p:cNvSpPr>
          <p:nvPr/>
        </p:nvSpPr>
        <p:spPr bwMode="auto">
          <a:xfrm>
            <a:off x="3429000" y="2057400"/>
            <a:ext cx="457200" cy="45720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round/>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fontAlgn="base" hangingPunct="1">
              <a:spcBef>
                <a:spcPct val="0"/>
              </a:spcBef>
              <a:spcAft>
                <a:spcPct val="0"/>
              </a:spcAft>
            </a:pPr>
            <a:r>
              <a:rPr lang="en-US" altLang="vi-VN" sz="3200" b="1">
                <a:solidFill>
                  <a:srgbClr val="0000FF"/>
                </a:solidFill>
              </a:rPr>
              <a:t>A</a:t>
            </a:r>
          </a:p>
        </p:txBody>
      </p:sp>
      <p:sp>
        <p:nvSpPr>
          <p:cNvPr id="46086" name="Line 7">
            <a:extLst>
              <a:ext uri="{FF2B5EF4-FFF2-40B4-BE49-F238E27FC236}">
                <a16:creationId xmlns:a16="http://schemas.microsoft.com/office/drawing/2014/main" xmlns="" id="{BEAAF8A9-AC57-4D87-8A09-A67EF90F0B3B}"/>
              </a:ext>
            </a:extLst>
          </p:cNvPr>
          <p:cNvSpPr>
            <a:spLocks noChangeShapeType="1"/>
          </p:cNvSpPr>
          <p:nvPr/>
        </p:nvSpPr>
        <p:spPr bwMode="auto">
          <a:xfrm>
            <a:off x="3886200" y="2286000"/>
            <a:ext cx="3048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38100">
                <a:solidFill>
                  <a:srgbClr val="000000"/>
                </a:solidFill>
                <a:round/>
                <a:headEnd/>
                <a:tailEnd/>
              </a14:hiddenLine>
            </a:ext>
          </a:extLst>
        </p:spPr>
        <p:txBody>
          <a:bodyPr/>
          <a:lstStyle/>
          <a:p>
            <a:pPr fontAlgn="base">
              <a:spcBef>
                <a:spcPct val="0"/>
              </a:spcBef>
              <a:spcAft>
                <a:spcPct val="0"/>
              </a:spcAft>
            </a:pPr>
            <a:endParaRPr lang="vi-VN" sz="2000">
              <a:solidFill>
                <a:prstClr val="black"/>
              </a:solidFill>
              <a:latin typeface="Arial" panose="020B0604020202020204" pitchFamily="34" charset="0"/>
              <a:cs typeface="Arial" panose="020B0604020202020204" pitchFamily="34" charset="0"/>
            </a:endParaRPr>
          </a:p>
        </p:txBody>
      </p:sp>
      <p:sp>
        <p:nvSpPr>
          <p:cNvPr id="46087" name="Rectangle 8">
            <a:extLst>
              <a:ext uri="{FF2B5EF4-FFF2-40B4-BE49-F238E27FC236}">
                <a16:creationId xmlns:a16="http://schemas.microsoft.com/office/drawing/2014/main" xmlns="" id="{E488BEF5-CA4A-49B7-982B-FC2E562E8E43}"/>
              </a:ext>
            </a:extLst>
          </p:cNvPr>
          <p:cNvSpPr>
            <a:spLocks noChangeArrowheads="1"/>
          </p:cNvSpPr>
          <p:nvPr/>
        </p:nvSpPr>
        <p:spPr bwMode="auto">
          <a:xfrm>
            <a:off x="4191000" y="2057400"/>
            <a:ext cx="594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fontAlgn="base" hangingPunct="1">
              <a:spcBef>
                <a:spcPct val="0"/>
              </a:spcBef>
              <a:spcAft>
                <a:spcPct val="0"/>
              </a:spcAft>
            </a:pPr>
            <a:r>
              <a:rPr lang="en-US" altLang="vi-VN" sz="3200" b="1">
                <a:solidFill>
                  <a:srgbClr val="0000FF"/>
                </a:solidFill>
              </a:rPr>
              <a:t>Nha Trang, Sài Gòn, Cần Thơ</a:t>
            </a:r>
          </a:p>
        </p:txBody>
      </p:sp>
      <p:sp>
        <p:nvSpPr>
          <p:cNvPr id="46088" name="Line 9">
            <a:extLst>
              <a:ext uri="{FF2B5EF4-FFF2-40B4-BE49-F238E27FC236}">
                <a16:creationId xmlns:a16="http://schemas.microsoft.com/office/drawing/2014/main" xmlns="" id="{98391300-50CD-4CCA-9FD0-1642CC70DDCF}"/>
              </a:ext>
            </a:extLst>
          </p:cNvPr>
          <p:cNvSpPr>
            <a:spLocks noChangeShapeType="1"/>
          </p:cNvSpPr>
          <p:nvPr/>
        </p:nvSpPr>
        <p:spPr bwMode="auto">
          <a:xfrm>
            <a:off x="2819400" y="2971800"/>
            <a:ext cx="609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38100">
                <a:solidFill>
                  <a:srgbClr val="000000"/>
                </a:solidFill>
                <a:round/>
                <a:headEnd/>
                <a:tailEnd/>
              </a14:hiddenLine>
            </a:ext>
          </a:extLst>
        </p:spPr>
        <p:txBody>
          <a:bodyPr/>
          <a:lstStyle/>
          <a:p>
            <a:pPr fontAlgn="base">
              <a:spcBef>
                <a:spcPct val="0"/>
              </a:spcBef>
              <a:spcAft>
                <a:spcPct val="0"/>
              </a:spcAft>
            </a:pPr>
            <a:endParaRPr lang="vi-VN" sz="2000">
              <a:solidFill>
                <a:prstClr val="black"/>
              </a:solidFill>
              <a:latin typeface="Arial" panose="020B0604020202020204" pitchFamily="34" charset="0"/>
              <a:cs typeface="Arial" panose="020B0604020202020204" pitchFamily="34" charset="0"/>
            </a:endParaRPr>
          </a:p>
        </p:txBody>
      </p:sp>
      <p:sp>
        <p:nvSpPr>
          <p:cNvPr id="46089" name="Line 10">
            <a:extLst>
              <a:ext uri="{FF2B5EF4-FFF2-40B4-BE49-F238E27FC236}">
                <a16:creationId xmlns:a16="http://schemas.microsoft.com/office/drawing/2014/main" xmlns="" id="{22176E59-8E90-401C-AC32-F9C01CDB5B96}"/>
              </a:ext>
            </a:extLst>
          </p:cNvPr>
          <p:cNvSpPr>
            <a:spLocks noChangeShapeType="1"/>
          </p:cNvSpPr>
          <p:nvPr/>
        </p:nvSpPr>
        <p:spPr bwMode="auto">
          <a:xfrm>
            <a:off x="2819400" y="3810000"/>
            <a:ext cx="609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38100">
                <a:solidFill>
                  <a:srgbClr val="000000"/>
                </a:solidFill>
                <a:round/>
                <a:headEnd/>
                <a:tailEnd/>
              </a14:hiddenLine>
            </a:ext>
          </a:extLst>
        </p:spPr>
        <p:txBody>
          <a:bodyPr/>
          <a:lstStyle/>
          <a:p>
            <a:pPr fontAlgn="base">
              <a:spcBef>
                <a:spcPct val="0"/>
              </a:spcBef>
              <a:spcAft>
                <a:spcPct val="0"/>
              </a:spcAft>
            </a:pPr>
            <a:endParaRPr lang="vi-VN" sz="2000">
              <a:solidFill>
                <a:prstClr val="black"/>
              </a:solidFill>
              <a:latin typeface="Arial" panose="020B0604020202020204" pitchFamily="34" charset="0"/>
              <a:cs typeface="Arial" panose="020B0604020202020204" pitchFamily="34" charset="0"/>
            </a:endParaRPr>
          </a:p>
        </p:txBody>
      </p:sp>
      <p:sp>
        <p:nvSpPr>
          <p:cNvPr id="46090" name="Line 11">
            <a:extLst>
              <a:ext uri="{FF2B5EF4-FFF2-40B4-BE49-F238E27FC236}">
                <a16:creationId xmlns:a16="http://schemas.microsoft.com/office/drawing/2014/main" xmlns="" id="{9C96E849-3838-4E58-A005-F17D90730A36}"/>
              </a:ext>
            </a:extLst>
          </p:cNvPr>
          <p:cNvSpPr>
            <a:spLocks noChangeShapeType="1"/>
          </p:cNvSpPr>
          <p:nvPr/>
        </p:nvSpPr>
        <p:spPr bwMode="auto">
          <a:xfrm>
            <a:off x="2819400" y="4800600"/>
            <a:ext cx="609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38100">
                <a:solidFill>
                  <a:srgbClr val="000000"/>
                </a:solidFill>
                <a:round/>
                <a:headEnd/>
                <a:tailEnd/>
              </a14:hiddenLine>
            </a:ext>
          </a:extLst>
        </p:spPr>
        <p:txBody>
          <a:bodyPr/>
          <a:lstStyle/>
          <a:p>
            <a:pPr fontAlgn="base">
              <a:spcBef>
                <a:spcPct val="0"/>
              </a:spcBef>
              <a:spcAft>
                <a:spcPct val="0"/>
              </a:spcAft>
            </a:pPr>
            <a:endParaRPr lang="vi-VN" sz="2000">
              <a:solidFill>
                <a:prstClr val="black"/>
              </a:solidFill>
              <a:latin typeface="Arial" panose="020B0604020202020204" pitchFamily="34" charset="0"/>
              <a:cs typeface="Arial" panose="020B0604020202020204" pitchFamily="34" charset="0"/>
            </a:endParaRPr>
          </a:p>
        </p:txBody>
      </p:sp>
      <p:sp>
        <p:nvSpPr>
          <p:cNvPr id="46091" name="Oval 12">
            <a:extLst>
              <a:ext uri="{FF2B5EF4-FFF2-40B4-BE49-F238E27FC236}">
                <a16:creationId xmlns:a16="http://schemas.microsoft.com/office/drawing/2014/main" xmlns="" id="{BA899338-8F49-4AA5-A113-B2D194621CBD}"/>
              </a:ext>
            </a:extLst>
          </p:cNvPr>
          <p:cNvSpPr>
            <a:spLocks noChangeArrowheads="1"/>
          </p:cNvSpPr>
          <p:nvPr/>
        </p:nvSpPr>
        <p:spPr bwMode="auto">
          <a:xfrm>
            <a:off x="3429000" y="2743200"/>
            <a:ext cx="457200" cy="45720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round/>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fontAlgn="base" hangingPunct="1">
              <a:spcBef>
                <a:spcPct val="0"/>
              </a:spcBef>
              <a:spcAft>
                <a:spcPct val="0"/>
              </a:spcAft>
            </a:pPr>
            <a:r>
              <a:rPr lang="en-US" altLang="vi-VN" sz="3200" b="1">
                <a:solidFill>
                  <a:srgbClr val="0000FF"/>
                </a:solidFill>
              </a:rPr>
              <a:t>B</a:t>
            </a:r>
          </a:p>
        </p:txBody>
      </p:sp>
      <p:sp>
        <p:nvSpPr>
          <p:cNvPr id="46092" name="Oval 13">
            <a:extLst>
              <a:ext uri="{FF2B5EF4-FFF2-40B4-BE49-F238E27FC236}">
                <a16:creationId xmlns:a16="http://schemas.microsoft.com/office/drawing/2014/main" xmlns="" id="{D3190F02-7D9C-4DF2-9180-62D332468A80}"/>
              </a:ext>
            </a:extLst>
          </p:cNvPr>
          <p:cNvSpPr>
            <a:spLocks noChangeArrowheads="1"/>
          </p:cNvSpPr>
          <p:nvPr/>
        </p:nvSpPr>
        <p:spPr bwMode="auto">
          <a:xfrm>
            <a:off x="3429000" y="3581400"/>
            <a:ext cx="457200" cy="45720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round/>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fontAlgn="base" hangingPunct="1">
              <a:spcBef>
                <a:spcPct val="0"/>
              </a:spcBef>
              <a:spcAft>
                <a:spcPct val="0"/>
              </a:spcAft>
            </a:pPr>
            <a:r>
              <a:rPr lang="en-US" altLang="vi-VN" sz="3200" b="1">
                <a:solidFill>
                  <a:srgbClr val="0000FF"/>
                </a:solidFill>
              </a:rPr>
              <a:t>C</a:t>
            </a:r>
          </a:p>
        </p:txBody>
      </p:sp>
      <p:sp>
        <p:nvSpPr>
          <p:cNvPr id="46093" name="Oval 14">
            <a:extLst>
              <a:ext uri="{FF2B5EF4-FFF2-40B4-BE49-F238E27FC236}">
                <a16:creationId xmlns:a16="http://schemas.microsoft.com/office/drawing/2014/main" xmlns="" id="{1AECB276-FFCF-4080-9846-FB434CD8D196}"/>
              </a:ext>
            </a:extLst>
          </p:cNvPr>
          <p:cNvSpPr>
            <a:spLocks noChangeArrowheads="1"/>
          </p:cNvSpPr>
          <p:nvPr/>
        </p:nvSpPr>
        <p:spPr bwMode="auto">
          <a:xfrm>
            <a:off x="3429000" y="4495800"/>
            <a:ext cx="457200" cy="45720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round/>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fontAlgn="base" hangingPunct="1">
              <a:spcBef>
                <a:spcPct val="0"/>
              </a:spcBef>
              <a:spcAft>
                <a:spcPct val="0"/>
              </a:spcAft>
            </a:pPr>
            <a:r>
              <a:rPr lang="en-US" altLang="vi-VN" sz="3200" b="1">
                <a:solidFill>
                  <a:srgbClr val="0000FF"/>
                </a:solidFill>
              </a:rPr>
              <a:t>D</a:t>
            </a:r>
          </a:p>
        </p:txBody>
      </p:sp>
      <p:sp>
        <p:nvSpPr>
          <p:cNvPr id="46094" name="Line 15">
            <a:extLst>
              <a:ext uri="{FF2B5EF4-FFF2-40B4-BE49-F238E27FC236}">
                <a16:creationId xmlns:a16="http://schemas.microsoft.com/office/drawing/2014/main" xmlns="" id="{E8E3C929-9270-4FCB-8669-B1BD1BDAD119}"/>
              </a:ext>
            </a:extLst>
          </p:cNvPr>
          <p:cNvSpPr>
            <a:spLocks noChangeShapeType="1"/>
          </p:cNvSpPr>
          <p:nvPr/>
        </p:nvSpPr>
        <p:spPr bwMode="auto">
          <a:xfrm>
            <a:off x="3886200" y="2971800"/>
            <a:ext cx="3048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38100">
                <a:solidFill>
                  <a:srgbClr val="000000"/>
                </a:solidFill>
                <a:round/>
                <a:headEnd/>
                <a:tailEnd/>
              </a14:hiddenLine>
            </a:ext>
          </a:extLst>
        </p:spPr>
        <p:txBody>
          <a:bodyPr/>
          <a:lstStyle/>
          <a:p>
            <a:pPr fontAlgn="base">
              <a:spcBef>
                <a:spcPct val="0"/>
              </a:spcBef>
              <a:spcAft>
                <a:spcPct val="0"/>
              </a:spcAft>
            </a:pPr>
            <a:endParaRPr lang="vi-VN" sz="2000">
              <a:solidFill>
                <a:prstClr val="black"/>
              </a:solidFill>
              <a:latin typeface="Arial" panose="020B0604020202020204" pitchFamily="34" charset="0"/>
              <a:cs typeface="Arial" panose="020B0604020202020204" pitchFamily="34" charset="0"/>
            </a:endParaRPr>
          </a:p>
        </p:txBody>
      </p:sp>
      <p:sp>
        <p:nvSpPr>
          <p:cNvPr id="46095" name="Line 16">
            <a:extLst>
              <a:ext uri="{FF2B5EF4-FFF2-40B4-BE49-F238E27FC236}">
                <a16:creationId xmlns:a16="http://schemas.microsoft.com/office/drawing/2014/main" xmlns="" id="{A42862AE-ACAE-4DD1-A538-7DD59179BA17}"/>
              </a:ext>
            </a:extLst>
          </p:cNvPr>
          <p:cNvSpPr>
            <a:spLocks noChangeShapeType="1"/>
          </p:cNvSpPr>
          <p:nvPr/>
        </p:nvSpPr>
        <p:spPr bwMode="auto">
          <a:xfrm>
            <a:off x="3886200" y="3810000"/>
            <a:ext cx="3048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38100">
                <a:solidFill>
                  <a:srgbClr val="000000"/>
                </a:solidFill>
                <a:round/>
                <a:headEnd/>
                <a:tailEnd/>
              </a14:hiddenLine>
            </a:ext>
          </a:extLst>
        </p:spPr>
        <p:txBody>
          <a:bodyPr/>
          <a:lstStyle/>
          <a:p>
            <a:pPr fontAlgn="base">
              <a:spcBef>
                <a:spcPct val="0"/>
              </a:spcBef>
              <a:spcAft>
                <a:spcPct val="0"/>
              </a:spcAft>
            </a:pPr>
            <a:endParaRPr lang="vi-VN" sz="2000">
              <a:solidFill>
                <a:prstClr val="black"/>
              </a:solidFill>
              <a:latin typeface="Arial" panose="020B0604020202020204" pitchFamily="34" charset="0"/>
              <a:cs typeface="Arial" panose="020B0604020202020204" pitchFamily="34" charset="0"/>
            </a:endParaRPr>
          </a:p>
        </p:txBody>
      </p:sp>
      <p:sp>
        <p:nvSpPr>
          <p:cNvPr id="46096" name="Line 17">
            <a:extLst>
              <a:ext uri="{FF2B5EF4-FFF2-40B4-BE49-F238E27FC236}">
                <a16:creationId xmlns:a16="http://schemas.microsoft.com/office/drawing/2014/main" xmlns="" id="{213647AC-F433-4437-B7D1-06E84358EB33}"/>
              </a:ext>
            </a:extLst>
          </p:cNvPr>
          <p:cNvSpPr>
            <a:spLocks noChangeShapeType="1"/>
          </p:cNvSpPr>
          <p:nvPr/>
        </p:nvSpPr>
        <p:spPr bwMode="auto">
          <a:xfrm>
            <a:off x="3886200" y="4724400"/>
            <a:ext cx="3048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38100">
                <a:solidFill>
                  <a:srgbClr val="000000"/>
                </a:solidFill>
                <a:round/>
                <a:headEnd/>
                <a:tailEnd/>
              </a14:hiddenLine>
            </a:ext>
          </a:extLst>
        </p:spPr>
        <p:txBody>
          <a:bodyPr/>
          <a:lstStyle/>
          <a:p>
            <a:pPr fontAlgn="base">
              <a:spcBef>
                <a:spcPct val="0"/>
              </a:spcBef>
              <a:spcAft>
                <a:spcPct val="0"/>
              </a:spcAft>
            </a:pPr>
            <a:endParaRPr lang="vi-VN" sz="2000">
              <a:solidFill>
                <a:prstClr val="black"/>
              </a:solidFill>
              <a:latin typeface="Arial" panose="020B0604020202020204" pitchFamily="34" charset="0"/>
              <a:cs typeface="Arial" panose="020B0604020202020204" pitchFamily="34" charset="0"/>
            </a:endParaRPr>
          </a:p>
        </p:txBody>
      </p:sp>
      <p:sp>
        <p:nvSpPr>
          <p:cNvPr id="124946" name="Rectangle 18">
            <a:extLst>
              <a:ext uri="{FF2B5EF4-FFF2-40B4-BE49-F238E27FC236}">
                <a16:creationId xmlns:a16="http://schemas.microsoft.com/office/drawing/2014/main" xmlns="" id="{3625BF7A-624E-430E-A92B-60F05E81E862}"/>
              </a:ext>
            </a:extLst>
          </p:cNvPr>
          <p:cNvSpPr>
            <a:spLocks noChangeArrowheads="1"/>
          </p:cNvSpPr>
          <p:nvPr/>
        </p:nvSpPr>
        <p:spPr bwMode="auto">
          <a:xfrm>
            <a:off x="4191000" y="2743200"/>
            <a:ext cx="594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fontAlgn="base" hangingPunct="1">
              <a:spcBef>
                <a:spcPct val="0"/>
              </a:spcBef>
              <a:spcAft>
                <a:spcPct val="0"/>
              </a:spcAft>
            </a:pPr>
            <a:r>
              <a:rPr lang="en-US" altLang="vi-VN" sz="3200" b="1">
                <a:solidFill>
                  <a:srgbClr val="0000FF"/>
                </a:solidFill>
              </a:rPr>
              <a:t>Hải Phòng, Đà Nẵng, Sài Gòn</a:t>
            </a:r>
          </a:p>
        </p:txBody>
      </p:sp>
      <p:sp>
        <p:nvSpPr>
          <p:cNvPr id="46098" name="Rectangle 19">
            <a:extLst>
              <a:ext uri="{FF2B5EF4-FFF2-40B4-BE49-F238E27FC236}">
                <a16:creationId xmlns:a16="http://schemas.microsoft.com/office/drawing/2014/main" xmlns="" id="{C29D3CF6-80FD-4810-ADAC-D8F78FC43DFB}"/>
              </a:ext>
            </a:extLst>
          </p:cNvPr>
          <p:cNvSpPr>
            <a:spLocks noChangeArrowheads="1"/>
          </p:cNvSpPr>
          <p:nvPr/>
        </p:nvSpPr>
        <p:spPr bwMode="auto">
          <a:xfrm>
            <a:off x="4191000" y="3581400"/>
            <a:ext cx="594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fontAlgn="base" hangingPunct="1">
              <a:spcBef>
                <a:spcPct val="0"/>
              </a:spcBef>
              <a:spcAft>
                <a:spcPct val="0"/>
              </a:spcAft>
            </a:pPr>
            <a:r>
              <a:rPr lang="en-US" altLang="vi-VN" sz="3200" b="1">
                <a:solidFill>
                  <a:srgbClr val="0000FF"/>
                </a:solidFill>
              </a:rPr>
              <a:t>Sài Gòn, Quy Nhơn, Nha Trang</a:t>
            </a:r>
          </a:p>
        </p:txBody>
      </p:sp>
      <p:sp>
        <p:nvSpPr>
          <p:cNvPr id="46099" name="Rectangle 20">
            <a:extLst>
              <a:ext uri="{FF2B5EF4-FFF2-40B4-BE49-F238E27FC236}">
                <a16:creationId xmlns:a16="http://schemas.microsoft.com/office/drawing/2014/main" xmlns="" id="{8540772D-CEDC-4A38-B4A9-78C9DC47DA32}"/>
              </a:ext>
            </a:extLst>
          </p:cNvPr>
          <p:cNvSpPr>
            <a:spLocks noChangeArrowheads="1"/>
          </p:cNvSpPr>
          <p:nvPr/>
        </p:nvSpPr>
        <p:spPr bwMode="auto">
          <a:xfrm>
            <a:off x="4191000" y="4495800"/>
            <a:ext cx="594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fontAlgn="base" hangingPunct="1">
              <a:spcBef>
                <a:spcPct val="0"/>
              </a:spcBef>
              <a:spcAft>
                <a:spcPct val="0"/>
              </a:spcAft>
            </a:pPr>
            <a:r>
              <a:rPr lang="en-US" altLang="vi-VN" sz="3200" b="1">
                <a:solidFill>
                  <a:srgbClr val="0000FF"/>
                </a:solidFill>
              </a:rPr>
              <a:t>Quảng Ninh, Hải Phòng, Sài Gòn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mph" presetSubtype="0" fill="hold" nodeType="clickEffect">
                                  <p:stCondLst>
                                    <p:cond delay="0"/>
                                  </p:stCondLst>
                                  <p:childTnLst>
                                    <p:animClr clrSpc="hsl" dir="cw">
                                      <p:cBhvr override="childStyle">
                                        <p:cTn id="6" dur="500" fill="hold"/>
                                        <p:tgtEl>
                                          <p:spTgt spid="124946">
                                            <p:txEl>
                                              <p:pRg st="0" end="0"/>
                                            </p:txEl>
                                          </p:spTgt>
                                        </p:tgtEl>
                                        <p:attrNameLst>
                                          <p:attrName>style.color</p:attrName>
                                        </p:attrNameLst>
                                      </p:cBhvr>
                                      <p:by>
                                        <p:hsl h="-7200000" s="0" l="0"/>
                                      </p:by>
                                    </p:animClr>
                                    <p:animClr clrSpc="hsl" dir="cw">
                                      <p:cBhvr>
                                        <p:cTn id="7" dur="500" fill="hold"/>
                                        <p:tgtEl>
                                          <p:spTgt spid="124946">
                                            <p:txEl>
                                              <p:pRg st="0" end="0"/>
                                            </p:txEl>
                                          </p:spTgt>
                                        </p:tgtEl>
                                        <p:attrNameLst>
                                          <p:attrName>fillcolor</p:attrName>
                                        </p:attrNameLst>
                                      </p:cBhvr>
                                      <p:by>
                                        <p:hsl h="-7200000" s="0" l="0"/>
                                      </p:by>
                                    </p:animClr>
                                    <p:animClr clrSpc="hsl" dir="cw">
                                      <p:cBhvr>
                                        <p:cTn id="8" dur="500" fill="hold"/>
                                        <p:tgtEl>
                                          <p:spTgt spid="124946">
                                            <p:txEl>
                                              <p:pRg st="0" end="0"/>
                                            </p:txEl>
                                          </p:spTgt>
                                        </p:tgtEl>
                                        <p:attrNameLst>
                                          <p:attrName>stroke.color</p:attrName>
                                        </p:attrNameLst>
                                      </p:cBhvr>
                                      <p:by>
                                        <p:hsl h="-7200000" s="0" l="0"/>
                                      </p:by>
                                    </p:animClr>
                                    <p:set>
                                      <p:cBhvr>
                                        <p:cTn id="9" dur="500" fill="hold"/>
                                        <p:tgtEl>
                                          <p:spTgt spid="124946">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4">
            <a:extLst>
              <a:ext uri="{FF2B5EF4-FFF2-40B4-BE49-F238E27FC236}">
                <a16:creationId xmlns:a16="http://schemas.microsoft.com/office/drawing/2014/main" xmlns="" id="{27D31608-2F87-48FD-B241-84EBC7332BF9}"/>
              </a:ext>
            </a:extLst>
          </p:cNvPr>
          <p:cNvSpPr>
            <a:spLocks noChangeArrowheads="1"/>
          </p:cNvSpPr>
          <p:nvPr/>
        </p:nvSpPr>
        <p:spPr bwMode="auto">
          <a:xfrm>
            <a:off x="1981200" y="121920"/>
            <a:ext cx="8305800" cy="1859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fontAlgn="base" hangingPunct="1">
              <a:spcBef>
                <a:spcPct val="0"/>
              </a:spcBef>
              <a:spcAft>
                <a:spcPct val="0"/>
              </a:spcAft>
            </a:pPr>
            <a:r>
              <a:rPr lang="en-US" altLang="vi-VN" sz="3200" b="1" dirty="0" err="1">
                <a:solidFill>
                  <a:srgbClr val="FF00FF"/>
                </a:solidFill>
              </a:rPr>
              <a:t>Câu</a:t>
            </a:r>
            <a:r>
              <a:rPr lang="en-US" altLang="vi-VN" sz="3200" b="1" dirty="0">
                <a:solidFill>
                  <a:srgbClr val="FF00FF"/>
                </a:solidFill>
              </a:rPr>
              <a:t> 4:</a:t>
            </a:r>
            <a:r>
              <a:rPr lang="en-US" altLang="vi-VN" sz="3200" dirty="0">
                <a:solidFill>
                  <a:srgbClr val="FF00FF"/>
                </a:solidFill>
              </a:rPr>
              <a:t> </a:t>
            </a:r>
            <a:r>
              <a:rPr lang="en-US" altLang="vi-VN" sz="3200" b="1" dirty="0" err="1">
                <a:solidFill>
                  <a:srgbClr val="FF00FF"/>
                </a:solidFill>
              </a:rPr>
              <a:t>Loại</a:t>
            </a:r>
            <a:r>
              <a:rPr lang="en-US" altLang="vi-VN" sz="3200" b="1" dirty="0">
                <a:solidFill>
                  <a:srgbClr val="FF00FF"/>
                </a:solidFill>
              </a:rPr>
              <a:t> </a:t>
            </a:r>
            <a:r>
              <a:rPr lang="en-US" altLang="vi-VN" sz="3200" b="1" dirty="0" err="1">
                <a:solidFill>
                  <a:srgbClr val="FF00FF"/>
                </a:solidFill>
              </a:rPr>
              <a:t>hình</a:t>
            </a:r>
            <a:r>
              <a:rPr lang="en-US" altLang="vi-VN" sz="3200" b="1" dirty="0">
                <a:solidFill>
                  <a:srgbClr val="FF00FF"/>
                </a:solidFill>
              </a:rPr>
              <a:t> </a:t>
            </a:r>
            <a:r>
              <a:rPr lang="en-US" altLang="vi-VN" sz="3200" b="1" dirty="0" err="1">
                <a:solidFill>
                  <a:srgbClr val="FF00FF"/>
                </a:solidFill>
              </a:rPr>
              <a:t>vận</a:t>
            </a:r>
            <a:r>
              <a:rPr lang="en-US" altLang="vi-VN" sz="3200" b="1" dirty="0">
                <a:solidFill>
                  <a:srgbClr val="FF00FF"/>
                </a:solidFill>
              </a:rPr>
              <a:t> </a:t>
            </a:r>
            <a:r>
              <a:rPr lang="en-US" altLang="vi-VN" sz="3200" b="1" dirty="0" err="1" smtClean="0">
                <a:solidFill>
                  <a:srgbClr val="FF00FF"/>
                </a:solidFill>
              </a:rPr>
              <a:t>tải</a:t>
            </a:r>
            <a:r>
              <a:rPr lang="en-US" altLang="vi-VN" sz="3200" b="1" dirty="0" smtClean="0">
                <a:solidFill>
                  <a:srgbClr val="FF00FF"/>
                </a:solidFill>
              </a:rPr>
              <a:t> </a:t>
            </a:r>
            <a:r>
              <a:rPr lang="en-US" altLang="vi-VN" sz="3200" b="1" dirty="0" err="1" smtClean="0">
                <a:solidFill>
                  <a:srgbClr val="FF00FF"/>
                </a:solidFill>
              </a:rPr>
              <a:t>gần</a:t>
            </a:r>
            <a:r>
              <a:rPr lang="en-US" altLang="vi-VN" sz="3200" b="1" dirty="0" smtClean="0">
                <a:solidFill>
                  <a:srgbClr val="FF00FF"/>
                </a:solidFill>
              </a:rPr>
              <a:t> </a:t>
            </a:r>
            <a:r>
              <a:rPr lang="en-US" altLang="vi-VN" sz="3200" b="1" dirty="0" err="1" smtClean="0">
                <a:solidFill>
                  <a:srgbClr val="FF00FF"/>
                </a:solidFill>
              </a:rPr>
              <a:t>đây</a:t>
            </a:r>
            <a:r>
              <a:rPr lang="en-US" altLang="vi-VN" sz="3200" b="1" dirty="0" smtClean="0">
                <a:solidFill>
                  <a:srgbClr val="FF00FF"/>
                </a:solidFill>
              </a:rPr>
              <a:t> </a:t>
            </a:r>
            <a:r>
              <a:rPr lang="en-US" altLang="vi-VN" sz="3200" b="1" dirty="0" err="1" smtClean="0">
                <a:solidFill>
                  <a:srgbClr val="FF00FF"/>
                </a:solidFill>
              </a:rPr>
              <a:t>được</a:t>
            </a:r>
            <a:r>
              <a:rPr lang="en-US" altLang="vi-VN" sz="3200" b="1" dirty="0" smtClean="0">
                <a:solidFill>
                  <a:srgbClr val="FF00FF"/>
                </a:solidFill>
              </a:rPr>
              <a:t> </a:t>
            </a:r>
            <a:r>
              <a:rPr lang="en-US" altLang="vi-VN" sz="3200" b="1" dirty="0" err="1" smtClean="0">
                <a:solidFill>
                  <a:srgbClr val="FF00FF"/>
                </a:solidFill>
              </a:rPr>
              <a:t>đầu</a:t>
            </a:r>
            <a:r>
              <a:rPr lang="en-US" altLang="vi-VN" sz="3200" b="1" dirty="0" smtClean="0">
                <a:solidFill>
                  <a:srgbClr val="FF00FF"/>
                </a:solidFill>
              </a:rPr>
              <a:t> </a:t>
            </a:r>
            <a:r>
              <a:rPr lang="en-US" altLang="vi-VN" sz="3200" b="1" dirty="0" err="1" smtClean="0">
                <a:solidFill>
                  <a:srgbClr val="FF00FF"/>
                </a:solidFill>
              </a:rPr>
              <a:t>tư</a:t>
            </a:r>
            <a:r>
              <a:rPr lang="en-US" altLang="vi-VN" sz="3200" b="1" dirty="0" smtClean="0">
                <a:solidFill>
                  <a:srgbClr val="FF00FF"/>
                </a:solidFill>
              </a:rPr>
              <a:t> </a:t>
            </a:r>
            <a:r>
              <a:rPr lang="en-US" altLang="vi-VN" sz="3200" b="1" dirty="0" err="1" smtClean="0">
                <a:solidFill>
                  <a:srgbClr val="FF00FF"/>
                </a:solidFill>
              </a:rPr>
              <a:t>xây</a:t>
            </a:r>
            <a:r>
              <a:rPr lang="en-US" altLang="vi-VN" sz="3200" b="1" dirty="0" smtClean="0">
                <a:solidFill>
                  <a:srgbClr val="FF00FF"/>
                </a:solidFill>
              </a:rPr>
              <a:t> </a:t>
            </a:r>
            <a:r>
              <a:rPr lang="en-US" altLang="vi-VN" sz="3200" b="1" dirty="0" err="1" smtClean="0">
                <a:solidFill>
                  <a:srgbClr val="FF00FF"/>
                </a:solidFill>
              </a:rPr>
              <a:t>dựng</a:t>
            </a:r>
            <a:r>
              <a:rPr lang="en-US" altLang="vi-VN" sz="3200" b="1" dirty="0" smtClean="0">
                <a:solidFill>
                  <a:srgbClr val="FF00FF"/>
                </a:solidFill>
              </a:rPr>
              <a:t> </a:t>
            </a:r>
            <a:r>
              <a:rPr lang="en-US" altLang="vi-VN" sz="3200" b="1" dirty="0" err="1" smtClean="0">
                <a:solidFill>
                  <a:srgbClr val="FF00FF"/>
                </a:solidFill>
              </a:rPr>
              <a:t>nhiều</a:t>
            </a:r>
            <a:r>
              <a:rPr lang="en-US" altLang="vi-VN" sz="3200" b="1" dirty="0" smtClean="0">
                <a:solidFill>
                  <a:srgbClr val="FF00FF"/>
                </a:solidFill>
              </a:rPr>
              <a:t> </a:t>
            </a:r>
            <a:r>
              <a:rPr lang="en-US" altLang="vi-VN" sz="3200" b="1" dirty="0" err="1" smtClean="0">
                <a:solidFill>
                  <a:srgbClr val="FF00FF"/>
                </a:solidFill>
              </a:rPr>
              <a:t>để</a:t>
            </a:r>
            <a:r>
              <a:rPr lang="en-US" altLang="vi-VN" sz="3200" b="1" dirty="0" smtClean="0">
                <a:solidFill>
                  <a:srgbClr val="FF00FF"/>
                </a:solidFill>
              </a:rPr>
              <a:t> </a:t>
            </a:r>
            <a:r>
              <a:rPr lang="en-US" altLang="vi-VN" sz="3200" b="1" dirty="0" err="1" smtClean="0">
                <a:solidFill>
                  <a:srgbClr val="FF00FF"/>
                </a:solidFill>
              </a:rPr>
              <a:t>phụ</a:t>
            </a:r>
            <a:r>
              <a:rPr lang="en-US" altLang="vi-VN" sz="3200" b="1" dirty="0" smtClean="0">
                <a:solidFill>
                  <a:srgbClr val="FF00FF"/>
                </a:solidFill>
              </a:rPr>
              <a:t> </a:t>
            </a:r>
            <a:r>
              <a:rPr lang="en-US" altLang="vi-VN" sz="3200" b="1" dirty="0" err="1" smtClean="0">
                <a:solidFill>
                  <a:srgbClr val="FF00FF"/>
                </a:solidFill>
              </a:rPr>
              <a:t>vụ</a:t>
            </a:r>
            <a:r>
              <a:rPr lang="en-US" altLang="vi-VN" sz="3200" b="1" dirty="0" smtClean="0">
                <a:solidFill>
                  <a:srgbClr val="FF00FF"/>
                </a:solidFill>
              </a:rPr>
              <a:t> </a:t>
            </a:r>
            <a:r>
              <a:rPr lang="en-US" altLang="vi-VN" sz="3200" b="1" dirty="0" err="1" smtClean="0">
                <a:solidFill>
                  <a:srgbClr val="FF00FF"/>
                </a:solidFill>
              </a:rPr>
              <a:t>công</a:t>
            </a:r>
            <a:r>
              <a:rPr lang="en-US" altLang="vi-VN" sz="3200" b="1" dirty="0" smtClean="0">
                <a:solidFill>
                  <a:srgbClr val="FF00FF"/>
                </a:solidFill>
              </a:rPr>
              <a:t> </a:t>
            </a:r>
            <a:r>
              <a:rPr lang="en-US" altLang="vi-VN" sz="3200" b="1" dirty="0" err="1" smtClean="0">
                <a:solidFill>
                  <a:srgbClr val="FF00FF"/>
                </a:solidFill>
              </a:rPr>
              <a:t>cuộc</a:t>
            </a:r>
            <a:r>
              <a:rPr lang="en-US" altLang="vi-VN" sz="3200" b="1" dirty="0" smtClean="0">
                <a:solidFill>
                  <a:srgbClr val="FF00FF"/>
                </a:solidFill>
              </a:rPr>
              <a:t> </a:t>
            </a:r>
            <a:r>
              <a:rPr lang="en-US" altLang="vi-VN" sz="3200" b="1" dirty="0" err="1" smtClean="0">
                <a:solidFill>
                  <a:srgbClr val="FF00FF"/>
                </a:solidFill>
              </a:rPr>
              <a:t>đổi</a:t>
            </a:r>
            <a:r>
              <a:rPr lang="en-US" altLang="vi-VN" sz="3200" b="1" dirty="0" smtClean="0">
                <a:solidFill>
                  <a:srgbClr val="FF00FF"/>
                </a:solidFill>
              </a:rPr>
              <a:t> </a:t>
            </a:r>
            <a:r>
              <a:rPr lang="en-US" altLang="vi-VN" sz="3200" b="1" dirty="0" err="1" smtClean="0">
                <a:solidFill>
                  <a:srgbClr val="FF00FF"/>
                </a:solidFill>
              </a:rPr>
              <a:t>mới</a:t>
            </a:r>
            <a:r>
              <a:rPr lang="en-US" altLang="vi-VN" sz="3200" b="1" dirty="0" smtClean="0">
                <a:solidFill>
                  <a:srgbClr val="FF00FF"/>
                </a:solidFill>
              </a:rPr>
              <a:t> </a:t>
            </a:r>
            <a:r>
              <a:rPr lang="en-US" altLang="vi-VN" sz="3200" b="1" dirty="0" err="1" smtClean="0">
                <a:solidFill>
                  <a:srgbClr val="FF00FF"/>
                </a:solidFill>
              </a:rPr>
              <a:t>đất</a:t>
            </a:r>
            <a:endParaRPr lang="en-US" altLang="vi-VN" sz="3200" b="1" dirty="0">
              <a:solidFill>
                <a:srgbClr val="FF00FF"/>
              </a:solidFill>
            </a:endParaRPr>
          </a:p>
        </p:txBody>
      </p:sp>
      <p:sp>
        <p:nvSpPr>
          <p:cNvPr id="47107" name="Line 5">
            <a:extLst>
              <a:ext uri="{FF2B5EF4-FFF2-40B4-BE49-F238E27FC236}">
                <a16:creationId xmlns:a16="http://schemas.microsoft.com/office/drawing/2014/main" xmlns="" id="{72819BFD-C536-4FEC-BD2A-0724D7D8768D}"/>
              </a:ext>
            </a:extLst>
          </p:cNvPr>
          <p:cNvSpPr>
            <a:spLocks noChangeShapeType="1"/>
          </p:cNvSpPr>
          <p:nvPr/>
        </p:nvSpPr>
        <p:spPr bwMode="auto">
          <a:xfrm>
            <a:off x="2819400" y="2286000"/>
            <a:ext cx="0" cy="25146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38100">
                <a:solidFill>
                  <a:srgbClr val="000000"/>
                </a:solidFill>
                <a:round/>
                <a:headEnd/>
                <a:tailEnd/>
              </a14:hiddenLine>
            </a:ext>
          </a:extLst>
        </p:spPr>
        <p:txBody>
          <a:bodyPr/>
          <a:lstStyle/>
          <a:p>
            <a:pPr fontAlgn="base">
              <a:spcBef>
                <a:spcPct val="0"/>
              </a:spcBef>
              <a:spcAft>
                <a:spcPct val="0"/>
              </a:spcAft>
            </a:pPr>
            <a:endParaRPr lang="vi-VN" sz="2000">
              <a:solidFill>
                <a:prstClr val="black"/>
              </a:solidFill>
              <a:latin typeface="Arial" panose="020B0604020202020204" pitchFamily="34" charset="0"/>
              <a:cs typeface="Arial" panose="020B0604020202020204" pitchFamily="34" charset="0"/>
            </a:endParaRPr>
          </a:p>
        </p:txBody>
      </p:sp>
      <p:sp>
        <p:nvSpPr>
          <p:cNvPr id="47108" name="Line 6">
            <a:extLst>
              <a:ext uri="{FF2B5EF4-FFF2-40B4-BE49-F238E27FC236}">
                <a16:creationId xmlns:a16="http://schemas.microsoft.com/office/drawing/2014/main" xmlns="" id="{C80BFF23-E1A0-4525-AA17-45B53D27E4AA}"/>
              </a:ext>
            </a:extLst>
          </p:cNvPr>
          <p:cNvSpPr>
            <a:spLocks noChangeShapeType="1"/>
          </p:cNvSpPr>
          <p:nvPr/>
        </p:nvSpPr>
        <p:spPr bwMode="auto">
          <a:xfrm>
            <a:off x="2819400" y="2286000"/>
            <a:ext cx="609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38100">
                <a:solidFill>
                  <a:srgbClr val="000000"/>
                </a:solidFill>
                <a:round/>
                <a:headEnd/>
                <a:tailEnd/>
              </a14:hiddenLine>
            </a:ext>
          </a:extLst>
        </p:spPr>
        <p:txBody>
          <a:bodyPr/>
          <a:lstStyle/>
          <a:p>
            <a:pPr fontAlgn="base">
              <a:spcBef>
                <a:spcPct val="0"/>
              </a:spcBef>
              <a:spcAft>
                <a:spcPct val="0"/>
              </a:spcAft>
            </a:pPr>
            <a:endParaRPr lang="vi-VN" sz="2000">
              <a:solidFill>
                <a:prstClr val="black"/>
              </a:solidFill>
              <a:latin typeface="Arial" panose="020B0604020202020204" pitchFamily="34" charset="0"/>
              <a:cs typeface="Arial" panose="020B0604020202020204" pitchFamily="34" charset="0"/>
            </a:endParaRPr>
          </a:p>
        </p:txBody>
      </p:sp>
      <p:sp>
        <p:nvSpPr>
          <p:cNvPr id="47109" name="Oval 7">
            <a:extLst>
              <a:ext uri="{FF2B5EF4-FFF2-40B4-BE49-F238E27FC236}">
                <a16:creationId xmlns:a16="http://schemas.microsoft.com/office/drawing/2014/main" xmlns="" id="{E8F8BDD5-6E16-433A-B112-211A33A466DC}"/>
              </a:ext>
            </a:extLst>
          </p:cNvPr>
          <p:cNvSpPr>
            <a:spLocks noChangeArrowheads="1"/>
          </p:cNvSpPr>
          <p:nvPr/>
        </p:nvSpPr>
        <p:spPr bwMode="auto">
          <a:xfrm>
            <a:off x="3429000" y="2057400"/>
            <a:ext cx="457200" cy="45720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round/>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fontAlgn="base" hangingPunct="1">
              <a:spcBef>
                <a:spcPct val="0"/>
              </a:spcBef>
              <a:spcAft>
                <a:spcPct val="0"/>
              </a:spcAft>
            </a:pPr>
            <a:r>
              <a:rPr lang="en-US" altLang="vi-VN" sz="3200" b="1">
                <a:solidFill>
                  <a:srgbClr val="0000FF"/>
                </a:solidFill>
              </a:rPr>
              <a:t>A</a:t>
            </a:r>
          </a:p>
        </p:txBody>
      </p:sp>
      <p:sp>
        <p:nvSpPr>
          <p:cNvPr id="47110" name="Line 8">
            <a:extLst>
              <a:ext uri="{FF2B5EF4-FFF2-40B4-BE49-F238E27FC236}">
                <a16:creationId xmlns:a16="http://schemas.microsoft.com/office/drawing/2014/main" xmlns="" id="{C22ADBE0-A0CA-4F78-9C36-D504309E914D}"/>
              </a:ext>
            </a:extLst>
          </p:cNvPr>
          <p:cNvSpPr>
            <a:spLocks noChangeShapeType="1"/>
          </p:cNvSpPr>
          <p:nvPr/>
        </p:nvSpPr>
        <p:spPr bwMode="auto">
          <a:xfrm>
            <a:off x="3886200" y="2286000"/>
            <a:ext cx="3048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38100">
                <a:solidFill>
                  <a:srgbClr val="000000"/>
                </a:solidFill>
                <a:round/>
                <a:headEnd/>
                <a:tailEnd/>
              </a14:hiddenLine>
            </a:ext>
          </a:extLst>
        </p:spPr>
        <p:txBody>
          <a:bodyPr/>
          <a:lstStyle/>
          <a:p>
            <a:pPr fontAlgn="base">
              <a:spcBef>
                <a:spcPct val="0"/>
              </a:spcBef>
              <a:spcAft>
                <a:spcPct val="0"/>
              </a:spcAft>
            </a:pPr>
            <a:endParaRPr lang="vi-VN" sz="2000">
              <a:solidFill>
                <a:prstClr val="black"/>
              </a:solidFill>
              <a:latin typeface="Arial" panose="020B0604020202020204" pitchFamily="34" charset="0"/>
              <a:cs typeface="Arial" panose="020B0604020202020204" pitchFamily="34" charset="0"/>
            </a:endParaRPr>
          </a:p>
        </p:txBody>
      </p:sp>
      <p:sp>
        <p:nvSpPr>
          <p:cNvPr id="47111" name="Rectangle 9">
            <a:extLst>
              <a:ext uri="{FF2B5EF4-FFF2-40B4-BE49-F238E27FC236}">
                <a16:creationId xmlns:a16="http://schemas.microsoft.com/office/drawing/2014/main" xmlns="" id="{FA6DF825-ED40-4818-BAA0-37FF56A74B00}"/>
              </a:ext>
            </a:extLst>
          </p:cNvPr>
          <p:cNvSpPr>
            <a:spLocks noChangeArrowheads="1"/>
          </p:cNvSpPr>
          <p:nvPr/>
        </p:nvSpPr>
        <p:spPr bwMode="auto">
          <a:xfrm>
            <a:off x="4191000" y="2057400"/>
            <a:ext cx="594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pPr>
            <a:r>
              <a:rPr lang="en-US" altLang="vi-VN" sz="3200" b="1">
                <a:solidFill>
                  <a:srgbClr val="0000FF"/>
                </a:solidFill>
              </a:rPr>
              <a:t>Đường biển</a:t>
            </a:r>
          </a:p>
        </p:txBody>
      </p:sp>
      <p:sp>
        <p:nvSpPr>
          <p:cNvPr id="47112" name="Line 36">
            <a:extLst>
              <a:ext uri="{FF2B5EF4-FFF2-40B4-BE49-F238E27FC236}">
                <a16:creationId xmlns:a16="http://schemas.microsoft.com/office/drawing/2014/main" xmlns="" id="{C39A879F-1450-4664-9AEB-27E541009F99}"/>
              </a:ext>
            </a:extLst>
          </p:cNvPr>
          <p:cNvSpPr>
            <a:spLocks noChangeShapeType="1"/>
          </p:cNvSpPr>
          <p:nvPr/>
        </p:nvSpPr>
        <p:spPr bwMode="auto">
          <a:xfrm>
            <a:off x="2819400" y="2971800"/>
            <a:ext cx="609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38100">
                <a:solidFill>
                  <a:srgbClr val="000000"/>
                </a:solidFill>
                <a:round/>
                <a:headEnd/>
                <a:tailEnd/>
              </a14:hiddenLine>
            </a:ext>
          </a:extLst>
        </p:spPr>
        <p:txBody>
          <a:bodyPr/>
          <a:lstStyle/>
          <a:p>
            <a:pPr fontAlgn="base">
              <a:spcBef>
                <a:spcPct val="0"/>
              </a:spcBef>
              <a:spcAft>
                <a:spcPct val="0"/>
              </a:spcAft>
            </a:pPr>
            <a:endParaRPr lang="vi-VN" sz="2000">
              <a:solidFill>
                <a:prstClr val="black"/>
              </a:solidFill>
              <a:latin typeface="Arial" panose="020B0604020202020204" pitchFamily="34" charset="0"/>
              <a:cs typeface="Arial" panose="020B0604020202020204" pitchFamily="34" charset="0"/>
            </a:endParaRPr>
          </a:p>
        </p:txBody>
      </p:sp>
      <p:sp>
        <p:nvSpPr>
          <p:cNvPr id="47113" name="Line 37">
            <a:extLst>
              <a:ext uri="{FF2B5EF4-FFF2-40B4-BE49-F238E27FC236}">
                <a16:creationId xmlns:a16="http://schemas.microsoft.com/office/drawing/2014/main" xmlns="" id="{82D646D3-BBB4-48A3-B45C-C183B7C91B0D}"/>
              </a:ext>
            </a:extLst>
          </p:cNvPr>
          <p:cNvSpPr>
            <a:spLocks noChangeShapeType="1"/>
          </p:cNvSpPr>
          <p:nvPr/>
        </p:nvSpPr>
        <p:spPr bwMode="auto">
          <a:xfrm>
            <a:off x="2819400" y="3810000"/>
            <a:ext cx="609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38100">
                <a:solidFill>
                  <a:srgbClr val="000000"/>
                </a:solidFill>
                <a:round/>
                <a:headEnd/>
                <a:tailEnd/>
              </a14:hiddenLine>
            </a:ext>
          </a:extLst>
        </p:spPr>
        <p:txBody>
          <a:bodyPr/>
          <a:lstStyle/>
          <a:p>
            <a:pPr fontAlgn="base">
              <a:spcBef>
                <a:spcPct val="0"/>
              </a:spcBef>
              <a:spcAft>
                <a:spcPct val="0"/>
              </a:spcAft>
            </a:pPr>
            <a:endParaRPr lang="vi-VN" sz="2000">
              <a:solidFill>
                <a:prstClr val="black"/>
              </a:solidFill>
              <a:latin typeface="Arial" panose="020B0604020202020204" pitchFamily="34" charset="0"/>
              <a:cs typeface="Arial" panose="020B0604020202020204" pitchFamily="34" charset="0"/>
            </a:endParaRPr>
          </a:p>
        </p:txBody>
      </p:sp>
      <p:sp>
        <p:nvSpPr>
          <p:cNvPr id="47114" name="Line 38">
            <a:extLst>
              <a:ext uri="{FF2B5EF4-FFF2-40B4-BE49-F238E27FC236}">
                <a16:creationId xmlns:a16="http://schemas.microsoft.com/office/drawing/2014/main" xmlns="" id="{F41BE20B-2C43-41FA-9B7B-355010F755D2}"/>
              </a:ext>
            </a:extLst>
          </p:cNvPr>
          <p:cNvSpPr>
            <a:spLocks noChangeShapeType="1"/>
          </p:cNvSpPr>
          <p:nvPr/>
        </p:nvSpPr>
        <p:spPr bwMode="auto">
          <a:xfrm>
            <a:off x="2819400" y="4800600"/>
            <a:ext cx="609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38100">
                <a:solidFill>
                  <a:srgbClr val="000000"/>
                </a:solidFill>
                <a:round/>
                <a:headEnd/>
                <a:tailEnd/>
              </a14:hiddenLine>
            </a:ext>
          </a:extLst>
        </p:spPr>
        <p:txBody>
          <a:bodyPr/>
          <a:lstStyle/>
          <a:p>
            <a:pPr fontAlgn="base">
              <a:spcBef>
                <a:spcPct val="0"/>
              </a:spcBef>
              <a:spcAft>
                <a:spcPct val="0"/>
              </a:spcAft>
            </a:pPr>
            <a:endParaRPr lang="vi-VN" sz="2000">
              <a:solidFill>
                <a:prstClr val="black"/>
              </a:solidFill>
              <a:latin typeface="Arial" panose="020B0604020202020204" pitchFamily="34" charset="0"/>
              <a:cs typeface="Arial" panose="020B0604020202020204" pitchFamily="34" charset="0"/>
            </a:endParaRPr>
          </a:p>
        </p:txBody>
      </p:sp>
      <p:sp>
        <p:nvSpPr>
          <p:cNvPr id="47115" name="Oval 41">
            <a:extLst>
              <a:ext uri="{FF2B5EF4-FFF2-40B4-BE49-F238E27FC236}">
                <a16:creationId xmlns:a16="http://schemas.microsoft.com/office/drawing/2014/main" xmlns="" id="{5570036A-77CF-4DB9-B05E-FA29402E885C}"/>
              </a:ext>
            </a:extLst>
          </p:cNvPr>
          <p:cNvSpPr>
            <a:spLocks noChangeArrowheads="1"/>
          </p:cNvSpPr>
          <p:nvPr/>
        </p:nvSpPr>
        <p:spPr bwMode="auto">
          <a:xfrm>
            <a:off x="3429000" y="2743200"/>
            <a:ext cx="457200" cy="45720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round/>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fontAlgn="base" hangingPunct="1">
              <a:spcBef>
                <a:spcPct val="0"/>
              </a:spcBef>
              <a:spcAft>
                <a:spcPct val="0"/>
              </a:spcAft>
            </a:pPr>
            <a:r>
              <a:rPr lang="en-US" altLang="vi-VN" sz="3200" b="1">
                <a:solidFill>
                  <a:srgbClr val="0000FF"/>
                </a:solidFill>
              </a:rPr>
              <a:t>B</a:t>
            </a:r>
          </a:p>
        </p:txBody>
      </p:sp>
      <p:sp>
        <p:nvSpPr>
          <p:cNvPr id="47116" name="Oval 42">
            <a:extLst>
              <a:ext uri="{FF2B5EF4-FFF2-40B4-BE49-F238E27FC236}">
                <a16:creationId xmlns:a16="http://schemas.microsoft.com/office/drawing/2014/main" xmlns="" id="{27B50D21-18E7-4AA7-84C7-21531BC260C7}"/>
              </a:ext>
            </a:extLst>
          </p:cNvPr>
          <p:cNvSpPr>
            <a:spLocks noChangeArrowheads="1"/>
          </p:cNvSpPr>
          <p:nvPr/>
        </p:nvSpPr>
        <p:spPr bwMode="auto">
          <a:xfrm>
            <a:off x="3429000" y="3581400"/>
            <a:ext cx="457200" cy="45720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round/>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fontAlgn="base" hangingPunct="1">
              <a:spcBef>
                <a:spcPct val="0"/>
              </a:spcBef>
              <a:spcAft>
                <a:spcPct val="0"/>
              </a:spcAft>
            </a:pPr>
            <a:r>
              <a:rPr lang="en-US" altLang="vi-VN" sz="3200" b="1">
                <a:solidFill>
                  <a:srgbClr val="0000FF"/>
                </a:solidFill>
              </a:rPr>
              <a:t>C</a:t>
            </a:r>
          </a:p>
        </p:txBody>
      </p:sp>
      <p:sp>
        <p:nvSpPr>
          <p:cNvPr id="47117" name="Oval 43">
            <a:extLst>
              <a:ext uri="{FF2B5EF4-FFF2-40B4-BE49-F238E27FC236}">
                <a16:creationId xmlns:a16="http://schemas.microsoft.com/office/drawing/2014/main" xmlns="" id="{F58F1848-5634-451B-AC4E-A1C478138549}"/>
              </a:ext>
            </a:extLst>
          </p:cNvPr>
          <p:cNvSpPr>
            <a:spLocks noChangeArrowheads="1"/>
          </p:cNvSpPr>
          <p:nvPr/>
        </p:nvSpPr>
        <p:spPr bwMode="auto">
          <a:xfrm>
            <a:off x="3429000" y="4495800"/>
            <a:ext cx="457200" cy="45720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round/>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fontAlgn="base" hangingPunct="1">
              <a:spcBef>
                <a:spcPct val="0"/>
              </a:spcBef>
              <a:spcAft>
                <a:spcPct val="0"/>
              </a:spcAft>
            </a:pPr>
            <a:r>
              <a:rPr lang="en-US" altLang="vi-VN" sz="3200" b="1">
                <a:solidFill>
                  <a:srgbClr val="0000FF"/>
                </a:solidFill>
              </a:rPr>
              <a:t>D</a:t>
            </a:r>
          </a:p>
        </p:txBody>
      </p:sp>
      <p:sp>
        <p:nvSpPr>
          <p:cNvPr id="47118" name="Line 44">
            <a:extLst>
              <a:ext uri="{FF2B5EF4-FFF2-40B4-BE49-F238E27FC236}">
                <a16:creationId xmlns:a16="http://schemas.microsoft.com/office/drawing/2014/main" xmlns="" id="{1AC97312-D215-4497-9A5B-90B60FC1A6E2}"/>
              </a:ext>
            </a:extLst>
          </p:cNvPr>
          <p:cNvSpPr>
            <a:spLocks noChangeShapeType="1"/>
          </p:cNvSpPr>
          <p:nvPr/>
        </p:nvSpPr>
        <p:spPr bwMode="auto">
          <a:xfrm>
            <a:off x="3886200" y="2971800"/>
            <a:ext cx="3048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38100">
                <a:solidFill>
                  <a:srgbClr val="000000"/>
                </a:solidFill>
                <a:round/>
                <a:headEnd/>
                <a:tailEnd/>
              </a14:hiddenLine>
            </a:ext>
          </a:extLst>
        </p:spPr>
        <p:txBody>
          <a:bodyPr/>
          <a:lstStyle/>
          <a:p>
            <a:pPr fontAlgn="base">
              <a:spcBef>
                <a:spcPct val="0"/>
              </a:spcBef>
              <a:spcAft>
                <a:spcPct val="0"/>
              </a:spcAft>
            </a:pPr>
            <a:endParaRPr lang="vi-VN" sz="2000">
              <a:solidFill>
                <a:prstClr val="black"/>
              </a:solidFill>
              <a:latin typeface="Arial" panose="020B0604020202020204" pitchFamily="34" charset="0"/>
              <a:cs typeface="Arial" panose="020B0604020202020204" pitchFamily="34" charset="0"/>
            </a:endParaRPr>
          </a:p>
        </p:txBody>
      </p:sp>
      <p:sp>
        <p:nvSpPr>
          <p:cNvPr id="47119" name="Line 45">
            <a:extLst>
              <a:ext uri="{FF2B5EF4-FFF2-40B4-BE49-F238E27FC236}">
                <a16:creationId xmlns:a16="http://schemas.microsoft.com/office/drawing/2014/main" xmlns="" id="{1F3DD286-C315-40AF-BE94-6E98AECB29EE}"/>
              </a:ext>
            </a:extLst>
          </p:cNvPr>
          <p:cNvSpPr>
            <a:spLocks noChangeShapeType="1"/>
          </p:cNvSpPr>
          <p:nvPr/>
        </p:nvSpPr>
        <p:spPr bwMode="auto">
          <a:xfrm>
            <a:off x="3886200" y="3810000"/>
            <a:ext cx="3048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38100">
                <a:solidFill>
                  <a:srgbClr val="000000"/>
                </a:solidFill>
                <a:round/>
                <a:headEnd/>
                <a:tailEnd/>
              </a14:hiddenLine>
            </a:ext>
          </a:extLst>
        </p:spPr>
        <p:txBody>
          <a:bodyPr/>
          <a:lstStyle/>
          <a:p>
            <a:pPr fontAlgn="base">
              <a:spcBef>
                <a:spcPct val="0"/>
              </a:spcBef>
              <a:spcAft>
                <a:spcPct val="0"/>
              </a:spcAft>
            </a:pPr>
            <a:endParaRPr lang="vi-VN" sz="2000">
              <a:solidFill>
                <a:prstClr val="black"/>
              </a:solidFill>
              <a:latin typeface="Arial" panose="020B0604020202020204" pitchFamily="34" charset="0"/>
              <a:cs typeface="Arial" panose="020B0604020202020204" pitchFamily="34" charset="0"/>
            </a:endParaRPr>
          </a:p>
        </p:txBody>
      </p:sp>
      <p:sp>
        <p:nvSpPr>
          <p:cNvPr id="47120" name="Line 46">
            <a:extLst>
              <a:ext uri="{FF2B5EF4-FFF2-40B4-BE49-F238E27FC236}">
                <a16:creationId xmlns:a16="http://schemas.microsoft.com/office/drawing/2014/main" xmlns="" id="{22C9D8FA-701F-44FF-8852-DFFB5B69C23E}"/>
              </a:ext>
            </a:extLst>
          </p:cNvPr>
          <p:cNvSpPr>
            <a:spLocks noChangeShapeType="1"/>
          </p:cNvSpPr>
          <p:nvPr/>
        </p:nvSpPr>
        <p:spPr bwMode="auto">
          <a:xfrm>
            <a:off x="3886200" y="4724400"/>
            <a:ext cx="3048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38100">
                <a:solidFill>
                  <a:srgbClr val="000000"/>
                </a:solidFill>
                <a:round/>
                <a:headEnd/>
                <a:tailEnd/>
              </a14:hiddenLine>
            </a:ext>
          </a:extLst>
        </p:spPr>
        <p:txBody>
          <a:bodyPr/>
          <a:lstStyle/>
          <a:p>
            <a:pPr fontAlgn="base">
              <a:spcBef>
                <a:spcPct val="0"/>
              </a:spcBef>
              <a:spcAft>
                <a:spcPct val="0"/>
              </a:spcAft>
            </a:pPr>
            <a:endParaRPr lang="vi-VN" sz="2000">
              <a:solidFill>
                <a:prstClr val="black"/>
              </a:solidFill>
              <a:latin typeface="Arial" panose="020B0604020202020204" pitchFamily="34" charset="0"/>
              <a:cs typeface="Arial" panose="020B0604020202020204" pitchFamily="34" charset="0"/>
            </a:endParaRPr>
          </a:p>
        </p:txBody>
      </p:sp>
      <p:sp>
        <p:nvSpPr>
          <p:cNvPr id="47121" name="Rectangle 47">
            <a:extLst>
              <a:ext uri="{FF2B5EF4-FFF2-40B4-BE49-F238E27FC236}">
                <a16:creationId xmlns:a16="http://schemas.microsoft.com/office/drawing/2014/main" xmlns="" id="{57878F58-0DBD-4A49-8C23-B63FB1A206CD}"/>
              </a:ext>
            </a:extLst>
          </p:cNvPr>
          <p:cNvSpPr>
            <a:spLocks noChangeArrowheads="1"/>
          </p:cNvSpPr>
          <p:nvPr/>
        </p:nvSpPr>
        <p:spPr bwMode="auto">
          <a:xfrm>
            <a:off x="4191000" y="2743200"/>
            <a:ext cx="594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pPr>
            <a:r>
              <a:rPr lang="en-US" altLang="vi-VN" sz="3200" b="1">
                <a:solidFill>
                  <a:srgbClr val="0000FF"/>
                </a:solidFill>
              </a:rPr>
              <a:t>Đường sông</a:t>
            </a:r>
          </a:p>
        </p:txBody>
      </p:sp>
      <p:sp>
        <p:nvSpPr>
          <p:cNvPr id="47122" name="Rectangle 48">
            <a:extLst>
              <a:ext uri="{FF2B5EF4-FFF2-40B4-BE49-F238E27FC236}">
                <a16:creationId xmlns:a16="http://schemas.microsoft.com/office/drawing/2014/main" xmlns="" id="{79A16F11-DA0D-474A-A337-821EE3B1322A}"/>
              </a:ext>
            </a:extLst>
          </p:cNvPr>
          <p:cNvSpPr>
            <a:spLocks noChangeArrowheads="1"/>
          </p:cNvSpPr>
          <p:nvPr/>
        </p:nvSpPr>
        <p:spPr bwMode="auto">
          <a:xfrm>
            <a:off x="4191000" y="3581400"/>
            <a:ext cx="594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pPr>
            <a:r>
              <a:rPr lang="en-US" altLang="vi-VN" sz="3200" b="1">
                <a:solidFill>
                  <a:srgbClr val="0000FF"/>
                </a:solidFill>
              </a:rPr>
              <a:t>Đường bộ</a:t>
            </a:r>
          </a:p>
        </p:txBody>
      </p:sp>
      <p:sp>
        <p:nvSpPr>
          <p:cNvPr id="21523" name="Rectangle 49">
            <a:extLst>
              <a:ext uri="{FF2B5EF4-FFF2-40B4-BE49-F238E27FC236}">
                <a16:creationId xmlns:a16="http://schemas.microsoft.com/office/drawing/2014/main" xmlns="" id="{3EA43636-2DEB-47A4-9E8B-F340B1438570}"/>
              </a:ext>
            </a:extLst>
          </p:cNvPr>
          <p:cNvSpPr>
            <a:spLocks noChangeArrowheads="1"/>
          </p:cNvSpPr>
          <p:nvPr/>
        </p:nvSpPr>
        <p:spPr bwMode="auto">
          <a:xfrm>
            <a:off x="4191000" y="4495800"/>
            <a:ext cx="594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pPr>
            <a:r>
              <a:rPr lang="en-US" altLang="vi-VN" sz="3200" b="1" dirty="0" err="1">
                <a:solidFill>
                  <a:srgbClr val="0000FF"/>
                </a:solidFill>
              </a:rPr>
              <a:t>Đường</a:t>
            </a:r>
            <a:r>
              <a:rPr lang="en-US" altLang="vi-VN" sz="3200" b="1" dirty="0">
                <a:solidFill>
                  <a:srgbClr val="0000FF"/>
                </a:solidFill>
              </a:rPr>
              <a:t> </a:t>
            </a:r>
            <a:r>
              <a:rPr lang="en-US" altLang="vi-VN" sz="3200" b="1" dirty="0" err="1" smtClean="0">
                <a:solidFill>
                  <a:srgbClr val="0000FF"/>
                </a:solidFill>
              </a:rPr>
              <a:t>ống</a:t>
            </a:r>
            <a:endParaRPr lang="en-US" altLang="vi-VN" sz="3200" b="1" dirty="0">
              <a:solidFill>
                <a:srgbClr val="0000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mph" presetSubtype="0" fill="hold" nodeType="clickEffect">
                                  <p:stCondLst>
                                    <p:cond delay="0"/>
                                  </p:stCondLst>
                                  <p:childTnLst>
                                    <p:animClr clrSpc="hsl" dir="cw">
                                      <p:cBhvr override="childStyle">
                                        <p:cTn id="6" dur="500" fill="hold"/>
                                        <p:tgtEl>
                                          <p:spTgt spid="21523">
                                            <p:txEl>
                                              <p:pRg st="0" end="0"/>
                                            </p:txEl>
                                          </p:spTgt>
                                        </p:tgtEl>
                                        <p:attrNameLst>
                                          <p:attrName>style.color</p:attrName>
                                        </p:attrNameLst>
                                      </p:cBhvr>
                                      <p:by>
                                        <p:hsl h="-7200000" s="0" l="0"/>
                                      </p:by>
                                    </p:animClr>
                                    <p:animClr clrSpc="hsl" dir="cw">
                                      <p:cBhvr>
                                        <p:cTn id="7" dur="500" fill="hold"/>
                                        <p:tgtEl>
                                          <p:spTgt spid="21523">
                                            <p:txEl>
                                              <p:pRg st="0" end="0"/>
                                            </p:txEl>
                                          </p:spTgt>
                                        </p:tgtEl>
                                        <p:attrNameLst>
                                          <p:attrName>fillcolor</p:attrName>
                                        </p:attrNameLst>
                                      </p:cBhvr>
                                      <p:by>
                                        <p:hsl h="-7200000" s="0" l="0"/>
                                      </p:by>
                                    </p:animClr>
                                    <p:animClr clrSpc="hsl" dir="cw">
                                      <p:cBhvr>
                                        <p:cTn id="8" dur="500" fill="hold"/>
                                        <p:tgtEl>
                                          <p:spTgt spid="21523">
                                            <p:txEl>
                                              <p:pRg st="0" end="0"/>
                                            </p:txEl>
                                          </p:spTgt>
                                        </p:tgtEl>
                                        <p:attrNameLst>
                                          <p:attrName>stroke.color</p:attrName>
                                        </p:attrNameLst>
                                      </p:cBhvr>
                                      <p:by>
                                        <p:hsl h="-7200000" s="0" l="0"/>
                                      </p:by>
                                    </p:animClr>
                                    <p:set>
                                      <p:cBhvr>
                                        <p:cTn id="9" dur="500" fill="hold"/>
                                        <p:tgtEl>
                                          <p:spTgt spid="21523">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Nhóm 28">
            <a:extLst>
              <a:ext uri="{FF2B5EF4-FFF2-40B4-BE49-F238E27FC236}">
                <a16:creationId xmlns:a16="http://schemas.microsoft.com/office/drawing/2014/main" xmlns="" id="{0ADF91A9-9F5A-482B-A7BB-800EDA68C366}"/>
              </a:ext>
            </a:extLst>
          </p:cNvPr>
          <p:cNvGrpSpPr/>
          <p:nvPr/>
        </p:nvGrpSpPr>
        <p:grpSpPr>
          <a:xfrm>
            <a:off x="2479416" y="46630"/>
            <a:ext cx="772233" cy="1496477"/>
            <a:chOff x="2369812" y="-802294"/>
            <a:chExt cx="772233" cy="2432467"/>
          </a:xfrm>
        </p:grpSpPr>
        <p:grpSp>
          <p:nvGrpSpPr>
            <p:cNvPr id="30" name="Nhóm 29">
              <a:extLst>
                <a:ext uri="{FF2B5EF4-FFF2-40B4-BE49-F238E27FC236}">
                  <a16:creationId xmlns:a16="http://schemas.microsoft.com/office/drawing/2014/main" xmlns="" id="{CF3181F4-C74B-4544-B1D0-BADB2187E768}"/>
                </a:ext>
              </a:extLst>
            </p:cNvPr>
            <p:cNvGrpSpPr/>
            <p:nvPr/>
          </p:nvGrpSpPr>
          <p:grpSpPr>
            <a:xfrm>
              <a:off x="2369812" y="1165618"/>
              <a:ext cx="574565" cy="464555"/>
              <a:chOff x="2155847" y="2129777"/>
              <a:chExt cx="574565" cy="464555"/>
            </a:xfrm>
          </p:grpSpPr>
          <p:sp>
            <p:nvSpPr>
              <p:cNvPr id="34" name="Flowchart: Preparation 76">
                <a:extLst>
                  <a:ext uri="{FF2B5EF4-FFF2-40B4-BE49-F238E27FC236}">
                    <a16:creationId xmlns:a16="http://schemas.microsoft.com/office/drawing/2014/main" xmlns="" id="{DFB4CBF8-63BE-4A53-B43C-BF49356BF55E}"/>
                  </a:ext>
                </a:extLst>
              </p:cNvPr>
              <p:cNvSpPr/>
              <p:nvPr/>
            </p:nvSpPr>
            <p:spPr>
              <a:xfrm rot="334813">
                <a:off x="2155847" y="2129777"/>
                <a:ext cx="574565" cy="464555"/>
              </a:xfrm>
              <a:prstGeom prst="flowChartPreparation">
                <a:avLst/>
              </a:prstGeom>
              <a:solidFill>
                <a:srgbClr val="A185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Oval 77">
                <a:extLst>
                  <a:ext uri="{FF2B5EF4-FFF2-40B4-BE49-F238E27FC236}">
                    <a16:creationId xmlns:a16="http://schemas.microsoft.com/office/drawing/2014/main" xmlns="" id="{76F23FE4-0948-4C31-9D46-C4770228EBFA}"/>
                  </a:ext>
                </a:extLst>
              </p:cNvPr>
              <p:cNvSpPr/>
              <p:nvPr/>
            </p:nvSpPr>
            <p:spPr>
              <a:xfrm rot="334813">
                <a:off x="2255884" y="2199752"/>
                <a:ext cx="353970" cy="353970"/>
              </a:xfrm>
              <a:prstGeom prst="ellipse">
                <a:avLst/>
              </a:prstGeom>
              <a:solidFill>
                <a:srgbClr val="6740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78">
                <a:extLst>
                  <a:ext uri="{FF2B5EF4-FFF2-40B4-BE49-F238E27FC236}">
                    <a16:creationId xmlns:a16="http://schemas.microsoft.com/office/drawing/2014/main" xmlns="" id="{6F587940-E772-4974-94DD-CD136EDA074C}"/>
                  </a:ext>
                </a:extLst>
              </p:cNvPr>
              <p:cNvSpPr/>
              <p:nvPr/>
            </p:nvSpPr>
            <p:spPr>
              <a:xfrm rot="334813">
                <a:off x="2350682" y="2285634"/>
                <a:ext cx="168202" cy="16820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Freeform: Shape 92">
              <a:extLst>
                <a:ext uri="{FF2B5EF4-FFF2-40B4-BE49-F238E27FC236}">
                  <a16:creationId xmlns:a16="http://schemas.microsoft.com/office/drawing/2014/main" xmlns="" id="{63EE1B96-DCFE-4643-A7D9-D2E3D9C50548}"/>
                </a:ext>
              </a:extLst>
            </p:cNvPr>
            <p:cNvSpPr/>
            <p:nvPr/>
          </p:nvSpPr>
          <p:spPr>
            <a:xfrm rot="1365559">
              <a:off x="2629298" y="-802294"/>
              <a:ext cx="512747" cy="2152462"/>
            </a:xfrm>
            <a:custGeom>
              <a:avLst/>
              <a:gdLst>
                <a:gd name="connsiteX0" fmla="*/ 0 w 553040"/>
                <a:gd name="connsiteY0" fmla="*/ 0 h 1179443"/>
                <a:gd name="connsiteX1" fmla="*/ 79513 w 553040"/>
                <a:gd name="connsiteY1" fmla="*/ 212035 h 1179443"/>
                <a:gd name="connsiteX2" fmla="*/ 291548 w 553040"/>
                <a:gd name="connsiteY2" fmla="*/ 490330 h 1179443"/>
                <a:gd name="connsiteX3" fmla="*/ 530087 w 553040"/>
                <a:gd name="connsiteY3" fmla="*/ 1020417 h 1179443"/>
                <a:gd name="connsiteX4" fmla="*/ 530087 w 553040"/>
                <a:gd name="connsiteY4" fmla="*/ 1179443 h 1179443"/>
                <a:gd name="connsiteX0" fmla="*/ 0 w 544505"/>
                <a:gd name="connsiteY0" fmla="*/ 0 h 1169421"/>
                <a:gd name="connsiteX1" fmla="*/ 79513 w 544505"/>
                <a:gd name="connsiteY1" fmla="*/ 212035 h 1169421"/>
                <a:gd name="connsiteX2" fmla="*/ 291548 w 544505"/>
                <a:gd name="connsiteY2" fmla="*/ 490330 h 1169421"/>
                <a:gd name="connsiteX3" fmla="*/ 530087 w 544505"/>
                <a:gd name="connsiteY3" fmla="*/ 1020417 h 1169421"/>
                <a:gd name="connsiteX4" fmla="*/ 506307 w 544505"/>
                <a:gd name="connsiteY4" fmla="*/ 1169421 h 11694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505" h="1169421">
                  <a:moveTo>
                    <a:pt x="0" y="0"/>
                  </a:moveTo>
                  <a:cubicBezTo>
                    <a:pt x="15461" y="65156"/>
                    <a:pt x="30922" y="130313"/>
                    <a:pt x="79513" y="212035"/>
                  </a:cubicBezTo>
                  <a:cubicBezTo>
                    <a:pt x="128104" y="293757"/>
                    <a:pt x="216452" y="355600"/>
                    <a:pt x="291548" y="490330"/>
                  </a:cubicBezTo>
                  <a:cubicBezTo>
                    <a:pt x="366644" y="625060"/>
                    <a:pt x="494294" y="907235"/>
                    <a:pt x="530087" y="1020417"/>
                  </a:cubicBezTo>
                  <a:cubicBezTo>
                    <a:pt x="565880" y="1133599"/>
                    <a:pt x="526185" y="1147334"/>
                    <a:pt x="506307" y="1169421"/>
                  </a:cubicBezTo>
                </a:path>
              </a:pathLst>
            </a:custGeom>
            <a:noFill/>
            <a:ln w="38100">
              <a:solidFill>
                <a:srgbClr val="6740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Nhóm 38">
            <a:extLst>
              <a:ext uri="{FF2B5EF4-FFF2-40B4-BE49-F238E27FC236}">
                <a16:creationId xmlns:a16="http://schemas.microsoft.com/office/drawing/2014/main" xmlns="" id="{53EE8FC4-34D7-435B-ADAA-1A9543236BC9}"/>
              </a:ext>
            </a:extLst>
          </p:cNvPr>
          <p:cNvGrpSpPr/>
          <p:nvPr/>
        </p:nvGrpSpPr>
        <p:grpSpPr>
          <a:xfrm>
            <a:off x="7017823" y="221118"/>
            <a:ext cx="673942" cy="1635769"/>
            <a:chOff x="2369812" y="-313930"/>
            <a:chExt cx="673942" cy="1944103"/>
          </a:xfrm>
        </p:grpSpPr>
        <p:grpSp>
          <p:nvGrpSpPr>
            <p:cNvPr id="40" name="Nhóm 39">
              <a:extLst>
                <a:ext uri="{FF2B5EF4-FFF2-40B4-BE49-F238E27FC236}">
                  <a16:creationId xmlns:a16="http://schemas.microsoft.com/office/drawing/2014/main" xmlns="" id="{C373ADBF-4528-4EE8-92E3-7CF6761CEAAE}"/>
                </a:ext>
              </a:extLst>
            </p:cNvPr>
            <p:cNvGrpSpPr/>
            <p:nvPr/>
          </p:nvGrpSpPr>
          <p:grpSpPr>
            <a:xfrm>
              <a:off x="2369812" y="1165618"/>
              <a:ext cx="574565" cy="464555"/>
              <a:chOff x="2155847" y="2129777"/>
              <a:chExt cx="574565" cy="464555"/>
            </a:xfrm>
          </p:grpSpPr>
          <p:sp>
            <p:nvSpPr>
              <p:cNvPr id="42" name="Flowchart: Preparation 76">
                <a:extLst>
                  <a:ext uri="{FF2B5EF4-FFF2-40B4-BE49-F238E27FC236}">
                    <a16:creationId xmlns:a16="http://schemas.microsoft.com/office/drawing/2014/main" xmlns="" id="{4A095FC2-5CB6-4F12-8ECC-277C456F99C9}"/>
                  </a:ext>
                </a:extLst>
              </p:cNvPr>
              <p:cNvSpPr/>
              <p:nvPr/>
            </p:nvSpPr>
            <p:spPr>
              <a:xfrm rot="334813">
                <a:off x="2155847" y="2129777"/>
                <a:ext cx="574565" cy="464555"/>
              </a:xfrm>
              <a:prstGeom prst="flowChartPreparation">
                <a:avLst/>
              </a:prstGeom>
              <a:solidFill>
                <a:srgbClr val="A185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Oval 77">
                <a:extLst>
                  <a:ext uri="{FF2B5EF4-FFF2-40B4-BE49-F238E27FC236}">
                    <a16:creationId xmlns:a16="http://schemas.microsoft.com/office/drawing/2014/main" xmlns="" id="{2F3E67A6-394D-46C0-B855-12DAA8FF35CF}"/>
                  </a:ext>
                </a:extLst>
              </p:cNvPr>
              <p:cNvSpPr/>
              <p:nvPr/>
            </p:nvSpPr>
            <p:spPr>
              <a:xfrm rot="334813">
                <a:off x="2255884" y="2199752"/>
                <a:ext cx="353970" cy="353970"/>
              </a:xfrm>
              <a:prstGeom prst="ellipse">
                <a:avLst/>
              </a:prstGeom>
              <a:solidFill>
                <a:srgbClr val="6740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78">
                <a:extLst>
                  <a:ext uri="{FF2B5EF4-FFF2-40B4-BE49-F238E27FC236}">
                    <a16:creationId xmlns:a16="http://schemas.microsoft.com/office/drawing/2014/main" xmlns="" id="{E44904B7-2120-4B87-8AB1-4ED1784B1535}"/>
                  </a:ext>
                </a:extLst>
              </p:cNvPr>
              <p:cNvSpPr/>
              <p:nvPr/>
            </p:nvSpPr>
            <p:spPr>
              <a:xfrm rot="334813">
                <a:off x="2350682" y="2285634"/>
                <a:ext cx="168202" cy="16820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1" name="Freeform: Shape 92">
              <a:extLst>
                <a:ext uri="{FF2B5EF4-FFF2-40B4-BE49-F238E27FC236}">
                  <a16:creationId xmlns:a16="http://schemas.microsoft.com/office/drawing/2014/main" xmlns="" id="{044164F5-4519-4F9A-B61C-58FE3ED30B3B}"/>
                </a:ext>
              </a:extLst>
            </p:cNvPr>
            <p:cNvSpPr/>
            <p:nvPr/>
          </p:nvSpPr>
          <p:spPr>
            <a:xfrm rot="1365559">
              <a:off x="2531007" y="-313930"/>
              <a:ext cx="512747" cy="1644315"/>
            </a:xfrm>
            <a:custGeom>
              <a:avLst/>
              <a:gdLst>
                <a:gd name="connsiteX0" fmla="*/ 0 w 553040"/>
                <a:gd name="connsiteY0" fmla="*/ 0 h 1179443"/>
                <a:gd name="connsiteX1" fmla="*/ 79513 w 553040"/>
                <a:gd name="connsiteY1" fmla="*/ 212035 h 1179443"/>
                <a:gd name="connsiteX2" fmla="*/ 291548 w 553040"/>
                <a:gd name="connsiteY2" fmla="*/ 490330 h 1179443"/>
                <a:gd name="connsiteX3" fmla="*/ 530087 w 553040"/>
                <a:gd name="connsiteY3" fmla="*/ 1020417 h 1179443"/>
                <a:gd name="connsiteX4" fmla="*/ 530087 w 553040"/>
                <a:gd name="connsiteY4" fmla="*/ 1179443 h 1179443"/>
                <a:gd name="connsiteX0" fmla="*/ 0 w 544505"/>
                <a:gd name="connsiteY0" fmla="*/ 0 h 1169421"/>
                <a:gd name="connsiteX1" fmla="*/ 79513 w 544505"/>
                <a:gd name="connsiteY1" fmla="*/ 212035 h 1169421"/>
                <a:gd name="connsiteX2" fmla="*/ 291548 w 544505"/>
                <a:gd name="connsiteY2" fmla="*/ 490330 h 1169421"/>
                <a:gd name="connsiteX3" fmla="*/ 530087 w 544505"/>
                <a:gd name="connsiteY3" fmla="*/ 1020417 h 1169421"/>
                <a:gd name="connsiteX4" fmla="*/ 506307 w 544505"/>
                <a:gd name="connsiteY4" fmla="*/ 1169421 h 11694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505" h="1169421">
                  <a:moveTo>
                    <a:pt x="0" y="0"/>
                  </a:moveTo>
                  <a:cubicBezTo>
                    <a:pt x="15461" y="65156"/>
                    <a:pt x="30922" y="130313"/>
                    <a:pt x="79513" y="212035"/>
                  </a:cubicBezTo>
                  <a:cubicBezTo>
                    <a:pt x="128104" y="293757"/>
                    <a:pt x="216452" y="355600"/>
                    <a:pt x="291548" y="490330"/>
                  </a:cubicBezTo>
                  <a:cubicBezTo>
                    <a:pt x="366644" y="625060"/>
                    <a:pt x="494294" y="907235"/>
                    <a:pt x="530087" y="1020417"/>
                  </a:cubicBezTo>
                  <a:cubicBezTo>
                    <a:pt x="565880" y="1133599"/>
                    <a:pt x="526185" y="1147334"/>
                    <a:pt x="506307" y="1169421"/>
                  </a:cubicBezTo>
                </a:path>
              </a:pathLst>
            </a:custGeom>
            <a:noFill/>
            <a:ln w="38100">
              <a:solidFill>
                <a:srgbClr val="6740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46" name="Hình ảnh 45">
            <a:extLst>
              <a:ext uri="{FF2B5EF4-FFF2-40B4-BE49-F238E27FC236}">
                <a16:creationId xmlns:a16="http://schemas.microsoft.com/office/drawing/2014/main" xmlns="" id="{238774B9-54F0-4955-B2CC-8A65018775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58" y="-379711"/>
            <a:ext cx="12099608" cy="7228493"/>
          </a:xfrm>
          <a:prstGeom prst="rect">
            <a:avLst/>
          </a:prstGeom>
        </p:spPr>
      </p:pic>
      <p:sp>
        <p:nvSpPr>
          <p:cNvPr id="5" name="Hình chữ nhật 4">
            <a:extLst>
              <a:ext uri="{FF2B5EF4-FFF2-40B4-BE49-F238E27FC236}">
                <a16:creationId xmlns:a16="http://schemas.microsoft.com/office/drawing/2014/main" xmlns="" id="{6FBE0507-A61E-4155-B90F-09835599914E}"/>
              </a:ext>
            </a:extLst>
          </p:cNvPr>
          <p:cNvSpPr/>
          <p:nvPr/>
        </p:nvSpPr>
        <p:spPr>
          <a:xfrm>
            <a:off x="1157675" y="5776932"/>
            <a:ext cx="775855" cy="738909"/>
          </a:xfrm>
          <a:prstGeom prst="rect">
            <a:avLst/>
          </a:prstGeom>
          <a:solidFill>
            <a:schemeClr val="bg1"/>
          </a:solidFill>
          <a:ln w="28575">
            <a:solidFill>
              <a:srgbClr val="00B0F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ln>
                <a:solidFill>
                  <a:srgbClr val="00B050"/>
                </a:solidFill>
              </a:ln>
              <a:solidFill>
                <a:srgbClr val="FF0000"/>
              </a:solidFill>
              <a:latin typeface="Times New Roman" panose="02020603050405020304" pitchFamily="18" charset="0"/>
              <a:cs typeface="Times New Roman" panose="02020603050405020304" pitchFamily="18" charset="0"/>
            </a:endParaRPr>
          </a:p>
        </p:txBody>
      </p:sp>
      <p:sp>
        <p:nvSpPr>
          <p:cNvPr id="7" name="Hình chữ nhật 6">
            <a:extLst>
              <a:ext uri="{FF2B5EF4-FFF2-40B4-BE49-F238E27FC236}">
                <a16:creationId xmlns:a16="http://schemas.microsoft.com/office/drawing/2014/main" xmlns="" id="{919CCD8E-6F88-4045-B7EF-533FFD2F9E7D}"/>
              </a:ext>
            </a:extLst>
          </p:cNvPr>
          <p:cNvSpPr/>
          <p:nvPr/>
        </p:nvSpPr>
        <p:spPr>
          <a:xfrm>
            <a:off x="2076434" y="5776931"/>
            <a:ext cx="775855" cy="738909"/>
          </a:xfrm>
          <a:prstGeom prst="rect">
            <a:avLst/>
          </a:prstGeom>
          <a:solidFill>
            <a:schemeClr val="bg1"/>
          </a:solidFill>
          <a:ln w="28575">
            <a:solidFill>
              <a:srgbClr val="00B0F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ln>
                <a:solidFill>
                  <a:srgbClr val="00B050"/>
                </a:solidFill>
              </a:ln>
              <a:solidFill>
                <a:srgbClr val="FF0000"/>
              </a:solidFill>
              <a:latin typeface="Times New Roman" panose="02020603050405020304" pitchFamily="18" charset="0"/>
              <a:cs typeface="Times New Roman" panose="02020603050405020304" pitchFamily="18" charset="0"/>
            </a:endParaRPr>
          </a:p>
        </p:txBody>
      </p:sp>
      <p:sp>
        <p:nvSpPr>
          <p:cNvPr id="8" name="Hình chữ nhật 7">
            <a:extLst>
              <a:ext uri="{FF2B5EF4-FFF2-40B4-BE49-F238E27FC236}">
                <a16:creationId xmlns:a16="http://schemas.microsoft.com/office/drawing/2014/main" xmlns="" id="{4A08022B-E08E-49AC-A322-3B2F18A60BE9}"/>
              </a:ext>
            </a:extLst>
          </p:cNvPr>
          <p:cNvSpPr/>
          <p:nvPr/>
        </p:nvSpPr>
        <p:spPr>
          <a:xfrm>
            <a:off x="2995193" y="5776932"/>
            <a:ext cx="775855" cy="738909"/>
          </a:xfrm>
          <a:prstGeom prst="rect">
            <a:avLst/>
          </a:prstGeom>
          <a:solidFill>
            <a:schemeClr val="bg1"/>
          </a:solidFill>
          <a:ln w="28575">
            <a:solidFill>
              <a:srgbClr val="00B0F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ln>
                <a:solidFill>
                  <a:srgbClr val="00B050"/>
                </a:solidFill>
              </a:ln>
              <a:solidFill>
                <a:srgbClr val="FF0000"/>
              </a:solidFill>
              <a:latin typeface="Times New Roman" panose="02020603050405020304" pitchFamily="18" charset="0"/>
              <a:cs typeface="Times New Roman" panose="02020603050405020304" pitchFamily="18" charset="0"/>
            </a:endParaRPr>
          </a:p>
        </p:txBody>
      </p:sp>
      <p:sp>
        <p:nvSpPr>
          <p:cNvPr id="10" name="Hình chữ nhật 9">
            <a:extLst>
              <a:ext uri="{FF2B5EF4-FFF2-40B4-BE49-F238E27FC236}">
                <a16:creationId xmlns:a16="http://schemas.microsoft.com/office/drawing/2014/main" xmlns="" id="{5674540C-CCDB-4201-8AE2-994D4920323B}"/>
              </a:ext>
            </a:extLst>
          </p:cNvPr>
          <p:cNvSpPr/>
          <p:nvPr/>
        </p:nvSpPr>
        <p:spPr>
          <a:xfrm>
            <a:off x="3913952" y="5776931"/>
            <a:ext cx="775855" cy="738909"/>
          </a:xfrm>
          <a:prstGeom prst="rect">
            <a:avLst/>
          </a:prstGeom>
          <a:solidFill>
            <a:schemeClr val="bg1"/>
          </a:solidFill>
          <a:ln w="28575">
            <a:solidFill>
              <a:srgbClr val="00B0F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ln>
                <a:solidFill>
                  <a:srgbClr val="00B050"/>
                </a:solidFill>
              </a:ln>
              <a:solidFill>
                <a:srgbClr val="FF0000"/>
              </a:solidFill>
              <a:latin typeface="Times New Roman" panose="02020603050405020304" pitchFamily="18" charset="0"/>
              <a:cs typeface="Times New Roman" panose="02020603050405020304" pitchFamily="18" charset="0"/>
            </a:endParaRPr>
          </a:p>
        </p:txBody>
      </p:sp>
      <p:sp>
        <p:nvSpPr>
          <p:cNvPr id="12" name="Hình chữ nhật 11">
            <a:extLst>
              <a:ext uri="{FF2B5EF4-FFF2-40B4-BE49-F238E27FC236}">
                <a16:creationId xmlns:a16="http://schemas.microsoft.com/office/drawing/2014/main" xmlns="" id="{7EC0DE78-7CB3-4221-B34B-B17DDEAA48C5}"/>
              </a:ext>
            </a:extLst>
          </p:cNvPr>
          <p:cNvSpPr/>
          <p:nvPr/>
        </p:nvSpPr>
        <p:spPr>
          <a:xfrm>
            <a:off x="4832711" y="5776932"/>
            <a:ext cx="775855" cy="738909"/>
          </a:xfrm>
          <a:prstGeom prst="rect">
            <a:avLst/>
          </a:prstGeom>
          <a:solidFill>
            <a:schemeClr val="bg1"/>
          </a:solidFill>
          <a:ln w="28575">
            <a:solidFill>
              <a:srgbClr val="00B0F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ln>
                <a:solidFill>
                  <a:srgbClr val="00B050"/>
                </a:solidFill>
              </a:ln>
              <a:solidFill>
                <a:srgbClr val="FF0000"/>
              </a:solidFill>
              <a:latin typeface="Times New Roman" panose="02020603050405020304" pitchFamily="18" charset="0"/>
              <a:cs typeface="Times New Roman" panose="02020603050405020304" pitchFamily="18" charset="0"/>
            </a:endParaRPr>
          </a:p>
        </p:txBody>
      </p:sp>
      <p:sp>
        <p:nvSpPr>
          <p:cNvPr id="14" name="Hình chữ nhật 13">
            <a:extLst>
              <a:ext uri="{FF2B5EF4-FFF2-40B4-BE49-F238E27FC236}">
                <a16:creationId xmlns:a16="http://schemas.microsoft.com/office/drawing/2014/main" xmlns="" id="{6F31813F-D250-4365-85E0-14699FDD51F9}"/>
              </a:ext>
            </a:extLst>
          </p:cNvPr>
          <p:cNvSpPr/>
          <p:nvPr/>
        </p:nvSpPr>
        <p:spPr>
          <a:xfrm>
            <a:off x="5751470" y="5776931"/>
            <a:ext cx="775855" cy="738909"/>
          </a:xfrm>
          <a:prstGeom prst="rect">
            <a:avLst/>
          </a:prstGeom>
          <a:solidFill>
            <a:schemeClr val="bg1"/>
          </a:solidFill>
          <a:ln w="28575">
            <a:solidFill>
              <a:srgbClr val="00B0F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ln>
                <a:solidFill>
                  <a:srgbClr val="00B050"/>
                </a:solidFill>
              </a:ln>
              <a:solidFill>
                <a:srgbClr val="FF0000"/>
              </a:solidFill>
              <a:latin typeface="Times New Roman" panose="02020603050405020304" pitchFamily="18" charset="0"/>
              <a:cs typeface="Times New Roman" panose="02020603050405020304" pitchFamily="18" charset="0"/>
            </a:endParaRPr>
          </a:p>
        </p:txBody>
      </p:sp>
      <p:sp>
        <p:nvSpPr>
          <p:cNvPr id="16" name="Hình chữ nhật 15">
            <a:extLst>
              <a:ext uri="{FF2B5EF4-FFF2-40B4-BE49-F238E27FC236}">
                <a16:creationId xmlns:a16="http://schemas.microsoft.com/office/drawing/2014/main" xmlns="" id="{19F1CBF4-AE2C-422C-AC52-23C6950D6881}"/>
              </a:ext>
            </a:extLst>
          </p:cNvPr>
          <p:cNvSpPr/>
          <p:nvPr/>
        </p:nvSpPr>
        <p:spPr>
          <a:xfrm>
            <a:off x="6670229" y="5776932"/>
            <a:ext cx="775855" cy="738909"/>
          </a:xfrm>
          <a:prstGeom prst="rect">
            <a:avLst/>
          </a:prstGeom>
          <a:solidFill>
            <a:schemeClr val="bg1"/>
          </a:solidFill>
          <a:ln w="28575">
            <a:solidFill>
              <a:srgbClr val="00B0F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ln>
                <a:solidFill>
                  <a:srgbClr val="00B050"/>
                </a:solidFill>
              </a:ln>
              <a:solidFill>
                <a:srgbClr val="FF0000"/>
              </a:solidFill>
              <a:latin typeface="Times New Roman" panose="02020603050405020304" pitchFamily="18" charset="0"/>
              <a:cs typeface="Times New Roman" panose="02020603050405020304" pitchFamily="18" charset="0"/>
            </a:endParaRPr>
          </a:p>
        </p:txBody>
      </p:sp>
      <p:sp>
        <p:nvSpPr>
          <p:cNvPr id="18" name="Hình chữ nhật 17">
            <a:extLst>
              <a:ext uri="{FF2B5EF4-FFF2-40B4-BE49-F238E27FC236}">
                <a16:creationId xmlns:a16="http://schemas.microsoft.com/office/drawing/2014/main" xmlns="" id="{EC135304-B670-43F7-9091-C6DC313F0F59}"/>
              </a:ext>
            </a:extLst>
          </p:cNvPr>
          <p:cNvSpPr/>
          <p:nvPr/>
        </p:nvSpPr>
        <p:spPr>
          <a:xfrm>
            <a:off x="7588988" y="5776931"/>
            <a:ext cx="775855" cy="738909"/>
          </a:xfrm>
          <a:prstGeom prst="rect">
            <a:avLst/>
          </a:prstGeom>
          <a:solidFill>
            <a:schemeClr val="bg1"/>
          </a:solidFill>
          <a:ln w="28575">
            <a:solidFill>
              <a:srgbClr val="00B0F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ln>
                <a:solidFill>
                  <a:srgbClr val="00B050"/>
                </a:solidFill>
              </a:ln>
              <a:solidFill>
                <a:srgbClr val="FF0000"/>
              </a:solidFill>
              <a:latin typeface="Times New Roman" panose="02020603050405020304" pitchFamily="18" charset="0"/>
              <a:cs typeface="Times New Roman" panose="02020603050405020304" pitchFamily="18" charset="0"/>
            </a:endParaRPr>
          </a:p>
        </p:txBody>
      </p:sp>
      <p:sp>
        <p:nvSpPr>
          <p:cNvPr id="17" name="Hộp Văn bản 16">
            <a:extLst>
              <a:ext uri="{FF2B5EF4-FFF2-40B4-BE49-F238E27FC236}">
                <a16:creationId xmlns:a16="http://schemas.microsoft.com/office/drawing/2014/main" xmlns="" id="{46716ABB-D6E4-489F-8079-C5C600EA7CF5}"/>
              </a:ext>
            </a:extLst>
          </p:cNvPr>
          <p:cNvSpPr txBox="1"/>
          <p:nvPr/>
        </p:nvSpPr>
        <p:spPr>
          <a:xfrm>
            <a:off x="1157675" y="5661436"/>
            <a:ext cx="775855" cy="923330"/>
          </a:xfrm>
          <a:prstGeom prst="rect">
            <a:avLst/>
          </a:prstGeom>
          <a:noFill/>
          <a:ln w="28575">
            <a:noFill/>
          </a:ln>
        </p:spPr>
        <p:txBody>
          <a:bodyPr wrap="square">
            <a:spAutoFit/>
          </a:bodyPr>
          <a:lstStyle/>
          <a:p>
            <a:pPr algn="ctr"/>
            <a:r>
              <a:rPr lang="en-US" sz="5400" b="1" dirty="0">
                <a:ln>
                  <a:solidFill>
                    <a:srgbClr val="C00000"/>
                  </a:solidFill>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a:t>
            </a:r>
          </a:p>
        </p:txBody>
      </p:sp>
      <p:sp>
        <p:nvSpPr>
          <p:cNvPr id="4" name="Hộp Văn bản 3">
            <a:extLst>
              <a:ext uri="{FF2B5EF4-FFF2-40B4-BE49-F238E27FC236}">
                <a16:creationId xmlns:a16="http://schemas.microsoft.com/office/drawing/2014/main" xmlns="" id="{4F5CDB8D-29E1-442E-ACB7-0B457F6D0FD3}"/>
              </a:ext>
            </a:extLst>
          </p:cNvPr>
          <p:cNvSpPr txBox="1"/>
          <p:nvPr/>
        </p:nvSpPr>
        <p:spPr>
          <a:xfrm>
            <a:off x="2076433" y="5649861"/>
            <a:ext cx="775855" cy="923330"/>
          </a:xfrm>
          <a:prstGeom prst="rect">
            <a:avLst/>
          </a:prstGeom>
          <a:noFill/>
          <a:ln w="28575">
            <a:noFill/>
          </a:ln>
        </p:spPr>
        <p:txBody>
          <a:bodyPr wrap="square">
            <a:spAutoFit/>
          </a:bodyPr>
          <a:lstStyle/>
          <a:p>
            <a:pPr algn="ctr"/>
            <a:r>
              <a:rPr lang="en-US" sz="5400" b="1" dirty="0" smtClean="0">
                <a:ln>
                  <a:solidFill>
                    <a:srgbClr val="C00000"/>
                  </a:solidFill>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a:t>
            </a:r>
            <a:endParaRPr lang="en-US" sz="5400" b="1" dirty="0">
              <a:ln>
                <a:solidFill>
                  <a:srgbClr val="C00000"/>
                </a:solidFill>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6" name="Hộp Văn bản 5">
            <a:extLst>
              <a:ext uri="{FF2B5EF4-FFF2-40B4-BE49-F238E27FC236}">
                <a16:creationId xmlns:a16="http://schemas.microsoft.com/office/drawing/2014/main" xmlns="" id="{D63434E3-F62F-4701-BFF8-5EA22C297BDD}"/>
              </a:ext>
            </a:extLst>
          </p:cNvPr>
          <p:cNvSpPr txBox="1"/>
          <p:nvPr/>
        </p:nvSpPr>
        <p:spPr>
          <a:xfrm>
            <a:off x="2975651" y="5645644"/>
            <a:ext cx="775855" cy="923330"/>
          </a:xfrm>
          <a:prstGeom prst="rect">
            <a:avLst/>
          </a:prstGeom>
          <a:noFill/>
          <a:ln w="28575">
            <a:noFill/>
          </a:ln>
        </p:spPr>
        <p:txBody>
          <a:bodyPr wrap="square">
            <a:spAutoFit/>
          </a:bodyPr>
          <a:lstStyle/>
          <a:p>
            <a:pPr algn="ctr"/>
            <a:r>
              <a:rPr lang="en-US" sz="5400" b="1" dirty="0">
                <a:ln>
                  <a:solidFill>
                    <a:srgbClr val="C00000"/>
                  </a:solidFill>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Ệ</a:t>
            </a:r>
          </a:p>
        </p:txBody>
      </p:sp>
      <p:sp>
        <p:nvSpPr>
          <p:cNvPr id="11" name="Hộp Văn bản 10">
            <a:extLst>
              <a:ext uri="{FF2B5EF4-FFF2-40B4-BE49-F238E27FC236}">
                <a16:creationId xmlns:a16="http://schemas.microsoft.com/office/drawing/2014/main" xmlns="" id="{23A2E0F7-073C-4D25-9C6A-AF90E853FEA2}"/>
              </a:ext>
            </a:extLst>
          </p:cNvPr>
          <p:cNvSpPr txBox="1"/>
          <p:nvPr/>
        </p:nvSpPr>
        <p:spPr>
          <a:xfrm>
            <a:off x="3904181" y="5666460"/>
            <a:ext cx="775855" cy="923330"/>
          </a:xfrm>
          <a:prstGeom prst="rect">
            <a:avLst/>
          </a:prstGeom>
          <a:noFill/>
          <a:ln w="28575">
            <a:noFill/>
          </a:ln>
        </p:spPr>
        <p:txBody>
          <a:bodyPr wrap="square">
            <a:spAutoFit/>
          </a:bodyPr>
          <a:lstStyle/>
          <a:p>
            <a:pPr algn="ctr"/>
            <a:r>
              <a:rPr lang="en-US" sz="5400" b="1" dirty="0" smtClean="0">
                <a:ln>
                  <a:solidFill>
                    <a:srgbClr val="C00000"/>
                  </a:solidFill>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a:t>
            </a:r>
            <a:endParaRPr lang="en-US" sz="5400" b="1" dirty="0">
              <a:ln>
                <a:solidFill>
                  <a:srgbClr val="C00000"/>
                </a:solidFill>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3" name="Hộp Văn bản 12">
            <a:extLst>
              <a:ext uri="{FF2B5EF4-FFF2-40B4-BE49-F238E27FC236}">
                <a16:creationId xmlns:a16="http://schemas.microsoft.com/office/drawing/2014/main" xmlns="" id="{3F0CFB9B-FC85-436D-A113-866EDFAC7543}"/>
              </a:ext>
            </a:extLst>
          </p:cNvPr>
          <p:cNvSpPr txBox="1"/>
          <p:nvPr/>
        </p:nvSpPr>
        <p:spPr>
          <a:xfrm>
            <a:off x="4822940" y="5713542"/>
            <a:ext cx="775855" cy="923330"/>
          </a:xfrm>
          <a:prstGeom prst="rect">
            <a:avLst/>
          </a:prstGeom>
          <a:noFill/>
          <a:ln w="28575">
            <a:noFill/>
          </a:ln>
        </p:spPr>
        <p:txBody>
          <a:bodyPr wrap="square">
            <a:spAutoFit/>
          </a:bodyPr>
          <a:lstStyle/>
          <a:p>
            <a:pPr algn="ctr"/>
            <a:r>
              <a:rPr lang="en-US" sz="5400" b="1" dirty="0">
                <a:ln>
                  <a:solidFill>
                    <a:srgbClr val="C00000"/>
                  </a:solidFill>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a:t>
            </a:r>
          </a:p>
        </p:txBody>
      </p:sp>
      <p:sp>
        <p:nvSpPr>
          <p:cNvPr id="15" name="Hộp Văn bản 14">
            <a:extLst>
              <a:ext uri="{FF2B5EF4-FFF2-40B4-BE49-F238E27FC236}">
                <a16:creationId xmlns:a16="http://schemas.microsoft.com/office/drawing/2014/main" xmlns="" id="{EA4B610E-8317-486D-8668-57CAA2F5A7FB}"/>
              </a:ext>
            </a:extLst>
          </p:cNvPr>
          <p:cNvSpPr txBox="1"/>
          <p:nvPr/>
        </p:nvSpPr>
        <p:spPr>
          <a:xfrm>
            <a:off x="5745697" y="5690391"/>
            <a:ext cx="775855" cy="923330"/>
          </a:xfrm>
          <a:prstGeom prst="rect">
            <a:avLst/>
          </a:prstGeom>
          <a:noFill/>
          <a:ln w="28575">
            <a:noFill/>
          </a:ln>
        </p:spPr>
        <p:txBody>
          <a:bodyPr wrap="square">
            <a:spAutoFit/>
          </a:bodyPr>
          <a:lstStyle/>
          <a:p>
            <a:pPr algn="ctr"/>
            <a:r>
              <a:rPr lang="en-US" sz="5400" b="1" dirty="0" smtClean="0">
                <a:ln>
                  <a:solidFill>
                    <a:srgbClr val="C00000"/>
                  </a:solidFill>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a:t>
            </a:r>
            <a:endParaRPr lang="en-US" sz="5400" b="1" dirty="0">
              <a:ln>
                <a:solidFill>
                  <a:srgbClr val="C00000"/>
                </a:solidFill>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1" name="Hộp Văn bản 20">
            <a:extLst>
              <a:ext uri="{FF2B5EF4-FFF2-40B4-BE49-F238E27FC236}">
                <a16:creationId xmlns:a16="http://schemas.microsoft.com/office/drawing/2014/main" xmlns="" id="{17CB2B5B-BA2C-4F5F-A67D-0E85D45CC135}"/>
              </a:ext>
            </a:extLst>
          </p:cNvPr>
          <p:cNvSpPr txBox="1"/>
          <p:nvPr/>
        </p:nvSpPr>
        <p:spPr>
          <a:xfrm>
            <a:off x="6674227" y="5689609"/>
            <a:ext cx="775855" cy="923330"/>
          </a:xfrm>
          <a:prstGeom prst="rect">
            <a:avLst/>
          </a:prstGeom>
          <a:noFill/>
          <a:ln w="28575">
            <a:noFill/>
          </a:ln>
        </p:spPr>
        <p:txBody>
          <a:bodyPr wrap="square">
            <a:spAutoFit/>
          </a:bodyPr>
          <a:lstStyle/>
          <a:p>
            <a:pPr algn="ctr"/>
            <a:r>
              <a:rPr lang="en-US" sz="5400" b="1" dirty="0" smtClean="0">
                <a:ln>
                  <a:solidFill>
                    <a:srgbClr val="C00000"/>
                  </a:solidFill>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a:t>
            </a:r>
            <a:endParaRPr lang="en-US" sz="5400" b="1" dirty="0">
              <a:ln>
                <a:solidFill>
                  <a:srgbClr val="C00000"/>
                </a:solidFill>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3" name="Hộp Văn bản 22">
            <a:extLst>
              <a:ext uri="{FF2B5EF4-FFF2-40B4-BE49-F238E27FC236}">
                <a16:creationId xmlns:a16="http://schemas.microsoft.com/office/drawing/2014/main" xmlns="" id="{B0EAEE6A-CAAE-43AF-A822-FAC2C77B9EFC}"/>
              </a:ext>
            </a:extLst>
          </p:cNvPr>
          <p:cNvSpPr txBox="1"/>
          <p:nvPr/>
        </p:nvSpPr>
        <p:spPr>
          <a:xfrm>
            <a:off x="7575207" y="5614881"/>
            <a:ext cx="775855" cy="923330"/>
          </a:xfrm>
          <a:prstGeom prst="rect">
            <a:avLst/>
          </a:prstGeom>
          <a:noFill/>
          <a:ln w="28575">
            <a:noFill/>
          </a:ln>
        </p:spPr>
        <p:txBody>
          <a:bodyPr wrap="square">
            <a:spAutoFit/>
          </a:bodyPr>
          <a:lstStyle/>
          <a:p>
            <a:pPr algn="ctr"/>
            <a:r>
              <a:rPr lang="en-US" sz="5400" b="1" dirty="0" smtClean="0">
                <a:ln>
                  <a:solidFill>
                    <a:srgbClr val="C00000"/>
                  </a:solidFill>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Ạ</a:t>
            </a:r>
            <a:endParaRPr lang="en-US" sz="5400" b="1" dirty="0">
              <a:ln>
                <a:solidFill>
                  <a:srgbClr val="C00000"/>
                </a:solidFill>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45" name="Picture 2" descr="Cảnh Quan Hoàng Hôn Cột Điện Bầu - Ảnh miễn phí trên Pixab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7183" y="1503294"/>
            <a:ext cx="3181974" cy="3138154"/>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6"/>
          <p:cNvPicPr>
            <a:picLocks noChangeAspect="1"/>
          </p:cNvPicPr>
          <p:nvPr/>
        </p:nvPicPr>
        <p:blipFill>
          <a:blip r:embed="rId4"/>
          <a:stretch>
            <a:fillRect/>
          </a:stretch>
        </p:blipFill>
        <p:spPr>
          <a:xfrm>
            <a:off x="5693753" y="1827439"/>
            <a:ext cx="2628768" cy="2965156"/>
          </a:xfrm>
          <a:prstGeom prst="rect">
            <a:avLst/>
          </a:prstGeom>
          <a:ln>
            <a:solidFill>
              <a:schemeClr val="accent2">
                <a:lumMod val="40000"/>
                <a:lumOff val="60000"/>
              </a:schemeClr>
            </a:solidFill>
          </a:ln>
        </p:spPr>
      </p:pic>
      <p:sp>
        <p:nvSpPr>
          <p:cNvPr id="22" name="Hình chữ nhật: Góc Tròn 21">
            <a:extLst>
              <a:ext uri="{FF2B5EF4-FFF2-40B4-BE49-F238E27FC236}">
                <a16:creationId xmlns:a16="http://schemas.microsoft.com/office/drawing/2014/main" xmlns="" id="{1A824BDD-70D3-4FE6-BDAC-A507AE14961F}"/>
              </a:ext>
            </a:extLst>
          </p:cNvPr>
          <p:cNvSpPr/>
          <p:nvPr/>
        </p:nvSpPr>
        <p:spPr>
          <a:xfrm>
            <a:off x="1064872" y="46561"/>
            <a:ext cx="11047094" cy="790294"/>
          </a:xfrm>
          <a:prstGeom prst="roundRect">
            <a:avLst>
              <a:gd name="adj" fmla="val 50000"/>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itle 1">
            <a:extLst>
              <a:ext uri="{FF2B5EF4-FFF2-40B4-BE49-F238E27FC236}">
                <a16:creationId xmlns:a16="http://schemas.microsoft.com/office/drawing/2014/main" xmlns="" id="{B3361B91-2A64-4A04-BCA7-E863C8FD200C}"/>
              </a:ext>
            </a:extLst>
          </p:cNvPr>
          <p:cNvSpPr txBox="1">
            <a:spLocks/>
          </p:cNvSpPr>
          <p:nvPr/>
        </p:nvSpPr>
        <p:spPr>
          <a:xfrm>
            <a:off x="1358425" y="93511"/>
            <a:ext cx="10112416" cy="518549"/>
          </a:xfrm>
          <a:prstGeom prst="rect">
            <a:avLst/>
          </a:prstGeom>
        </p:spPr>
        <p:txBody>
          <a:bodyPr vert="horz" lIns="91440" tIns="45720" rIns="91440" bIns="45720" rtlCol="0" anchor="b">
            <a:normAutofit fontScale="6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r>
              <a:rPr lang="en-US" b="1" dirty="0" err="1">
                <a:latin typeface="Times New Roman" panose="02020603050405020304" pitchFamily="18" charset="0"/>
                <a:cs typeface="Times New Roman" panose="02020603050405020304" pitchFamily="18" charset="0"/>
              </a:rPr>
              <a:t>Phương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tiện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liên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lạc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phổ</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biến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nhất</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hiện</a:t>
            </a:r>
            <a:r>
              <a:rPr lang="en-US" b="1" dirty="0">
                <a:latin typeface="Times New Roman" panose="02020603050405020304" pitchFamily="18" charset="0"/>
                <a:cs typeface="Times New Roman" panose="02020603050405020304" pitchFamily="18" charset="0"/>
              </a:rPr>
              <a:t> </a:t>
            </a:r>
            <a:r>
              <a:rPr lang="en-US" b="1" dirty="0" smtClean="0">
                <a:latin typeface="Times New Roman" panose="02020603050405020304" pitchFamily="18" charset="0"/>
                <a:cs typeface="Times New Roman" panose="02020603050405020304" pitchFamily="18" charset="0"/>
              </a:rPr>
              <a:t>nay</a:t>
            </a:r>
            <a:endParaRPr lang="vi-VN" b="1" dirty="0">
              <a:solidFill>
                <a:srgbClr val="FF0000"/>
              </a:solidFill>
              <a:latin typeface="Times New Roman" panose="02020603050405020304" pitchFamily="18" charset="0"/>
              <a:cs typeface="Times New Roman" panose="02020603050405020304" pitchFamily="18" charset="0"/>
            </a:endParaRPr>
          </a:p>
        </p:txBody>
      </p:sp>
      <p:sp>
        <p:nvSpPr>
          <p:cNvPr id="49" name="Hình chữ nhật 17">
            <a:extLst>
              <a:ext uri="{FF2B5EF4-FFF2-40B4-BE49-F238E27FC236}">
                <a16:creationId xmlns:a16="http://schemas.microsoft.com/office/drawing/2014/main" xmlns="" id="{EC135304-B670-43F7-9091-C6DC313F0F59}"/>
              </a:ext>
            </a:extLst>
          </p:cNvPr>
          <p:cNvSpPr/>
          <p:nvPr/>
        </p:nvSpPr>
        <p:spPr>
          <a:xfrm>
            <a:off x="8492995" y="5754596"/>
            <a:ext cx="775855" cy="738909"/>
          </a:xfrm>
          <a:prstGeom prst="rect">
            <a:avLst/>
          </a:prstGeom>
          <a:solidFill>
            <a:schemeClr val="bg1"/>
          </a:solidFill>
          <a:ln w="28575">
            <a:solidFill>
              <a:srgbClr val="00B0F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ln>
                <a:solidFill>
                  <a:srgbClr val="00B050"/>
                </a:solidFill>
              </a:ln>
              <a:solidFill>
                <a:srgbClr val="FF0000"/>
              </a:solidFill>
              <a:latin typeface="Times New Roman" panose="02020603050405020304" pitchFamily="18" charset="0"/>
              <a:cs typeface="Times New Roman" panose="02020603050405020304" pitchFamily="18" charset="0"/>
            </a:endParaRPr>
          </a:p>
        </p:txBody>
      </p:sp>
      <p:sp>
        <p:nvSpPr>
          <p:cNvPr id="51" name="Hộp Văn bản 22">
            <a:extLst>
              <a:ext uri="{FF2B5EF4-FFF2-40B4-BE49-F238E27FC236}">
                <a16:creationId xmlns:a16="http://schemas.microsoft.com/office/drawing/2014/main" xmlns="" id="{B0EAEE6A-CAAE-43AF-A822-FAC2C77B9EFC}"/>
              </a:ext>
            </a:extLst>
          </p:cNvPr>
          <p:cNvSpPr txBox="1"/>
          <p:nvPr/>
        </p:nvSpPr>
        <p:spPr>
          <a:xfrm>
            <a:off x="8479214" y="5650421"/>
            <a:ext cx="775855" cy="923330"/>
          </a:xfrm>
          <a:prstGeom prst="rect">
            <a:avLst/>
          </a:prstGeom>
          <a:noFill/>
          <a:ln w="28575">
            <a:noFill/>
          </a:ln>
        </p:spPr>
        <p:txBody>
          <a:bodyPr wrap="square">
            <a:spAutoFit/>
          </a:bodyPr>
          <a:lstStyle/>
          <a:p>
            <a:pPr algn="ctr"/>
            <a:r>
              <a:rPr lang="en-US" sz="5400" b="1" dirty="0">
                <a:ln>
                  <a:solidFill>
                    <a:srgbClr val="C00000"/>
                  </a:solidFill>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a:t>
            </a:r>
          </a:p>
        </p:txBody>
      </p:sp>
    </p:spTree>
    <p:extLst>
      <p:ext uri="{BB962C8B-B14F-4D97-AF65-F5344CB8AC3E}">
        <p14:creationId xmlns:p14="http://schemas.microsoft.com/office/powerpoint/2010/main" val="271786239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animEffect transition="in" filter="fade">
                                      <p:cBhvr>
                                        <p:cTn id="24" dur="500"/>
                                        <p:tgtEl>
                                          <p:spTgt spid="11"/>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p:cTn id="27" dur="500" fill="hold"/>
                                        <p:tgtEl>
                                          <p:spTgt spid="13"/>
                                        </p:tgtEl>
                                        <p:attrNameLst>
                                          <p:attrName>ppt_w</p:attrName>
                                        </p:attrNameLst>
                                      </p:cBhvr>
                                      <p:tavLst>
                                        <p:tav tm="0">
                                          <p:val>
                                            <p:fltVal val="0"/>
                                          </p:val>
                                        </p:tav>
                                        <p:tav tm="100000">
                                          <p:val>
                                            <p:strVal val="#ppt_w"/>
                                          </p:val>
                                        </p:tav>
                                      </p:tavLst>
                                    </p:anim>
                                    <p:anim calcmode="lin" valueType="num">
                                      <p:cBhvr>
                                        <p:cTn id="28" dur="500" fill="hold"/>
                                        <p:tgtEl>
                                          <p:spTgt spid="13"/>
                                        </p:tgtEl>
                                        <p:attrNameLst>
                                          <p:attrName>ppt_h</p:attrName>
                                        </p:attrNameLst>
                                      </p:cBhvr>
                                      <p:tavLst>
                                        <p:tav tm="0">
                                          <p:val>
                                            <p:fltVal val="0"/>
                                          </p:val>
                                        </p:tav>
                                        <p:tav tm="100000">
                                          <p:val>
                                            <p:strVal val="#ppt_h"/>
                                          </p:val>
                                        </p:tav>
                                      </p:tavLst>
                                    </p:anim>
                                    <p:animEffect transition="in" filter="fade">
                                      <p:cBhvr>
                                        <p:cTn id="29" dur="500"/>
                                        <p:tgtEl>
                                          <p:spTgt spid="13"/>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p:cTn id="32" dur="500" fill="hold"/>
                                        <p:tgtEl>
                                          <p:spTgt spid="15"/>
                                        </p:tgtEl>
                                        <p:attrNameLst>
                                          <p:attrName>ppt_w</p:attrName>
                                        </p:attrNameLst>
                                      </p:cBhvr>
                                      <p:tavLst>
                                        <p:tav tm="0">
                                          <p:val>
                                            <p:fltVal val="0"/>
                                          </p:val>
                                        </p:tav>
                                        <p:tav tm="100000">
                                          <p:val>
                                            <p:strVal val="#ppt_w"/>
                                          </p:val>
                                        </p:tav>
                                      </p:tavLst>
                                    </p:anim>
                                    <p:anim calcmode="lin" valueType="num">
                                      <p:cBhvr>
                                        <p:cTn id="33" dur="500" fill="hold"/>
                                        <p:tgtEl>
                                          <p:spTgt spid="15"/>
                                        </p:tgtEl>
                                        <p:attrNameLst>
                                          <p:attrName>ppt_h</p:attrName>
                                        </p:attrNameLst>
                                      </p:cBhvr>
                                      <p:tavLst>
                                        <p:tav tm="0">
                                          <p:val>
                                            <p:fltVal val="0"/>
                                          </p:val>
                                        </p:tav>
                                        <p:tav tm="100000">
                                          <p:val>
                                            <p:strVal val="#ppt_h"/>
                                          </p:val>
                                        </p:tav>
                                      </p:tavLst>
                                    </p:anim>
                                    <p:animEffect transition="in" filter="fade">
                                      <p:cBhvr>
                                        <p:cTn id="34" dur="500"/>
                                        <p:tgtEl>
                                          <p:spTgt spid="15"/>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p:cTn id="37" dur="500" fill="hold"/>
                                        <p:tgtEl>
                                          <p:spTgt spid="21"/>
                                        </p:tgtEl>
                                        <p:attrNameLst>
                                          <p:attrName>ppt_w</p:attrName>
                                        </p:attrNameLst>
                                      </p:cBhvr>
                                      <p:tavLst>
                                        <p:tav tm="0">
                                          <p:val>
                                            <p:fltVal val="0"/>
                                          </p:val>
                                        </p:tav>
                                        <p:tav tm="100000">
                                          <p:val>
                                            <p:strVal val="#ppt_w"/>
                                          </p:val>
                                        </p:tav>
                                      </p:tavLst>
                                    </p:anim>
                                    <p:anim calcmode="lin" valueType="num">
                                      <p:cBhvr>
                                        <p:cTn id="38" dur="500" fill="hold"/>
                                        <p:tgtEl>
                                          <p:spTgt spid="21"/>
                                        </p:tgtEl>
                                        <p:attrNameLst>
                                          <p:attrName>ppt_h</p:attrName>
                                        </p:attrNameLst>
                                      </p:cBhvr>
                                      <p:tavLst>
                                        <p:tav tm="0">
                                          <p:val>
                                            <p:fltVal val="0"/>
                                          </p:val>
                                        </p:tav>
                                        <p:tav tm="100000">
                                          <p:val>
                                            <p:strVal val="#ppt_h"/>
                                          </p:val>
                                        </p:tav>
                                      </p:tavLst>
                                    </p:anim>
                                    <p:animEffect transition="in" filter="fade">
                                      <p:cBhvr>
                                        <p:cTn id="39" dur="500"/>
                                        <p:tgtEl>
                                          <p:spTgt spid="21"/>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23"/>
                                        </p:tgtEl>
                                        <p:attrNameLst>
                                          <p:attrName>style.visibility</p:attrName>
                                        </p:attrNameLst>
                                      </p:cBhvr>
                                      <p:to>
                                        <p:strVal val="visible"/>
                                      </p:to>
                                    </p:set>
                                    <p:anim calcmode="lin" valueType="num">
                                      <p:cBhvr>
                                        <p:cTn id="42" dur="500" fill="hold"/>
                                        <p:tgtEl>
                                          <p:spTgt spid="23"/>
                                        </p:tgtEl>
                                        <p:attrNameLst>
                                          <p:attrName>ppt_w</p:attrName>
                                        </p:attrNameLst>
                                      </p:cBhvr>
                                      <p:tavLst>
                                        <p:tav tm="0">
                                          <p:val>
                                            <p:fltVal val="0"/>
                                          </p:val>
                                        </p:tav>
                                        <p:tav tm="100000">
                                          <p:val>
                                            <p:strVal val="#ppt_w"/>
                                          </p:val>
                                        </p:tav>
                                      </p:tavLst>
                                    </p:anim>
                                    <p:anim calcmode="lin" valueType="num">
                                      <p:cBhvr>
                                        <p:cTn id="43" dur="500" fill="hold"/>
                                        <p:tgtEl>
                                          <p:spTgt spid="23"/>
                                        </p:tgtEl>
                                        <p:attrNameLst>
                                          <p:attrName>ppt_h</p:attrName>
                                        </p:attrNameLst>
                                      </p:cBhvr>
                                      <p:tavLst>
                                        <p:tav tm="0">
                                          <p:val>
                                            <p:fltVal val="0"/>
                                          </p:val>
                                        </p:tav>
                                        <p:tav tm="100000">
                                          <p:val>
                                            <p:strVal val="#ppt_h"/>
                                          </p:val>
                                        </p:tav>
                                      </p:tavLst>
                                    </p:anim>
                                    <p:animEffect transition="in" filter="fade">
                                      <p:cBhvr>
                                        <p:cTn id="44" dur="500"/>
                                        <p:tgtEl>
                                          <p:spTgt spid="23"/>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51"/>
                                        </p:tgtEl>
                                        <p:attrNameLst>
                                          <p:attrName>style.visibility</p:attrName>
                                        </p:attrNameLst>
                                      </p:cBhvr>
                                      <p:to>
                                        <p:strVal val="visible"/>
                                      </p:to>
                                    </p:set>
                                    <p:anim calcmode="lin" valueType="num">
                                      <p:cBhvr>
                                        <p:cTn id="47" dur="500" fill="hold"/>
                                        <p:tgtEl>
                                          <p:spTgt spid="51"/>
                                        </p:tgtEl>
                                        <p:attrNameLst>
                                          <p:attrName>ppt_w</p:attrName>
                                        </p:attrNameLst>
                                      </p:cBhvr>
                                      <p:tavLst>
                                        <p:tav tm="0">
                                          <p:val>
                                            <p:fltVal val="0"/>
                                          </p:val>
                                        </p:tav>
                                        <p:tav tm="100000">
                                          <p:val>
                                            <p:strVal val="#ppt_w"/>
                                          </p:val>
                                        </p:tav>
                                      </p:tavLst>
                                    </p:anim>
                                    <p:anim calcmode="lin" valueType="num">
                                      <p:cBhvr>
                                        <p:cTn id="48" dur="500" fill="hold"/>
                                        <p:tgtEl>
                                          <p:spTgt spid="51"/>
                                        </p:tgtEl>
                                        <p:attrNameLst>
                                          <p:attrName>ppt_h</p:attrName>
                                        </p:attrNameLst>
                                      </p:cBhvr>
                                      <p:tavLst>
                                        <p:tav tm="0">
                                          <p:val>
                                            <p:fltVal val="0"/>
                                          </p:val>
                                        </p:tav>
                                        <p:tav tm="100000">
                                          <p:val>
                                            <p:strVal val="#ppt_h"/>
                                          </p:val>
                                        </p:tav>
                                      </p:tavLst>
                                    </p:anim>
                                    <p:animEffect transition="in" filter="fade">
                                      <p:cBhvr>
                                        <p:cTn id="49"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4" grpId="0"/>
      <p:bldP spid="6" grpId="0"/>
      <p:bldP spid="11" grpId="0"/>
      <p:bldP spid="13" grpId="0"/>
      <p:bldP spid="15" grpId="0"/>
      <p:bldP spid="21" grpId="0"/>
      <p:bldP spid="23" grpId="0"/>
      <p:bldP spid="51"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4">
            <a:extLst>
              <a:ext uri="{FF2B5EF4-FFF2-40B4-BE49-F238E27FC236}">
                <a16:creationId xmlns:a16="http://schemas.microsoft.com/office/drawing/2014/main" xmlns="" id="{825B3AE0-5492-4410-8CBE-0EEEDCB009C0}"/>
              </a:ext>
            </a:extLst>
          </p:cNvPr>
          <p:cNvSpPr>
            <a:spLocks noChangeArrowheads="1"/>
          </p:cNvSpPr>
          <p:nvPr/>
        </p:nvSpPr>
        <p:spPr bwMode="auto">
          <a:xfrm>
            <a:off x="1981200" y="685800"/>
            <a:ext cx="83058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pPr>
            <a:r>
              <a:rPr lang="en-US" altLang="vi-VN" sz="3200" b="1" dirty="0" err="1">
                <a:solidFill>
                  <a:srgbClr val="FF00FF"/>
                </a:solidFill>
              </a:rPr>
              <a:t>Câu</a:t>
            </a:r>
            <a:r>
              <a:rPr lang="en-US" altLang="vi-VN" sz="3200" b="1" dirty="0">
                <a:solidFill>
                  <a:srgbClr val="FF00FF"/>
                </a:solidFill>
              </a:rPr>
              <a:t> 5:</a:t>
            </a:r>
            <a:r>
              <a:rPr lang="en-US" altLang="vi-VN" sz="3200" dirty="0">
                <a:solidFill>
                  <a:srgbClr val="FF00FF"/>
                </a:solidFill>
              </a:rPr>
              <a:t> </a:t>
            </a:r>
            <a:r>
              <a:rPr lang="nl-NL" altLang="vi-VN" sz="3200" dirty="0">
                <a:solidFill>
                  <a:srgbClr val="FF00FF"/>
                </a:solidFill>
              </a:rPr>
              <a:t>Tổng chiều dài </a:t>
            </a:r>
            <a:r>
              <a:rPr lang="en-US" altLang="vi-VN" sz="3200" dirty="0">
                <a:solidFill>
                  <a:srgbClr val="FF00FF"/>
                </a:solidFill>
              </a:rPr>
              <a:t>đ</a:t>
            </a:r>
            <a:r>
              <a:rPr lang="nl-NL" altLang="vi-VN" sz="3200" dirty="0">
                <a:solidFill>
                  <a:srgbClr val="FF00FF"/>
                </a:solidFill>
              </a:rPr>
              <a:t>ường </a:t>
            </a:r>
            <a:r>
              <a:rPr lang="nl-NL" altLang="vi-VN" sz="3200" dirty="0" smtClean="0">
                <a:solidFill>
                  <a:srgbClr val="FF00FF"/>
                </a:solidFill>
              </a:rPr>
              <a:t>bờ biển nước ta</a:t>
            </a:r>
            <a:r>
              <a:rPr lang="en-US" altLang="vi-VN" sz="3200" b="1" dirty="0" smtClean="0">
                <a:solidFill>
                  <a:srgbClr val="FF00FF"/>
                </a:solidFill>
              </a:rPr>
              <a:t> </a:t>
            </a:r>
            <a:r>
              <a:rPr lang="en-US" altLang="vi-VN" sz="3200" dirty="0" err="1">
                <a:solidFill>
                  <a:srgbClr val="FF00FF"/>
                </a:solidFill>
              </a:rPr>
              <a:t>là</a:t>
            </a:r>
            <a:r>
              <a:rPr lang="en-US" altLang="vi-VN" sz="3200" b="1" dirty="0">
                <a:solidFill>
                  <a:srgbClr val="FF00FF"/>
                </a:solidFill>
              </a:rPr>
              <a:t> </a:t>
            </a:r>
          </a:p>
        </p:txBody>
      </p:sp>
      <p:sp>
        <p:nvSpPr>
          <p:cNvPr id="48131" name="Line 5">
            <a:extLst>
              <a:ext uri="{FF2B5EF4-FFF2-40B4-BE49-F238E27FC236}">
                <a16:creationId xmlns:a16="http://schemas.microsoft.com/office/drawing/2014/main" xmlns="" id="{20B09DED-7B91-422F-BC90-14D9376311C6}"/>
              </a:ext>
            </a:extLst>
          </p:cNvPr>
          <p:cNvSpPr>
            <a:spLocks noChangeShapeType="1"/>
          </p:cNvSpPr>
          <p:nvPr/>
        </p:nvSpPr>
        <p:spPr bwMode="auto">
          <a:xfrm>
            <a:off x="2819400" y="2286000"/>
            <a:ext cx="0" cy="25146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38100">
                <a:solidFill>
                  <a:srgbClr val="000000"/>
                </a:solidFill>
                <a:round/>
                <a:headEnd/>
                <a:tailEnd/>
              </a14:hiddenLine>
            </a:ext>
          </a:extLst>
        </p:spPr>
        <p:txBody>
          <a:bodyPr/>
          <a:lstStyle/>
          <a:p>
            <a:pPr fontAlgn="base">
              <a:spcBef>
                <a:spcPct val="0"/>
              </a:spcBef>
              <a:spcAft>
                <a:spcPct val="0"/>
              </a:spcAft>
            </a:pPr>
            <a:endParaRPr lang="vi-VN" sz="2000">
              <a:solidFill>
                <a:prstClr val="black"/>
              </a:solidFill>
              <a:latin typeface="Arial" panose="020B0604020202020204" pitchFamily="34" charset="0"/>
              <a:cs typeface="Arial" panose="020B0604020202020204" pitchFamily="34" charset="0"/>
            </a:endParaRPr>
          </a:p>
        </p:txBody>
      </p:sp>
      <p:sp>
        <p:nvSpPr>
          <p:cNvPr id="48132" name="Line 6">
            <a:extLst>
              <a:ext uri="{FF2B5EF4-FFF2-40B4-BE49-F238E27FC236}">
                <a16:creationId xmlns:a16="http://schemas.microsoft.com/office/drawing/2014/main" xmlns="" id="{850433F9-94D3-4EC8-8DCC-F76C1889001B}"/>
              </a:ext>
            </a:extLst>
          </p:cNvPr>
          <p:cNvSpPr>
            <a:spLocks noChangeShapeType="1"/>
          </p:cNvSpPr>
          <p:nvPr/>
        </p:nvSpPr>
        <p:spPr bwMode="auto">
          <a:xfrm>
            <a:off x="2819400" y="2286000"/>
            <a:ext cx="609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38100">
                <a:solidFill>
                  <a:srgbClr val="000000"/>
                </a:solidFill>
                <a:round/>
                <a:headEnd/>
                <a:tailEnd/>
              </a14:hiddenLine>
            </a:ext>
          </a:extLst>
        </p:spPr>
        <p:txBody>
          <a:bodyPr/>
          <a:lstStyle/>
          <a:p>
            <a:pPr fontAlgn="base">
              <a:spcBef>
                <a:spcPct val="0"/>
              </a:spcBef>
              <a:spcAft>
                <a:spcPct val="0"/>
              </a:spcAft>
            </a:pPr>
            <a:endParaRPr lang="vi-VN" sz="2000">
              <a:solidFill>
                <a:prstClr val="black"/>
              </a:solidFill>
              <a:latin typeface="Arial" panose="020B0604020202020204" pitchFamily="34" charset="0"/>
              <a:cs typeface="Arial" panose="020B0604020202020204" pitchFamily="34" charset="0"/>
            </a:endParaRPr>
          </a:p>
        </p:txBody>
      </p:sp>
      <p:sp>
        <p:nvSpPr>
          <p:cNvPr id="48133" name="Oval 7">
            <a:extLst>
              <a:ext uri="{FF2B5EF4-FFF2-40B4-BE49-F238E27FC236}">
                <a16:creationId xmlns:a16="http://schemas.microsoft.com/office/drawing/2014/main" xmlns="" id="{433A9BFE-7F83-4408-99F8-C2EFE90619D1}"/>
              </a:ext>
            </a:extLst>
          </p:cNvPr>
          <p:cNvSpPr>
            <a:spLocks noChangeArrowheads="1"/>
          </p:cNvSpPr>
          <p:nvPr/>
        </p:nvSpPr>
        <p:spPr bwMode="auto">
          <a:xfrm>
            <a:off x="3429000" y="2057400"/>
            <a:ext cx="457200" cy="45720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round/>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fontAlgn="base" hangingPunct="1">
              <a:spcBef>
                <a:spcPct val="0"/>
              </a:spcBef>
              <a:spcAft>
                <a:spcPct val="0"/>
              </a:spcAft>
            </a:pPr>
            <a:r>
              <a:rPr lang="en-US" altLang="vi-VN" sz="3200" b="1">
                <a:solidFill>
                  <a:srgbClr val="0000FF"/>
                </a:solidFill>
              </a:rPr>
              <a:t>A</a:t>
            </a:r>
          </a:p>
        </p:txBody>
      </p:sp>
      <p:sp>
        <p:nvSpPr>
          <p:cNvPr id="48134" name="Line 8">
            <a:extLst>
              <a:ext uri="{FF2B5EF4-FFF2-40B4-BE49-F238E27FC236}">
                <a16:creationId xmlns:a16="http://schemas.microsoft.com/office/drawing/2014/main" xmlns="" id="{38B5336C-843C-456C-A439-2C0B57A7C6AB}"/>
              </a:ext>
            </a:extLst>
          </p:cNvPr>
          <p:cNvSpPr>
            <a:spLocks noChangeShapeType="1"/>
          </p:cNvSpPr>
          <p:nvPr/>
        </p:nvSpPr>
        <p:spPr bwMode="auto">
          <a:xfrm>
            <a:off x="3886200" y="2286000"/>
            <a:ext cx="3048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38100">
                <a:solidFill>
                  <a:srgbClr val="000000"/>
                </a:solidFill>
                <a:round/>
                <a:headEnd/>
                <a:tailEnd/>
              </a14:hiddenLine>
            </a:ext>
          </a:extLst>
        </p:spPr>
        <p:txBody>
          <a:bodyPr/>
          <a:lstStyle/>
          <a:p>
            <a:pPr fontAlgn="base">
              <a:spcBef>
                <a:spcPct val="0"/>
              </a:spcBef>
              <a:spcAft>
                <a:spcPct val="0"/>
              </a:spcAft>
            </a:pPr>
            <a:endParaRPr lang="vi-VN" sz="2000">
              <a:solidFill>
                <a:prstClr val="black"/>
              </a:solidFill>
              <a:latin typeface="Arial" panose="020B0604020202020204" pitchFamily="34" charset="0"/>
              <a:cs typeface="Arial" panose="020B0604020202020204" pitchFamily="34" charset="0"/>
            </a:endParaRPr>
          </a:p>
        </p:txBody>
      </p:sp>
      <p:sp>
        <p:nvSpPr>
          <p:cNvPr id="21511" name="Rectangle 9">
            <a:extLst>
              <a:ext uri="{FF2B5EF4-FFF2-40B4-BE49-F238E27FC236}">
                <a16:creationId xmlns:a16="http://schemas.microsoft.com/office/drawing/2014/main" xmlns="" id="{6167DB9D-ADCF-4E5C-83BB-57F929538277}"/>
              </a:ext>
            </a:extLst>
          </p:cNvPr>
          <p:cNvSpPr>
            <a:spLocks noChangeArrowheads="1"/>
          </p:cNvSpPr>
          <p:nvPr/>
        </p:nvSpPr>
        <p:spPr bwMode="auto">
          <a:xfrm>
            <a:off x="4191000" y="2057400"/>
            <a:ext cx="594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pPr>
            <a:r>
              <a:rPr lang="en-US" altLang="vi-VN" sz="3200" b="1" dirty="0" smtClean="0">
                <a:solidFill>
                  <a:srgbClr val="0000FF"/>
                </a:solidFill>
              </a:rPr>
              <a:t>3.260 </a:t>
            </a:r>
            <a:r>
              <a:rPr lang="en-US" altLang="vi-VN" sz="3200" b="1" dirty="0">
                <a:solidFill>
                  <a:srgbClr val="0000FF"/>
                </a:solidFill>
              </a:rPr>
              <a:t>km</a:t>
            </a:r>
          </a:p>
        </p:txBody>
      </p:sp>
      <p:sp>
        <p:nvSpPr>
          <p:cNvPr id="48136" name="Line 36">
            <a:extLst>
              <a:ext uri="{FF2B5EF4-FFF2-40B4-BE49-F238E27FC236}">
                <a16:creationId xmlns:a16="http://schemas.microsoft.com/office/drawing/2014/main" xmlns="" id="{DC89C16C-477B-48AE-A462-46A7D5668EE4}"/>
              </a:ext>
            </a:extLst>
          </p:cNvPr>
          <p:cNvSpPr>
            <a:spLocks noChangeShapeType="1"/>
          </p:cNvSpPr>
          <p:nvPr/>
        </p:nvSpPr>
        <p:spPr bwMode="auto">
          <a:xfrm>
            <a:off x="2819400" y="2971800"/>
            <a:ext cx="609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38100">
                <a:solidFill>
                  <a:srgbClr val="000000"/>
                </a:solidFill>
                <a:round/>
                <a:headEnd/>
                <a:tailEnd/>
              </a14:hiddenLine>
            </a:ext>
          </a:extLst>
        </p:spPr>
        <p:txBody>
          <a:bodyPr/>
          <a:lstStyle/>
          <a:p>
            <a:pPr fontAlgn="base">
              <a:spcBef>
                <a:spcPct val="0"/>
              </a:spcBef>
              <a:spcAft>
                <a:spcPct val="0"/>
              </a:spcAft>
            </a:pPr>
            <a:endParaRPr lang="vi-VN" sz="2000">
              <a:solidFill>
                <a:prstClr val="black"/>
              </a:solidFill>
              <a:latin typeface="Arial" panose="020B0604020202020204" pitchFamily="34" charset="0"/>
              <a:cs typeface="Arial" panose="020B0604020202020204" pitchFamily="34" charset="0"/>
            </a:endParaRPr>
          </a:p>
        </p:txBody>
      </p:sp>
      <p:sp>
        <p:nvSpPr>
          <p:cNvPr id="48137" name="Line 37">
            <a:extLst>
              <a:ext uri="{FF2B5EF4-FFF2-40B4-BE49-F238E27FC236}">
                <a16:creationId xmlns:a16="http://schemas.microsoft.com/office/drawing/2014/main" xmlns="" id="{A997467C-6EC9-4F3F-87E0-B233DD8B15F1}"/>
              </a:ext>
            </a:extLst>
          </p:cNvPr>
          <p:cNvSpPr>
            <a:spLocks noChangeShapeType="1"/>
          </p:cNvSpPr>
          <p:nvPr/>
        </p:nvSpPr>
        <p:spPr bwMode="auto">
          <a:xfrm>
            <a:off x="2819400" y="3810000"/>
            <a:ext cx="609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38100">
                <a:solidFill>
                  <a:srgbClr val="000000"/>
                </a:solidFill>
                <a:round/>
                <a:headEnd/>
                <a:tailEnd/>
              </a14:hiddenLine>
            </a:ext>
          </a:extLst>
        </p:spPr>
        <p:txBody>
          <a:bodyPr/>
          <a:lstStyle/>
          <a:p>
            <a:pPr fontAlgn="base">
              <a:spcBef>
                <a:spcPct val="0"/>
              </a:spcBef>
              <a:spcAft>
                <a:spcPct val="0"/>
              </a:spcAft>
            </a:pPr>
            <a:endParaRPr lang="vi-VN" sz="2000">
              <a:solidFill>
                <a:prstClr val="black"/>
              </a:solidFill>
              <a:latin typeface="Arial" panose="020B0604020202020204" pitchFamily="34" charset="0"/>
              <a:cs typeface="Arial" panose="020B0604020202020204" pitchFamily="34" charset="0"/>
            </a:endParaRPr>
          </a:p>
        </p:txBody>
      </p:sp>
      <p:sp>
        <p:nvSpPr>
          <p:cNvPr id="48138" name="Line 38">
            <a:extLst>
              <a:ext uri="{FF2B5EF4-FFF2-40B4-BE49-F238E27FC236}">
                <a16:creationId xmlns:a16="http://schemas.microsoft.com/office/drawing/2014/main" xmlns="" id="{3FB10D33-031E-4380-9FE3-B51A87C2332A}"/>
              </a:ext>
            </a:extLst>
          </p:cNvPr>
          <p:cNvSpPr>
            <a:spLocks noChangeShapeType="1"/>
          </p:cNvSpPr>
          <p:nvPr/>
        </p:nvSpPr>
        <p:spPr bwMode="auto">
          <a:xfrm>
            <a:off x="2819400" y="4800600"/>
            <a:ext cx="609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38100">
                <a:solidFill>
                  <a:srgbClr val="000000"/>
                </a:solidFill>
                <a:round/>
                <a:headEnd/>
                <a:tailEnd/>
              </a14:hiddenLine>
            </a:ext>
          </a:extLst>
        </p:spPr>
        <p:txBody>
          <a:bodyPr/>
          <a:lstStyle/>
          <a:p>
            <a:pPr fontAlgn="base">
              <a:spcBef>
                <a:spcPct val="0"/>
              </a:spcBef>
              <a:spcAft>
                <a:spcPct val="0"/>
              </a:spcAft>
            </a:pPr>
            <a:endParaRPr lang="vi-VN" sz="2000">
              <a:solidFill>
                <a:prstClr val="black"/>
              </a:solidFill>
              <a:latin typeface="Arial" panose="020B0604020202020204" pitchFamily="34" charset="0"/>
              <a:cs typeface="Arial" panose="020B0604020202020204" pitchFamily="34" charset="0"/>
            </a:endParaRPr>
          </a:p>
        </p:txBody>
      </p:sp>
      <p:sp>
        <p:nvSpPr>
          <p:cNvPr id="48139" name="Oval 41">
            <a:extLst>
              <a:ext uri="{FF2B5EF4-FFF2-40B4-BE49-F238E27FC236}">
                <a16:creationId xmlns:a16="http://schemas.microsoft.com/office/drawing/2014/main" xmlns="" id="{CF8C546D-EDE2-42C3-873F-5EDA0DFB25E7}"/>
              </a:ext>
            </a:extLst>
          </p:cNvPr>
          <p:cNvSpPr>
            <a:spLocks noChangeArrowheads="1"/>
          </p:cNvSpPr>
          <p:nvPr/>
        </p:nvSpPr>
        <p:spPr bwMode="auto">
          <a:xfrm>
            <a:off x="3429000" y="2743200"/>
            <a:ext cx="457200" cy="45720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round/>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fontAlgn="base" hangingPunct="1">
              <a:spcBef>
                <a:spcPct val="0"/>
              </a:spcBef>
              <a:spcAft>
                <a:spcPct val="0"/>
              </a:spcAft>
            </a:pPr>
            <a:r>
              <a:rPr lang="en-US" altLang="vi-VN" sz="3200" b="1">
                <a:solidFill>
                  <a:srgbClr val="0000FF"/>
                </a:solidFill>
              </a:rPr>
              <a:t>B</a:t>
            </a:r>
          </a:p>
        </p:txBody>
      </p:sp>
      <p:sp>
        <p:nvSpPr>
          <p:cNvPr id="48140" name="Oval 42">
            <a:extLst>
              <a:ext uri="{FF2B5EF4-FFF2-40B4-BE49-F238E27FC236}">
                <a16:creationId xmlns:a16="http://schemas.microsoft.com/office/drawing/2014/main" xmlns="" id="{BCB30E52-DA5C-4457-B751-7DF0AA69C300}"/>
              </a:ext>
            </a:extLst>
          </p:cNvPr>
          <p:cNvSpPr>
            <a:spLocks noChangeArrowheads="1"/>
          </p:cNvSpPr>
          <p:nvPr/>
        </p:nvSpPr>
        <p:spPr bwMode="auto">
          <a:xfrm>
            <a:off x="3429000" y="3581400"/>
            <a:ext cx="457200" cy="45720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round/>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fontAlgn="base" hangingPunct="1">
              <a:spcBef>
                <a:spcPct val="0"/>
              </a:spcBef>
              <a:spcAft>
                <a:spcPct val="0"/>
              </a:spcAft>
            </a:pPr>
            <a:r>
              <a:rPr lang="en-US" altLang="vi-VN" sz="3200" b="1">
                <a:solidFill>
                  <a:srgbClr val="0000FF"/>
                </a:solidFill>
              </a:rPr>
              <a:t>C</a:t>
            </a:r>
          </a:p>
        </p:txBody>
      </p:sp>
      <p:sp>
        <p:nvSpPr>
          <p:cNvPr id="48141" name="Oval 43">
            <a:extLst>
              <a:ext uri="{FF2B5EF4-FFF2-40B4-BE49-F238E27FC236}">
                <a16:creationId xmlns:a16="http://schemas.microsoft.com/office/drawing/2014/main" xmlns="" id="{2D48AF86-9D81-4186-8162-C86337D41CD9}"/>
              </a:ext>
            </a:extLst>
          </p:cNvPr>
          <p:cNvSpPr>
            <a:spLocks noChangeArrowheads="1"/>
          </p:cNvSpPr>
          <p:nvPr/>
        </p:nvSpPr>
        <p:spPr bwMode="auto">
          <a:xfrm>
            <a:off x="3429000" y="4495800"/>
            <a:ext cx="457200" cy="45720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round/>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fontAlgn="base" hangingPunct="1">
              <a:spcBef>
                <a:spcPct val="0"/>
              </a:spcBef>
              <a:spcAft>
                <a:spcPct val="0"/>
              </a:spcAft>
            </a:pPr>
            <a:r>
              <a:rPr lang="en-US" altLang="vi-VN" sz="3200" b="1">
                <a:solidFill>
                  <a:srgbClr val="0000FF"/>
                </a:solidFill>
              </a:rPr>
              <a:t>D</a:t>
            </a:r>
          </a:p>
        </p:txBody>
      </p:sp>
      <p:sp>
        <p:nvSpPr>
          <p:cNvPr id="48142" name="Line 44">
            <a:extLst>
              <a:ext uri="{FF2B5EF4-FFF2-40B4-BE49-F238E27FC236}">
                <a16:creationId xmlns:a16="http://schemas.microsoft.com/office/drawing/2014/main" xmlns="" id="{C3943B2C-A614-48D3-824A-66D609E02638}"/>
              </a:ext>
            </a:extLst>
          </p:cNvPr>
          <p:cNvSpPr>
            <a:spLocks noChangeShapeType="1"/>
          </p:cNvSpPr>
          <p:nvPr/>
        </p:nvSpPr>
        <p:spPr bwMode="auto">
          <a:xfrm>
            <a:off x="3886200" y="2971800"/>
            <a:ext cx="3048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38100">
                <a:solidFill>
                  <a:srgbClr val="000000"/>
                </a:solidFill>
                <a:round/>
                <a:headEnd/>
                <a:tailEnd/>
              </a14:hiddenLine>
            </a:ext>
          </a:extLst>
        </p:spPr>
        <p:txBody>
          <a:bodyPr/>
          <a:lstStyle/>
          <a:p>
            <a:pPr fontAlgn="base">
              <a:spcBef>
                <a:spcPct val="0"/>
              </a:spcBef>
              <a:spcAft>
                <a:spcPct val="0"/>
              </a:spcAft>
            </a:pPr>
            <a:endParaRPr lang="vi-VN" sz="2000">
              <a:solidFill>
                <a:prstClr val="black"/>
              </a:solidFill>
              <a:latin typeface="Arial" panose="020B0604020202020204" pitchFamily="34" charset="0"/>
              <a:cs typeface="Arial" panose="020B0604020202020204" pitchFamily="34" charset="0"/>
            </a:endParaRPr>
          </a:p>
        </p:txBody>
      </p:sp>
      <p:sp>
        <p:nvSpPr>
          <p:cNvPr id="48143" name="Line 45">
            <a:extLst>
              <a:ext uri="{FF2B5EF4-FFF2-40B4-BE49-F238E27FC236}">
                <a16:creationId xmlns:a16="http://schemas.microsoft.com/office/drawing/2014/main" xmlns="" id="{7DF37346-1C02-4AD3-8E18-4F4AE093138D}"/>
              </a:ext>
            </a:extLst>
          </p:cNvPr>
          <p:cNvSpPr>
            <a:spLocks noChangeShapeType="1"/>
          </p:cNvSpPr>
          <p:nvPr/>
        </p:nvSpPr>
        <p:spPr bwMode="auto">
          <a:xfrm>
            <a:off x="3886200" y="3810000"/>
            <a:ext cx="3048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38100">
                <a:solidFill>
                  <a:srgbClr val="000000"/>
                </a:solidFill>
                <a:round/>
                <a:headEnd/>
                <a:tailEnd/>
              </a14:hiddenLine>
            </a:ext>
          </a:extLst>
        </p:spPr>
        <p:txBody>
          <a:bodyPr/>
          <a:lstStyle/>
          <a:p>
            <a:pPr fontAlgn="base">
              <a:spcBef>
                <a:spcPct val="0"/>
              </a:spcBef>
              <a:spcAft>
                <a:spcPct val="0"/>
              </a:spcAft>
            </a:pPr>
            <a:endParaRPr lang="vi-VN" sz="2000">
              <a:solidFill>
                <a:prstClr val="black"/>
              </a:solidFill>
              <a:latin typeface="Arial" panose="020B0604020202020204" pitchFamily="34" charset="0"/>
              <a:cs typeface="Arial" panose="020B0604020202020204" pitchFamily="34" charset="0"/>
            </a:endParaRPr>
          </a:p>
        </p:txBody>
      </p:sp>
      <p:sp>
        <p:nvSpPr>
          <p:cNvPr id="48144" name="Line 46">
            <a:extLst>
              <a:ext uri="{FF2B5EF4-FFF2-40B4-BE49-F238E27FC236}">
                <a16:creationId xmlns:a16="http://schemas.microsoft.com/office/drawing/2014/main" xmlns="" id="{00773F74-2727-4FFD-8CFE-C9118130BB8C}"/>
              </a:ext>
            </a:extLst>
          </p:cNvPr>
          <p:cNvSpPr>
            <a:spLocks noChangeShapeType="1"/>
          </p:cNvSpPr>
          <p:nvPr/>
        </p:nvSpPr>
        <p:spPr bwMode="auto">
          <a:xfrm>
            <a:off x="3886200" y="4724400"/>
            <a:ext cx="3048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38100">
                <a:solidFill>
                  <a:srgbClr val="000000"/>
                </a:solidFill>
                <a:round/>
                <a:headEnd/>
                <a:tailEnd/>
              </a14:hiddenLine>
            </a:ext>
          </a:extLst>
        </p:spPr>
        <p:txBody>
          <a:bodyPr/>
          <a:lstStyle/>
          <a:p>
            <a:pPr fontAlgn="base">
              <a:spcBef>
                <a:spcPct val="0"/>
              </a:spcBef>
              <a:spcAft>
                <a:spcPct val="0"/>
              </a:spcAft>
            </a:pPr>
            <a:endParaRPr lang="vi-VN" sz="2000">
              <a:solidFill>
                <a:prstClr val="black"/>
              </a:solidFill>
              <a:latin typeface="Arial" panose="020B0604020202020204" pitchFamily="34" charset="0"/>
              <a:cs typeface="Arial" panose="020B0604020202020204" pitchFamily="34" charset="0"/>
            </a:endParaRPr>
          </a:p>
        </p:txBody>
      </p:sp>
      <p:sp>
        <p:nvSpPr>
          <p:cNvPr id="48145" name="Rectangle 47">
            <a:extLst>
              <a:ext uri="{FF2B5EF4-FFF2-40B4-BE49-F238E27FC236}">
                <a16:creationId xmlns:a16="http://schemas.microsoft.com/office/drawing/2014/main" xmlns="" id="{976FD773-5BAF-488B-AFE4-801586FD6F59}"/>
              </a:ext>
            </a:extLst>
          </p:cNvPr>
          <p:cNvSpPr>
            <a:spLocks noChangeArrowheads="1"/>
          </p:cNvSpPr>
          <p:nvPr/>
        </p:nvSpPr>
        <p:spPr bwMode="auto">
          <a:xfrm>
            <a:off x="4191000" y="2743200"/>
            <a:ext cx="594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pPr>
            <a:r>
              <a:rPr lang="en-US" altLang="vi-VN" sz="3200" b="1">
                <a:solidFill>
                  <a:srgbClr val="0000FF"/>
                </a:solidFill>
              </a:rPr>
              <a:t>3.632 km</a:t>
            </a:r>
          </a:p>
        </p:txBody>
      </p:sp>
      <p:sp>
        <p:nvSpPr>
          <p:cNvPr id="48146" name="Rectangle 48">
            <a:extLst>
              <a:ext uri="{FF2B5EF4-FFF2-40B4-BE49-F238E27FC236}">
                <a16:creationId xmlns:a16="http://schemas.microsoft.com/office/drawing/2014/main" xmlns="" id="{155611CF-54B4-4C45-A4F2-A4EA29722414}"/>
              </a:ext>
            </a:extLst>
          </p:cNvPr>
          <p:cNvSpPr>
            <a:spLocks noChangeArrowheads="1"/>
          </p:cNvSpPr>
          <p:nvPr/>
        </p:nvSpPr>
        <p:spPr bwMode="auto">
          <a:xfrm>
            <a:off x="4191000" y="3581400"/>
            <a:ext cx="594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pPr>
            <a:r>
              <a:rPr lang="en-US" altLang="vi-VN" sz="3200" b="1">
                <a:solidFill>
                  <a:srgbClr val="0000FF"/>
                </a:solidFill>
              </a:rPr>
              <a:t>2.332 km</a:t>
            </a:r>
          </a:p>
        </p:txBody>
      </p:sp>
      <p:sp>
        <p:nvSpPr>
          <p:cNvPr id="48147" name="Rectangle 49">
            <a:extLst>
              <a:ext uri="{FF2B5EF4-FFF2-40B4-BE49-F238E27FC236}">
                <a16:creationId xmlns:a16="http://schemas.microsoft.com/office/drawing/2014/main" xmlns="" id="{50333076-2862-4186-953E-A0D46637BC02}"/>
              </a:ext>
            </a:extLst>
          </p:cNvPr>
          <p:cNvSpPr>
            <a:spLocks noChangeArrowheads="1"/>
          </p:cNvSpPr>
          <p:nvPr/>
        </p:nvSpPr>
        <p:spPr bwMode="auto">
          <a:xfrm>
            <a:off x="4191000" y="4495800"/>
            <a:ext cx="594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pPr>
            <a:r>
              <a:rPr lang="en-US" altLang="vi-VN" sz="3200" b="1">
                <a:solidFill>
                  <a:srgbClr val="0000FF"/>
                </a:solidFill>
              </a:rPr>
              <a:t>2.362 km</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mph" presetSubtype="0" fill="hold" nodeType="clickEffect">
                                  <p:stCondLst>
                                    <p:cond delay="0"/>
                                  </p:stCondLst>
                                  <p:childTnLst>
                                    <p:animClr clrSpc="hsl" dir="cw">
                                      <p:cBhvr override="childStyle">
                                        <p:cTn id="6" dur="500" fill="hold"/>
                                        <p:tgtEl>
                                          <p:spTgt spid="21511">
                                            <p:txEl>
                                              <p:pRg st="0" end="0"/>
                                            </p:txEl>
                                          </p:spTgt>
                                        </p:tgtEl>
                                        <p:attrNameLst>
                                          <p:attrName>style.color</p:attrName>
                                        </p:attrNameLst>
                                      </p:cBhvr>
                                      <p:by>
                                        <p:hsl h="-7200000" s="0" l="0"/>
                                      </p:by>
                                    </p:animClr>
                                    <p:animClr clrSpc="hsl" dir="cw">
                                      <p:cBhvr>
                                        <p:cTn id="7" dur="500" fill="hold"/>
                                        <p:tgtEl>
                                          <p:spTgt spid="21511">
                                            <p:txEl>
                                              <p:pRg st="0" end="0"/>
                                            </p:txEl>
                                          </p:spTgt>
                                        </p:tgtEl>
                                        <p:attrNameLst>
                                          <p:attrName>fillcolor</p:attrName>
                                        </p:attrNameLst>
                                      </p:cBhvr>
                                      <p:by>
                                        <p:hsl h="-7200000" s="0" l="0"/>
                                      </p:by>
                                    </p:animClr>
                                    <p:animClr clrSpc="hsl" dir="cw">
                                      <p:cBhvr>
                                        <p:cTn id="8" dur="500" fill="hold"/>
                                        <p:tgtEl>
                                          <p:spTgt spid="21511">
                                            <p:txEl>
                                              <p:pRg st="0" end="0"/>
                                            </p:txEl>
                                          </p:spTgt>
                                        </p:tgtEl>
                                        <p:attrNameLst>
                                          <p:attrName>stroke.color</p:attrName>
                                        </p:attrNameLst>
                                      </p:cBhvr>
                                      <p:by>
                                        <p:hsl h="-7200000" s="0" l="0"/>
                                      </p:by>
                                    </p:animClr>
                                    <p:set>
                                      <p:cBhvr>
                                        <p:cTn id="9" dur="500" fill="hold"/>
                                        <p:tgtEl>
                                          <p:spTgt spid="21511">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Chỗ dành sẵn cho Số hiệu Bản chiếu 5">
            <a:extLst>
              <a:ext uri="{FF2B5EF4-FFF2-40B4-BE49-F238E27FC236}">
                <a16:creationId xmlns:a16="http://schemas.microsoft.com/office/drawing/2014/main" xmlns="" id="{A9DBEF64-CD5E-451D-BE99-21C2476EC0F5}"/>
              </a:ext>
            </a:extLst>
          </p:cNvPr>
          <p:cNvSpPr>
            <a:spLocks noGrp="1"/>
          </p:cNvSpPr>
          <p:nvPr>
            <p:ph type="sldNum" sz="quarter" idx="12"/>
          </p:nvPr>
        </p:nvSpPr>
        <p:spPr/>
        <p:txBody>
          <a:bodyPr/>
          <a:lstStyle/>
          <a:p>
            <a:pPr fontAlgn="base">
              <a:spcBef>
                <a:spcPct val="0"/>
              </a:spcBef>
              <a:spcAft>
                <a:spcPct val="0"/>
              </a:spcAft>
            </a:pPr>
            <a:fld id="{A3B5F19A-C7DC-4BE8-9DA4-B6EB41FC25E4}" type="slidenum">
              <a:rPr lang="vi-VN" altLang="vi-VN">
                <a:latin typeface="Arial" panose="020B0604020202020204" pitchFamily="34" charset="0"/>
                <a:cs typeface="Arial" panose="020B0604020202020204" pitchFamily="34" charset="0"/>
              </a:rPr>
              <a:pPr fontAlgn="base">
                <a:spcBef>
                  <a:spcPct val="0"/>
                </a:spcBef>
                <a:spcAft>
                  <a:spcPct val="0"/>
                </a:spcAft>
              </a:pPr>
              <a:t>51</a:t>
            </a:fld>
            <a:endParaRPr lang="vi-VN" altLang="vi-VN">
              <a:latin typeface="Arial" panose="020B0604020202020204" pitchFamily="34" charset="0"/>
              <a:cs typeface="Arial" panose="020B0604020202020204" pitchFamily="34" charset="0"/>
            </a:endParaRPr>
          </a:p>
        </p:txBody>
      </p:sp>
      <p:sp>
        <p:nvSpPr>
          <p:cNvPr id="48130" name="Rectangle 4">
            <a:extLst>
              <a:ext uri="{FF2B5EF4-FFF2-40B4-BE49-F238E27FC236}">
                <a16:creationId xmlns:a16="http://schemas.microsoft.com/office/drawing/2014/main" xmlns="" id="{825B3AE0-5492-4410-8CBE-0EEEDCB009C0}"/>
              </a:ext>
            </a:extLst>
          </p:cNvPr>
          <p:cNvSpPr>
            <a:spLocks noChangeArrowheads="1"/>
          </p:cNvSpPr>
          <p:nvPr/>
        </p:nvSpPr>
        <p:spPr bwMode="auto">
          <a:xfrm>
            <a:off x="1981200" y="685800"/>
            <a:ext cx="83058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pPr>
            <a:r>
              <a:rPr lang="en-US" altLang="vi-VN" sz="3200" b="1" dirty="0" err="1">
                <a:solidFill>
                  <a:srgbClr val="FF00FF"/>
                </a:solidFill>
              </a:rPr>
              <a:t>Câu</a:t>
            </a:r>
            <a:r>
              <a:rPr lang="en-US" altLang="vi-VN" sz="3200" b="1" dirty="0">
                <a:solidFill>
                  <a:srgbClr val="FF00FF"/>
                </a:solidFill>
              </a:rPr>
              <a:t> 5:</a:t>
            </a:r>
            <a:r>
              <a:rPr lang="en-US" altLang="vi-VN" sz="3200" dirty="0">
                <a:solidFill>
                  <a:srgbClr val="FF00FF"/>
                </a:solidFill>
              </a:rPr>
              <a:t> </a:t>
            </a:r>
            <a:r>
              <a:rPr lang="en-US" altLang="vi-VN" sz="3200" dirty="0" err="1" smtClean="0">
                <a:solidFill>
                  <a:srgbClr val="FF00FF"/>
                </a:solidFill>
              </a:rPr>
              <a:t>Chỉ</a:t>
            </a:r>
            <a:r>
              <a:rPr lang="en-US" altLang="vi-VN" sz="3200" dirty="0" smtClean="0">
                <a:solidFill>
                  <a:srgbClr val="FF00FF"/>
                </a:solidFill>
              </a:rPr>
              <a:t> </a:t>
            </a:r>
            <a:r>
              <a:rPr lang="en-US" altLang="vi-VN" sz="3200" dirty="0" err="1" smtClean="0">
                <a:solidFill>
                  <a:srgbClr val="FF00FF"/>
                </a:solidFill>
              </a:rPr>
              <a:t>tiêu</a:t>
            </a:r>
            <a:r>
              <a:rPr lang="en-US" altLang="vi-VN" sz="3200" dirty="0" smtClean="0">
                <a:solidFill>
                  <a:srgbClr val="FF00FF"/>
                </a:solidFill>
              </a:rPr>
              <a:t> </a:t>
            </a:r>
            <a:r>
              <a:rPr lang="en-US" altLang="vi-VN" sz="3200" dirty="0" err="1" smtClean="0">
                <a:solidFill>
                  <a:srgbClr val="FF00FF"/>
                </a:solidFill>
              </a:rPr>
              <a:t>đặc</a:t>
            </a:r>
            <a:r>
              <a:rPr lang="en-US" altLang="vi-VN" sz="3200" dirty="0" smtClean="0">
                <a:solidFill>
                  <a:srgbClr val="FF00FF"/>
                </a:solidFill>
              </a:rPr>
              <a:t> </a:t>
            </a:r>
            <a:r>
              <a:rPr lang="en-US" altLang="vi-VN" sz="3200" dirty="0" err="1" smtClean="0">
                <a:solidFill>
                  <a:srgbClr val="FF00FF"/>
                </a:solidFill>
              </a:rPr>
              <a:t>trưng</a:t>
            </a:r>
            <a:r>
              <a:rPr lang="en-US" altLang="vi-VN" sz="3200" dirty="0" smtClean="0">
                <a:solidFill>
                  <a:srgbClr val="FF00FF"/>
                </a:solidFill>
              </a:rPr>
              <a:t> </a:t>
            </a:r>
            <a:r>
              <a:rPr lang="en-US" altLang="vi-VN" sz="3200" dirty="0" err="1" smtClean="0">
                <a:solidFill>
                  <a:srgbClr val="FF00FF"/>
                </a:solidFill>
              </a:rPr>
              <a:t>cho</a:t>
            </a:r>
            <a:r>
              <a:rPr lang="en-US" altLang="vi-VN" sz="3200" dirty="0" smtClean="0">
                <a:solidFill>
                  <a:srgbClr val="FF00FF"/>
                </a:solidFill>
              </a:rPr>
              <a:t> </a:t>
            </a:r>
            <a:r>
              <a:rPr lang="en-US" altLang="vi-VN" sz="3200" dirty="0" err="1" smtClean="0">
                <a:solidFill>
                  <a:srgbClr val="FF00FF"/>
                </a:solidFill>
              </a:rPr>
              <a:t>sự</a:t>
            </a:r>
            <a:r>
              <a:rPr lang="en-US" altLang="vi-VN" sz="3200" dirty="0" smtClean="0">
                <a:solidFill>
                  <a:srgbClr val="FF00FF"/>
                </a:solidFill>
              </a:rPr>
              <a:t> </a:t>
            </a:r>
            <a:r>
              <a:rPr lang="en-US" altLang="vi-VN" sz="3200" dirty="0" err="1" smtClean="0">
                <a:solidFill>
                  <a:srgbClr val="FF00FF"/>
                </a:solidFill>
              </a:rPr>
              <a:t>phát</a:t>
            </a:r>
            <a:r>
              <a:rPr lang="en-US" altLang="vi-VN" sz="3200" dirty="0" smtClean="0">
                <a:solidFill>
                  <a:srgbClr val="FF00FF"/>
                </a:solidFill>
              </a:rPr>
              <a:t> </a:t>
            </a:r>
            <a:r>
              <a:rPr lang="en-US" altLang="vi-VN" sz="3200" dirty="0" err="1" smtClean="0">
                <a:solidFill>
                  <a:srgbClr val="FF00FF"/>
                </a:solidFill>
              </a:rPr>
              <a:t>triển</a:t>
            </a:r>
            <a:r>
              <a:rPr lang="en-US" altLang="vi-VN" sz="3200" dirty="0" smtClean="0">
                <a:solidFill>
                  <a:srgbClr val="FF00FF"/>
                </a:solidFill>
              </a:rPr>
              <a:t> </a:t>
            </a:r>
            <a:r>
              <a:rPr lang="en-US" altLang="vi-VN" sz="3200" dirty="0" err="1" smtClean="0">
                <a:solidFill>
                  <a:srgbClr val="FF00FF"/>
                </a:solidFill>
              </a:rPr>
              <a:t>viễn</a:t>
            </a:r>
            <a:r>
              <a:rPr lang="en-US" altLang="vi-VN" sz="3200" dirty="0" smtClean="0">
                <a:solidFill>
                  <a:srgbClr val="FF00FF"/>
                </a:solidFill>
              </a:rPr>
              <a:t> </a:t>
            </a:r>
            <a:r>
              <a:rPr lang="en-US" altLang="vi-VN" sz="3200" dirty="0" err="1" smtClean="0">
                <a:solidFill>
                  <a:srgbClr val="FF00FF"/>
                </a:solidFill>
              </a:rPr>
              <a:t>thông</a:t>
            </a:r>
            <a:r>
              <a:rPr lang="en-US" altLang="vi-VN" sz="3200" dirty="0" smtClean="0">
                <a:solidFill>
                  <a:srgbClr val="FF00FF"/>
                </a:solidFill>
              </a:rPr>
              <a:t> </a:t>
            </a:r>
            <a:r>
              <a:rPr lang="en-US" altLang="vi-VN" sz="3200" dirty="0" err="1" smtClean="0">
                <a:solidFill>
                  <a:srgbClr val="FF00FF"/>
                </a:solidFill>
              </a:rPr>
              <a:t>là</a:t>
            </a:r>
            <a:r>
              <a:rPr lang="en-US" altLang="vi-VN" sz="3200" dirty="0" smtClean="0">
                <a:solidFill>
                  <a:srgbClr val="FF00FF"/>
                </a:solidFill>
              </a:rPr>
              <a:t>:</a:t>
            </a:r>
            <a:endParaRPr lang="en-US" altLang="vi-VN" sz="3200" b="1" dirty="0">
              <a:solidFill>
                <a:srgbClr val="FF00FF"/>
              </a:solidFill>
            </a:endParaRPr>
          </a:p>
        </p:txBody>
      </p:sp>
      <p:sp>
        <p:nvSpPr>
          <p:cNvPr id="48131" name="Line 5">
            <a:extLst>
              <a:ext uri="{FF2B5EF4-FFF2-40B4-BE49-F238E27FC236}">
                <a16:creationId xmlns:a16="http://schemas.microsoft.com/office/drawing/2014/main" xmlns="" id="{20B09DED-7B91-422F-BC90-14D9376311C6}"/>
              </a:ext>
            </a:extLst>
          </p:cNvPr>
          <p:cNvSpPr>
            <a:spLocks noChangeShapeType="1"/>
          </p:cNvSpPr>
          <p:nvPr/>
        </p:nvSpPr>
        <p:spPr bwMode="auto">
          <a:xfrm>
            <a:off x="2819400" y="2286000"/>
            <a:ext cx="0" cy="25146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38100">
                <a:solidFill>
                  <a:srgbClr val="000000"/>
                </a:solidFill>
                <a:round/>
                <a:headEnd/>
                <a:tailEnd/>
              </a14:hiddenLine>
            </a:ext>
          </a:extLst>
        </p:spPr>
        <p:txBody>
          <a:bodyPr/>
          <a:lstStyle/>
          <a:p>
            <a:pPr fontAlgn="base">
              <a:spcBef>
                <a:spcPct val="0"/>
              </a:spcBef>
              <a:spcAft>
                <a:spcPct val="0"/>
              </a:spcAft>
            </a:pPr>
            <a:endParaRPr lang="vi-VN" sz="2000">
              <a:solidFill>
                <a:prstClr val="black"/>
              </a:solidFill>
              <a:latin typeface="Arial" panose="020B0604020202020204" pitchFamily="34" charset="0"/>
              <a:cs typeface="Arial" panose="020B0604020202020204" pitchFamily="34" charset="0"/>
            </a:endParaRPr>
          </a:p>
        </p:txBody>
      </p:sp>
      <p:sp>
        <p:nvSpPr>
          <p:cNvPr id="48132" name="Line 6">
            <a:extLst>
              <a:ext uri="{FF2B5EF4-FFF2-40B4-BE49-F238E27FC236}">
                <a16:creationId xmlns:a16="http://schemas.microsoft.com/office/drawing/2014/main" xmlns="" id="{850433F9-94D3-4EC8-8DCC-F76C1889001B}"/>
              </a:ext>
            </a:extLst>
          </p:cNvPr>
          <p:cNvSpPr>
            <a:spLocks noChangeShapeType="1"/>
          </p:cNvSpPr>
          <p:nvPr/>
        </p:nvSpPr>
        <p:spPr bwMode="auto">
          <a:xfrm>
            <a:off x="2819400" y="2286000"/>
            <a:ext cx="609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38100">
                <a:solidFill>
                  <a:srgbClr val="000000"/>
                </a:solidFill>
                <a:round/>
                <a:headEnd/>
                <a:tailEnd/>
              </a14:hiddenLine>
            </a:ext>
          </a:extLst>
        </p:spPr>
        <p:txBody>
          <a:bodyPr/>
          <a:lstStyle/>
          <a:p>
            <a:pPr fontAlgn="base">
              <a:spcBef>
                <a:spcPct val="0"/>
              </a:spcBef>
              <a:spcAft>
                <a:spcPct val="0"/>
              </a:spcAft>
            </a:pPr>
            <a:endParaRPr lang="vi-VN" sz="2000">
              <a:solidFill>
                <a:prstClr val="black"/>
              </a:solidFill>
              <a:latin typeface="Arial" panose="020B0604020202020204" pitchFamily="34" charset="0"/>
              <a:cs typeface="Arial" panose="020B0604020202020204" pitchFamily="34" charset="0"/>
            </a:endParaRPr>
          </a:p>
        </p:txBody>
      </p:sp>
      <p:sp>
        <p:nvSpPr>
          <p:cNvPr id="48133" name="Oval 7">
            <a:extLst>
              <a:ext uri="{FF2B5EF4-FFF2-40B4-BE49-F238E27FC236}">
                <a16:creationId xmlns:a16="http://schemas.microsoft.com/office/drawing/2014/main" xmlns="" id="{433A9BFE-7F83-4408-99F8-C2EFE90619D1}"/>
              </a:ext>
            </a:extLst>
          </p:cNvPr>
          <p:cNvSpPr>
            <a:spLocks noChangeArrowheads="1"/>
          </p:cNvSpPr>
          <p:nvPr/>
        </p:nvSpPr>
        <p:spPr bwMode="auto">
          <a:xfrm>
            <a:off x="3429000" y="2057400"/>
            <a:ext cx="457200" cy="45720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round/>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fontAlgn="base" hangingPunct="1">
              <a:spcBef>
                <a:spcPct val="0"/>
              </a:spcBef>
              <a:spcAft>
                <a:spcPct val="0"/>
              </a:spcAft>
            </a:pPr>
            <a:r>
              <a:rPr lang="en-US" altLang="vi-VN" sz="3200" b="1">
                <a:solidFill>
                  <a:srgbClr val="0000FF"/>
                </a:solidFill>
              </a:rPr>
              <a:t>A</a:t>
            </a:r>
          </a:p>
        </p:txBody>
      </p:sp>
      <p:sp>
        <p:nvSpPr>
          <p:cNvPr id="48134" name="Line 8">
            <a:extLst>
              <a:ext uri="{FF2B5EF4-FFF2-40B4-BE49-F238E27FC236}">
                <a16:creationId xmlns:a16="http://schemas.microsoft.com/office/drawing/2014/main" xmlns="" id="{38B5336C-843C-456C-A439-2C0B57A7C6AB}"/>
              </a:ext>
            </a:extLst>
          </p:cNvPr>
          <p:cNvSpPr>
            <a:spLocks noChangeShapeType="1"/>
          </p:cNvSpPr>
          <p:nvPr/>
        </p:nvSpPr>
        <p:spPr bwMode="auto">
          <a:xfrm>
            <a:off x="3886200" y="2286000"/>
            <a:ext cx="3048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38100">
                <a:solidFill>
                  <a:srgbClr val="000000"/>
                </a:solidFill>
                <a:round/>
                <a:headEnd/>
                <a:tailEnd/>
              </a14:hiddenLine>
            </a:ext>
          </a:extLst>
        </p:spPr>
        <p:txBody>
          <a:bodyPr/>
          <a:lstStyle/>
          <a:p>
            <a:pPr fontAlgn="base">
              <a:spcBef>
                <a:spcPct val="0"/>
              </a:spcBef>
              <a:spcAft>
                <a:spcPct val="0"/>
              </a:spcAft>
            </a:pPr>
            <a:endParaRPr lang="vi-VN" sz="2000">
              <a:solidFill>
                <a:prstClr val="black"/>
              </a:solidFill>
              <a:latin typeface="Arial" panose="020B0604020202020204" pitchFamily="34" charset="0"/>
              <a:cs typeface="Arial" panose="020B0604020202020204" pitchFamily="34" charset="0"/>
            </a:endParaRPr>
          </a:p>
        </p:txBody>
      </p:sp>
      <p:sp>
        <p:nvSpPr>
          <p:cNvPr id="21511" name="Rectangle 9">
            <a:extLst>
              <a:ext uri="{FF2B5EF4-FFF2-40B4-BE49-F238E27FC236}">
                <a16:creationId xmlns:a16="http://schemas.microsoft.com/office/drawing/2014/main" xmlns="" id="{6167DB9D-ADCF-4E5C-83BB-57F929538277}"/>
              </a:ext>
            </a:extLst>
          </p:cNvPr>
          <p:cNvSpPr>
            <a:spLocks noChangeArrowheads="1"/>
          </p:cNvSpPr>
          <p:nvPr/>
        </p:nvSpPr>
        <p:spPr bwMode="auto">
          <a:xfrm>
            <a:off x="4191000" y="2057400"/>
            <a:ext cx="594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pPr>
            <a:r>
              <a:rPr lang="en-US" altLang="vi-VN" sz="3200" b="1" dirty="0" err="1" smtClean="0">
                <a:solidFill>
                  <a:srgbClr val="0000FF"/>
                </a:solidFill>
              </a:rPr>
              <a:t>Mật</a:t>
            </a:r>
            <a:r>
              <a:rPr lang="en-US" altLang="vi-VN" sz="3200" b="1" dirty="0" smtClean="0">
                <a:solidFill>
                  <a:srgbClr val="0000FF"/>
                </a:solidFill>
              </a:rPr>
              <a:t> </a:t>
            </a:r>
            <a:r>
              <a:rPr lang="en-US" altLang="vi-VN" sz="3200" b="1" dirty="0" err="1" smtClean="0">
                <a:solidFill>
                  <a:srgbClr val="0000FF"/>
                </a:solidFill>
              </a:rPr>
              <a:t>độ</a:t>
            </a:r>
            <a:r>
              <a:rPr lang="en-US" altLang="vi-VN" sz="3200" b="1" dirty="0" smtClean="0">
                <a:solidFill>
                  <a:srgbClr val="0000FF"/>
                </a:solidFill>
              </a:rPr>
              <a:t> </a:t>
            </a:r>
            <a:r>
              <a:rPr lang="en-US" altLang="vi-VN" sz="3200" b="1" dirty="0" err="1" smtClean="0">
                <a:solidFill>
                  <a:srgbClr val="0000FF"/>
                </a:solidFill>
              </a:rPr>
              <a:t>điện</a:t>
            </a:r>
            <a:r>
              <a:rPr lang="en-US" altLang="vi-VN" sz="3200" b="1" dirty="0" smtClean="0">
                <a:solidFill>
                  <a:srgbClr val="0000FF"/>
                </a:solidFill>
              </a:rPr>
              <a:t> </a:t>
            </a:r>
            <a:r>
              <a:rPr lang="en-US" altLang="vi-VN" sz="3200" b="1" dirty="0" err="1" smtClean="0">
                <a:solidFill>
                  <a:srgbClr val="0000FF"/>
                </a:solidFill>
              </a:rPr>
              <a:t>thoại</a:t>
            </a:r>
            <a:endParaRPr lang="en-US" altLang="vi-VN" sz="3200" b="1" dirty="0">
              <a:solidFill>
                <a:srgbClr val="0000FF"/>
              </a:solidFill>
            </a:endParaRPr>
          </a:p>
        </p:txBody>
      </p:sp>
      <p:sp>
        <p:nvSpPr>
          <p:cNvPr id="48136" name="Line 36">
            <a:extLst>
              <a:ext uri="{FF2B5EF4-FFF2-40B4-BE49-F238E27FC236}">
                <a16:creationId xmlns:a16="http://schemas.microsoft.com/office/drawing/2014/main" xmlns="" id="{DC89C16C-477B-48AE-A462-46A7D5668EE4}"/>
              </a:ext>
            </a:extLst>
          </p:cNvPr>
          <p:cNvSpPr>
            <a:spLocks noChangeShapeType="1"/>
          </p:cNvSpPr>
          <p:nvPr/>
        </p:nvSpPr>
        <p:spPr bwMode="auto">
          <a:xfrm>
            <a:off x="2819400" y="2971800"/>
            <a:ext cx="609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38100">
                <a:solidFill>
                  <a:srgbClr val="000000"/>
                </a:solidFill>
                <a:round/>
                <a:headEnd/>
                <a:tailEnd/>
              </a14:hiddenLine>
            </a:ext>
          </a:extLst>
        </p:spPr>
        <p:txBody>
          <a:bodyPr/>
          <a:lstStyle/>
          <a:p>
            <a:pPr fontAlgn="base">
              <a:spcBef>
                <a:spcPct val="0"/>
              </a:spcBef>
              <a:spcAft>
                <a:spcPct val="0"/>
              </a:spcAft>
            </a:pPr>
            <a:endParaRPr lang="vi-VN" sz="2000">
              <a:solidFill>
                <a:prstClr val="black"/>
              </a:solidFill>
              <a:latin typeface="Arial" panose="020B0604020202020204" pitchFamily="34" charset="0"/>
              <a:cs typeface="Arial" panose="020B0604020202020204" pitchFamily="34" charset="0"/>
            </a:endParaRPr>
          </a:p>
        </p:txBody>
      </p:sp>
      <p:sp>
        <p:nvSpPr>
          <p:cNvPr id="48137" name="Line 37">
            <a:extLst>
              <a:ext uri="{FF2B5EF4-FFF2-40B4-BE49-F238E27FC236}">
                <a16:creationId xmlns:a16="http://schemas.microsoft.com/office/drawing/2014/main" xmlns="" id="{A997467C-6EC9-4F3F-87E0-B233DD8B15F1}"/>
              </a:ext>
            </a:extLst>
          </p:cNvPr>
          <p:cNvSpPr>
            <a:spLocks noChangeShapeType="1"/>
          </p:cNvSpPr>
          <p:nvPr/>
        </p:nvSpPr>
        <p:spPr bwMode="auto">
          <a:xfrm>
            <a:off x="2819400" y="3810000"/>
            <a:ext cx="609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38100">
                <a:solidFill>
                  <a:srgbClr val="000000"/>
                </a:solidFill>
                <a:round/>
                <a:headEnd/>
                <a:tailEnd/>
              </a14:hiddenLine>
            </a:ext>
          </a:extLst>
        </p:spPr>
        <p:txBody>
          <a:bodyPr/>
          <a:lstStyle/>
          <a:p>
            <a:pPr fontAlgn="base">
              <a:spcBef>
                <a:spcPct val="0"/>
              </a:spcBef>
              <a:spcAft>
                <a:spcPct val="0"/>
              </a:spcAft>
            </a:pPr>
            <a:endParaRPr lang="vi-VN" sz="2000">
              <a:solidFill>
                <a:prstClr val="black"/>
              </a:solidFill>
              <a:latin typeface="Arial" panose="020B0604020202020204" pitchFamily="34" charset="0"/>
              <a:cs typeface="Arial" panose="020B0604020202020204" pitchFamily="34" charset="0"/>
            </a:endParaRPr>
          </a:p>
        </p:txBody>
      </p:sp>
      <p:sp>
        <p:nvSpPr>
          <p:cNvPr id="48138" name="Line 38">
            <a:extLst>
              <a:ext uri="{FF2B5EF4-FFF2-40B4-BE49-F238E27FC236}">
                <a16:creationId xmlns:a16="http://schemas.microsoft.com/office/drawing/2014/main" xmlns="" id="{3FB10D33-031E-4380-9FE3-B51A87C2332A}"/>
              </a:ext>
            </a:extLst>
          </p:cNvPr>
          <p:cNvSpPr>
            <a:spLocks noChangeShapeType="1"/>
          </p:cNvSpPr>
          <p:nvPr/>
        </p:nvSpPr>
        <p:spPr bwMode="auto">
          <a:xfrm>
            <a:off x="2819400" y="4800600"/>
            <a:ext cx="609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38100">
                <a:solidFill>
                  <a:srgbClr val="000000"/>
                </a:solidFill>
                <a:round/>
                <a:headEnd/>
                <a:tailEnd/>
              </a14:hiddenLine>
            </a:ext>
          </a:extLst>
        </p:spPr>
        <p:txBody>
          <a:bodyPr/>
          <a:lstStyle/>
          <a:p>
            <a:pPr fontAlgn="base">
              <a:spcBef>
                <a:spcPct val="0"/>
              </a:spcBef>
              <a:spcAft>
                <a:spcPct val="0"/>
              </a:spcAft>
            </a:pPr>
            <a:endParaRPr lang="vi-VN" sz="2000">
              <a:solidFill>
                <a:prstClr val="black"/>
              </a:solidFill>
              <a:latin typeface="Arial" panose="020B0604020202020204" pitchFamily="34" charset="0"/>
              <a:cs typeface="Arial" panose="020B0604020202020204" pitchFamily="34" charset="0"/>
            </a:endParaRPr>
          </a:p>
        </p:txBody>
      </p:sp>
      <p:sp>
        <p:nvSpPr>
          <p:cNvPr id="48139" name="Oval 41">
            <a:extLst>
              <a:ext uri="{FF2B5EF4-FFF2-40B4-BE49-F238E27FC236}">
                <a16:creationId xmlns:a16="http://schemas.microsoft.com/office/drawing/2014/main" xmlns="" id="{CF8C546D-EDE2-42C3-873F-5EDA0DFB25E7}"/>
              </a:ext>
            </a:extLst>
          </p:cNvPr>
          <p:cNvSpPr>
            <a:spLocks noChangeArrowheads="1"/>
          </p:cNvSpPr>
          <p:nvPr/>
        </p:nvSpPr>
        <p:spPr bwMode="auto">
          <a:xfrm>
            <a:off x="3429000" y="2743200"/>
            <a:ext cx="457200" cy="45720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round/>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fontAlgn="base" hangingPunct="1">
              <a:spcBef>
                <a:spcPct val="0"/>
              </a:spcBef>
              <a:spcAft>
                <a:spcPct val="0"/>
              </a:spcAft>
            </a:pPr>
            <a:r>
              <a:rPr lang="en-US" altLang="vi-VN" sz="3200" b="1">
                <a:solidFill>
                  <a:srgbClr val="0000FF"/>
                </a:solidFill>
              </a:rPr>
              <a:t>B</a:t>
            </a:r>
          </a:p>
        </p:txBody>
      </p:sp>
      <p:sp>
        <p:nvSpPr>
          <p:cNvPr id="48140" name="Oval 42">
            <a:extLst>
              <a:ext uri="{FF2B5EF4-FFF2-40B4-BE49-F238E27FC236}">
                <a16:creationId xmlns:a16="http://schemas.microsoft.com/office/drawing/2014/main" xmlns="" id="{BCB30E52-DA5C-4457-B751-7DF0AA69C300}"/>
              </a:ext>
            </a:extLst>
          </p:cNvPr>
          <p:cNvSpPr>
            <a:spLocks noChangeArrowheads="1"/>
          </p:cNvSpPr>
          <p:nvPr/>
        </p:nvSpPr>
        <p:spPr bwMode="auto">
          <a:xfrm>
            <a:off x="3429000" y="3581400"/>
            <a:ext cx="457200" cy="45720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round/>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fontAlgn="base" hangingPunct="1">
              <a:spcBef>
                <a:spcPct val="0"/>
              </a:spcBef>
              <a:spcAft>
                <a:spcPct val="0"/>
              </a:spcAft>
            </a:pPr>
            <a:r>
              <a:rPr lang="en-US" altLang="vi-VN" sz="3200" b="1">
                <a:solidFill>
                  <a:srgbClr val="0000FF"/>
                </a:solidFill>
              </a:rPr>
              <a:t>C</a:t>
            </a:r>
          </a:p>
        </p:txBody>
      </p:sp>
      <p:sp>
        <p:nvSpPr>
          <p:cNvPr id="48141" name="Oval 43">
            <a:extLst>
              <a:ext uri="{FF2B5EF4-FFF2-40B4-BE49-F238E27FC236}">
                <a16:creationId xmlns:a16="http://schemas.microsoft.com/office/drawing/2014/main" xmlns="" id="{2D48AF86-9D81-4186-8162-C86337D41CD9}"/>
              </a:ext>
            </a:extLst>
          </p:cNvPr>
          <p:cNvSpPr>
            <a:spLocks noChangeArrowheads="1"/>
          </p:cNvSpPr>
          <p:nvPr/>
        </p:nvSpPr>
        <p:spPr bwMode="auto">
          <a:xfrm>
            <a:off x="3429000" y="4495800"/>
            <a:ext cx="457200" cy="45720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round/>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fontAlgn="base" hangingPunct="1">
              <a:spcBef>
                <a:spcPct val="0"/>
              </a:spcBef>
              <a:spcAft>
                <a:spcPct val="0"/>
              </a:spcAft>
            </a:pPr>
            <a:r>
              <a:rPr lang="en-US" altLang="vi-VN" sz="3200" b="1">
                <a:solidFill>
                  <a:srgbClr val="0000FF"/>
                </a:solidFill>
              </a:rPr>
              <a:t>D</a:t>
            </a:r>
          </a:p>
        </p:txBody>
      </p:sp>
      <p:sp>
        <p:nvSpPr>
          <p:cNvPr id="48142" name="Line 44">
            <a:extLst>
              <a:ext uri="{FF2B5EF4-FFF2-40B4-BE49-F238E27FC236}">
                <a16:creationId xmlns:a16="http://schemas.microsoft.com/office/drawing/2014/main" xmlns="" id="{C3943B2C-A614-48D3-824A-66D609E02638}"/>
              </a:ext>
            </a:extLst>
          </p:cNvPr>
          <p:cNvSpPr>
            <a:spLocks noChangeShapeType="1"/>
          </p:cNvSpPr>
          <p:nvPr/>
        </p:nvSpPr>
        <p:spPr bwMode="auto">
          <a:xfrm>
            <a:off x="3886200" y="2971800"/>
            <a:ext cx="3048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38100">
                <a:solidFill>
                  <a:srgbClr val="000000"/>
                </a:solidFill>
                <a:round/>
                <a:headEnd/>
                <a:tailEnd/>
              </a14:hiddenLine>
            </a:ext>
          </a:extLst>
        </p:spPr>
        <p:txBody>
          <a:bodyPr/>
          <a:lstStyle/>
          <a:p>
            <a:pPr fontAlgn="base">
              <a:spcBef>
                <a:spcPct val="0"/>
              </a:spcBef>
              <a:spcAft>
                <a:spcPct val="0"/>
              </a:spcAft>
            </a:pPr>
            <a:endParaRPr lang="vi-VN" sz="2000">
              <a:solidFill>
                <a:prstClr val="black"/>
              </a:solidFill>
              <a:latin typeface="Arial" panose="020B0604020202020204" pitchFamily="34" charset="0"/>
              <a:cs typeface="Arial" panose="020B0604020202020204" pitchFamily="34" charset="0"/>
            </a:endParaRPr>
          </a:p>
        </p:txBody>
      </p:sp>
      <p:sp>
        <p:nvSpPr>
          <p:cNvPr id="48143" name="Line 45">
            <a:extLst>
              <a:ext uri="{FF2B5EF4-FFF2-40B4-BE49-F238E27FC236}">
                <a16:creationId xmlns:a16="http://schemas.microsoft.com/office/drawing/2014/main" xmlns="" id="{7DF37346-1C02-4AD3-8E18-4F4AE093138D}"/>
              </a:ext>
            </a:extLst>
          </p:cNvPr>
          <p:cNvSpPr>
            <a:spLocks noChangeShapeType="1"/>
          </p:cNvSpPr>
          <p:nvPr/>
        </p:nvSpPr>
        <p:spPr bwMode="auto">
          <a:xfrm>
            <a:off x="3886200" y="3810000"/>
            <a:ext cx="3048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38100">
                <a:solidFill>
                  <a:srgbClr val="000000"/>
                </a:solidFill>
                <a:round/>
                <a:headEnd/>
                <a:tailEnd/>
              </a14:hiddenLine>
            </a:ext>
          </a:extLst>
        </p:spPr>
        <p:txBody>
          <a:bodyPr/>
          <a:lstStyle/>
          <a:p>
            <a:pPr fontAlgn="base">
              <a:spcBef>
                <a:spcPct val="0"/>
              </a:spcBef>
              <a:spcAft>
                <a:spcPct val="0"/>
              </a:spcAft>
            </a:pPr>
            <a:endParaRPr lang="vi-VN" sz="2000">
              <a:solidFill>
                <a:prstClr val="black"/>
              </a:solidFill>
              <a:latin typeface="Arial" panose="020B0604020202020204" pitchFamily="34" charset="0"/>
              <a:cs typeface="Arial" panose="020B0604020202020204" pitchFamily="34" charset="0"/>
            </a:endParaRPr>
          </a:p>
        </p:txBody>
      </p:sp>
      <p:sp>
        <p:nvSpPr>
          <p:cNvPr id="48144" name="Line 46">
            <a:extLst>
              <a:ext uri="{FF2B5EF4-FFF2-40B4-BE49-F238E27FC236}">
                <a16:creationId xmlns:a16="http://schemas.microsoft.com/office/drawing/2014/main" xmlns="" id="{00773F74-2727-4FFD-8CFE-C9118130BB8C}"/>
              </a:ext>
            </a:extLst>
          </p:cNvPr>
          <p:cNvSpPr>
            <a:spLocks noChangeShapeType="1"/>
          </p:cNvSpPr>
          <p:nvPr/>
        </p:nvSpPr>
        <p:spPr bwMode="auto">
          <a:xfrm>
            <a:off x="3886200" y="4724400"/>
            <a:ext cx="3048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38100">
                <a:solidFill>
                  <a:srgbClr val="000000"/>
                </a:solidFill>
                <a:round/>
                <a:headEnd/>
                <a:tailEnd/>
              </a14:hiddenLine>
            </a:ext>
          </a:extLst>
        </p:spPr>
        <p:txBody>
          <a:bodyPr/>
          <a:lstStyle/>
          <a:p>
            <a:pPr fontAlgn="base">
              <a:spcBef>
                <a:spcPct val="0"/>
              </a:spcBef>
              <a:spcAft>
                <a:spcPct val="0"/>
              </a:spcAft>
            </a:pPr>
            <a:endParaRPr lang="vi-VN" sz="2000">
              <a:solidFill>
                <a:prstClr val="black"/>
              </a:solidFill>
              <a:latin typeface="Arial" panose="020B0604020202020204" pitchFamily="34" charset="0"/>
              <a:cs typeface="Arial" panose="020B0604020202020204" pitchFamily="34" charset="0"/>
            </a:endParaRPr>
          </a:p>
        </p:txBody>
      </p:sp>
      <p:sp>
        <p:nvSpPr>
          <p:cNvPr id="48145" name="Rectangle 47">
            <a:extLst>
              <a:ext uri="{FF2B5EF4-FFF2-40B4-BE49-F238E27FC236}">
                <a16:creationId xmlns:a16="http://schemas.microsoft.com/office/drawing/2014/main" xmlns="" id="{976FD773-5BAF-488B-AFE4-801586FD6F59}"/>
              </a:ext>
            </a:extLst>
          </p:cNvPr>
          <p:cNvSpPr>
            <a:spLocks noChangeArrowheads="1"/>
          </p:cNvSpPr>
          <p:nvPr/>
        </p:nvSpPr>
        <p:spPr bwMode="auto">
          <a:xfrm>
            <a:off x="4191000" y="2743200"/>
            <a:ext cx="594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pPr>
            <a:r>
              <a:rPr lang="en-US" altLang="vi-VN" sz="3200" b="1" dirty="0" err="1" smtClean="0">
                <a:solidFill>
                  <a:srgbClr val="0000FF"/>
                </a:solidFill>
              </a:rPr>
              <a:t>Mạng</a:t>
            </a:r>
            <a:r>
              <a:rPr lang="en-US" altLang="vi-VN" sz="3200" b="1" dirty="0" smtClean="0">
                <a:solidFill>
                  <a:srgbClr val="0000FF"/>
                </a:solidFill>
              </a:rPr>
              <a:t> internet</a:t>
            </a:r>
            <a:endParaRPr lang="en-US" altLang="vi-VN" sz="3200" b="1" dirty="0">
              <a:solidFill>
                <a:srgbClr val="0000FF"/>
              </a:solidFill>
            </a:endParaRPr>
          </a:p>
        </p:txBody>
      </p:sp>
      <p:sp>
        <p:nvSpPr>
          <p:cNvPr id="48146" name="Rectangle 48">
            <a:extLst>
              <a:ext uri="{FF2B5EF4-FFF2-40B4-BE49-F238E27FC236}">
                <a16:creationId xmlns:a16="http://schemas.microsoft.com/office/drawing/2014/main" xmlns="" id="{155611CF-54B4-4C45-A4F2-A4EA29722414}"/>
              </a:ext>
            </a:extLst>
          </p:cNvPr>
          <p:cNvSpPr>
            <a:spLocks noChangeArrowheads="1"/>
          </p:cNvSpPr>
          <p:nvPr/>
        </p:nvSpPr>
        <p:spPr bwMode="auto">
          <a:xfrm>
            <a:off x="4191000" y="3581400"/>
            <a:ext cx="594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pPr>
            <a:r>
              <a:rPr lang="en-US" altLang="vi-VN" sz="3200" b="1" dirty="0" err="1" smtClean="0">
                <a:solidFill>
                  <a:srgbClr val="0000FF"/>
                </a:solidFill>
              </a:rPr>
              <a:t>Dịch</a:t>
            </a:r>
            <a:r>
              <a:rPr lang="en-US" altLang="vi-VN" sz="3200" b="1" dirty="0" smtClean="0">
                <a:solidFill>
                  <a:srgbClr val="0000FF"/>
                </a:solidFill>
              </a:rPr>
              <a:t> </a:t>
            </a:r>
            <a:r>
              <a:rPr lang="en-US" altLang="vi-VN" sz="3200" b="1" dirty="0" err="1" smtClean="0">
                <a:solidFill>
                  <a:srgbClr val="0000FF"/>
                </a:solidFill>
              </a:rPr>
              <a:t>vụ</a:t>
            </a:r>
            <a:r>
              <a:rPr lang="en-US" altLang="vi-VN" sz="3200" b="1" dirty="0" smtClean="0">
                <a:solidFill>
                  <a:srgbClr val="0000FF"/>
                </a:solidFill>
              </a:rPr>
              <a:t> </a:t>
            </a:r>
            <a:r>
              <a:rPr lang="en-US" altLang="vi-VN" sz="3200" b="1" dirty="0" err="1" smtClean="0">
                <a:solidFill>
                  <a:srgbClr val="0000FF"/>
                </a:solidFill>
              </a:rPr>
              <a:t>chuyển</a:t>
            </a:r>
            <a:r>
              <a:rPr lang="en-US" altLang="vi-VN" sz="3200" b="1" dirty="0" smtClean="0">
                <a:solidFill>
                  <a:srgbClr val="0000FF"/>
                </a:solidFill>
              </a:rPr>
              <a:t> </a:t>
            </a:r>
            <a:r>
              <a:rPr lang="en-US" altLang="vi-VN" sz="3200" b="1" dirty="0" err="1" smtClean="0">
                <a:solidFill>
                  <a:srgbClr val="0000FF"/>
                </a:solidFill>
              </a:rPr>
              <a:t>phát</a:t>
            </a:r>
            <a:r>
              <a:rPr lang="en-US" altLang="vi-VN" sz="3200" b="1" dirty="0" smtClean="0">
                <a:solidFill>
                  <a:srgbClr val="0000FF"/>
                </a:solidFill>
              </a:rPr>
              <a:t> </a:t>
            </a:r>
            <a:r>
              <a:rPr lang="en-US" altLang="vi-VN" sz="3200" b="1" dirty="0" err="1" smtClean="0">
                <a:solidFill>
                  <a:srgbClr val="0000FF"/>
                </a:solidFill>
              </a:rPr>
              <a:t>nhanh</a:t>
            </a:r>
            <a:endParaRPr lang="en-US" altLang="vi-VN" sz="3200" b="1" dirty="0">
              <a:solidFill>
                <a:srgbClr val="0000FF"/>
              </a:solidFill>
            </a:endParaRPr>
          </a:p>
        </p:txBody>
      </p:sp>
      <p:sp>
        <p:nvSpPr>
          <p:cNvPr id="48147" name="Rectangle 49">
            <a:extLst>
              <a:ext uri="{FF2B5EF4-FFF2-40B4-BE49-F238E27FC236}">
                <a16:creationId xmlns:a16="http://schemas.microsoft.com/office/drawing/2014/main" xmlns="" id="{50333076-2862-4186-953E-A0D46637BC02}"/>
              </a:ext>
            </a:extLst>
          </p:cNvPr>
          <p:cNvSpPr>
            <a:spLocks noChangeArrowheads="1"/>
          </p:cNvSpPr>
          <p:nvPr/>
        </p:nvSpPr>
        <p:spPr bwMode="auto">
          <a:xfrm>
            <a:off x="4191000" y="4495800"/>
            <a:ext cx="594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pPr>
            <a:r>
              <a:rPr lang="en-US" altLang="vi-VN" sz="3200" b="1" dirty="0" err="1" smtClean="0">
                <a:solidFill>
                  <a:srgbClr val="0000FF"/>
                </a:solidFill>
              </a:rPr>
              <a:t>Dịch</a:t>
            </a:r>
            <a:r>
              <a:rPr lang="en-US" altLang="vi-VN" sz="3200" b="1" dirty="0" smtClean="0">
                <a:solidFill>
                  <a:srgbClr val="0000FF"/>
                </a:solidFill>
              </a:rPr>
              <a:t> </a:t>
            </a:r>
            <a:r>
              <a:rPr lang="en-US" altLang="vi-VN" sz="3200" b="1" dirty="0" err="1" smtClean="0">
                <a:solidFill>
                  <a:srgbClr val="0000FF"/>
                </a:solidFill>
              </a:rPr>
              <a:t>vụ</a:t>
            </a:r>
            <a:r>
              <a:rPr lang="en-US" altLang="vi-VN" sz="3200" b="1" dirty="0" smtClean="0">
                <a:solidFill>
                  <a:srgbClr val="0000FF"/>
                </a:solidFill>
              </a:rPr>
              <a:t> </a:t>
            </a:r>
            <a:r>
              <a:rPr lang="en-US" altLang="vi-VN" sz="3200" b="1" dirty="0" err="1" smtClean="0">
                <a:solidFill>
                  <a:srgbClr val="0000FF"/>
                </a:solidFill>
              </a:rPr>
              <a:t>mua</a:t>
            </a:r>
            <a:r>
              <a:rPr lang="en-US" altLang="vi-VN" sz="3200" b="1" dirty="0" smtClean="0">
                <a:solidFill>
                  <a:srgbClr val="0000FF"/>
                </a:solidFill>
              </a:rPr>
              <a:t> </a:t>
            </a:r>
            <a:r>
              <a:rPr lang="en-US" altLang="vi-VN" sz="3200" b="1" dirty="0" err="1" smtClean="0">
                <a:solidFill>
                  <a:srgbClr val="0000FF"/>
                </a:solidFill>
              </a:rPr>
              <a:t>sắm</a:t>
            </a:r>
            <a:r>
              <a:rPr lang="en-US" altLang="vi-VN" sz="3200" b="1" dirty="0" smtClean="0">
                <a:solidFill>
                  <a:srgbClr val="0000FF"/>
                </a:solidFill>
              </a:rPr>
              <a:t> online</a:t>
            </a:r>
            <a:endParaRPr lang="en-US" altLang="vi-VN" sz="3200" b="1" dirty="0">
              <a:solidFill>
                <a:srgbClr val="0000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mph" presetSubtype="0" fill="hold" nodeType="clickEffect">
                                  <p:stCondLst>
                                    <p:cond delay="0"/>
                                  </p:stCondLst>
                                  <p:childTnLst>
                                    <p:animClr clrSpc="hsl" dir="cw">
                                      <p:cBhvr override="childStyle">
                                        <p:cTn id="6" dur="500" fill="hold"/>
                                        <p:tgtEl>
                                          <p:spTgt spid="21511">
                                            <p:txEl>
                                              <p:pRg st="0" end="0"/>
                                            </p:txEl>
                                          </p:spTgt>
                                        </p:tgtEl>
                                        <p:attrNameLst>
                                          <p:attrName>style.color</p:attrName>
                                        </p:attrNameLst>
                                      </p:cBhvr>
                                      <p:by>
                                        <p:hsl h="-7200000" s="0" l="0"/>
                                      </p:by>
                                    </p:animClr>
                                    <p:animClr clrSpc="hsl" dir="cw">
                                      <p:cBhvr>
                                        <p:cTn id="7" dur="500" fill="hold"/>
                                        <p:tgtEl>
                                          <p:spTgt spid="21511">
                                            <p:txEl>
                                              <p:pRg st="0" end="0"/>
                                            </p:txEl>
                                          </p:spTgt>
                                        </p:tgtEl>
                                        <p:attrNameLst>
                                          <p:attrName>fillcolor</p:attrName>
                                        </p:attrNameLst>
                                      </p:cBhvr>
                                      <p:by>
                                        <p:hsl h="-7200000" s="0" l="0"/>
                                      </p:by>
                                    </p:animClr>
                                    <p:animClr clrSpc="hsl" dir="cw">
                                      <p:cBhvr>
                                        <p:cTn id="8" dur="500" fill="hold"/>
                                        <p:tgtEl>
                                          <p:spTgt spid="21511">
                                            <p:txEl>
                                              <p:pRg st="0" end="0"/>
                                            </p:txEl>
                                          </p:spTgt>
                                        </p:tgtEl>
                                        <p:attrNameLst>
                                          <p:attrName>stroke.color</p:attrName>
                                        </p:attrNameLst>
                                      </p:cBhvr>
                                      <p:by>
                                        <p:hsl h="-7200000" s="0" l="0"/>
                                      </p:by>
                                    </p:animClr>
                                    <p:set>
                                      <p:cBhvr>
                                        <p:cTn id="9" dur="500" fill="hold"/>
                                        <p:tgtEl>
                                          <p:spTgt spid="21511">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Content Placeholder 3" descr="hinh-nen-powerpoint-42.jpg"/>
          <p:cNvPicPr>
            <a:picLocks noGrp="1" noChangeAspect="1"/>
          </p:cNvPicPr>
          <p:nvPr>
            <p:ph idx="4294967295"/>
          </p:nvPr>
        </p:nvPicPr>
        <p:blipFill rotWithShape="1">
          <a:blip r:embed="rId2">
            <a:extLst>
              <a:ext uri="{28A0092B-C50C-407E-A947-70E740481C1C}">
                <a14:useLocalDpi xmlns:a14="http://schemas.microsoft.com/office/drawing/2010/main" val="0"/>
              </a:ext>
            </a:extLst>
          </a:blip>
          <a:srcRect b="3219"/>
          <a:stretch/>
        </p:blipFill>
        <p:spPr>
          <a:xfrm>
            <a:off x="6928836" y="2619556"/>
            <a:ext cx="5241700" cy="4219127"/>
          </a:xfrm>
        </p:spPr>
      </p:pic>
      <p:sp>
        <p:nvSpPr>
          <p:cNvPr id="3" name="WordArt 3"/>
          <p:cNvSpPr>
            <a:spLocks noChangeArrowheads="1" noChangeShapeType="1" noTextEdit="1"/>
          </p:cNvSpPr>
          <p:nvPr/>
        </p:nvSpPr>
        <p:spPr bwMode="auto">
          <a:xfrm>
            <a:off x="3338319" y="593857"/>
            <a:ext cx="4991100" cy="685800"/>
          </a:xfrm>
          <a:prstGeom prst="rect">
            <a:avLst/>
          </a:prstGeom>
        </p:spPr>
        <p:txBody>
          <a:bodyPr wrap="none" fromWordArt="1">
            <a:prstTxWarp prst="textPlain">
              <a:avLst>
                <a:gd name="adj" fmla="val 50000"/>
              </a:avLst>
            </a:prstTxWarp>
          </a:bodyPr>
          <a:lstStyle/>
          <a:p>
            <a:pPr algn="ctr"/>
            <a:r>
              <a:rPr lang="vi-VN" sz="3600" kern="10" dirty="0">
                <a:ln w="19050">
                  <a:solidFill>
                    <a:srgbClr val="FF0000"/>
                  </a:solidFill>
                  <a:round/>
                  <a:headEnd/>
                  <a:tailEnd/>
                </a:ln>
                <a:solidFill>
                  <a:srgbClr val="0000FF"/>
                </a:solidFill>
                <a:effectLst>
                  <a:outerShdw dist="35921" dir="2700000" algn="ctr" rotWithShape="0">
                    <a:srgbClr val="990000"/>
                  </a:outerShdw>
                </a:effectLst>
                <a:latin typeface="+mj-lt"/>
                <a:cs typeface="Times New Roman" panose="02020603050405020304" pitchFamily="18" charset="0"/>
              </a:rPr>
              <a:t>HƯỚNG DẪN HỌC TẬP</a:t>
            </a:r>
            <a:endParaRPr lang="en-US" sz="3600" kern="10" dirty="0">
              <a:ln w="19050">
                <a:solidFill>
                  <a:srgbClr val="FF0000"/>
                </a:solidFill>
                <a:round/>
                <a:headEnd/>
                <a:tailEnd/>
              </a:ln>
              <a:solidFill>
                <a:srgbClr val="0000FF"/>
              </a:solidFill>
              <a:effectLst>
                <a:outerShdw dist="35921" dir="2700000" algn="ctr" rotWithShape="0">
                  <a:srgbClr val="990000"/>
                </a:outerShdw>
              </a:effectLst>
              <a:latin typeface="+mj-lt"/>
              <a:cs typeface="Times New Roman" panose="02020603050405020304" pitchFamily="18" charset="0"/>
            </a:endParaRPr>
          </a:p>
        </p:txBody>
      </p:sp>
      <p:sp>
        <p:nvSpPr>
          <p:cNvPr id="2" name="TextBox 1"/>
          <p:cNvSpPr txBox="1"/>
          <p:nvPr/>
        </p:nvSpPr>
        <p:spPr>
          <a:xfrm>
            <a:off x="3179928" y="1842448"/>
            <a:ext cx="6632812" cy="1815882"/>
          </a:xfrm>
          <a:prstGeom prst="rect">
            <a:avLst/>
          </a:prstGeom>
          <a:noFill/>
        </p:spPr>
        <p:txBody>
          <a:bodyPr wrap="square" rtlCol="0">
            <a:spAutoFit/>
          </a:bodyPr>
          <a:lstStyle/>
          <a:p>
            <a:pPr marL="457200" indent="-457200">
              <a:buFontTx/>
              <a:buChar char="-"/>
            </a:pP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cũ</a:t>
            </a:r>
            <a:r>
              <a:rPr lang="en-US" sz="2800" dirty="0">
                <a:latin typeface="Times New Roman" panose="02020603050405020304" pitchFamily="18" charset="0"/>
                <a:cs typeface="Times New Roman" panose="02020603050405020304" pitchFamily="18" charset="0"/>
              </a:rPr>
              <a:t>.</a:t>
            </a:r>
          </a:p>
          <a:p>
            <a:pPr marL="457200" indent="-457200">
              <a:buFontTx/>
              <a:buChar char="-"/>
            </a:pPr>
            <a:r>
              <a:rPr lang="en-US" sz="2800" dirty="0" err="1">
                <a:latin typeface="Times New Roman" panose="02020603050405020304" pitchFamily="18" charset="0"/>
                <a:cs typeface="Times New Roman" panose="02020603050405020304" pitchFamily="18" charset="0"/>
              </a:rPr>
              <a:t>Trả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hỏi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SGK</a:t>
            </a:r>
          </a:p>
          <a:p>
            <a:pPr marL="457200" indent="-457200">
              <a:buFontTx/>
              <a:buChar char="-"/>
            </a:pPr>
            <a:r>
              <a:rPr lang="en-US" sz="2800" dirty="0" err="1" smtClean="0">
                <a:latin typeface="Times New Roman" panose="02020603050405020304" pitchFamily="18" charset="0"/>
                <a:cs typeface="Times New Roman" panose="02020603050405020304" pitchFamily="18" charset="0"/>
              </a:rPr>
              <a:t>Chuẩn</a:t>
            </a:r>
            <a:r>
              <a:rPr lang="en-US" sz="2800" dirty="0" smtClean="0">
                <a:latin typeface="Times New Roman" panose="02020603050405020304" pitchFamily="18" charset="0"/>
                <a:cs typeface="Times New Roman" panose="02020603050405020304" pitchFamily="18" charset="0"/>
              </a:rPr>
              <a:t> </a:t>
            </a:r>
            <a:r>
              <a:rPr lang="en-US" sz="2800" smtClean="0">
                <a:latin typeface="Times New Roman" panose="02020603050405020304" pitchFamily="18" charset="0"/>
                <a:cs typeface="Times New Roman" panose="02020603050405020304" pitchFamily="18" charset="0"/>
              </a:rPr>
              <a:t>bị </a:t>
            </a:r>
            <a:r>
              <a:rPr lang="en-US" sz="2800" dirty="0" err="1">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 15, </a:t>
            </a:r>
            <a:r>
              <a:rPr lang="en-US" sz="2800" dirty="0" err="1">
                <a:latin typeface="Times New Roman" panose="02020603050405020304" pitchFamily="18" charset="0"/>
                <a:cs typeface="Times New Roman" panose="02020603050405020304" pitchFamily="18" charset="0"/>
              </a:rPr>
              <a:t>chú</a:t>
            </a:r>
            <a:r>
              <a:rPr lang="en-US" sz="2800" dirty="0">
                <a:latin typeface="Times New Roman" panose="02020603050405020304" pitchFamily="18" charset="0"/>
                <a:cs typeface="Times New Roman" panose="02020603050405020304" pitchFamily="18" charset="0"/>
              </a:rPr>
              <a:t> ý </a:t>
            </a:r>
            <a:r>
              <a:rPr lang="en-US" sz="2800" dirty="0" err="1">
                <a:latin typeface="Times New Roman" panose="02020603050405020304" pitchFamily="18" charset="0"/>
                <a:cs typeface="Times New Roman" panose="02020603050405020304" pitchFamily="18" charset="0"/>
              </a:rPr>
              <a:t>khai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kênh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327266328"/>
      </p:ext>
    </p:extLst>
  </p:cSld>
  <p:clrMapOvr>
    <a:masterClrMapping/>
  </p:clrMapOvr>
  <p:transition>
    <p:cut thruBlk="1"/>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1524000" y="0"/>
            <a:ext cx="9144000" cy="6858000"/>
          </a:xfrm>
        </p:spPr>
        <p:txBody>
          <a:bodyPr/>
          <a:lstStyle/>
          <a:p>
            <a:endParaRPr lang="en-US" altLang="en-US" smtClean="0"/>
          </a:p>
        </p:txBody>
      </p:sp>
      <p:pic>
        <p:nvPicPr>
          <p:cNvPr id="3075"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1524001" y="2291478"/>
            <a:ext cx="9029426" cy="2585323"/>
          </a:xfrm>
          <a:prstGeom prst="rect">
            <a:avLst/>
          </a:prstGeom>
          <a:solidFill>
            <a:srgbClr val="FF0066"/>
          </a:solidFill>
        </p:spPr>
        <p:txBody>
          <a:bodyPr wrap="square">
            <a:spAutoFit/>
          </a:bodyPr>
          <a:lstStyle/>
          <a:p>
            <a:pPr algn="ctr" eaLnBrk="1" hangingPunct="1">
              <a:defRPr/>
            </a:pPr>
            <a:r>
              <a:rPr lang="en-US" sz="5400" b="1" dirty="0" smtClean="0">
                <a:ln w="19050">
                  <a:solidFill>
                    <a:schemeClr val="tx2">
                      <a:tint val="1000"/>
                    </a:schemeClr>
                  </a:solidFill>
                  <a:prstDash val="solid"/>
                </a:ln>
                <a:solidFill>
                  <a:srgbClr val="FFFF00"/>
                </a:solidFill>
                <a:effectLst>
                  <a:outerShdw blurRad="50000" dist="50800" dir="7500000" algn="tl">
                    <a:srgbClr val="000000">
                      <a:shade val="5000"/>
                      <a:alpha val="35000"/>
                    </a:srgbClr>
                  </a:outerShdw>
                </a:effectLst>
                <a:latin typeface="Times New Roman" pitchFamily="18" charset="0"/>
                <a:cs typeface="Times New Roman" pitchFamily="18" charset="0"/>
              </a:rPr>
              <a:t>CẢM ƠN CÁC THẦY CÔ GIÁO VÀ CÁC EM </a:t>
            </a:r>
          </a:p>
          <a:p>
            <a:pPr algn="ctr" eaLnBrk="1" hangingPunct="1">
              <a:defRPr/>
            </a:pPr>
            <a:r>
              <a:rPr lang="en-US" sz="5400" b="1" dirty="0" smtClean="0">
                <a:ln w="19050">
                  <a:solidFill>
                    <a:schemeClr val="tx2">
                      <a:tint val="1000"/>
                    </a:schemeClr>
                  </a:solidFill>
                  <a:prstDash val="solid"/>
                </a:ln>
                <a:solidFill>
                  <a:srgbClr val="FFFF00"/>
                </a:solidFill>
                <a:effectLst>
                  <a:outerShdw blurRad="50000" dist="50800" dir="7500000" algn="tl">
                    <a:srgbClr val="000000">
                      <a:shade val="5000"/>
                      <a:alpha val="35000"/>
                    </a:srgbClr>
                  </a:outerShdw>
                </a:effectLst>
                <a:latin typeface="Times New Roman" pitchFamily="18" charset="0"/>
                <a:cs typeface="Times New Roman" pitchFamily="18" charset="0"/>
              </a:rPr>
              <a:t>HỌC SINH!</a:t>
            </a:r>
            <a:endParaRPr lang="en-US" sz="5400" b="1" dirty="0">
              <a:ln w="19050">
                <a:solidFill>
                  <a:schemeClr val="tx2">
                    <a:tint val="1000"/>
                  </a:schemeClr>
                </a:solidFill>
                <a:prstDash val="solid"/>
              </a:ln>
              <a:solidFill>
                <a:srgbClr val="FFFF00"/>
              </a:solidFill>
              <a:effectLst>
                <a:outerShdw blurRad="50000" dist="50800" dir="7500000" algn="tl">
                  <a:srgbClr val="000000">
                    <a:shade val="5000"/>
                    <a:alpha val="35000"/>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131996538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Nhóm 28">
            <a:extLst>
              <a:ext uri="{FF2B5EF4-FFF2-40B4-BE49-F238E27FC236}">
                <a16:creationId xmlns:a16="http://schemas.microsoft.com/office/drawing/2014/main" xmlns="" id="{0ADF91A9-9F5A-482B-A7BB-800EDA68C366}"/>
              </a:ext>
            </a:extLst>
          </p:cNvPr>
          <p:cNvGrpSpPr/>
          <p:nvPr/>
        </p:nvGrpSpPr>
        <p:grpSpPr>
          <a:xfrm>
            <a:off x="2479416" y="11905"/>
            <a:ext cx="772233" cy="2432467"/>
            <a:chOff x="2369812" y="-802294"/>
            <a:chExt cx="772233" cy="2432467"/>
          </a:xfrm>
        </p:grpSpPr>
        <p:grpSp>
          <p:nvGrpSpPr>
            <p:cNvPr id="30" name="Nhóm 29">
              <a:extLst>
                <a:ext uri="{FF2B5EF4-FFF2-40B4-BE49-F238E27FC236}">
                  <a16:creationId xmlns:a16="http://schemas.microsoft.com/office/drawing/2014/main" xmlns="" id="{CF3181F4-C74B-4544-B1D0-BADB2187E768}"/>
                </a:ext>
              </a:extLst>
            </p:cNvPr>
            <p:cNvGrpSpPr/>
            <p:nvPr/>
          </p:nvGrpSpPr>
          <p:grpSpPr>
            <a:xfrm>
              <a:off x="2369812" y="1165618"/>
              <a:ext cx="574565" cy="464555"/>
              <a:chOff x="2155847" y="2129777"/>
              <a:chExt cx="574565" cy="464555"/>
            </a:xfrm>
          </p:grpSpPr>
          <p:sp>
            <p:nvSpPr>
              <p:cNvPr id="34" name="Flowchart: Preparation 76">
                <a:extLst>
                  <a:ext uri="{FF2B5EF4-FFF2-40B4-BE49-F238E27FC236}">
                    <a16:creationId xmlns:a16="http://schemas.microsoft.com/office/drawing/2014/main" xmlns="" id="{DFB4CBF8-63BE-4A53-B43C-BF49356BF55E}"/>
                  </a:ext>
                </a:extLst>
              </p:cNvPr>
              <p:cNvSpPr/>
              <p:nvPr/>
            </p:nvSpPr>
            <p:spPr>
              <a:xfrm rot="334813">
                <a:off x="2155847" y="2129777"/>
                <a:ext cx="574565" cy="464555"/>
              </a:xfrm>
              <a:prstGeom prst="flowChartPreparation">
                <a:avLst/>
              </a:prstGeom>
              <a:solidFill>
                <a:srgbClr val="A185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Oval 77">
                <a:extLst>
                  <a:ext uri="{FF2B5EF4-FFF2-40B4-BE49-F238E27FC236}">
                    <a16:creationId xmlns:a16="http://schemas.microsoft.com/office/drawing/2014/main" xmlns="" id="{76F23FE4-0948-4C31-9D46-C4770228EBFA}"/>
                  </a:ext>
                </a:extLst>
              </p:cNvPr>
              <p:cNvSpPr/>
              <p:nvPr/>
            </p:nvSpPr>
            <p:spPr>
              <a:xfrm rot="334813">
                <a:off x="2255884" y="2199752"/>
                <a:ext cx="353970" cy="353970"/>
              </a:xfrm>
              <a:prstGeom prst="ellipse">
                <a:avLst/>
              </a:prstGeom>
              <a:solidFill>
                <a:srgbClr val="6740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78">
                <a:extLst>
                  <a:ext uri="{FF2B5EF4-FFF2-40B4-BE49-F238E27FC236}">
                    <a16:creationId xmlns:a16="http://schemas.microsoft.com/office/drawing/2014/main" xmlns="" id="{6F587940-E772-4974-94DD-CD136EDA074C}"/>
                  </a:ext>
                </a:extLst>
              </p:cNvPr>
              <p:cNvSpPr/>
              <p:nvPr/>
            </p:nvSpPr>
            <p:spPr>
              <a:xfrm rot="334813">
                <a:off x="2350682" y="2285634"/>
                <a:ext cx="168202" cy="16820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Freeform: Shape 92">
              <a:extLst>
                <a:ext uri="{FF2B5EF4-FFF2-40B4-BE49-F238E27FC236}">
                  <a16:creationId xmlns:a16="http://schemas.microsoft.com/office/drawing/2014/main" xmlns="" id="{63EE1B96-DCFE-4643-A7D9-D2E3D9C50548}"/>
                </a:ext>
              </a:extLst>
            </p:cNvPr>
            <p:cNvSpPr/>
            <p:nvPr/>
          </p:nvSpPr>
          <p:spPr>
            <a:xfrm rot="1365559">
              <a:off x="2629298" y="-802294"/>
              <a:ext cx="512747" cy="2152462"/>
            </a:xfrm>
            <a:custGeom>
              <a:avLst/>
              <a:gdLst>
                <a:gd name="connsiteX0" fmla="*/ 0 w 553040"/>
                <a:gd name="connsiteY0" fmla="*/ 0 h 1179443"/>
                <a:gd name="connsiteX1" fmla="*/ 79513 w 553040"/>
                <a:gd name="connsiteY1" fmla="*/ 212035 h 1179443"/>
                <a:gd name="connsiteX2" fmla="*/ 291548 w 553040"/>
                <a:gd name="connsiteY2" fmla="*/ 490330 h 1179443"/>
                <a:gd name="connsiteX3" fmla="*/ 530087 w 553040"/>
                <a:gd name="connsiteY3" fmla="*/ 1020417 h 1179443"/>
                <a:gd name="connsiteX4" fmla="*/ 530087 w 553040"/>
                <a:gd name="connsiteY4" fmla="*/ 1179443 h 1179443"/>
                <a:gd name="connsiteX0" fmla="*/ 0 w 544505"/>
                <a:gd name="connsiteY0" fmla="*/ 0 h 1169421"/>
                <a:gd name="connsiteX1" fmla="*/ 79513 w 544505"/>
                <a:gd name="connsiteY1" fmla="*/ 212035 h 1169421"/>
                <a:gd name="connsiteX2" fmla="*/ 291548 w 544505"/>
                <a:gd name="connsiteY2" fmla="*/ 490330 h 1169421"/>
                <a:gd name="connsiteX3" fmla="*/ 530087 w 544505"/>
                <a:gd name="connsiteY3" fmla="*/ 1020417 h 1169421"/>
                <a:gd name="connsiteX4" fmla="*/ 506307 w 544505"/>
                <a:gd name="connsiteY4" fmla="*/ 1169421 h 11694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505" h="1169421">
                  <a:moveTo>
                    <a:pt x="0" y="0"/>
                  </a:moveTo>
                  <a:cubicBezTo>
                    <a:pt x="15461" y="65156"/>
                    <a:pt x="30922" y="130313"/>
                    <a:pt x="79513" y="212035"/>
                  </a:cubicBezTo>
                  <a:cubicBezTo>
                    <a:pt x="128104" y="293757"/>
                    <a:pt x="216452" y="355600"/>
                    <a:pt x="291548" y="490330"/>
                  </a:cubicBezTo>
                  <a:cubicBezTo>
                    <a:pt x="366644" y="625060"/>
                    <a:pt x="494294" y="907235"/>
                    <a:pt x="530087" y="1020417"/>
                  </a:cubicBezTo>
                  <a:cubicBezTo>
                    <a:pt x="565880" y="1133599"/>
                    <a:pt x="526185" y="1147334"/>
                    <a:pt x="506307" y="1169421"/>
                  </a:cubicBezTo>
                </a:path>
              </a:pathLst>
            </a:custGeom>
            <a:noFill/>
            <a:ln w="38100">
              <a:solidFill>
                <a:srgbClr val="6740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5" name="Nhóm 28">
            <a:extLst>
              <a:ext uri="{FF2B5EF4-FFF2-40B4-BE49-F238E27FC236}">
                <a16:creationId xmlns:a16="http://schemas.microsoft.com/office/drawing/2014/main" xmlns="" id="{0ADF91A9-9F5A-482B-A7BB-800EDA68C366}"/>
              </a:ext>
            </a:extLst>
          </p:cNvPr>
          <p:cNvGrpSpPr/>
          <p:nvPr/>
        </p:nvGrpSpPr>
        <p:grpSpPr>
          <a:xfrm>
            <a:off x="4928160" y="236502"/>
            <a:ext cx="772233" cy="2432467"/>
            <a:chOff x="2369812" y="-802294"/>
            <a:chExt cx="772233" cy="2432467"/>
          </a:xfrm>
        </p:grpSpPr>
        <p:grpSp>
          <p:nvGrpSpPr>
            <p:cNvPr id="56" name="Nhóm 29">
              <a:extLst>
                <a:ext uri="{FF2B5EF4-FFF2-40B4-BE49-F238E27FC236}">
                  <a16:creationId xmlns:a16="http://schemas.microsoft.com/office/drawing/2014/main" xmlns="" id="{CF3181F4-C74B-4544-B1D0-BADB2187E768}"/>
                </a:ext>
              </a:extLst>
            </p:cNvPr>
            <p:cNvGrpSpPr/>
            <p:nvPr/>
          </p:nvGrpSpPr>
          <p:grpSpPr>
            <a:xfrm>
              <a:off x="2369812" y="1165618"/>
              <a:ext cx="574565" cy="464555"/>
              <a:chOff x="2155847" y="2129777"/>
              <a:chExt cx="574565" cy="464555"/>
            </a:xfrm>
          </p:grpSpPr>
          <p:sp>
            <p:nvSpPr>
              <p:cNvPr id="58" name="Flowchart: Preparation 76">
                <a:extLst>
                  <a:ext uri="{FF2B5EF4-FFF2-40B4-BE49-F238E27FC236}">
                    <a16:creationId xmlns:a16="http://schemas.microsoft.com/office/drawing/2014/main" xmlns="" id="{DFB4CBF8-63BE-4A53-B43C-BF49356BF55E}"/>
                  </a:ext>
                </a:extLst>
              </p:cNvPr>
              <p:cNvSpPr/>
              <p:nvPr/>
            </p:nvSpPr>
            <p:spPr>
              <a:xfrm rot="334813">
                <a:off x="2155847" y="2129777"/>
                <a:ext cx="574565" cy="464555"/>
              </a:xfrm>
              <a:prstGeom prst="flowChartPreparation">
                <a:avLst/>
              </a:prstGeom>
              <a:solidFill>
                <a:srgbClr val="A185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Oval 77">
                <a:extLst>
                  <a:ext uri="{FF2B5EF4-FFF2-40B4-BE49-F238E27FC236}">
                    <a16:creationId xmlns:a16="http://schemas.microsoft.com/office/drawing/2014/main" xmlns="" id="{76F23FE4-0948-4C31-9D46-C4770228EBFA}"/>
                  </a:ext>
                </a:extLst>
              </p:cNvPr>
              <p:cNvSpPr/>
              <p:nvPr/>
            </p:nvSpPr>
            <p:spPr>
              <a:xfrm rot="334813">
                <a:off x="2255884" y="2199752"/>
                <a:ext cx="353970" cy="353970"/>
              </a:xfrm>
              <a:prstGeom prst="ellipse">
                <a:avLst/>
              </a:prstGeom>
              <a:solidFill>
                <a:srgbClr val="6740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78">
                <a:extLst>
                  <a:ext uri="{FF2B5EF4-FFF2-40B4-BE49-F238E27FC236}">
                    <a16:creationId xmlns:a16="http://schemas.microsoft.com/office/drawing/2014/main" xmlns="" id="{6F587940-E772-4974-94DD-CD136EDA074C}"/>
                  </a:ext>
                </a:extLst>
              </p:cNvPr>
              <p:cNvSpPr/>
              <p:nvPr/>
            </p:nvSpPr>
            <p:spPr>
              <a:xfrm rot="334813">
                <a:off x="2350682" y="2285634"/>
                <a:ext cx="168202" cy="16820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7" name="Freeform: Shape 92">
              <a:extLst>
                <a:ext uri="{FF2B5EF4-FFF2-40B4-BE49-F238E27FC236}">
                  <a16:creationId xmlns:a16="http://schemas.microsoft.com/office/drawing/2014/main" xmlns="" id="{63EE1B96-DCFE-4643-A7D9-D2E3D9C50548}"/>
                </a:ext>
              </a:extLst>
            </p:cNvPr>
            <p:cNvSpPr/>
            <p:nvPr/>
          </p:nvSpPr>
          <p:spPr>
            <a:xfrm rot="1365559">
              <a:off x="2629298" y="-802294"/>
              <a:ext cx="512747" cy="2152462"/>
            </a:xfrm>
            <a:custGeom>
              <a:avLst/>
              <a:gdLst>
                <a:gd name="connsiteX0" fmla="*/ 0 w 553040"/>
                <a:gd name="connsiteY0" fmla="*/ 0 h 1179443"/>
                <a:gd name="connsiteX1" fmla="*/ 79513 w 553040"/>
                <a:gd name="connsiteY1" fmla="*/ 212035 h 1179443"/>
                <a:gd name="connsiteX2" fmla="*/ 291548 w 553040"/>
                <a:gd name="connsiteY2" fmla="*/ 490330 h 1179443"/>
                <a:gd name="connsiteX3" fmla="*/ 530087 w 553040"/>
                <a:gd name="connsiteY3" fmla="*/ 1020417 h 1179443"/>
                <a:gd name="connsiteX4" fmla="*/ 530087 w 553040"/>
                <a:gd name="connsiteY4" fmla="*/ 1179443 h 1179443"/>
                <a:gd name="connsiteX0" fmla="*/ 0 w 544505"/>
                <a:gd name="connsiteY0" fmla="*/ 0 h 1169421"/>
                <a:gd name="connsiteX1" fmla="*/ 79513 w 544505"/>
                <a:gd name="connsiteY1" fmla="*/ 212035 h 1169421"/>
                <a:gd name="connsiteX2" fmla="*/ 291548 w 544505"/>
                <a:gd name="connsiteY2" fmla="*/ 490330 h 1169421"/>
                <a:gd name="connsiteX3" fmla="*/ 530087 w 544505"/>
                <a:gd name="connsiteY3" fmla="*/ 1020417 h 1169421"/>
                <a:gd name="connsiteX4" fmla="*/ 506307 w 544505"/>
                <a:gd name="connsiteY4" fmla="*/ 1169421 h 11694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505" h="1169421">
                  <a:moveTo>
                    <a:pt x="0" y="0"/>
                  </a:moveTo>
                  <a:cubicBezTo>
                    <a:pt x="15461" y="65156"/>
                    <a:pt x="30922" y="130313"/>
                    <a:pt x="79513" y="212035"/>
                  </a:cubicBezTo>
                  <a:cubicBezTo>
                    <a:pt x="128104" y="293757"/>
                    <a:pt x="216452" y="355600"/>
                    <a:pt x="291548" y="490330"/>
                  </a:cubicBezTo>
                  <a:cubicBezTo>
                    <a:pt x="366644" y="625060"/>
                    <a:pt x="494294" y="907235"/>
                    <a:pt x="530087" y="1020417"/>
                  </a:cubicBezTo>
                  <a:cubicBezTo>
                    <a:pt x="565880" y="1133599"/>
                    <a:pt x="526185" y="1147334"/>
                    <a:pt x="506307" y="1169421"/>
                  </a:cubicBezTo>
                </a:path>
              </a:pathLst>
            </a:custGeom>
            <a:noFill/>
            <a:ln w="38100">
              <a:solidFill>
                <a:srgbClr val="6740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Nhóm 38">
            <a:extLst>
              <a:ext uri="{FF2B5EF4-FFF2-40B4-BE49-F238E27FC236}">
                <a16:creationId xmlns:a16="http://schemas.microsoft.com/office/drawing/2014/main" xmlns="" id="{53EE8FC4-34D7-435B-ADAA-1A9543236BC9}"/>
              </a:ext>
            </a:extLst>
          </p:cNvPr>
          <p:cNvGrpSpPr/>
          <p:nvPr/>
        </p:nvGrpSpPr>
        <p:grpSpPr>
          <a:xfrm>
            <a:off x="8649850" y="221118"/>
            <a:ext cx="673942" cy="1944103"/>
            <a:chOff x="2369812" y="-313930"/>
            <a:chExt cx="673942" cy="1944103"/>
          </a:xfrm>
        </p:grpSpPr>
        <p:grpSp>
          <p:nvGrpSpPr>
            <p:cNvPr id="40" name="Nhóm 39">
              <a:extLst>
                <a:ext uri="{FF2B5EF4-FFF2-40B4-BE49-F238E27FC236}">
                  <a16:creationId xmlns:a16="http://schemas.microsoft.com/office/drawing/2014/main" xmlns="" id="{C373ADBF-4528-4EE8-92E3-7CF6761CEAAE}"/>
                </a:ext>
              </a:extLst>
            </p:cNvPr>
            <p:cNvGrpSpPr/>
            <p:nvPr/>
          </p:nvGrpSpPr>
          <p:grpSpPr>
            <a:xfrm>
              <a:off x="2369812" y="1165618"/>
              <a:ext cx="574565" cy="464555"/>
              <a:chOff x="2155847" y="2129777"/>
              <a:chExt cx="574565" cy="464555"/>
            </a:xfrm>
          </p:grpSpPr>
          <p:sp>
            <p:nvSpPr>
              <p:cNvPr id="42" name="Flowchart: Preparation 76">
                <a:extLst>
                  <a:ext uri="{FF2B5EF4-FFF2-40B4-BE49-F238E27FC236}">
                    <a16:creationId xmlns:a16="http://schemas.microsoft.com/office/drawing/2014/main" xmlns="" id="{4A095FC2-5CB6-4F12-8ECC-277C456F99C9}"/>
                  </a:ext>
                </a:extLst>
              </p:cNvPr>
              <p:cNvSpPr/>
              <p:nvPr/>
            </p:nvSpPr>
            <p:spPr>
              <a:xfrm rot="334813">
                <a:off x="2155847" y="2129777"/>
                <a:ext cx="574565" cy="464555"/>
              </a:xfrm>
              <a:prstGeom prst="flowChartPreparation">
                <a:avLst/>
              </a:prstGeom>
              <a:solidFill>
                <a:srgbClr val="A185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Oval 77">
                <a:extLst>
                  <a:ext uri="{FF2B5EF4-FFF2-40B4-BE49-F238E27FC236}">
                    <a16:creationId xmlns:a16="http://schemas.microsoft.com/office/drawing/2014/main" xmlns="" id="{2F3E67A6-394D-46C0-B855-12DAA8FF35CF}"/>
                  </a:ext>
                </a:extLst>
              </p:cNvPr>
              <p:cNvSpPr/>
              <p:nvPr/>
            </p:nvSpPr>
            <p:spPr>
              <a:xfrm rot="334813">
                <a:off x="2255884" y="2199752"/>
                <a:ext cx="353970" cy="353970"/>
              </a:xfrm>
              <a:prstGeom prst="ellipse">
                <a:avLst/>
              </a:prstGeom>
              <a:solidFill>
                <a:srgbClr val="6740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78">
                <a:extLst>
                  <a:ext uri="{FF2B5EF4-FFF2-40B4-BE49-F238E27FC236}">
                    <a16:creationId xmlns:a16="http://schemas.microsoft.com/office/drawing/2014/main" xmlns="" id="{E44904B7-2120-4B87-8AB1-4ED1784B1535}"/>
                  </a:ext>
                </a:extLst>
              </p:cNvPr>
              <p:cNvSpPr/>
              <p:nvPr/>
            </p:nvSpPr>
            <p:spPr>
              <a:xfrm rot="334813">
                <a:off x="2350682" y="2285634"/>
                <a:ext cx="168202" cy="16820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1" name="Freeform: Shape 92">
              <a:extLst>
                <a:ext uri="{FF2B5EF4-FFF2-40B4-BE49-F238E27FC236}">
                  <a16:creationId xmlns:a16="http://schemas.microsoft.com/office/drawing/2014/main" xmlns="" id="{044164F5-4519-4F9A-B61C-58FE3ED30B3B}"/>
                </a:ext>
              </a:extLst>
            </p:cNvPr>
            <p:cNvSpPr/>
            <p:nvPr/>
          </p:nvSpPr>
          <p:spPr>
            <a:xfrm rot="1365559">
              <a:off x="2531007" y="-313930"/>
              <a:ext cx="512747" cy="1644315"/>
            </a:xfrm>
            <a:custGeom>
              <a:avLst/>
              <a:gdLst>
                <a:gd name="connsiteX0" fmla="*/ 0 w 553040"/>
                <a:gd name="connsiteY0" fmla="*/ 0 h 1179443"/>
                <a:gd name="connsiteX1" fmla="*/ 79513 w 553040"/>
                <a:gd name="connsiteY1" fmla="*/ 212035 h 1179443"/>
                <a:gd name="connsiteX2" fmla="*/ 291548 w 553040"/>
                <a:gd name="connsiteY2" fmla="*/ 490330 h 1179443"/>
                <a:gd name="connsiteX3" fmla="*/ 530087 w 553040"/>
                <a:gd name="connsiteY3" fmla="*/ 1020417 h 1179443"/>
                <a:gd name="connsiteX4" fmla="*/ 530087 w 553040"/>
                <a:gd name="connsiteY4" fmla="*/ 1179443 h 1179443"/>
                <a:gd name="connsiteX0" fmla="*/ 0 w 544505"/>
                <a:gd name="connsiteY0" fmla="*/ 0 h 1169421"/>
                <a:gd name="connsiteX1" fmla="*/ 79513 w 544505"/>
                <a:gd name="connsiteY1" fmla="*/ 212035 h 1169421"/>
                <a:gd name="connsiteX2" fmla="*/ 291548 w 544505"/>
                <a:gd name="connsiteY2" fmla="*/ 490330 h 1169421"/>
                <a:gd name="connsiteX3" fmla="*/ 530087 w 544505"/>
                <a:gd name="connsiteY3" fmla="*/ 1020417 h 1169421"/>
                <a:gd name="connsiteX4" fmla="*/ 506307 w 544505"/>
                <a:gd name="connsiteY4" fmla="*/ 1169421 h 11694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505" h="1169421">
                  <a:moveTo>
                    <a:pt x="0" y="0"/>
                  </a:moveTo>
                  <a:cubicBezTo>
                    <a:pt x="15461" y="65156"/>
                    <a:pt x="30922" y="130313"/>
                    <a:pt x="79513" y="212035"/>
                  </a:cubicBezTo>
                  <a:cubicBezTo>
                    <a:pt x="128104" y="293757"/>
                    <a:pt x="216452" y="355600"/>
                    <a:pt x="291548" y="490330"/>
                  </a:cubicBezTo>
                  <a:cubicBezTo>
                    <a:pt x="366644" y="625060"/>
                    <a:pt x="494294" y="907235"/>
                    <a:pt x="530087" y="1020417"/>
                  </a:cubicBezTo>
                  <a:cubicBezTo>
                    <a:pt x="565880" y="1133599"/>
                    <a:pt x="526185" y="1147334"/>
                    <a:pt x="506307" y="1169421"/>
                  </a:cubicBezTo>
                </a:path>
              </a:pathLst>
            </a:custGeom>
            <a:noFill/>
            <a:ln w="38100">
              <a:solidFill>
                <a:srgbClr val="6740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46" name="Hình ảnh 45">
            <a:extLst>
              <a:ext uri="{FF2B5EF4-FFF2-40B4-BE49-F238E27FC236}">
                <a16:creationId xmlns:a16="http://schemas.microsoft.com/office/drawing/2014/main" xmlns="" id="{238774B9-54F0-4955-B2CC-8A65018775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58" y="-379711"/>
            <a:ext cx="12099608" cy="7228493"/>
          </a:xfrm>
          <a:prstGeom prst="rect">
            <a:avLst/>
          </a:prstGeom>
        </p:spPr>
      </p:pic>
      <p:sp>
        <p:nvSpPr>
          <p:cNvPr id="22" name="Hình chữ nhật: Góc Tròn 21">
            <a:extLst>
              <a:ext uri="{FF2B5EF4-FFF2-40B4-BE49-F238E27FC236}">
                <a16:creationId xmlns:a16="http://schemas.microsoft.com/office/drawing/2014/main" xmlns="" id="{1A824BDD-70D3-4FE6-BDAC-A507AE14961F}"/>
              </a:ext>
            </a:extLst>
          </p:cNvPr>
          <p:cNvSpPr/>
          <p:nvPr/>
        </p:nvSpPr>
        <p:spPr>
          <a:xfrm>
            <a:off x="1064872" y="-22889"/>
            <a:ext cx="11047094" cy="790294"/>
          </a:xfrm>
          <a:prstGeom prst="roundRect">
            <a:avLst>
              <a:gd name="adj" fmla="val 50000"/>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Hình chữ nhật 4">
            <a:extLst>
              <a:ext uri="{FF2B5EF4-FFF2-40B4-BE49-F238E27FC236}">
                <a16:creationId xmlns:a16="http://schemas.microsoft.com/office/drawing/2014/main" xmlns="" id="{6FBE0507-A61E-4155-B90F-09835599914E}"/>
              </a:ext>
            </a:extLst>
          </p:cNvPr>
          <p:cNvSpPr/>
          <p:nvPr/>
        </p:nvSpPr>
        <p:spPr>
          <a:xfrm>
            <a:off x="2176245" y="5776932"/>
            <a:ext cx="775855" cy="738909"/>
          </a:xfrm>
          <a:prstGeom prst="rect">
            <a:avLst/>
          </a:prstGeom>
          <a:solidFill>
            <a:schemeClr val="bg1"/>
          </a:solidFill>
          <a:ln w="28575">
            <a:solidFill>
              <a:srgbClr val="00B0F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ln>
                <a:solidFill>
                  <a:srgbClr val="00B050"/>
                </a:solidFill>
              </a:ln>
              <a:solidFill>
                <a:srgbClr val="FF0000"/>
              </a:solidFill>
              <a:latin typeface="Times New Roman" panose="02020603050405020304" pitchFamily="18" charset="0"/>
              <a:cs typeface="Times New Roman" panose="02020603050405020304" pitchFamily="18" charset="0"/>
            </a:endParaRPr>
          </a:p>
        </p:txBody>
      </p:sp>
      <p:sp>
        <p:nvSpPr>
          <p:cNvPr id="7" name="Hình chữ nhật 6">
            <a:extLst>
              <a:ext uri="{FF2B5EF4-FFF2-40B4-BE49-F238E27FC236}">
                <a16:creationId xmlns:a16="http://schemas.microsoft.com/office/drawing/2014/main" xmlns="" id="{919CCD8E-6F88-4045-B7EF-533FFD2F9E7D}"/>
              </a:ext>
            </a:extLst>
          </p:cNvPr>
          <p:cNvSpPr/>
          <p:nvPr/>
        </p:nvSpPr>
        <p:spPr>
          <a:xfrm>
            <a:off x="3095004" y="5776931"/>
            <a:ext cx="775855" cy="738909"/>
          </a:xfrm>
          <a:prstGeom prst="rect">
            <a:avLst/>
          </a:prstGeom>
          <a:solidFill>
            <a:schemeClr val="bg1"/>
          </a:solidFill>
          <a:ln w="28575">
            <a:solidFill>
              <a:srgbClr val="00B0F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ln>
                <a:solidFill>
                  <a:srgbClr val="00B050"/>
                </a:solidFill>
              </a:ln>
              <a:solidFill>
                <a:srgbClr val="FF0000"/>
              </a:solidFill>
              <a:latin typeface="Times New Roman" panose="02020603050405020304" pitchFamily="18" charset="0"/>
              <a:cs typeface="Times New Roman" panose="02020603050405020304" pitchFamily="18" charset="0"/>
            </a:endParaRPr>
          </a:p>
        </p:txBody>
      </p:sp>
      <p:sp>
        <p:nvSpPr>
          <p:cNvPr id="8" name="Hình chữ nhật 7">
            <a:extLst>
              <a:ext uri="{FF2B5EF4-FFF2-40B4-BE49-F238E27FC236}">
                <a16:creationId xmlns:a16="http://schemas.microsoft.com/office/drawing/2014/main" xmlns="" id="{4A08022B-E08E-49AC-A322-3B2F18A60BE9}"/>
              </a:ext>
            </a:extLst>
          </p:cNvPr>
          <p:cNvSpPr/>
          <p:nvPr/>
        </p:nvSpPr>
        <p:spPr>
          <a:xfrm>
            <a:off x="4013763" y="5776932"/>
            <a:ext cx="775855" cy="738909"/>
          </a:xfrm>
          <a:prstGeom prst="rect">
            <a:avLst/>
          </a:prstGeom>
          <a:solidFill>
            <a:schemeClr val="bg1"/>
          </a:solidFill>
          <a:ln w="28575">
            <a:solidFill>
              <a:srgbClr val="00B0F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ln>
                <a:solidFill>
                  <a:srgbClr val="00B050"/>
                </a:solidFill>
              </a:ln>
              <a:solidFill>
                <a:srgbClr val="FF0000"/>
              </a:solidFill>
              <a:latin typeface="Times New Roman" panose="02020603050405020304" pitchFamily="18" charset="0"/>
              <a:cs typeface="Times New Roman" panose="02020603050405020304" pitchFamily="18" charset="0"/>
            </a:endParaRPr>
          </a:p>
        </p:txBody>
      </p:sp>
      <p:sp>
        <p:nvSpPr>
          <p:cNvPr id="10" name="Hình chữ nhật 9">
            <a:extLst>
              <a:ext uri="{FF2B5EF4-FFF2-40B4-BE49-F238E27FC236}">
                <a16:creationId xmlns:a16="http://schemas.microsoft.com/office/drawing/2014/main" xmlns="" id="{5674540C-CCDB-4201-8AE2-994D4920323B}"/>
              </a:ext>
            </a:extLst>
          </p:cNvPr>
          <p:cNvSpPr/>
          <p:nvPr/>
        </p:nvSpPr>
        <p:spPr>
          <a:xfrm>
            <a:off x="4932522" y="5776931"/>
            <a:ext cx="775855" cy="738909"/>
          </a:xfrm>
          <a:prstGeom prst="rect">
            <a:avLst/>
          </a:prstGeom>
          <a:solidFill>
            <a:schemeClr val="bg1"/>
          </a:solidFill>
          <a:ln w="28575">
            <a:solidFill>
              <a:srgbClr val="00B0F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ln>
                <a:solidFill>
                  <a:srgbClr val="00B050"/>
                </a:solidFill>
              </a:ln>
              <a:solidFill>
                <a:srgbClr val="FF0000"/>
              </a:solidFill>
              <a:latin typeface="Times New Roman" panose="02020603050405020304" pitchFamily="18" charset="0"/>
              <a:cs typeface="Times New Roman" panose="02020603050405020304" pitchFamily="18" charset="0"/>
            </a:endParaRPr>
          </a:p>
        </p:txBody>
      </p:sp>
      <p:sp>
        <p:nvSpPr>
          <p:cNvPr id="12" name="Hình chữ nhật 11">
            <a:extLst>
              <a:ext uri="{FF2B5EF4-FFF2-40B4-BE49-F238E27FC236}">
                <a16:creationId xmlns:a16="http://schemas.microsoft.com/office/drawing/2014/main" xmlns="" id="{7EC0DE78-7CB3-4221-B34B-B17DDEAA48C5}"/>
              </a:ext>
            </a:extLst>
          </p:cNvPr>
          <p:cNvSpPr/>
          <p:nvPr/>
        </p:nvSpPr>
        <p:spPr>
          <a:xfrm>
            <a:off x="5851281" y="5776932"/>
            <a:ext cx="775855" cy="738909"/>
          </a:xfrm>
          <a:prstGeom prst="rect">
            <a:avLst/>
          </a:prstGeom>
          <a:solidFill>
            <a:schemeClr val="bg1"/>
          </a:solidFill>
          <a:ln w="28575">
            <a:solidFill>
              <a:srgbClr val="00B0F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ln>
                <a:solidFill>
                  <a:srgbClr val="00B050"/>
                </a:solidFill>
              </a:ln>
              <a:solidFill>
                <a:srgbClr val="FF0000"/>
              </a:solidFill>
              <a:latin typeface="Times New Roman" panose="02020603050405020304" pitchFamily="18" charset="0"/>
              <a:cs typeface="Times New Roman" panose="02020603050405020304" pitchFamily="18" charset="0"/>
            </a:endParaRPr>
          </a:p>
        </p:txBody>
      </p:sp>
      <p:sp>
        <p:nvSpPr>
          <p:cNvPr id="14" name="Hình chữ nhật 13">
            <a:extLst>
              <a:ext uri="{FF2B5EF4-FFF2-40B4-BE49-F238E27FC236}">
                <a16:creationId xmlns:a16="http://schemas.microsoft.com/office/drawing/2014/main" xmlns="" id="{6F31813F-D250-4365-85E0-14699FDD51F9}"/>
              </a:ext>
            </a:extLst>
          </p:cNvPr>
          <p:cNvSpPr/>
          <p:nvPr/>
        </p:nvSpPr>
        <p:spPr>
          <a:xfrm>
            <a:off x="6770040" y="5776931"/>
            <a:ext cx="775855" cy="738909"/>
          </a:xfrm>
          <a:prstGeom prst="rect">
            <a:avLst/>
          </a:prstGeom>
          <a:solidFill>
            <a:schemeClr val="bg1"/>
          </a:solidFill>
          <a:ln w="28575">
            <a:solidFill>
              <a:srgbClr val="00B0F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ln>
                <a:solidFill>
                  <a:srgbClr val="00B050"/>
                </a:solidFill>
              </a:ln>
              <a:solidFill>
                <a:srgbClr val="FF0000"/>
              </a:solidFill>
              <a:latin typeface="Times New Roman" panose="02020603050405020304" pitchFamily="18" charset="0"/>
              <a:cs typeface="Times New Roman" panose="02020603050405020304" pitchFamily="18" charset="0"/>
            </a:endParaRPr>
          </a:p>
        </p:txBody>
      </p:sp>
      <p:sp>
        <p:nvSpPr>
          <p:cNvPr id="16" name="Hình chữ nhật 15">
            <a:extLst>
              <a:ext uri="{FF2B5EF4-FFF2-40B4-BE49-F238E27FC236}">
                <a16:creationId xmlns:a16="http://schemas.microsoft.com/office/drawing/2014/main" xmlns="" id="{19F1CBF4-AE2C-422C-AC52-23C6950D6881}"/>
              </a:ext>
            </a:extLst>
          </p:cNvPr>
          <p:cNvSpPr/>
          <p:nvPr/>
        </p:nvSpPr>
        <p:spPr>
          <a:xfrm>
            <a:off x="7688799" y="5776932"/>
            <a:ext cx="775855" cy="738909"/>
          </a:xfrm>
          <a:prstGeom prst="rect">
            <a:avLst/>
          </a:prstGeom>
          <a:solidFill>
            <a:schemeClr val="bg1"/>
          </a:solidFill>
          <a:ln w="28575">
            <a:solidFill>
              <a:srgbClr val="00B0F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ln>
                <a:solidFill>
                  <a:srgbClr val="00B050"/>
                </a:solidFill>
              </a:ln>
              <a:solidFill>
                <a:srgbClr val="FF0000"/>
              </a:solidFill>
              <a:latin typeface="Times New Roman" panose="02020603050405020304" pitchFamily="18" charset="0"/>
              <a:cs typeface="Times New Roman" panose="02020603050405020304" pitchFamily="18" charset="0"/>
            </a:endParaRPr>
          </a:p>
        </p:txBody>
      </p:sp>
      <p:sp>
        <p:nvSpPr>
          <p:cNvPr id="18" name="Hình chữ nhật 17">
            <a:extLst>
              <a:ext uri="{FF2B5EF4-FFF2-40B4-BE49-F238E27FC236}">
                <a16:creationId xmlns:a16="http://schemas.microsoft.com/office/drawing/2014/main" xmlns="" id="{EC135304-B670-43F7-9091-C6DC313F0F59}"/>
              </a:ext>
            </a:extLst>
          </p:cNvPr>
          <p:cNvSpPr/>
          <p:nvPr/>
        </p:nvSpPr>
        <p:spPr>
          <a:xfrm>
            <a:off x="8607558" y="5776931"/>
            <a:ext cx="775855" cy="738909"/>
          </a:xfrm>
          <a:prstGeom prst="rect">
            <a:avLst/>
          </a:prstGeom>
          <a:solidFill>
            <a:schemeClr val="bg1"/>
          </a:solidFill>
          <a:ln w="28575">
            <a:solidFill>
              <a:srgbClr val="00B0F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ln>
                <a:solidFill>
                  <a:srgbClr val="00B050"/>
                </a:solidFill>
              </a:ln>
              <a:solidFill>
                <a:srgbClr val="FF0000"/>
              </a:solidFill>
              <a:latin typeface="Times New Roman" panose="02020603050405020304" pitchFamily="18" charset="0"/>
              <a:cs typeface="Times New Roman" panose="02020603050405020304" pitchFamily="18" charset="0"/>
            </a:endParaRPr>
          </a:p>
        </p:txBody>
      </p:sp>
      <p:sp>
        <p:nvSpPr>
          <p:cNvPr id="17" name="Hộp Văn bản 16">
            <a:extLst>
              <a:ext uri="{FF2B5EF4-FFF2-40B4-BE49-F238E27FC236}">
                <a16:creationId xmlns:a16="http://schemas.microsoft.com/office/drawing/2014/main" xmlns="" id="{46716ABB-D6E4-489F-8079-C5C600EA7CF5}"/>
              </a:ext>
            </a:extLst>
          </p:cNvPr>
          <p:cNvSpPr txBox="1"/>
          <p:nvPr/>
        </p:nvSpPr>
        <p:spPr>
          <a:xfrm>
            <a:off x="2176245" y="5730886"/>
            <a:ext cx="775855" cy="923330"/>
          </a:xfrm>
          <a:prstGeom prst="rect">
            <a:avLst/>
          </a:prstGeom>
          <a:noFill/>
          <a:ln w="28575">
            <a:noFill/>
          </a:ln>
        </p:spPr>
        <p:txBody>
          <a:bodyPr wrap="square">
            <a:spAutoFit/>
          </a:bodyPr>
          <a:lstStyle/>
          <a:p>
            <a:pPr algn="ctr"/>
            <a:r>
              <a:rPr lang="en-US" sz="5400" b="1" dirty="0">
                <a:ln>
                  <a:solidFill>
                    <a:srgbClr val="C00000"/>
                  </a:solidFill>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a:t>
            </a:r>
          </a:p>
        </p:txBody>
      </p:sp>
      <p:sp>
        <p:nvSpPr>
          <p:cNvPr id="4" name="Hộp Văn bản 3">
            <a:extLst>
              <a:ext uri="{FF2B5EF4-FFF2-40B4-BE49-F238E27FC236}">
                <a16:creationId xmlns:a16="http://schemas.microsoft.com/office/drawing/2014/main" xmlns="" id="{4F5CDB8D-29E1-442E-ACB7-0B457F6D0FD3}"/>
              </a:ext>
            </a:extLst>
          </p:cNvPr>
          <p:cNvSpPr txBox="1"/>
          <p:nvPr/>
        </p:nvSpPr>
        <p:spPr>
          <a:xfrm>
            <a:off x="3095003" y="5730886"/>
            <a:ext cx="775855" cy="923330"/>
          </a:xfrm>
          <a:prstGeom prst="rect">
            <a:avLst/>
          </a:prstGeom>
          <a:noFill/>
          <a:ln w="28575">
            <a:noFill/>
          </a:ln>
        </p:spPr>
        <p:txBody>
          <a:bodyPr wrap="square">
            <a:spAutoFit/>
          </a:bodyPr>
          <a:lstStyle/>
          <a:p>
            <a:pPr algn="ctr"/>
            <a:r>
              <a:rPr lang="en-US" sz="5400" b="1" dirty="0" smtClean="0">
                <a:ln>
                  <a:solidFill>
                    <a:srgbClr val="C00000"/>
                  </a:solidFill>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a:t>
            </a:r>
            <a:endParaRPr lang="en-US" sz="5400" b="1" dirty="0">
              <a:ln>
                <a:solidFill>
                  <a:srgbClr val="C00000"/>
                </a:solidFill>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6" name="Hộp Văn bản 5">
            <a:extLst>
              <a:ext uri="{FF2B5EF4-FFF2-40B4-BE49-F238E27FC236}">
                <a16:creationId xmlns:a16="http://schemas.microsoft.com/office/drawing/2014/main" xmlns="" id="{D63434E3-F62F-4701-BFF8-5EA22C297BDD}"/>
              </a:ext>
            </a:extLst>
          </p:cNvPr>
          <p:cNvSpPr txBox="1"/>
          <p:nvPr/>
        </p:nvSpPr>
        <p:spPr>
          <a:xfrm>
            <a:off x="3994221" y="5738244"/>
            <a:ext cx="775855" cy="923330"/>
          </a:xfrm>
          <a:prstGeom prst="rect">
            <a:avLst/>
          </a:prstGeom>
          <a:noFill/>
          <a:ln w="28575">
            <a:noFill/>
          </a:ln>
        </p:spPr>
        <p:txBody>
          <a:bodyPr wrap="square">
            <a:spAutoFit/>
          </a:bodyPr>
          <a:lstStyle/>
          <a:p>
            <a:pPr algn="ctr"/>
            <a:r>
              <a:rPr lang="en-US" sz="5400" b="1" dirty="0" smtClean="0">
                <a:ln>
                  <a:solidFill>
                    <a:srgbClr val="C00000"/>
                  </a:solidFill>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a:t>
            </a:r>
            <a:endParaRPr lang="en-US" sz="5400" b="1" dirty="0">
              <a:ln>
                <a:solidFill>
                  <a:srgbClr val="C00000"/>
                </a:solidFill>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1" name="Hộp Văn bản 10">
            <a:extLst>
              <a:ext uri="{FF2B5EF4-FFF2-40B4-BE49-F238E27FC236}">
                <a16:creationId xmlns:a16="http://schemas.microsoft.com/office/drawing/2014/main" xmlns="" id="{23A2E0F7-073C-4D25-9C6A-AF90E853FEA2}"/>
              </a:ext>
            </a:extLst>
          </p:cNvPr>
          <p:cNvSpPr txBox="1"/>
          <p:nvPr/>
        </p:nvSpPr>
        <p:spPr>
          <a:xfrm>
            <a:off x="4922751" y="5747485"/>
            <a:ext cx="775855" cy="923330"/>
          </a:xfrm>
          <a:prstGeom prst="rect">
            <a:avLst/>
          </a:prstGeom>
          <a:noFill/>
          <a:ln w="28575">
            <a:noFill/>
          </a:ln>
        </p:spPr>
        <p:txBody>
          <a:bodyPr wrap="square">
            <a:spAutoFit/>
          </a:bodyPr>
          <a:lstStyle/>
          <a:p>
            <a:pPr algn="ctr"/>
            <a:r>
              <a:rPr lang="en-US" sz="5400" b="1" dirty="0" smtClean="0">
                <a:ln>
                  <a:solidFill>
                    <a:srgbClr val="C00000"/>
                  </a:solidFill>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a:t>
            </a:r>
            <a:endParaRPr lang="en-US" sz="5400" b="1" dirty="0">
              <a:ln>
                <a:solidFill>
                  <a:srgbClr val="C00000"/>
                </a:solidFill>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3" name="Hộp Văn bản 12">
            <a:extLst>
              <a:ext uri="{FF2B5EF4-FFF2-40B4-BE49-F238E27FC236}">
                <a16:creationId xmlns:a16="http://schemas.microsoft.com/office/drawing/2014/main" xmlns="" id="{3F0CFB9B-FC85-436D-A113-866EDFAC7543}"/>
              </a:ext>
            </a:extLst>
          </p:cNvPr>
          <p:cNvSpPr txBox="1"/>
          <p:nvPr/>
        </p:nvSpPr>
        <p:spPr>
          <a:xfrm>
            <a:off x="5841510" y="5759842"/>
            <a:ext cx="775855" cy="923330"/>
          </a:xfrm>
          <a:prstGeom prst="rect">
            <a:avLst/>
          </a:prstGeom>
          <a:noFill/>
          <a:ln w="28575">
            <a:noFill/>
          </a:ln>
        </p:spPr>
        <p:txBody>
          <a:bodyPr wrap="square">
            <a:spAutoFit/>
          </a:bodyPr>
          <a:lstStyle/>
          <a:p>
            <a:pPr algn="ctr"/>
            <a:r>
              <a:rPr lang="en-US" sz="5400" b="1" dirty="0" smtClean="0">
                <a:ln>
                  <a:solidFill>
                    <a:srgbClr val="C00000"/>
                  </a:solidFill>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a:t>
            </a:r>
            <a:endParaRPr lang="en-US" sz="5400" b="1" dirty="0">
              <a:ln>
                <a:solidFill>
                  <a:srgbClr val="C00000"/>
                </a:solidFill>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5" name="Hộp Văn bản 14">
            <a:extLst>
              <a:ext uri="{FF2B5EF4-FFF2-40B4-BE49-F238E27FC236}">
                <a16:creationId xmlns:a16="http://schemas.microsoft.com/office/drawing/2014/main" xmlns="" id="{EA4B610E-8317-486D-8668-57CAA2F5A7FB}"/>
              </a:ext>
            </a:extLst>
          </p:cNvPr>
          <p:cNvSpPr txBox="1"/>
          <p:nvPr/>
        </p:nvSpPr>
        <p:spPr>
          <a:xfrm>
            <a:off x="6764267" y="5759841"/>
            <a:ext cx="775855" cy="923330"/>
          </a:xfrm>
          <a:prstGeom prst="rect">
            <a:avLst/>
          </a:prstGeom>
          <a:noFill/>
          <a:ln w="28575">
            <a:noFill/>
          </a:ln>
        </p:spPr>
        <p:txBody>
          <a:bodyPr wrap="square">
            <a:spAutoFit/>
          </a:bodyPr>
          <a:lstStyle/>
          <a:p>
            <a:pPr algn="ctr"/>
            <a:r>
              <a:rPr lang="en-US" sz="5400" b="1" dirty="0" smtClean="0">
                <a:ln>
                  <a:solidFill>
                    <a:srgbClr val="C00000"/>
                  </a:solidFill>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a:t>
            </a:r>
            <a:endParaRPr lang="en-US" sz="5400" b="1" dirty="0">
              <a:ln>
                <a:solidFill>
                  <a:srgbClr val="C00000"/>
                </a:solidFill>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1" name="Hộp Văn bản 20">
            <a:extLst>
              <a:ext uri="{FF2B5EF4-FFF2-40B4-BE49-F238E27FC236}">
                <a16:creationId xmlns:a16="http://schemas.microsoft.com/office/drawing/2014/main" xmlns="" id="{17CB2B5B-BA2C-4F5F-A67D-0E85D45CC135}"/>
              </a:ext>
            </a:extLst>
          </p:cNvPr>
          <p:cNvSpPr txBox="1"/>
          <p:nvPr/>
        </p:nvSpPr>
        <p:spPr>
          <a:xfrm>
            <a:off x="7692797" y="5747484"/>
            <a:ext cx="775855" cy="923330"/>
          </a:xfrm>
          <a:prstGeom prst="rect">
            <a:avLst/>
          </a:prstGeom>
          <a:noFill/>
          <a:ln w="28575">
            <a:noFill/>
          </a:ln>
        </p:spPr>
        <p:txBody>
          <a:bodyPr wrap="square">
            <a:spAutoFit/>
          </a:bodyPr>
          <a:lstStyle/>
          <a:p>
            <a:pPr algn="ctr"/>
            <a:r>
              <a:rPr lang="en-US" sz="5400" b="1" dirty="0" smtClean="0">
                <a:ln>
                  <a:solidFill>
                    <a:srgbClr val="C00000"/>
                  </a:solidFill>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a:t>
            </a:r>
            <a:endParaRPr lang="en-US" sz="5400" b="1" dirty="0">
              <a:ln>
                <a:solidFill>
                  <a:srgbClr val="C00000"/>
                </a:solidFill>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3" name="Hộp Văn bản 22">
            <a:extLst>
              <a:ext uri="{FF2B5EF4-FFF2-40B4-BE49-F238E27FC236}">
                <a16:creationId xmlns:a16="http://schemas.microsoft.com/office/drawing/2014/main" xmlns="" id="{B0EAEE6A-CAAE-43AF-A822-FAC2C77B9EFC}"/>
              </a:ext>
            </a:extLst>
          </p:cNvPr>
          <p:cNvSpPr txBox="1"/>
          <p:nvPr/>
        </p:nvSpPr>
        <p:spPr>
          <a:xfrm>
            <a:off x="8593777" y="5776931"/>
            <a:ext cx="775855" cy="923330"/>
          </a:xfrm>
          <a:prstGeom prst="rect">
            <a:avLst/>
          </a:prstGeom>
          <a:noFill/>
          <a:ln w="28575">
            <a:noFill/>
          </a:ln>
        </p:spPr>
        <p:txBody>
          <a:bodyPr wrap="square">
            <a:spAutoFit/>
          </a:bodyPr>
          <a:lstStyle/>
          <a:p>
            <a:pPr algn="ctr"/>
            <a:r>
              <a:rPr lang="en-US" sz="5400" b="1" dirty="0" smtClean="0">
                <a:ln>
                  <a:solidFill>
                    <a:srgbClr val="C00000"/>
                  </a:solidFill>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a:t>
            </a:r>
            <a:endParaRPr lang="en-US" sz="5400" b="1" dirty="0">
              <a:ln>
                <a:solidFill>
                  <a:srgbClr val="C00000"/>
                </a:solidFill>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48" name="Picture 2" descr="Máy In Canon LBP2900, Máy In, Canon - THIẾT BỊ MÁY VĂN PHÒ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5776" y="2329090"/>
            <a:ext cx="2057831" cy="1545660"/>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 descr="Sử dụng tơ nhện làm máy trợ thính nhạy hơ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71051" y="2484786"/>
            <a:ext cx="3378412" cy="1902193"/>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6" descr="Các nét chữ cơ bản trong việc luyện chữ đẹ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917941">
            <a:off x="7291652" y="1959159"/>
            <a:ext cx="4055483" cy="255075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3" name="Title 1">
            <a:extLst>
              <a:ext uri="{FF2B5EF4-FFF2-40B4-BE49-F238E27FC236}">
                <a16:creationId xmlns:a16="http://schemas.microsoft.com/office/drawing/2014/main" xmlns="" id="{B3361B91-2A64-4A04-BCA7-E863C8FD200C}"/>
              </a:ext>
            </a:extLst>
          </p:cNvPr>
          <p:cNvSpPr txBox="1">
            <a:spLocks/>
          </p:cNvSpPr>
          <p:nvPr/>
        </p:nvSpPr>
        <p:spPr>
          <a:xfrm>
            <a:off x="1358425" y="93511"/>
            <a:ext cx="10112416" cy="518549"/>
          </a:xfrm>
          <a:prstGeom prst="rect">
            <a:avLst/>
          </a:prstGeom>
        </p:spPr>
        <p:txBody>
          <a:bodyPr vert="horz" lIns="91440" tIns="45720" rIns="91440" bIns="45720" rtlCol="0" anchor="b">
            <a:normAutofit fontScale="6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r>
              <a:rPr lang="en-US" dirty="0" err="1" smtClean="0"/>
              <a:t>Chỉ</a:t>
            </a:r>
            <a:r>
              <a:rPr lang="en-US" dirty="0" smtClean="0"/>
              <a:t> </a:t>
            </a:r>
            <a:r>
              <a:rPr lang="en-US" dirty="0" err="1" smtClean="0"/>
              <a:t>cần</a:t>
            </a:r>
            <a:r>
              <a:rPr lang="en-US" dirty="0" smtClean="0"/>
              <a:t> </a:t>
            </a:r>
            <a:r>
              <a:rPr lang="en-US" dirty="0" err="1" smtClean="0"/>
              <a:t>ngồi</a:t>
            </a:r>
            <a:r>
              <a:rPr lang="en-US" dirty="0" smtClean="0"/>
              <a:t> 1 </a:t>
            </a:r>
            <a:r>
              <a:rPr lang="en-US" dirty="0" err="1" smtClean="0"/>
              <a:t>chỗ</a:t>
            </a:r>
            <a:r>
              <a:rPr lang="en-US" dirty="0" smtClean="0"/>
              <a:t> </a:t>
            </a:r>
            <a:r>
              <a:rPr lang="en-US" dirty="0" err="1" smtClean="0"/>
              <a:t>mà</a:t>
            </a:r>
            <a:r>
              <a:rPr lang="en-US" dirty="0" smtClean="0"/>
              <a:t> </a:t>
            </a:r>
            <a:r>
              <a:rPr lang="en-US" dirty="0" err="1" smtClean="0"/>
              <a:t>vẫn</a:t>
            </a:r>
            <a:r>
              <a:rPr lang="en-US" dirty="0" smtClean="0"/>
              <a:t> </a:t>
            </a:r>
            <a:r>
              <a:rPr lang="en-US" dirty="0" err="1" smtClean="0"/>
              <a:t>xem</a:t>
            </a:r>
            <a:r>
              <a:rPr lang="en-US" dirty="0" smtClean="0"/>
              <a:t> </a:t>
            </a:r>
            <a:r>
              <a:rPr lang="en-US" dirty="0" err="1" smtClean="0"/>
              <a:t>được</a:t>
            </a:r>
            <a:r>
              <a:rPr lang="en-US" dirty="0" smtClean="0"/>
              <a:t> </a:t>
            </a:r>
            <a:r>
              <a:rPr lang="en-US" dirty="0" err="1" smtClean="0"/>
              <a:t>cả</a:t>
            </a:r>
            <a:r>
              <a:rPr lang="en-US" dirty="0" smtClean="0"/>
              <a:t> </a:t>
            </a:r>
            <a:r>
              <a:rPr lang="en-US" dirty="0" err="1" smtClean="0"/>
              <a:t>thế</a:t>
            </a:r>
            <a:r>
              <a:rPr lang="en-US" dirty="0" smtClean="0"/>
              <a:t> </a:t>
            </a:r>
            <a:r>
              <a:rPr lang="en-US" dirty="0" err="1" smtClean="0"/>
              <a:t>giới</a:t>
            </a:r>
            <a:r>
              <a:rPr lang="en-US" dirty="0" smtClean="0"/>
              <a:t> </a:t>
            </a:r>
            <a:endParaRPr lang="vi-VN" dirty="0">
              <a:solidFill>
                <a:srgbClr val="FF0000"/>
              </a:solidFill>
            </a:endParaRPr>
          </a:p>
        </p:txBody>
      </p:sp>
    </p:spTree>
    <p:extLst>
      <p:ext uri="{BB962C8B-B14F-4D97-AF65-F5344CB8AC3E}">
        <p14:creationId xmlns:p14="http://schemas.microsoft.com/office/powerpoint/2010/main" val="325556302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animEffect transition="in" filter="fade">
                                      <p:cBhvr>
                                        <p:cTn id="24" dur="500"/>
                                        <p:tgtEl>
                                          <p:spTgt spid="11"/>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p:cTn id="27" dur="500" fill="hold"/>
                                        <p:tgtEl>
                                          <p:spTgt spid="13"/>
                                        </p:tgtEl>
                                        <p:attrNameLst>
                                          <p:attrName>ppt_w</p:attrName>
                                        </p:attrNameLst>
                                      </p:cBhvr>
                                      <p:tavLst>
                                        <p:tav tm="0">
                                          <p:val>
                                            <p:fltVal val="0"/>
                                          </p:val>
                                        </p:tav>
                                        <p:tav tm="100000">
                                          <p:val>
                                            <p:strVal val="#ppt_w"/>
                                          </p:val>
                                        </p:tav>
                                      </p:tavLst>
                                    </p:anim>
                                    <p:anim calcmode="lin" valueType="num">
                                      <p:cBhvr>
                                        <p:cTn id="28" dur="500" fill="hold"/>
                                        <p:tgtEl>
                                          <p:spTgt spid="13"/>
                                        </p:tgtEl>
                                        <p:attrNameLst>
                                          <p:attrName>ppt_h</p:attrName>
                                        </p:attrNameLst>
                                      </p:cBhvr>
                                      <p:tavLst>
                                        <p:tav tm="0">
                                          <p:val>
                                            <p:fltVal val="0"/>
                                          </p:val>
                                        </p:tav>
                                        <p:tav tm="100000">
                                          <p:val>
                                            <p:strVal val="#ppt_h"/>
                                          </p:val>
                                        </p:tav>
                                      </p:tavLst>
                                    </p:anim>
                                    <p:animEffect transition="in" filter="fade">
                                      <p:cBhvr>
                                        <p:cTn id="29" dur="500"/>
                                        <p:tgtEl>
                                          <p:spTgt spid="13"/>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p:cTn id="32" dur="500" fill="hold"/>
                                        <p:tgtEl>
                                          <p:spTgt spid="15"/>
                                        </p:tgtEl>
                                        <p:attrNameLst>
                                          <p:attrName>ppt_w</p:attrName>
                                        </p:attrNameLst>
                                      </p:cBhvr>
                                      <p:tavLst>
                                        <p:tav tm="0">
                                          <p:val>
                                            <p:fltVal val="0"/>
                                          </p:val>
                                        </p:tav>
                                        <p:tav tm="100000">
                                          <p:val>
                                            <p:strVal val="#ppt_w"/>
                                          </p:val>
                                        </p:tav>
                                      </p:tavLst>
                                    </p:anim>
                                    <p:anim calcmode="lin" valueType="num">
                                      <p:cBhvr>
                                        <p:cTn id="33" dur="500" fill="hold"/>
                                        <p:tgtEl>
                                          <p:spTgt spid="15"/>
                                        </p:tgtEl>
                                        <p:attrNameLst>
                                          <p:attrName>ppt_h</p:attrName>
                                        </p:attrNameLst>
                                      </p:cBhvr>
                                      <p:tavLst>
                                        <p:tav tm="0">
                                          <p:val>
                                            <p:fltVal val="0"/>
                                          </p:val>
                                        </p:tav>
                                        <p:tav tm="100000">
                                          <p:val>
                                            <p:strVal val="#ppt_h"/>
                                          </p:val>
                                        </p:tav>
                                      </p:tavLst>
                                    </p:anim>
                                    <p:animEffect transition="in" filter="fade">
                                      <p:cBhvr>
                                        <p:cTn id="34" dur="500"/>
                                        <p:tgtEl>
                                          <p:spTgt spid="15"/>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p:cTn id="37" dur="500" fill="hold"/>
                                        <p:tgtEl>
                                          <p:spTgt spid="21"/>
                                        </p:tgtEl>
                                        <p:attrNameLst>
                                          <p:attrName>ppt_w</p:attrName>
                                        </p:attrNameLst>
                                      </p:cBhvr>
                                      <p:tavLst>
                                        <p:tav tm="0">
                                          <p:val>
                                            <p:fltVal val="0"/>
                                          </p:val>
                                        </p:tav>
                                        <p:tav tm="100000">
                                          <p:val>
                                            <p:strVal val="#ppt_w"/>
                                          </p:val>
                                        </p:tav>
                                      </p:tavLst>
                                    </p:anim>
                                    <p:anim calcmode="lin" valueType="num">
                                      <p:cBhvr>
                                        <p:cTn id="38" dur="500" fill="hold"/>
                                        <p:tgtEl>
                                          <p:spTgt spid="21"/>
                                        </p:tgtEl>
                                        <p:attrNameLst>
                                          <p:attrName>ppt_h</p:attrName>
                                        </p:attrNameLst>
                                      </p:cBhvr>
                                      <p:tavLst>
                                        <p:tav tm="0">
                                          <p:val>
                                            <p:fltVal val="0"/>
                                          </p:val>
                                        </p:tav>
                                        <p:tav tm="100000">
                                          <p:val>
                                            <p:strVal val="#ppt_h"/>
                                          </p:val>
                                        </p:tav>
                                      </p:tavLst>
                                    </p:anim>
                                    <p:animEffect transition="in" filter="fade">
                                      <p:cBhvr>
                                        <p:cTn id="39" dur="500"/>
                                        <p:tgtEl>
                                          <p:spTgt spid="21"/>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23"/>
                                        </p:tgtEl>
                                        <p:attrNameLst>
                                          <p:attrName>style.visibility</p:attrName>
                                        </p:attrNameLst>
                                      </p:cBhvr>
                                      <p:to>
                                        <p:strVal val="visible"/>
                                      </p:to>
                                    </p:set>
                                    <p:anim calcmode="lin" valueType="num">
                                      <p:cBhvr>
                                        <p:cTn id="42" dur="500" fill="hold"/>
                                        <p:tgtEl>
                                          <p:spTgt spid="23"/>
                                        </p:tgtEl>
                                        <p:attrNameLst>
                                          <p:attrName>ppt_w</p:attrName>
                                        </p:attrNameLst>
                                      </p:cBhvr>
                                      <p:tavLst>
                                        <p:tav tm="0">
                                          <p:val>
                                            <p:fltVal val="0"/>
                                          </p:val>
                                        </p:tav>
                                        <p:tav tm="100000">
                                          <p:val>
                                            <p:strVal val="#ppt_w"/>
                                          </p:val>
                                        </p:tav>
                                      </p:tavLst>
                                    </p:anim>
                                    <p:anim calcmode="lin" valueType="num">
                                      <p:cBhvr>
                                        <p:cTn id="43" dur="500" fill="hold"/>
                                        <p:tgtEl>
                                          <p:spTgt spid="23"/>
                                        </p:tgtEl>
                                        <p:attrNameLst>
                                          <p:attrName>ppt_h</p:attrName>
                                        </p:attrNameLst>
                                      </p:cBhvr>
                                      <p:tavLst>
                                        <p:tav tm="0">
                                          <p:val>
                                            <p:fltVal val="0"/>
                                          </p:val>
                                        </p:tav>
                                        <p:tav tm="100000">
                                          <p:val>
                                            <p:strVal val="#ppt_h"/>
                                          </p:val>
                                        </p:tav>
                                      </p:tavLst>
                                    </p:anim>
                                    <p:animEffect transition="in" filter="fade">
                                      <p:cBhvr>
                                        <p:cTn id="4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4" grpId="0"/>
      <p:bldP spid="6" grpId="0"/>
      <p:bldP spid="11" grpId="0"/>
      <p:bldP spid="13" grpId="0"/>
      <p:bldP spid="15" grpId="0"/>
      <p:bldP spid="21" grpId="0"/>
      <p:bldP spid="2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726" y="-106541"/>
            <a:ext cx="12192001"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2097088" y="2946400"/>
            <a:ext cx="7610475" cy="1446550"/>
          </a:xfrm>
          <a:prstGeom prst="rect">
            <a:avLst/>
          </a:prstGeom>
          <a:noFill/>
        </p:spPr>
        <p:txBody>
          <a:bodyPr>
            <a:spAutoFit/>
          </a:bodyPr>
          <a:lstStyle/>
          <a:p>
            <a:pPr algn="ctr">
              <a:defRPr/>
            </a:pPr>
            <a:r>
              <a:rPr lang="en-US" sz="4400" b="1"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GIAO THÔNG VẬN TẢI VÀ</a:t>
            </a:r>
          </a:p>
          <a:p>
            <a:pPr algn="ctr">
              <a:defRPr/>
            </a:pPr>
            <a:r>
              <a:rPr lang="en-US" sz="4400" b="1"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a:t>
            </a:r>
            <a:r>
              <a:rPr lang="vi-VN" sz="4400" b="1"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Ư</a:t>
            </a:r>
            <a:r>
              <a:rPr lang="en-US" sz="4400" b="1"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U CHÍNH VIỄN THÔNG</a:t>
            </a:r>
          </a:p>
        </p:txBody>
      </p:sp>
      <p:sp>
        <p:nvSpPr>
          <p:cNvPr id="8" name="Rectangle 4"/>
          <p:cNvSpPr>
            <a:spLocks noChangeArrowheads="1"/>
          </p:cNvSpPr>
          <p:nvPr/>
        </p:nvSpPr>
        <p:spPr bwMode="auto">
          <a:xfrm>
            <a:off x="4454525" y="1982788"/>
            <a:ext cx="2752725" cy="533400"/>
          </a:xfrm>
          <a:prstGeom prst="rect">
            <a:avLst/>
          </a:prstGeom>
          <a:noFill/>
          <a:ln>
            <a:noFill/>
          </a:ln>
          <a:effectLst/>
          <a:extLst>
            <a:ext uri="{909E8E84-426E-40DD-AFC4-6F175D3DCCD1}">
              <a14:hiddenFill xmlns:a14="http://schemas.microsoft.com/office/drawing/2010/main">
                <a:solidFill>
                  <a:srgbClr val="339966"/>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sz="4000" b="1" dirty="0">
                <a:solidFill>
                  <a:srgbClr val="800000"/>
                </a:solidFill>
                <a:latin typeface="Times New Roman" panose="02020603050405020304" pitchFamily="18" charset="0"/>
                <a:cs typeface="Times New Roman" panose="02020603050405020304" pitchFamily="18" charset="0"/>
              </a:rPr>
              <a:t> </a:t>
            </a:r>
            <a:r>
              <a:rPr lang="en-US" sz="4000" b="1" u="sng" dirty="0" smtClean="0">
                <a:solidFill>
                  <a:srgbClr val="800000"/>
                </a:solidFill>
                <a:latin typeface="Times New Roman" panose="02020603050405020304" pitchFamily="18" charset="0"/>
                <a:cs typeface="Times New Roman" panose="02020603050405020304" pitchFamily="18" charset="0"/>
              </a:rPr>
              <a:t> TIẾT 14-BÀI </a:t>
            </a:r>
            <a:r>
              <a:rPr lang="en-US" sz="4000" b="1" u="sng" dirty="0">
                <a:solidFill>
                  <a:srgbClr val="800000"/>
                </a:solidFill>
                <a:latin typeface="Times New Roman" panose="02020603050405020304" pitchFamily="18" charset="0"/>
                <a:cs typeface="Times New Roman" panose="02020603050405020304" pitchFamily="18" charset="0"/>
              </a:rPr>
              <a:t>14 </a:t>
            </a:r>
          </a:p>
        </p:txBody>
      </p:sp>
      <p:sp>
        <p:nvSpPr>
          <p:cNvPr id="10" name="Rectangle 6"/>
          <p:cNvSpPr>
            <a:spLocks noChangeArrowheads="1"/>
          </p:cNvSpPr>
          <p:nvPr/>
        </p:nvSpPr>
        <p:spPr bwMode="auto">
          <a:xfrm>
            <a:off x="5767388" y="5078413"/>
            <a:ext cx="44958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endParaRPr lang="en-US" sz="2400" b="1" i="1" dirty="0">
              <a:solidFill>
                <a:srgbClr val="990033"/>
              </a:solidFill>
              <a:latin typeface="Times New Roman" panose="02020603050405020304" pitchFamily="18" charset="0"/>
              <a:cs typeface="Times New Roman" panose="02020603050405020304" pitchFamily="18" charset="0"/>
            </a:endParaRPr>
          </a:p>
        </p:txBody>
      </p:sp>
      <p:sp>
        <p:nvSpPr>
          <p:cNvPr id="11" name="Rectangle 7"/>
          <p:cNvSpPr>
            <a:spLocks noChangeArrowheads="1"/>
          </p:cNvSpPr>
          <p:nvPr/>
        </p:nvSpPr>
        <p:spPr bwMode="auto">
          <a:xfrm>
            <a:off x="5794375" y="5729288"/>
            <a:ext cx="4038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endParaRPr lang="en-US" sz="2400" b="1" i="1" dirty="0">
              <a:solidFill>
                <a:srgbClr val="990033"/>
              </a:solidFill>
              <a:latin typeface="Times New Roman" panose="02020603050405020304" pitchFamily="18" charset="0"/>
              <a:cs typeface="Times New Roman" panose="02020603050405020304" pitchFamily="18" charset="0"/>
            </a:endParaRPr>
          </a:p>
        </p:txBody>
      </p:sp>
      <p:grpSp>
        <p:nvGrpSpPr>
          <p:cNvPr id="2" name="Group 8"/>
          <p:cNvGrpSpPr>
            <a:grpSpLocks/>
          </p:cNvGrpSpPr>
          <p:nvPr/>
        </p:nvGrpSpPr>
        <p:grpSpPr bwMode="auto">
          <a:xfrm>
            <a:off x="2362200" y="4787900"/>
            <a:ext cx="833438" cy="762000"/>
            <a:chOff x="2256" y="672"/>
            <a:chExt cx="525" cy="480"/>
          </a:xfrm>
        </p:grpSpPr>
        <p:sp>
          <p:nvSpPr>
            <p:cNvPr id="3158" name="Freeform 9"/>
            <p:cNvSpPr>
              <a:spLocks/>
            </p:cNvSpPr>
            <p:nvPr/>
          </p:nvSpPr>
          <p:spPr bwMode="gray">
            <a:xfrm>
              <a:off x="2256" y="672"/>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gradFill rotWithShape="0">
              <a:gsLst>
                <a:gs pos="0">
                  <a:srgbClr val="FFFFFF"/>
                </a:gs>
                <a:gs pos="100000">
                  <a:schemeClr val="bg1"/>
                </a:gs>
              </a:gsLst>
              <a:path path="rect">
                <a:fillToRect l="50000" t="50000" r="50000" b="50000"/>
              </a:path>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59" name="Freeform 10"/>
            <p:cNvSpPr>
              <a:spLocks/>
            </p:cNvSpPr>
            <p:nvPr/>
          </p:nvSpPr>
          <p:spPr bwMode="gray">
            <a:xfrm>
              <a:off x="2328" y="737"/>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gradFill rotWithShape="0">
              <a:gsLst>
                <a:gs pos="0">
                  <a:srgbClr val="FFFFFF"/>
                </a:gs>
                <a:gs pos="100000">
                  <a:srgbClr val="FFCC00"/>
                </a:gs>
              </a:gsLst>
              <a:path path="rect">
                <a:fillToRect l="50000" t="50000" r="50000" b="50000"/>
              </a:path>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60" name="Freeform 11"/>
            <p:cNvSpPr>
              <a:spLocks/>
            </p:cNvSpPr>
            <p:nvPr/>
          </p:nvSpPr>
          <p:spPr bwMode="gray">
            <a:xfrm>
              <a:off x="2384" y="746"/>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gradFill rotWithShape="0">
              <a:gsLst>
                <a:gs pos="0">
                  <a:srgbClr val="FFFFFF"/>
                </a:gs>
                <a:gs pos="100000">
                  <a:srgbClr val="66FF33"/>
                </a:gs>
              </a:gsLst>
              <a:path path="rect">
                <a:fillToRect l="50000" t="50000" r="50000" b="50000"/>
              </a:path>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61" name="Freeform 12"/>
            <p:cNvSpPr>
              <a:spLocks/>
            </p:cNvSpPr>
            <p:nvPr/>
          </p:nvSpPr>
          <p:spPr bwMode="gray">
            <a:xfrm>
              <a:off x="2485" y="869"/>
              <a:ext cx="68" cy="85"/>
            </a:xfrm>
            <a:custGeom>
              <a:avLst/>
              <a:gdLst>
                <a:gd name="T0" fmla="*/ 0 w 68"/>
                <a:gd name="T1" fmla="*/ 20 h 85"/>
                <a:gd name="T2" fmla="*/ 27 w 68"/>
                <a:gd name="T3" fmla="*/ 30 h 85"/>
                <a:gd name="T4" fmla="*/ 33 w 68"/>
                <a:gd name="T5" fmla="*/ 0 h 85"/>
                <a:gd name="T6" fmla="*/ 39 w 68"/>
                <a:gd name="T7" fmla="*/ 30 h 85"/>
                <a:gd name="T8" fmla="*/ 67 w 68"/>
                <a:gd name="T9" fmla="*/ 20 h 85"/>
                <a:gd name="T10" fmla="*/ 45 w 68"/>
                <a:gd name="T11" fmla="*/ 42 h 85"/>
                <a:gd name="T12" fmla="*/ 67 w 68"/>
                <a:gd name="T13" fmla="*/ 62 h 85"/>
                <a:gd name="T14" fmla="*/ 39 w 68"/>
                <a:gd name="T15" fmla="*/ 52 h 85"/>
                <a:gd name="T16" fmla="*/ 33 w 68"/>
                <a:gd name="T17" fmla="*/ 84 h 85"/>
                <a:gd name="T18" fmla="*/ 27 w 68"/>
                <a:gd name="T19" fmla="*/ 52 h 85"/>
                <a:gd name="T20" fmla="*/ 0 w 68"/>
                <a:gd name="T21" fmla="*/ 62 h 85"/>
                <a:gd name="T22" fmla="*/ 21 w 68"/>
                <a:gd name="T23" fmla="*/ 42 h 85"/>
                <a:gd name="T24" fmla="*/ 0 w 68"/>
                <a:gd name="T25" fmla="*/ 20 h 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8" h="85">
                  <a:moveTo>
                    <a:pt x="0" y="20"/>
                  </a:moveTo>
                  <a:lnTo>
                    <a:pt x="27" y="30"/>
                  </a:lnTo>
                  <a:lnTo>
                    <a:pt x="33" y="0"/>
                  </a:lnTo>
                  <a:lnTo>
                    <a:pt x="39" y="30"/>
                  </a:lnTo>
                  <a:lnTo>
                    <a:pt x="67" y="20"/>
                  </a:lnTo>
                  <a:lnTo>
                    <a:pt x="45" y="42"/>
                  </a:lnTo>
                  <a:lnTo>
                    <a:pt x="67" y="62"/>
                  </a:lnTo>
                  <a:lnTo>
                    <a:pt x="39" y="52"/>
                  </a:lnTo>
                  <a:lnTo>
                    <a:pt x="33" y="84"/>
                  </a:lnTo>
                  <a:lnTo>
                    <a:pt x="27" y="52"/>
                  </a:lnTo>
                  <a:lnTo>
                    <a:pt x="0" y="62"/>
                  </a:lnTo>
                  <a:lnTo>
                    <a:pt x="21" y="42"/>
                  </a:lnTo>
                  <a:lnTo>
                    <a:pt x="0" y="20"/>
                  </a:lnTo>
                </a:path>
              </a:pathLst>
            </a:custGeom>
            <a:gradFill rotWithShape="1">
              <a:gsLst>
                <a:gs pos="0">
                  <a:srgbClr val="FFFFFF"/>
                </a:gs>
                <a:gs pos="100000">
                  <a:srgbClr val="CC3300"/>
                </a:gs>
              </a:gsLst>
              <a:path path="rect">
                <a:fillToRect l="50000" t="50000" r="50000" b="50000"/>
              </a:path>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 name="Group 13"/>
          <p:cNvGrpSpPr>
            <a:grpSpLocks/>
          </p:cNvGrpSpPr>
          <p:nvPr/>
        </p:nvGrpSpPr>
        <p:grpSpPr bwMode="auto">
          <a:xfrm>
            <a:off x="9294813" y="3713163"/>
            <a:ext cx="835025" cy="762000"/>
            <a:chOff x="2256" y="672"/>
            <a:chExt cx="525" cy="480"/>
          </a:xfrm>
        </p:grpSpPr>
        <p:sp>
          <p:nvSpPr>
            <p:cNvPr id="3154" name="Freeform 14"/>
            <p:cNvSpPr>
              <a:spLocks/>
            </p:cNvSpPr>
            <p:nvPr/>
          </p:nvSpPr>
          <p:spPr bwMode="gray">
            <a:xfrm>
              <a:off x="2256" y="672"/>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gradFill rotWithShape="0">
              <a:gsLst>
                <a:gs pos="0">
                  <a:srgbClr val="FFFFFF"/>
                </a:gs>
                <a:gs pos="100000">
                  <a:schemeClr val="bg1"/>
                </a:gs>
              </a:gsLst>
              <a:path path="rect">
                <a:fillToRect l="50000" t="50000" r="50000" b="50000"/>
              </a:path>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55" name="Freeform 15"/>
            <p:cNvSpPr>
              <a:spLocks/>
            </p:cNvSpPr>
            <p:nvPr/>
          </p:nvSpPr>
          <p:spPr bwMode="gray">
            <a:xfrm>
              <a:off x="2328" y="737"/>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gradFill rotWithShape="0">
              <a:gsLst>
                <a:gs pos="0">
                  <a:srgbClr val="FFFFFF"/>
                </a:gs>
                <a:gs pos="100000">
                  <a:srgbClr val="FFCC00"/>
                </a:gs>
              </a:gsLst>
              <a:path path="rect">
                <a:fillToRect l="50000" t="50000" r="50000" b="50000"/>
              </a:path>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56" name="Freeform 16"/>
            <p:cNvSpPr>
              <a:spLocks/>
            </p:cNvSpPr>
            <p:nvPr/>
          </p:nvSpPr>
          <p:spPr bwMode="gray">
            <a:xfrm>
              <a:off x="2384" y="746"/>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gradFill rotWithShape="0">
              <a:gsLst>
                <a:gs pos="0">
                  <a:srgbClr val="FFFFFF"/>
                </a:gs>
                <a:gs pos="100000">
                  <a:srgbClr val="66FF33"/>
                </a:gs>
              </a:gsLst>
              <a:path path="rect">
                <a:fillToRect l="50000" t="50000" r="50000" b="50000"/>
              </a:path>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57" name="Freeform 17"/>
            <p:cNvSpPr>
              <a:spLocks/>
            </p:cNvSpPr>
            <p:nvPr/>
          </p:nvSpPr>
          <p:spPr bwMode="gray">
            <a:xfrm>
              <a:off x="2485" y="869"/>
              <a:ext cx="68" cy="85"/>
            </a:xfrm>
            <a:custGeom>
              <a:avLst/>
              <a:gdLst>
                <a:gd name="T0" fmla="*/ 0 w 68"/>
                <a:gd name="T1" fmla="*/ 20 h 85"/>
                <a:gd name="T2" fmla="*/ 27 w 68"/>
                <a:gd name="T3" fmla="*/ 30 h 85"/>
                <a:gd name="T4" fmla="*/ 33 w 68"/>
                <a:gd name="T5" fmla="*/ 0 h 85"/>
                <a:gd name="T6" fmla="*/ 39 w 68"/>
                <a:gd name="T7" fmla="*/ 30 h 85"/>
                <a:gd name="T8" fmla="*/ 67 w 68"/>
                <a:gd name="T9" fmla="*/ 20 h 85"/>
                <a:gd name="T10" fmla="*/ 45 w 68"/>
                <a:gd name="T11" fmla="*/ 42 h 85"/>
                <a:gd name="T12" fmla="*/ 67 w 68"/>
                <a:gd name="T13" fmla="*/ 62 h 85"/>
                <a:gd name="T14" fmla="*/ 39 w 68"/>
                <a:gd name="T15" fmla="*/ 52 h 85"/>
                <a:gd name="T16" fmla="*/ 33 w 68"/>
                <a:gd name="T17" fmla="*/ 84 h 85"/>
                <a:gd name="T18" fmla="*/ 27 w 68"/>
                <a:gd name="T19" fmla="*/ 52 h 85"/>
                <a:gd name="T20" fmla="*/ 0 w 68"/>
                <a:gd name="T21" fmla="*/ 62 h 85"/>
                <a:gd name="T22" fmla="*/ 21 w 68"/>
                <a:gd name="T23" fmla="*/ 42 h 85"/>
                <a:gd name="T24" fmla="*/ 0 w 68"/>
                <a:gd name="T25" fmla="*/ 20 h 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8" h="85">
                  <a:moveTo>
                    <a:pt x="0" y="20"/>
                  </a:moveTo>
                  <a:lnTo>
                    <a:pt x="27" y="30"/>
                  </a:lnTo>
                  <a:lnTo>
                    <a:pt x="33" y="0"/>
                  </a:lnTo>
                  <a:lnTo>
                    <a:pt x="39" y="30"/>
                  </a:lnTo>
                  <a:lnTo>
                    <a:pt x="67" y="20"/>
                  </a:lnTo>
                  <a:lnTo>
                    <a:pt x="45" y="42"/>
                  </a:lnTo>
                  <a:lnTo>
                    <a:pt x="67" y="62"/>
                  </a:lnTo>
                  <a:lnTo>
                    <a:pt x="39" y="52"/>
                  </a:lnTo>
                  <a:lnTo>
                    <a:pt x="33" y="84"/>
                  </a:lnTo>
                  <a:lnTo>
                    <a:pt x="27" y="52"/>
                  </a:lnTo>
                  <a:lnTo>
                    <a:pt x="0" y="62"/>
                  </a:lnTo>
                  <a:lnTo>
                    <a:pt x="21" y="42"/>
                  </a:lnTo>
                  <a:lnTo>
                    <a:pt x="0" y="20"/>
                  </a:lnTo>
                </a:path>
              </a:pathLst>
            </a:custGeom>
            <a:gradFill rotWithShape="1">
              <a:gsLst>
                <a:gs pos="0">
                  <a:srgbClr val="FFFFFF"/>
                </a:gs>
                <a:gs pos="100000">
                  <a:srgbClr val="CC3300"/>
                </a:gs>
              </a:gsLst>
              <a:path path="rect">
                <a:fillToRect l="50000" t="50000" r="50000" b="50000"/>
              </a:path>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 name="Group 18"/>
          <p:cNvGrpSpPr>
            <a:grpSpLocks/>
          </p:cNvGrpSpPr>
          <p:nvPr/>
        </p:nvGrpSpPr>
        <p:grpSpPr bwMode="auto">
          <a:xfrm>
            <a:off x="8991600" y="1447800"/>
            <a:ext cx="833438" cy="762000"/>
            <a:chOff x="2256" y="672"/>
            <a:chExt cx="525" cy="480"/>
          </a:xfrm>
        </p:grpSpPr>
        <p:sp>
          <p:nvSpPr>
            <p:cNvPr id="3150" name="Freeform 19"/>
            <p:cNvSpPr>
              <a:spLocks/>
            </p:cNvSpPr>
            <p:nvPr/>
          </p:nvSpPr>
          <p:spPr bwMode="gray">
            <a:xfrm>
              <a:off x="2256" y="672"/>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gradFill rotWithShape="0">
              <a:gsLst>
                <a:gs pos="0">
                  <a:srgbClr val="FFFFFF"/>
                </a:gs>
                <a:gs pos="100000">
                  <a:schemeClr val="bg1"/>
                </a:gs>
              </a:gsLst>
              <a:path path="rect">
                <a:fillToRect l="50000" t="50000" r="50000" b="50000"/>
              </a:path>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51" name="Freeform 20"/>
            <p:cNvSpPr>
              <a:spLocks/>
            </p:cNvSpPr>
            <p:nvPr/>
          </p:nvSpPr>
          <p:spPr bwMode="gray">
            <a:xfrm>
              <a:off x="2328" y="737"/>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gradFill rotWithShape="0">
              <a:gsLst>
                <a:gs pos="0">
                  <a:srgbClr val="FFFFFF"/>
                </a:gs>
                <a:gs pos="100000">
                  <a:srgbClr val="FFCC00"/>
                </a:gs>
              </a:gsLst>
              <a:path path="rect">
                <a:fillToRect l="50000" t="50000" r="50000" b="50000"/>
              </a:path>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52" name="Freeform 21"/>
            <p:cNvSpPr>
              <a:spLocks/>
            </p:cNvSpPr>
            <p:nvPr/>
          </p:nvSpPr>
          <p:spPr bwMode="gray">
            <a:xfrm>
              <a:off x="2384" y="746"/>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gradFill rotWithShape="0">
              <a:gsLst>
                <a:gs pos="0">
                  <a:srgbClr val="FFFFFF"/>
                </a:gs>
                <a:gs pos="100000">
                  <a:srgbClr val="66FF33"/>
                </a:gs>
              </a:gsLst>
              <a:path path="rect">
                <a:fillToRect l="50000" t="50000" r="50000" b="50000"/>
              </a:path>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53" name="Freeform 22"/>
            <p:cNvSpPr>
              <a:spLocks/>
            </p:cNvSpPr>
            <p:nvPr/>
          </p:nvSpPr>
          <p:spPr bwMode="gray">
            <a:xfrm>
              <a:off x="2485" y="869"/>
              <a:ext cx="68" cy="85"/>
            </a:xfrm>
            <a:custGeom>
              <a:avLst/>
              <a:gdLst>
                <a:gd name="T0" fmla="*/ 0 w 68"/>
                <a:gd name="T1" fmla="*/ 20 h 85"/>
                <a:gd name="T2" fmla="*/ 27 w 68"/>
                <a:gd name="T3" fmla="*/ 30 h 85"/>
                <a:gd name="T4" fmla="*/ 33 w 68"/>
                <a:gd name="T5" fmla="*/ 0 h 85"/>
                <a:gd name="T6" fmla="*/ 39 w 68"/>
                <a:gd name="T7" fmla="*/ 30 h 85"/>
                <a:gd name="T8" fmla="*/ 67 w 68"/>
                <a:gd name="T9" fmla="*/ 20 h 85"/>
                <a:gd name="T10" fmla="*/ 45 w 68"/>
                <a:gd name="T11" fmla="*/ 42 h 85"/>
                <a:gd name="T12" fmla="*/ 67 w 68"/>
                <a:gd name="T13" fmla="*/ 62 h 85"/>
                <a:gd name="T14" fmla="*/ 39 w 68"/>
                <a:gd name="T15" fmla="*/ 52 h 85"/>
                <a:gd name="T16" fmla="*/ 33 w 68"/>
                <a:gd name="T17" fmla="*/ 84 h 85"/>
                <a:gd name="T18" fmla="*/ 27 w 68"/>
                <a:gd name="T19" fmla="*/ 52 h 85"/>
                <a:gd name="T20" fmla="*/ 0 w 68"/>
                <a:gd name="T21" fmla="*/ 62 h 85"/>
                <a:gd name="T22" fmla="*/ 21 w 68"/>
                <a:gd name="T23" fmla="*/ 42 h 85"/>
                <a:gd name="T24" fmla="*/ 0 w 68"/>
                <a:gd name="T25" fmla="*/ 20 h 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8" h="85">
                  <a:moveTo>
                    <a:pt x="0" y="20"/>
                  </a:moveTo>
                  <a:lnTo>
                    <a:pt x="27" y="30"/>
                  </a:lnTo>
                  <a:lnTo>
                    <a:pt x="33" y="0"/>
                  </a:lnTo>
                  <a:lnTo>
                    <a:pt x="39" y="30"/>
                  </a:lnTo>
                  <a:lnTo>
                    <a:pt x="67" y="20"/>
                  </a:lnTo>
                  <a:lnTo>
                    <a:pt x="45" y="42"/>
                  </a:lnTo>
                  <a:lnTo>
                    <a:pt x="67" y="62"/>
                  </a:lnTo>
                  <a:lnTo>
                    <a:pt x="39" y="52"/>
                  </a:lnTo>
                  <a:lnTo>
                    <a:pt x="33" y="84"/>
                  </a:lnTo>
                  <a:lnTo>
                    <a:pt x="27" y="52"/>
                  </a:lnTo>
                  <a:lnTo>
                    <a:pt x="0" y="62"/>
                  </a:lnTo>
                  <a:lnTo>
                    <a:pt x="21" y="42"/>
                  </a:lnTo>
                  <a:lnTo>
                    <a:pt x="0" y="20"/>
                  </a:lnTo>
                </a:path>
              </a:pathLst>
            </a:custGeom>
            <a:gradFill rotWithShape="1">
              <a:gsLst>
                <a:gs pos="0">
                  <a:srgbClr val="FFFFFF"/>
                </a:gs>
                <a:gs pos="100000">
                  <a:srgbClr val="CC3300"/>
                </a:gs>
              </a:gsLst>
              <a:path path="rect">
                <a:fillToRect l="50000" t="50000" r="50000" b="50000"/>
              </a:path>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5" name="Group 23"/>
          <p:cNvGrpSpPr>
            <a:grpSpLocks/>
          </p:cNvGrpSpPr>
          <p:nvPr/>
        </p:nvGrpSpPr>
        <p:grpSpPr bwMode="auto">
          <a:xfrm>
            <a:off x="1524000" y="2273300"/>
            <a:ext cx="833438" cy="762000"/>
            <a:chOff x="2256" y="672"/>
            <a:chExt cx="525" cy="480"/>
          </a:xfrm>
        </p:grpSpPr>
        <p:sp>
          <p:nvSpPr>
            <p:cNvPr id="3146" name="Freeform 24"/>
            <p:cNvSpPr>
              <a:spLocks/>
            </p:cNvSpPr>
            <p:nvPr/>
          </p:nvSpPr>
          <p:spPr bwMode="gray">
            <a:xfrm>
              <a:off x="2256" y="672"/>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gradFill rotWithShape="0">
              <a:gsLst>
                <a:gs pos="0">
                  <a:srgbClr val="FFFFFF"/>
                </a:gs>
                <a:gs pos="100000">
                  <a:schemeClr val="bg1"/>
                </a:gs>
              </a:gsLst>
              <a:path path="rect">
                <a:fillToRect l="50000" t="50000" r="50000" b="50000"/>
              </a:path>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47" name="Freeform 25"/>
            <p:cNvSpPr>
              <a:spLocks/>
            </p:cNvSpPr>
            <p:nvPr/>
          </p:nvSpPr>
          <p:spPr bwMode="gray">
            <a:xfrm>
              <a:off x="2328" y="737"/>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gradFill rotWithShape="0">
              <a:gsLst>
                <a:gs pos="0">
                  <a:srgbClr val="FFFFFF"/>
                </a:gs>
                <a:gs pos="100000">
                  <a:srgbClr val="FFCC00"/>
                </a:gs>
              </a:gsLst>
              <a:path path="rect">
                <a:fillToRect l="50000" t="50000" r="50000" b="50000"/>
              </a:path>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48" name="Freeform 26"/>
            <p:cNvSpPr>
              <a:spLocks/>
            </p:cNvSpPr>
            <p:nvPr/>
          </p:nvSpPr>
          <p:spPr bwMode="gray">
            <a:xfrm>
              <a:off x="2384" y="746"/>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gradFill rotWithShape="0">
              <a:gsLst>
                <a:gs pos="0">
                  <a:srgbClr val="FFFFFF"/>
                </a:gs>
                <a:gs pos="100000">
                  <a:srgbClr val="66FF33"/>
                </a:gs>
              </a:gsLst>
              <a:path path="rect">
                <a:fillToRect l="50000" t="50000" r="50000" b="50000"/>
              </a:path>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49" name="Freeform 27"/>
            <p:cNvSpPr>
              <a:spLocks/>
            </p:cNvSpPr>
            <p:nvPr/>
          </p:nvSpPr>
          <p:spPr bwMode="gray">
            <a:xfrm>
              <a:off x="2485" y="869"/>
              <a:ext cx="68" cy="85"/>
            </a:xfrm>
            <a:custGeom>
              <a:avLst/>
              <a:gdLst>
                <a:gd name="T0" fmla="*/ 0 w 68"/>
                <a:gd name="T1" fmla="*/ 20 h 85"/>
                <a:gd name="T2" fmla="*/ 27 w 68"/>
                <a:gd name="T3" fmla="*/ 30 h 85"/>
                <a:gd name="T4" fmla="*/ 33 w 68"/>
                <a:gd name="T5" fmla="*/ 0 h 85"/>
                <a:gd name="T6" fmla="*/ 39 w 68"/>
                <a:gd name="T7" fmla="*/ 30 h 85"/>
                <a:gd name="T8" fmla="*/ 67 w 68"/>
                <a:gd name="T9" fmla="*/ 20 h 85"/>
                <a:gd name="T10" fmla="*/ 45 w 68"/>
                <a:gd name="T11" fmla="*/ 42 h 85"/>
                <a:gd name="T12" fmla="*/ 67 w 68"/>
                <a:gd name="T13" fmla="*/ 62 h 85"/>
                <a:gd name="T14" fmla="*/ 39 w 68"/>
                <a:gd name="T15" fmla="*/ 52 h 85"/>
                <a:gd name="T16" fmla="*/ 33 w 68"/>
                <a:gd name="T17" fmla="*/ 84 h 85"/>
                <a:gd name="T18" fmla="*/ 27 w 68"/>
                <a:gd name="T19" fmla="*/ 52 h 85"/>
                <a:gd name="T20" fmla="*/ 0 w 68"/>
                <a:gd name="T21" fmla="*/ 62 h 85"/>
                <a:gd name="T22" fmla="*/ 21 w 68"/>
                <a:gd name="T23" fmla="*/ 42 h 85"/>
                <a:gd name="T24" fmla="*/ 0 w 68"/>
                <a:gd name="T25" fmla="*/ 20 h 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8" h="85">
                  <a:moveTo>
                    <a:pt x="0" y="20"/>
                  </a:moveTo>
                  <a:lnTo>
                    <a:pt x="27" y="30"/>
                  </a:lnTo>
                  <a:lnTo>
                    <a:pt x="33" y="0"/>
                  </a:lnTo>
                  <a:lnTo>
                    <a:pt x="39" y="30"/>
                  </a:lnTo>
                  <a:lnTo>
                    <a:pt x="67" y="20"/>
                  </a:lnTo>
                  <a:lnTo>
                    <a:pt x="45" y="42"/>
                  </a:lnTo>
                  <a:lnTo>
                    <a:pt x="67" y="62"/>
                  </a:lnTo>
                  <a:lnTo>
                    <a:pt x="39" y="52"/>
                  </a:lnTo>
                  <a:lnTo>
                    <a:pt x="33" y="84"/>
                  </a:lnTo>
                  <a:lnTo>
                    <a:pt x="27" y="52"/>
                  </a:lnTo>
                  <a:lnTo>
                    <a:pt x="0" y="62"/>
                  </a:lnTo>
                  <a:lnTo>
                    <a:pt x="21" y="42"/>
                  </a:lnTo>
                  <a:lnTo>
                    <a:pt x="0" y="20"/>
                  </a:lnTo>
                </a:path>
              </a:pathLst>
            </a:custGeom>
            <a:gradFill rotWithShape="1">
              <a:gsLst>
                <a:gs pos="0">
                  <a:srgbClr val="FFFFFF"/>
                </a:gs>
                <a:gs pos="100000">
                  <a:srgbClr val="CC3300"/>
                </a:gs>
              </a:gsLst>
              <a:path path="rect">
                <a:fillToRect l="50000" t="50000" r="50000" b="50000"/>
              </a:path>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9" name="Group 28"/>
          <p:cNvGrpSpPr>
            <a:grpSpLocks/>
          </p:cNvGrpSpPr>
          <p:nvPr/>
        </p:nvGrpSpPr>
        <p:grpSpPr bwMode="auto">
          <a:xfrm>
            <a:off x="5181600" y="4406900"/>
            <a:ext cx="833438" cy="762000"/>
            <a:chOff x="2256" y="672"/>
            <a:chExt cx="525" cy="480"/>
          </a:xfrm>
        </p:grpSpPr>
        <p:sp>
          <p:nvSpPr>
            <p:cNvPr id="3142" name="Freeform 29"/>
            <p:cNvSpPr>
              <a:spLocks/>
            </p:cNvSpPr>
            <p:nvPr/>
          </p:nvSpPr>
          <p:spPr bwMode="gray">
            <a:xfrm>
              <a:off x="2256" y="672"/>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gradFill rotWithShape="0">
              <a:gsLst>
                <a:gs pos="0">
                  <a:srgbClr val="FFFFFF"/>
                </a:gs>
                <a:gs pos="100000">
                  <a:schemeClr val="bg1"/>
                </a:gs>
              </a:gsLst>
              <a:path path="rect">
                <a:fillToRect l="50000" t="50000" r="50000" b="50000"/>
              </a:path>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43" name="Freeform 30"/>
            <p:cNvSpPr>
              <a:spLocks/>
            </p:cNvSpPr>
            <p:nvPr/>
          </p:nvSpPr>
          <p:spPr bwMode="gray">
            <a:xfrm>
              <a:off x="2328" y="737"/>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gradFill rotWithShape="0">
              <a:gsLst>
                <a:gs pos="0">
                  <a:srgbClr val="FFFFFF"/>
                </a:gs>
                <a:gs pos="100000">
                  <a:srgbClr val="FFCC00"/>
                </a:gs>
              </a:gsLst>
              <a:path path="rect">
                <a:fillToRect l="50000" t="50000" r="50000" b="50000"/>
              </a:path>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44" name="Freeform 31"/>
            <p:cNvSpPr>
              <a:spLocks/>
            </p:cNvSpPr>
            <p:nvPr/>
          </p:nvSpPr>
          <p:spPr bwMode="gray">
            <a:xfrm>
              <a:off x="2384" y="746"/>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gradFill rotWithShape="0">
              <a:gsLst>
                <a:gs pos="0">
                  <a:srgbClr val="FFFFFF"/>
                </a:gs>
                <a:gs pos="100000">
                  <a:srgbClr val="66FF33"/>
                </a:gs>
              </a:gsLst>
              <a:path path="rect">
                <a:fillToRect l="50000" t="50000" r="50000" b="50000"/>
              </a:path>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45" name="Freeform 32"/>
            <p:cNvSpPr>
              <a:spLocks/>
            </p:cNvSpPr>
            <p:nvPr/>
          </p:nvSpPr>
          <p:spPr bwMode="gray">
            <a:xfrm>
              <a:off x="2485" y="869"/>
              <a:ext cx="68" cy="85"/>
            </a:xfrm>
            <a:custGeom>
              <a:avLst/>
              <a:gdLst>
                <a:gd name="T0" fmla="*/ 0 w 68"/>
                <a:gd name="T1" fmla="*/ 20 h 85"/>
                <a:gd name="T2" fmla="*/ 27 w 68"/>
                <a:gd name="T3" fmla="*/ 30 h 85"/>
                <a:gd name="T4" fmla="*/ 33 w 68"/>
                <a:gd name="T5" fmla="*/ 0 h 85"/>
                <a:gd name="T6" fmla="*/ 39 w 68"/>
                <a:gd name="T7" fmla="*/ 30 h 85"/>
                <a:gd name="T8" fmla="*/ 67 w 68"/>
                <a:gd name="T9" fmla="*/ 20 h 85"/>
                <a:gd name="T10" fmla="*/ 45 w 68"/>
                <a:gd name="T11" fmla="*/ 42 h 85"/>
                <a:gd name="T12" fmla="*/ 67 w 68"/>
                <a:gd name="T13" fmla="*/ 62 h 85"/>
                <a:gd name="T14" fmla="*/ 39 w 68"/>
                <a:gd name="T15" fmla="*/ 52 h 85"/>
                <a:gd name="T16" fmla="*/ 33 w 68"/>
                <a:gd name="T17" fmla="*/ 84 h 85"/>
                <a:gd name="T18" fmla="*/ 27 w 68"/>
                <a:gd name="T19" fmla="*/ 52 h 85"/>
                <a:gd name="T20" fmla="*/ 0 w 68"/>
                <a:gd name="T21" fmla="*/ 62 h 85"/>
                <a:gd name="T22" fmla="*/ 21 w 68"/>
                <a:gd name="T23" fmla="*/ 42 h 85"/>
                <a:gd name="T24" fmla="*/ 0 w 68"/>
                <a:gd name="T25" fmla="*/ 20 h 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8" h="85">
                  <a:moveTo>
                    <a:pt x="0" y="20"/>
                  </a:moveTo>
                  <a:lnTo>
                    <a:pt x="27" y="30"/>
                  </a:lnTo>
                  <a:lnTo>
                    <a:pt x="33" y="0"/>
                  </a:lnTo>
                  <a:lnTo>
                    <a:pt x="39" y="30"/>
                  </a:lnTo>
                  <a:lnTo>
                    <a:pt x="67" y="20"/>
                  </a:lnTo>
                  <a:lnTo>
                    <a:pt x="45" y="42"/>
                  </a:lnTo>
                  <a:lnTo>
                    <a:pt x="67" y="62"/>
                  </a:lnTo>
                  <a:lnTo>
                    <a:pt x="39" y="52"/>
                  </a:lnTo>
                  <a:lnTo>
                    <a:pt x="33" y="84"/>
                  </a:lnTo>
                  <a:lnTo>
                    <a:pt x="27" y="52"/>
                  </a:lnTo>
                  <a:lnTo>
                    <a:pt x="0" y="62"/>
                  </a:lnTo>
                  <a:lnTo>
                    <a:pt x="21" y="42"/>
                  </a:lnTo>
                  <a:lnTo>
                    <a:pt x="0" y="20"/>
                  </a:lnTo>
                </a:path>
              </a:pathLst>
            </a:custGeom>
            <a:gradFill rotWithShape="1">
              <a:gsLst>
                <a:gs pos="0">
                  <a:srgbClr val="FFFFFF"/>
                </a:gs>
                <a:gs pos="100000">
                  <a:srgbClr val="CC3300"/>
                </a:gs>
              </a:gsLst>
              <a:path path="rect">
                <a:fillToRect l="50000" t="50000" r="50000" b="50000"/>
              </a:path>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2" name="Group 33"/>
          <p:cNvGrpSpPr>
            <a:grpSpLocks/>
          </p:cNvGrpSpPr>
          <p:nvPr/>
        </p:nvGrpSpPr>
        <p:grpSpPr bwMode="auto">
          <a:xfrm>
            <a:off x="8763000" y="5854700"/>
            <a:ext cx="833438" cy="762000"/>
            <a:chOff x="2256" y="672"/>
            <a:chExt cx="525" cy="480"/>
          </a:xfrm>
        </p:grpSpPr>
        <p:sp>
          <p:nvSpPr>
            <p:cNvPr id="3138" name="Freeform 34"/>
            <p:cNvSpPr>
              <a:spLocks/>
            </p:cNvSpPr>
            <p:nvPr/>
          </p:nvSpPr>
          <p:spPr bwMode="gray">
            <a:xfrm>
              <a:off x="2256" y="672"/>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gradFill rotWithShape="0">
              <a:gsLst>
                <a:gs pos="0">
                  <a:srgbClr val="FFFFFF"/>
                </a:gs>
                <a:gs pos="100000">
                  <a:schemeClr val="bg1"/>
                </a:gs>
              </a:gsLst>
              <a:path path="rect">
                <a:fillToRect l="50000" t="50000" r="50000" b="50000"/>
              </a:path>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39" name="Freeform 35"/>
            <p:cNvSpPr>
              <a:spLocks/>
            </p:cNvSpPr>
            <p:nvPr/>
          </p:nvSpPr>
          <p:spPr bwMode="gray">
            <a:xfrm>
              <a:off x="2328" y="737"/>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gradFill rotWithShape="0">
              <a:gsLst>
                <a:gs pos="0">
                  <a:srgbClr val="FFFFFF"/>
                </a:gs>
                <a:gs pos="100000">
                  <a:srgbClr val="FFCC00"/>
                </a:gs>
              </a:gsLst>
              <a:path path="rect">
                <a:fillToRect l="50000" t="50000" r="50000" b="50000"/>
              </a:path>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40" name="Freeform 36"/>
            <p:cNvSpPr>
              <a:spLocks/>
            </p:cNvSpPr>
            <p:nvPr/>
          </p:nvSpPr>
          <p:spPr bwMode="gray">
            <a:xfrm>
              <a:off x="2384" y="746"/>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gradFill rotWithShape="0">
              <a:gsLst>
                <a:gs pos="0">
                  <a:srgbClr val="FFFFFF"/>
                </a:gs>
                <a:gs pos="100000">
                  <a:srgbClr val="66FF33"/>
                </a:gs>
              </a:gsLst>
              <a:path path="rect">
                <a:fillToRect l="50000" t="50000" r="50000" b="50000"/>
              </a:path>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41" name="Freeform 37"/>
            <p:cNvSpPr>
              <a:spLocks/>
            </p:cNvSpPr>
            <p:nvPr/>
          </p:nvSpPr>
          <p:spPr bwMode="gray">
            <a:xfrm>
              <a:off x="2485" y="869"/>
              <a:ext cx="68" cy="85"/>
            </a:xfrm>
            <a:custGeom>
              <a:avLst/>
              <a:gdLst>
                <a:gd name="T0" fmla="*/ 0 w 68"/>
                <a:gd name="T1" fmla="*/ 20 h 85"/>
                <a:gd name="T2" fmla="*/ 27 w 68"/>
                <a:gd name="T3" fmla="*/ 30 h 85"/>
                <a:gd name="T4" fmla="*/ 33 w 68"/>
                <a:gd name="T5" fmla="*/ 0 h 85"/>
                <a:gd name="T6" fmla="*/ 39 w 68"/>
                <a:gd name="T7" fmla="*/ 30 h 85"/>
                <a:gd name="T8" fmla="*/ 67 w 68"/>
                <a:gd name="T9" fmla="*/ 20 h 85"/>
                <a:gd name="T10" fmla="*/ 45 w 68"/>
                <a:gd name="T11" fmla="*/ 42 h 85"/>
                <a:gd name="T12" fmla="*/ 67 w 68"/>
                <a:gd name="T13" fmla="*/ 62 h 85"/>
                <a:gd name="T14" fmla="*/ 39 w 68"/>
                <a:gd name="T15" fmla="*/ 52 h 85"/>
                <a:gd name="T16" fmla="*/ 33 w 68"/>
                <a:gd name="T17" fmla="*/ 84 h 85"/>
                <a:gd name="T18" fmla="*/ 27 w 68"/>
                <a:gd name="T19" fmla="*/ 52 h 85"/>
                <a:gd name="T20" fmla="*/ 0 w 68"/>
                <a:gd name="T21" fmla="*/ 62 h 85"/>
                <a:gd name="T22" fmla="*/ 21 w 68"/>
                <a:gd name="T23" fmla="*/ 42 h 85"/>
                <a:gd name="T24" fmla="*/ 0 w 68"/>
                <a:gd name="T25" fmla="*/ 20 h 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8" h="85">
                  <a:moveTo>
                    <a:pt x="0" y="20"/>
                  </a:moveTo>
                  <a:lnTo>
                    <a:pt x="27" y="30"/>
                  </a:lnTo>
                  <a:lnTo>
                    <a:pt x="33" y="0"/>
                  </a:lnTo>
                  <a:lnTo>
                    <a:pt x="39" y="30"/>
                  </a:lnTo>
                  <a:lnTo>
                    <a:pt x="67" y="20"/>
                  </a:lnTo>
                  <a:lnTo>
                    <a:pt x="45" y="42"/>
                  </a:lnTo>
                  <a:lnTo>
                    <a:pt x="67" y="62"/>
                  </a:lnTo>
                  <a:lnTo>
                    <a:pt x="39" y="52"/>
                  </a:lnTo>
                  <a:lnTo>
                    <a:pt x="33" y="84"/>
                  </a:lnTo>
                  <a:lnTo>
                    <a:pt x="27" y="52"/>
                  </a:lnTo>
                  <a:lnTo>
                    <a:pt x="0" y="62"/>
                  </a:lnTo>
                  <a:lnTo>
                    <a:pt x="21" y="42"/>
                  </a:lnTo>
                  <a:lnTo>
                    <a:pt x="0" y="20"/>
                  </a:lnTo>
                </a:path>
              </a:pathLst>
            </a:custGeom>
            <a:gradFill rotWithShape="1">
              <a:gsLst>
                <a:gs pos="0">
                  <a:srgbClr val="FFFFFF"/>
                </a:gs>
                <a:gs pos="100000">
                  <a:srgbClr val="CC3300"/>
                </a:gs>
              </a:gsLst>
              <a:path path="rect">
                <a:fillToRect l="50000" t="50000" r="50000" b="50000"/>
              </a:path>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3" name="Group 48"/>
          <p:cNvGrpSpPr>
            <a:grpSpLocks/>
          </p:cNvGrpSpPr>
          <p:nvPr/>
        </p:nvGrpSpPr>
        <p:grpSpPr bwMode="auto">
          <a:xfrm>
            <a:off x="10058400" y="5029200"/>
            <a:ext cx="457200" cy="457200"/>
            <a:chOff x="3312" y="1632"/>
            <a:chExt cx="525" cy="480"/>
          </a:xfrm>
        </p:grpSpPr>
        <p:sp>
          <p:nvSpPr>
            <p:cNvPr id="3126" name="Freeform 49"/>
            <p:cNvSpPr>
              <a:spLocks/>
            </p:cNvSpPr>
            <p:nvPr/>
          </p:nvSpPr>
          <p:spPr bwMode="gray">
            <a:xfrm>
              <a:off x="3312" y="1632"/>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gradFill rotWithShape="0">
              <a:gsLst>
                <a:gs pos="0">
                  <a:srgbClr val="FFFFFF"/>
                </a:gs>
                <a:gs pos="100000">
                  <a:schemeClr val="bg1"/>
                </a:gs>
              </a:gsLst>
              <a:path path="rect">
                <a:fillToRect l="50000" t="50000" r="50000" b="50000"/>
              </a:path>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27" name="Freeform 50"/>
            <p:cNvSpPr>
              <a:spLocks/>
            </p:cNvSpPr>
            <p:nvPr/>
          </p:nvSpPr>
          <p:spPr bwMode="gray">
            <a:xfrm>
              <a:off x="3384" y="1697"/>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path path="rect">
                <a:fillToRect l="50000" t="50000" r="50000" b="50000"/>
              </a:path>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28" name="Freeform 51"/>
            <p:cNvSpPr>
              <a:spLocks/>
            </p:cNvSpPr>
            <p:nvPr/>
          </p:nvSpPr>
          <p:spPr bwMode="gray">
            <a:xfrm>
              <a:off x="3440" y="1706"/>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gradFill rotWithShape="0">
              <a:gsLst>
                <a:gs pos="0">
                  <a:srgbClr val="FFFFFF"/>
                </a:gs>
                <a:gs pos="100000">
                  <a:schemeClr val="bg1"/>
                </a:gs>
              </a:gsLst>
              <a:path path="rect">
                <a:fillToRect l="50000" t="50000" r="50000" b="50000"/>
              </a:path>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29" name="Freeform 52"/>
            <p:cNvSpPr>
              <a:spLocks/>
            </p:cNvSpPr>
            <p:nvPr/>
          </p:nvSpPr>
          <p:spPr bwMode="gray">
            <a:xfrm>
              <a:off x="3541" y="1829"/>
              <a:ext cx="68" cy="85"/>
            </a:xfrm>
            <a:custGeom>
              <a:avLst/>
              <a:gdLst>
                <a:gd name="T0" fmla="*/ 0 w 68"/>
                <a:gd name="T1" fmla="*/ 20 h 85"/>
                <a:gd name="T2" fmla="*/ 27 w 68"/>
                <a:gd name="T3" fmla="*/ 30 h 85"/>
                <a:gd name="T4" fmla="*/ 33 w 68"/>
                <a:gd name="T5" fmla="*/ 0 h 85"/>
                <a:gd name="T6" fmla="*/ 39 w 68"/>
                <a:gd name="T7" fmla="*/ 30 h 85"/>
                <a:gd name="T8" fmla="*/ 67 w 68"/>
                <a:gd name="T9" fmla="*/ 20 h 85"/>
                <a:gd name="T10" fmla="*/ 45 w 68"/>
                <a:gd name="T11" fmla="*/ 42 h 85"/>
                <a:gd name="T12" fmla="*/ 67 w 68"/>
                <a:gd name="T13" fmla="*/ 62 h 85"/>
                <a:gd name="T14" fmla="*/ 39 w 68"/>
                <a:gd name="T15" fmla="*/ 52 h 85"/>
                <a:gd name="T16" fmla="*/ 33 w 68"/>
                <a:gd name="T17" fmla="*/ 84 h 85"/>
                <a:gd name="T18" fmla="*/ 27 w 68"/>
                <a:gd name="T19" fmla="*/ 52 h 85"/>
                <a:gd name="T20" fmla="*/ 0 w 68"/>
                <a:gd name="T21" fmla="*/ 62 h 85"/>
                <a:gd name="T22" fmla="*/ 21 w 68"/>
                <a:gd name="T23" fmla="*/ 42 h 85"/>
                <a:gd name="T24" fmla="*/ 0 w 68"/>
                <a:gd name="T25" fmla="*/ 20 h 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8" h="85">
                  <a:moveTo>
                    <a:pt x="0" y="20"/>
                  </a:moveTo>
                  <a:lnTo>
                    <a:pt x="27" y="30"/>
                  </a:lnTo>
                  <a:lnTo>
                    <a:pt x="33" y="0"/>
                  </a:lnTo>
                  <a:lnTo>
                    <a:pt x="39" y="30"/>
                  </a:lnTo>
                  <a:lnTo>
                    <a:pt x="67" y="20"/>
                  </a:lnTo>
                  <a:lnTo>
                    <a:pt x="45" y="42"/>
                  </a:lnTo>
                  <a:lnTo>
                    <a:pt x="67" y="62"/>
                  </a:lnTo>
                  <a:lnTo>
                    <a:pt x="39" y="52"/>
                  </a:lnTo>
                  <a:lnTo>
                    <a:pt x="33" y="84"/>
                  </a:lnTo>
                  <a:lnTo>
                    <a:pt x="27" y="52"/>
                  </a:lnTo>
                  <a:lnTo>
                    <a:pt x="0" y="62"/>
                  </a:lnTo>
                  <a:lnTo>
                    <a:pt x="21" y="42"/>
                  </a:lnTo>
                  <a:lnTo>
                    <a:pt x="0" y="20"/>
                  </a:lnTo>
                </a:path>
              </a:pathLst>
            </a:custGeom>
            <a:solidFill>
              <a:srgbClr val="F9F9F9"/>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4" name="Group 53"/>
          <p:cNvGrpSpPr>
            <a:grpSpLocks/>
          </p:cNvGrpSpPr>
          <p:nvPr/>
        </p:nvGrpSpPr>
        <p:grpSpPr bwMode="auto">
          <a:xfrm>
            <a:off x="3581400" y="6083300"/>
            <a:ext cx="457200" cy="533400"/>
            <a:chOff x="3312" y="1632"/>
            <a:chExt cx="525" cy="480"/>
          </a:xfrm>
        </p:grpSpPr>
        <p:sp>
          <p:nvSpPr>
            <p:cNvPr id="3122" name="Freeform 54"/>
            <p:cNvSpPr>
              <a:spLocks/>
            </p:cNvSpPr>
            <p:nvPr/>
          </p:nvSpPr>
          <p:spPr bwMode="gray">
            <a:xfrm>
              <a:off x="3312" y="1632"/>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gradFill rotWithShape="0">
              <a:gsLst>
                <a:gs pos="0">
                  <a:srgbClr val="FFFFFF"/>
                </a:gs>
                <a:gs pos="100000">
                  <a:schemeClr val="bg1"/>
                </a:gs>
              </a:gsLst>
              <a:path path="rect">
                <a:fillToRect l="50000" t="50000" r="50000" b="50000"/>
              </a:path>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23" name="Freeform 55"/>
            <p:cNvSpPr>
              <a:spLocks/>
            </p:cNvSpPr>
            <p:nvPr/>
          </p:nvSpPr>
          <p:spPr bwMode="gray">
            <a:xfrm>
              <a:off x="3384" y="1697"/>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path path="rect">
                <a:fillToRect l="50000" t="50000" r="50000" b="50000"/>
              </a:path>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24" name="Freeform 56"/>
            <p:cNvSpPr>
              <a:spLocks/>
            </p:cNvSpPr>
            <p:nvPr/>
          </p:nvSpPr>
          <p:spPr bwMode="gray">
            <a:xfrm>
              <a:off x="3440" y="1706"/>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gradFill rotWithShape="0">
              <a:gsLst>
                <a:gs pos="0">
                  <a:srgbClr val="FFFFFF"/>
                </a:gs>
                <a:gs pos="100000">
                  <a:schemeClr val="bg1"/>
                </a:gs>
              </a:gsLst>
              <a:path path="rect">
                <a:fillToRect l="50000" t="50000" r="50000" b="50000"/>
              </a:path>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25" name="Freeform 57"/>
            <p:cNvSpPr>
              <a:spLocks/>
            </p:cNvSpPr>
            <p:nvPr/>
          </p:nvSpPr>
          <p:spPr bwMode="gray">
            <a:xfrm>
              <a:off x="3541" y="1829"/>
              <a:ext cx="68" cy="85"/>
            </a:xfrm>
            <a:custGeom>
              <a:avLst/>
              <a:gdLst>
                <a:gd name="T0" fmla="*/ 0 w 68"/>
                <a:gd name="T1" fmla="*/ 20 h 85"/>
                <a:gd name="T2" fmla="*/ 27 w 68"/>
                <a:gd name="T3" fmla="*/ 30 h 85"/>
                <a:gd name="T4" fmla="*/ 33 w 68"/>
                <a:gd name="T5" fmla="*/ 0 h 85"/>
                <a:gd name="T6" fmla="*/ 39 w 68"/>
                <a:gd name="T7" fmla="*/ 30 h 85"/>
                <a:gd name="T8" fmla="*/ 67 w 68"/>
                <a:gd name="T9" fmla="*/ 20 h 85"/>
                <a:gd name="T10" fmla="*/ 45 w 68"/>
                <a:gd name="T11" fmla="*/ 42 h 85"/>
                <a:gd name="T12" fmla="*/ 67 w 68"/>
                <a:gd name="T13" fmla="*/ 62 h 85"/>
                <a:gd name="T14" fmla="*/ 39 w 68"/>
                <a:gd name="T15" fmla="*/ 52 h 85"/>
                <a:gd name="T16" fmla="*/ 33 w 68"/>
                <a:gd name="T17" fmla="*/ 84 h 85"/>
                <a:gd name="T18" fmla="*/ 27 w 68"/>
                <a:gd name="T19" fmla="*/ 52 h 85"/>
                <a:gd name="T20" fmla="*/ 0 w 68"/>
                <a:gd name="T21" fmla="*/ 62 h 85"/>
                <a:gd name="T22" fmla="*/ 21 w 68"/>
                <a:gd name="T23" fmla="*/ 42 h 85"/>
                <a:gd name="T24" fmla="*/ 0 w 68"/>
                <a:gd name="T25" fmla="*/ 20 h 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8" h="85">
                  <a:moveTo>
                    <a:pt x="0" y="20"/>
                  </a:moveTo>
                  <a:lnTo>
                    <a:pt x="27" y="30"/>
                  </a:lnTo>
                  <a:lnTo>
                    <a:pt x="33" y="0"/>
                  </a:lnTo>
                  <a:lnTo>
                    <a:pt x="39" y="30"/>
                  </a:lnTo>
                  <a:lnTo>
                    <a:pt x="67" y="20"/>
                  </a:lnTo>
                  <a:lnTo>
                    <a:pt x="45" y="42"/>
                  </a:lnTo>
                  <a:lnTo>
                    <a:pt x="67" y="62"/>
                  </a:lnTo>
                  <a:lnTo>
                    <a:pt x="39" y="52"/>
                  </a:lnTo>
                  <a:lnTo>
                    <a:pt x="33" y="84"/>
                  </a:lnTo>
                  <a:lnTo>
                    <a:pt x="27" y="52"/>
                  </a:lnTo>
                  <a:lnTo>
                    <a:pt x="0" y="62"/>
                  </a:lnTo>
                  <a:lnTo>
                    <a:pt x="21" y="42"/>
                  </a:lnTo>
                  <a:lnTo>
                    <a:pt x="0" y="20"/>
                  </a:lnTo>
                </a:path>
              </a:pathLst>
            </a:custGeom>
            <a:solidFill>
              <a:srgbClr val="F9F9F9"/>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5" name="Group 58"/>
          <p:cNvGrpSpPr>
            <a:grpSpLocks/>
          </p:cNvGrpSpPr>
          <p:nvPr/>
        </p:nvGrpSpPr>
        <p:grpSpPr bwMode="auto">
          <a:xfrm>
            <a:off x="6858000" y="4178300"/>
            <a:ext cx="457200" cy="457200"/>
            <a:chOff x="3312" y="1632"/>
            <a:chExt cx="525" cy="480"/>
          </a:xfrm>
        </p:grpSpPr>
        <p:sp>
          <p:nvSpPr>
            <p:cNvPr id="3118" name="Freeform 59"/>
            <p:cNvSpPr>
              <a:spLocks/>
            </p:cNvSpPr>
            <p:nvPr/>
          </p:nvSpPr>
          <p:spPr bwMode="gray">
            <a:xfrm>
              <a:off x="3312" y="1632"/>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gradFill rotWithShape="0">
              <a:gsLst>
                <a:gs pos="0">
                  <a:srgbClr val="FFFFFF"/>
                </a:gs>
                <a:gs pos="100000">
                  <a:schemeClr val="bg1"/>
                </a:gs>
              </a:gsLst>
              <a:path path="rect">
                <a:fillToRect l="50000" t="50000" r="50000" b="50000"/>
              </a:path>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19" name="Freeform 60"/>
            <p:cNvSpPr>
              <a:spLocks/>
            </p:cNvSpPr>
            <p:nvPr/>
          </p:nvSpPr>
          <p:spPr bwMode="gray">
            <a:xfrm>
              <a:off x="3384" y="1697"/>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path path="rect">
                <a:fillToRect l="50000" t="50000" r="50000" b="50000"/>
              </a:path>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20" name="Freeform 61"/>
            <p:cNvSpPr>
              <a:spLocks/>
            </p:cNvSpPr>
            <p:nvPr/>
          </p:nvSpPr>
          <p:spPr bwMode="gray">
            <a:xfrm>
              <a:off x="3440" y="1706"/>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gradFill rotWithShape="0">
              <a:gsLst>
                <a:gs pos="0">
                  <a:srgbClr val="FFFFFF"/>
                </a:gs>
                <a:gs pos="100000">
                  <a:schemeClr val="bg1"/>
                </a:gs>
              </a:gsLst>
              <a:path path="rect">
                <a:fillToRect l="50000" t="50000" r="50000" b="50000"/>
              </a:path>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21" name="Freeform 62"/>
            <p:cNvSpPr>
              <a:spLocks/>
            </p:cNvSpPr>
            <p:nvPr/>
          </p:nvSpPr>
          <p:spPr bwMode="gray">
            <a:xfrm>
              <a:off x="3541" y="1829"/>
              <a:ext cx="68" cy="85"/>
            </a:xfrm>
            <a:custGeom>
              <a:avLst/>
              <a:gdLst>
                <a:gd name="T0" fmla="*/ 0 w 68"/>
                <a:gd name="T1" fmla="*/ 20 h 85"/>
                <a:gd name="T2" fmla="*/ 27 w 68"/>
                <a:gd name="T3" fmla="*/ 30 h 85"/>
                <a:gd name="T4" fmla="*/ 33 w 68"/>
                <a:gd name="T5" fmla="*/ 0 h 85"/>
                <a:gd name="T6" fmla="*/ 39 w 68"/>
                <a:gd name="T7" fmla="*/ 30 h 85"/>
                <a:gd name="T8" fmla="*/ 67 w 68"/>
                <a:gd name="T9" fmla="*/ 20 h 85"/>
                <a:gd name="T10" fmla="*/ 45 w 68"/>
                <a:gd name="T11" fmla="*/ 42 h 85"/>
                <a:gd name="T12" fmla="*/ 67 w 68"/>
                <a:gd name="T13" fmla="*/ 62 h 85"/>
                <a:gd name="T14" fmla="*/ 39 w 68"/>
                <a:gd name="T15" fmla="*/ 52 h 85"/>
                <a:gd name="T16" fmla="*/ 33 w 68"/>
                <a:gd name="T17" fmla="*/ 84 h 85"/>
                <a:gd name="T18" fmla="*/ 27 w 68"/>
                <a:gd name="T19" fmla="*/ 52 h 85"/>
                <a:gd name="T20" fmla="*/ 0 w 68"/>
                <a:gd name="T21" fmla="*/ 62 h 85"/>
                <a:gd name="T22" fmla="*/ 21 w 68"/>
                <a:gd name="T23" fmla="*/ 42 h 85"/>
                <a:gd name="T24" fmla="*/ 0 w 68"/>
                <a:gd name="T25" fmla="*/ 20 h 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8" h="85">
                  <a:moveTo>
                    <a:pt x="0" y="20"/>
                  </a:moveTo>
                  <a:lnTo>
                    <a:pt x="27" y="30"/>
                  </a:lnTo>
                  <a:lnTo>
                    <a:pt x="33" y="0"/>
                  </a:lnTo>
                  <a:lnTo>
                    <a:pt x="39" y="30"/>
                  </a:lnTo>
                  <a:lnTo>
                    <a:pt x="67" y="20"/>
                  </a:lnTo>
                  <a:lnTo>
                    <a:pt x="45" y="42"/>
                  </a:lnTo>
                  <a:lnTo>
                    <a:pt x="67" y="62"/>
                  </a:lnTo>
                  <a:lnTo>
                    <a:pt x="39" y="52"/>
                  </a:lnTo>
                  <a:lnTo>
                    <a:pt x="33" y="84"/>
                  </a:lnTo>
                  <a:lnTo>
                    <a:pt x="27" y="52"/>
                  </a:lnTo>
                  <a:lnTo>
                    <a:pt x="0" y="62"/>
                  </a:lnTo>
                  <a:lnTo>
                    <a:pt x="21" y="42"/>
                  </a:lnTo>
                  <a:lnTo>
                    <a:pt x="0" y="20"/>
                  </a:lnTo>
                </a:path>
              </a:pathLst>
            </a:custGeom>
            <a:solidFill>
              <a:srgbClr val="F9F9F9"/>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6" name="Group 63"/>
          <p:cNvGrpSpPr>
            <a:grpSpLocks/>
          </p:cNvGrpSpPr>
          <p:nvPr/>
        </p:nvGrpSpPr>
        <p:grpSpPr bwMode="auto">
          <a:xfrm>
            <a:off x="2971800" y="3721100"/>
            <a:ext cx="457200" cy="381000"/>
            <a:chOff x="3312" y="1632"/>
            <a:chExt cx="525" cy="480"/>
          </a:xfrm>
        </p:grpSpPr>
        <p:sp>
          <p:nvSpPr>
            <p:cNvPr id="3114" name="Freeform 64"/>
            <p:cNvSpPr>
              <a:spLocks/>
            </p:cNvSpPr>
            <p:nvPr/>
          </p:nvSpPr>
          <p:spPr bwMode="gray">
            <a:xfrm>
              <a:off x="3312" y="1632"/>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gradFill rotWithShape="0">
              <a:gsLst>
                <a:gs pos="0">
                  <a:srgbClr val="FFFFFF"/>
                </a:gs>
                <a:gs pos="100000">
                  <a:schemeClr val="bg1"/>
                </a:gs>
              </a:gsLst>
              <a:path path="rect">
                <a:fillToRect l="50000" t="50000" r="50000" b="50000"/>
              </a:path>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15" name="Freeform 65"/>
            <p:cNvSpPr>
              <a:spLocks/>
            </p:cNvSpPr>
            <p:nvPr/>
          </p:nvSpPr>
          <p:spPr bwMode="gray">
            <a:xfrm>
              <a:off x="3384" y="1697"/>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path path="rect">
                <a:fillToRect l="50000" t="50000" r="50000" b="50000"/>
              </a:path>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16" name="Freeform 66"/>
            <p:cNvSpPr>
              <a:spLocks/>
            </p:cNvSpPr>
            <p:nvPr/>
          </p:nvSpPr>
          <p:spPr bwMode="gray">
            <a:xfrm>
              <a:off x="3440" y="1706"/>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gradFill rotWithShape="0">
              <a:gsLst>
                <a:gs pos="0">
                  <a:srgbClr val="FFFFFF"/>
                </a:gs>
                <a:gs pos="100000">
                  <a:schemeClr val="bg1"/>
                </a:gs>
              </a:gsLst>
              <a:path path="rect">
                <a:fillToRect l="50000" t="50000" r="50000" b="50000"/>
              </a:path>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17" name="Freeform 67"/>
            <p:cNvSpPr>
              <a:spLocks/>
            </p:cNvSpPr>
            <p:nvPr/>
          </p:nvSpPr>
          <p:spPr bwMode="gray">
            <a:xfrm>
              <a:off x="3541" y="1829"/>
              <a:ext cx="68" cy="85"/>
            </a:xfrm>
            <a:custGeom>
              <a:avLst/>
              <a:gdLst>
                <a:gd name="T0" fmla="*/ 0 w 68"/>
                <a:gd name="T1" fmla="*/ 20 h 85"/>
                <a:gd name="T2" fmla="*/ 27 w 68"/>
                <a:gd name="T3" fmla="*/ 30 h 85"/>
                <a:gd name="T4" fmla="*/ 33 w 68"/>
                <a:gd name="T5" fmla="*/ 0 h 85"/>
                <a:gd name="T6" fmla="*/ 39 w 68"/>
                <a:gd name="T7" fmla="*/ 30 h 85"/>
                <a:gd name="T8" fmla="*/ 67 w 68"/>
                <a:gd name="T9" fmla="*/ 20 h 85"/>
                <a:gd name="T10" fmla="*/ 45 w 68"/>
                <a:gd name="T11" fmla="*/ 42 h 85"/>
                <a:gd name="T12" fmla="*/ 67 w 68"/>
                <a:gd name="T13" fmla="*/ 62 h 85"/>
                <a:gd name="T14" fmla="*/ 39 w 68"/>
                <a:gd name="T15" fmla="*/ 52 h 85"/>
                <a:gd name="T16" fmla="*/ 33 w 68"/>
                <a:gd name="T17" fmla="*/ 84 h 85"/>
                <a:gd name="T18" fmla="*/ 27 w 68"/>
                <a:gd name="T19" fmla="*/ 52 h 85"/>
                <a:gd name="T20" fmla="*/ 0 w 68"/>
                <a:gd name="T21" fmla="*/ 62 h 85"/>
                <a:gd name="T22" fmla="*/ 21 w 68"/>
                <a:gd name="T23" fmla="*/ 42 h 85"/>
                <a:gd name="T24" fmla="*/ 0 w 68"/>
                <a:gd name="T25" fmla="*/ 20 h 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8" h="85">
                  <a:moveTo>
                    <a:pt x="0" y="20"/>
                  </a:moveTo>
                  <a:lnTo>
                    <a:pt x="27" y="30"/>
                  </a:lnTo>
                  <a:lnTo>
                    <a:pt x="33" y="0"/>
                  </a:lnTo>
                  <a:lnTo>
                    <a:pt x="39" y="30"/>
                  </a:lnTo>
                  <a:lnTo>
                    <a:pt x="67" y="20"/>
                  </a:lnTo>
                  <a:lnTo>
                    <a:pt x="45" y="42"/>
                  </a:lnTo>
                  <a:lnTo>
                    <a:pt x="67" y="62"/>
                  </a:lnTo>
                  <a:lnTo>
                    <a:pt x="39" y="52"/>
                  </a:lnTo>
                  <a:lnTo>
                    <a:pt x="33" y="84"/>
                  </a:lnTo>
                  <a:lnTo>
                    <a:pt x="27" y="52"/>
                  </a:lnTo>
                  <a:lnTo>
                    <a:pt x="0" y="62"/>
                  </a:lnTo>
                  <a:lnTo>
                    <a:pt x="21" y="42"/>
                  </a:lnTo>
                  <a:lnTo>
                    <a:pt x="0" y="20"/>
                  </a:lnTo>
                </a:path>
              </a:pathLst>
            </a:custGeom>
            <a:solidFill>
              <a:srgbClr val="F9F9F9"/>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7" name="Group 68"/>
          <p:cNvGrpSpPr>
            <a:grpSpLocks/>
          </p:cNvGrpSpPr>
          <p:nvPr/>
        </p:nvGrpSpPr>
        <p:grpSpPr bwMode="auto">
          <a:xfrm>
            <a:off x="7467600" y="1371600"/>
            <a:ext cx="457200" cy="381000"/>
            <a:chOff x="3312" y="1632"/>
            <a:chExt cx="525" cy="480"/>
          </a:xfrm>
        </p:grpSpPr>
        <p:sp>
          <p:nvSpPr>
            <p:cNvPr id="3110" name="Freeform 69"/>
            <p:cNvSpPr>
              <a:spLocks/>
            </p:cNvSpPr>
            <p:nvPr/>
          </p:nvSpPr>
          <p:spPr bwMode="gray">
            <a:xfrm>
              <a:off x="3312" y="1632"/>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gradFill rotWithShape="0">
              <a:gsLst>
                <a:gs pos="0">
                  <a:srgbClr val="FFFFFF"/>
                </a:gs>
                <a:gs pos="100000">
                  <a:schemeClr val="bg1"/>
                </a:gs>
              </a:gsLst>
              <a:path path="rect">
                <a:fillToRect l="50000" t="50000" r="50000" b="50000"/>
              </a:path>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11" name="Freeform 70"/>
            <p:cNvSpPr>
              <a:spLocks/>
            </p:cNvSpPr>
            <p:nvPr/>
          </p:nvSpPr>
          <p:spPr bwMode="gray">
            <a:xfrm>
              <a:off x="3384" y="1697"/>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path path="rect">
                <a:fillToRect l="50000" t="50000" r="50000" b="50000"/>
              </a:path>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12" name="Freeform 71"/>
            <p:cNvSpPr>
              <a:spLocks/>
            </p:cNvSpPr>
            <p:nvPr/>
          </p:nvSpPr>
          <p:spPr bwMode="gray">
            <a:xfrm>
              <a:off x="3440" y="1706"/>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gradFill rotWithShape="0">
              <a:gsLst>
                <a:gs pos="0">
                  <a:srgbClr val="FFFFFF"/>
                </a:gs>
                <a:gs pos="100000">
                  <a:schemeClr val="bg1"/>
                </a:gs>
              </a:gsLst>
              <a:path path="rect">
                <a:fillToRect l="50000" t="50000" r="50000" b="50000"/>
              </a:path>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13" name="Freeform 72"/>
            <p:cNvSpPr>
              <a:spLocks/>
            </p:cNvSpPr>
            <p:nvPr/>
          </p:nvSpPr>
          <p:spPr bwMode="gray">
            <a:xfrm>
              <a:off x="3541" y="1829"/>
              <a:ext cx="68" cy="85"/>
            </a:xfrm>
            <a:custGeom>
              <a:avLst/>
              <a:gdLst>
                <a:gd name="T0" fmla="*/ 0 w 68"/>
                <a:gd name="T1" fmla="*/ 20 h 85"/>
                <a:gd name="T2" fmla="*/ 27 w 68"/>
                <a:gd name="T3" fmla="*/ 30 h 85"/>
                <a:gd name="T4" fmla="*/ 33 w 68"/>
                <a:gd name="T5" fmla="*/ 0 h 85"/>
                <a:gd name="T6" fmla="*/ 39 w 68"/>
                <a:gd name="T7" fmla="*/ 30 h 85"/>
                <a:gd name="T8" fmla="*/ 67 w 68"/>
                <a:gd name="T9" fmla="*/ 20 h 85"/>
                <a:gd name="T10" fmla="*/ 45 w 68"/>
                <a:gd name="T11" fmla="*/ 42 h 85"/>
                <a:gd name="T12" fmla="*/ 67 w 68"/>
                <a:gd name="T13" fmla="*/ 62 h 85"/>
                <a:gd name="T14" fmla="*/ 39 w 68"/>
                <a:gd name="T15" fmla="*/ 52 h 85"/>
                <a:gd name="T16" fmla="*/ 33 w 68"/>
                <a:gd name="T17" fmla="*/ 84 h 85"/>
                <a:gd name="T18" fmla="*/ 27 w 68"/>
                <a:gd name="T19" fmla="*/ 52 h 85"/>
                <a:gd name="T20" fmla="*/ 0 w 68"/>
                <a:gd name="T21" fmla="*/ 62 h 85"/>
                <a:gd name="T22" fmla="*/ 21 w 68"/>
                <a:gd name="T23" fmla="*/ 42 h 85"/>
                <a:gd name="T24" fmla="*/ 0 w 68"/>
                <a:gd name="T25" fmla="*/ 20 h 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8" h="85">
                  <a:moveTo>
                    <a:pt x="0" y="20"/>
                  </a:moveTo>
                  <a:lnTo>
                    <a:pt x="27" y="30"/>
                  </a:lnTo>
                  <a:lnTo>
                    <a:pt x="33" y="0"/>
                  </a:lnTo>
                  <a:lnTo>
                    <a:pt x="39" y="30"/>
                  </a:lnTo>
                  <a:lnTo>
                    <a:pt x="67" y="20"/>
                  </a:lnTo>
                  <a:lnTo>
                    <a:pt x="45" y="42"/>
                  </a:lnTo>
                  <a:lnTo>
                    <a:pt x="67" y="62"/>
                  </a:lnTo>
                  <a:lnTo>
                    <a:pt x="39" y="52"/>
                  </a:lnTo>
                  <a:lnTo>
                    <a:pt x="33" y="84"/>
                  </a:lnTo>
                  <a:lnTo>
                    <a:pt x="27" y="52"/>
                  </a:lnTo>
                  <a:lnTo>
                    <a:pt x="0" y="62"/>
                  </a:lnTo>
                  <a:lnTo>
                    <a:pt x="21" y="42"/>
                  </a:lnTo>
                  <a:lnTo>
                    <a:pt x="0" y="20"/>
                  </a:lnTo>
                </a:path>
              </a:pathLst>
            </a:custGeom>
            <a:solidFill>
              <a:srgbClr val="F9F9F9"/>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8" name="Group 73"/>
          <p:cNvGrpSpPr>
            <a:grpSpLocks/>
          </p:cNvGrpSpPr>
          <p:nvPr/>
        </p:nvGrpSpPr>
        <p:grpSpPr bwMode="auto">
          <a:xfrm>
            <a:off x="3657600" y="2273300"/>
            <a:ext cx="609600" cy="533400"/>
            <a:chOff x="624" y="1632"/>
            <a:chExt cx="525" cy="480"/>
          </a:xfrm>
        </p:grpSpPr>
        <p:sp>
          <p:nvSpPr>
            <p:cNvPr id="3106" name="Freeform 74"/>
            <p:cNvSpPr>
              <a:spLocks/>
            </p:cNvSpPr>
            <p:nvPr/>
          </p:nvSpPr>
          <p:spPr bwMode="gray">
            <a:xfrm>
              <a:off x="624" y="1632"/>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gradFill rotWithShape="0">
              <a:gsLst>
                <a:gs pos="0">
                  <a:srgbClr val="FFFFFF"/>
                </a:gs>
                <a:gs pos="100000">
                  <a:schemeClr val="bg1"/>
                </a:gs>
              </a:gsLst>
              <a:path path="rect">
                <a:fillToRect l="50000" t="50000" r="50000" b="50000"/>
              </a:path>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07" name="Freeform 75"/>
            <p:cNvSpPr>
              <a:spLocks/>
            </p:cNvSpPr>
            <p:nvPr/>
          </p:nvSpPr>
          <p:spPr bwMode="gray">
            <a:xfrm>
              <a:off x="696" y="1697"/>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gradFill rotWithShape="0">
              <a:gsLst>
                <a:gs pos="0">
                  <a:schemeClr val="tx1"/>
                </a:gs>
                <a:gs pos="100000">
                  <a:srgbClr val="990000"/>
                </a:gs>
              </a:gsLst>
              <a:path path="rect">
                <a:fillToRect l="50000" t="50000" r="50000" b="50000"/>
              </a:path>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08" name="Freeform 76"/>
            <p:cNvSpPr>
              <a:spLocks/>
            </p:cNvSpPr>
            <p:nvPr/>
          </p:nvSpPr>
          <p:spPr bwMode="gray">
            <a:xfrm>
              <a:off x="752" y="1706"/>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gradFill rotWithShape="0">
              <a:gsLst>
                <a:gs pos="0">
                  <a:srgbClr val="FFFFFF"/>
                </a:gs>
                <a:gs pos="100000">
                  <a:schemeClr val="bg1"/>
                </a:gs>
              </a:gsLst>
              <a:path path="rect">
                <a:fillToRect l="50000" t="50000" r="50000" b="50000"/>
              </a:path>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09" name="Freeform 77"/>
            <p:cNvSpPr>
              <a:spLocks/>
            </p:cNvSpPr>
            <p:nvPr/>
          </p:nvSpPr>
          <p:spPr bwMode="gray">
            <a:xfrm>
              <a:off x="853" y="1829"/>
              <a:ext cx="68" cy="85"/>
            </a:xfrm>
            <a:custGeom>
              <a:avLst/>
              <a:gdLst>
                <a:gd name="T0" fmla="*/ 0 w 68"/>
                <a:gd name="T1" fmla="*/ 20 h 85"/>
                <a:gd name="T2" fmla="*/ 27 w 68"/>
                <a:gd name="T3" fmla="*/ 30 h 85"/>
                <a:gd name="T4" fmla="*/ 33 w 68"/>
                <a:gd name="T5" fmla="*/ 0 h 85"/>
                <a:gd name="T6" fmla="*/ 39 w 68"/>
                <a:gd name="T7" fmla="*/ 30 h 85"/>
                <a:gd name="T8" fmla="*/ 67 w 68"/>
                <a:gd name="T9" fmla="*/ 20 h 85"/>
                <a:gd name="T10" fmla="*/ 45 w 68"/>
                <a:gd name="T11" fmla="*/ 42 h 85"/>
                <a:gd name="T12" fmla="*/ 67 w 68"/>
                <a:gd name="T13" fmla="*/ 62 h 85"/>
                <a:gd name="T14" fmla="*/ 39 w 68"/>
                <a:gd name="T15" fmla="*/ 52 h 85"/>
                <a:gd name="T16" fmla="*/ 33 w 68"/>
                <a:gd name="T17" fmla="*/ 84 h 85"/>
                <a:gd name="T18" fmla="*/ 27 w 68"/>
                <a:gd name="T19" fmla="*/ 52 h 85"/>
                <a:gd name="T20" fmla="*/ 0 w 68"/>
                <a:gd name="T21" fmla="*/ 62 h 85"/>
                <a:gd name="T22" fmla="*/ 21 w 68"/>
                <a:gd name="T23" fmla="*/ 42 h 85"/>
                <a:gd name="T24" fmla="*/ 0 w 68"/>
                <a:gd name="T25" fmla="*/ 20 h 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8" h="85">
                  <a:moveTo>
                    <a:pt x="0" y="20"/>
                  </a:moveTo>
                  <a:lnTo>
                    <a:pt x="27" y="30"/>
                  </a:lnTo>
                  <a:lnTo>
                    <a:pt x="33" y="0"/>
                  </a:lnTo>
                  <a:lnTo>
                    <a:pt x="39" y="30"/>
                  </a:lnTo>
                  <a:lnTo>
                    <a:pt x="67" y="20"/>
                  </a:lnTo>
                  <a:lnTo>
                    <a:pt x="45" y="42"/>
                  </a:lnTo>
                  <a:lnTo>
                    <a:pt x="67" y="62"/>
                  </a:lnTo>
                  <a:lnTo>
                    <a:pt x="39" y="52"/>
                  </a:lnTo>
                  <a:lnTo>
                    <a:pt x="33" y="84"/>
                  </a:lnTo>
                  <a:lnTo>
                    <a:pt x="27" y="52"/>
                  </a:lnTo>
                  <a:lnTo>
                    <a:pt x="0" y="62"/>
                  </a:lnTo>
                  <a:lnTo>
                    <a:pt x="21" y="42"/>
                  </a:lnTo>
                  <a:lnTo>
                    <a:pt x="0" y="20"/>
                  </a:lnTo>
                </a:path>
              </a:pathLst>
            </a:custGeom>
            <a:solidFill>
              <a:srgbClr val="F9F9F9"/>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9" name="Group 68"/>
          <p:cNvGrpSpPr>
            <a:grpSpLocks/>
          </p:cNvGrpSpPr>
          <p:nvPr/>
        </p:nvGrpSpPr>
        <p:grpSpPr bwMode="auto">
          <a:xfrm>
            <a:off x="3138488" y="1550988"/>
            <a:ext cx="457200" cy="381000"/>
            <a:chOff x="3312" y="1632"/>
            <a:chExt cx="525" cy="480"/>
          </a:xfrm>
        </p:grpSpPr>
        <p:sp>
          <p:nvSpPr>
            <p:cNvPr id="3098" name="Freeform 69"/>
            <p:cNvSpPr>
              <a:spLocks/>
            </p:cNvSpPr>
            <p:nvPr/>
          </p:nvSpPr>
          <p:spPr bwMode="gray">
            <a:xfrm>
              <a:off x="3312" y="1632"/>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gradFill rotWithShape="0">
              <a:gsLst>
                <a:gs pos="0">
                  <a:srgbClr val="FFFFFF"/>
                </a:gs>
                <a:gs pos="100000">
                  <a:schemeClr val="bg1"/>
                </a:gs>
              </a:gsLst>
              <a:path path="rect">
                <a:fillToRect l="50000" t="50000" r="50000" b="50000"/>
              </a:path>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99" name="Freeform 70"/>
            <p:cNvSpPr>
              <a:spLocks/>
            </p:cNvSpPr>
            <p:nvPr/>
          </p:nvSpPr>
          <p:spPr bwMode="gray">
            <a:xfrm>
              <a:off x="3384" y="1697"/>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path path="rect">
                <a:fillToRect l="50000" t="50000" r="50000" b="50000"/>
              </a:path>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00" name="Freeform 71"/>
            <p:cNvSpPr>
              <a:spLocks/>
            </p:cNvSpPr>
            <p:nvPr/>
          </p:nvSpPr>
          <p:spPr bwMode="gray">
            <a:xfrm>
              <a:off x="3440" y="1706"/>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gradFill rotWithShape="0">
              <a:gsLst>
                <a:gs pos="0">
                  <a:srgbClr val="FFFFFF"/>
                </a:gs>
                <a:gs pos="100000">
                  <a:schemeClr val="bg1"/>
                </a:gs>
              </a:gsLst>
              <a:path path="rect">
                <a:fillToRect l="50000" t="50000" r="50000" b="50000"/>
              </a:path>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01" name="Freeform 72"/>
            <p:cNvSpPr>
              <a:spLocks/>
            </p:cNvSpPr>
            <p:nvPr/>
          </p:nvSpPr>
          <p:spPr bwMode="gray">
            <a:xfrm>
              <a:off x="3541" y="1829"/>
              <a:ext cx="68" cy="85"/>
            </a:xfrm>
            <a:custGeom>
              <a:avLst/>
              <a:gdLst>
                <a:gd name="T0" fmla="*/ 0 w 68"/>
                <a:gd name="T1" fmla="*/ 20 h 85"/>
                <a:gd name="T2" fmla="*/ 27 w 68"/>
                <a:gd name="T3" fmla="*/ 30 h 85"/>
                <a:gd name="T4" fmla="*/ 33 w 68"/>
                <a:gd name="T5" fmla="*/ 0 h 85"/>
                <a:gd name="T6" fmla="*/ 39 w 68"/>
                <a:gd name="T7" fmla="*/ 30 h 85"/>
                <a:gd name="T8" fmla="*/ 67 w 68"/>
                <a:gd name="T9" fmla="*/ 20 h 85"/>
                <a:gd name="T10" fmla="*/ 45 w 68"/>
                <a:gd name="T11" fmla="*/ 42 h 85"/>
                <a:gd name="T12" fmla="*/ 67 w 68"/>
                <a:gd name="T13" fmla="*/ 62 h 85"/>
                <a:gd name="T14" fmla="*/ 39 w 68"/>
                <a:gd name="T15" fmla="*/ 52 h 85"/>
                <a:gd name="T16" fmla="*/ 33 w 68"/>
                <a:gd name="T17" fmla="*/ 84 h 85"/>
                <a:gd name="T18" fmla="*/ 27 w 68"/>
                <a:gd name="T19" fmla="*/ 52 h 85"/>
                <a:gd name="T20" fmla="*/ 0 w 68"/>
                <a:gd name="T21" fmla="*/ 62 h 85"/>
                <a:gd name="T22" fmla="*/ 21 w 68"/>
                <a:gd name="T23" fmla="*/ 42 h 85"/>
                <a:gd name="T24" fmla="*/ 0 w 68"/>
                <a:gd name="T25" fmla="*/ 20 h 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8" h="85">
                  <a:moveTo>
                    <a:pt x="0" y="20"/>
                  </a:moveTo>
                  <a:lnTo>
                    <a:pt x="27" y="30"/>
                  </a:lnTo>
                  <a:lnTo>
                    <a:pt x="33" y="0"/>
                  </a:lnTo>
                  <a:lnTo>
                    <a:pt x="39" y="30"/>
                  </a:lnTo>
                  <a:lnTo>
                    <a:pt x="67" y="20"/>
                  </a:lnTo>
                  <a:lnTo>
                    <a:pt x="45" y="42"/>
                  </a:lnTo>
                  <a:lnTo>
                    <a:pt x="67" y="62"/>
                  </a:lnTo>
                  <a:lnTo>
                    <a:pt x="39" y="52"/>
                  </a:lnTo>
                  <a:lnTo>
                    <a:pt x="33" y="84"/>
                  </a:lnTo>
                  <a:lnTo>
                    <a:pt x="27" y="52"/>
                  </a:lnTo>
                  <a:lnTo>
                    <a:pt x="0" y="62"/>
                  </a:lnTo>
                  <a:lnTo>
                    <a:pt x="21" y="42"/>
                  </a:lnTo>
                  <a:lnTo>
                    <a:pt x="0" y="20"/>
                  </a:lnTo>
                </a:path>
              </a:pathLst>
            </a:custGeom>
            <a:solidFill>
              <a:srgbClr val="F9F9F9"/>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04" name="Rectangle 4"/>
          <p:cNvSpPr>
            <a:spLocks noChangeArrowheads="1"/>
          </p:cNvSpPr>
          <p:nvPr/>
        </p:nvSpPr>
        <p:spPr bwMode="auto">
          <a:xfrm>
            <a:off x="4451350" y="1327150"/>
            <a:ext cx="2752725" cy="533400"/>
          </a:xfrm>
          <a:prstGeom prst="rect">
            <a:avLst/>
          </a:prstGeom>
          <a:noFill/>
          <a:ln>
            <a:noFill/>
          </a:ln>
          <a:effectLst/>
          <a:extLst>
            <a:ext uri="{909E8E84-426E-40DD-AFC4-6F175D3DCCD1}">
              <a14:hiddenFill xmlns:a14="http://schemas.microsoft.com/office/drawing/2010/main">
                <a:solidFill>
                  <a:srgbClr val="339966"/>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endParaRPr lang="en-US" b="1" dirty="0">
              <a:solidFill>
                <a:srgbClr val="8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223112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Effect transition="in" filter="fade">
                                      <p:cBhvr>
                                        <p:cTn id="9" dur="1000"/>
                                        <p:tgtEl>
                                          <p:spTgt spid="6"/>
                                        </p:tgtEl>
                                      </p:cBhvr>
                                    </p:animEffect>
                                  </p:childTnLst>
                                </p:cTn>
                              </p:par>
                            </p:childTnLst>
                          </p:cTn>
                        </p:par>
                        <p:par>
                          <p:cTn id="10" fill="hold" nodeType="afterGroup">
                            <p:stCondLst>
                              <p:cond delay="1000"/>
                            </p:stCondLst>
                            <p:childTnLst>
                              <p:par>
                                <p:cTn id="11" presetID="23" presetClass="entr" presetSubtype="16" fill="hold" grpId="0" nodeType="afterEffect" nodePh="1">
                                  <p:stCondLst>
                                    <p:cond delay="0"/>
                                  </p:stCondLst>
                                  <p:endCondLst>
                                    <p:cond evt="begin" delay="0">
                                      <p:tn val="11"/>
                                    </p:cond>
                                  </p:end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fltVal val="0"/>
                                          </p:val>
                                        </p:tav>
                                        <p:tav tm="100000">
                                          <p:val>
                                            <p:strVal val="#ppt_h"/>
                                          </p:val>
                                        </p:tav>
                                      </p:tavLst>
                                    </p:anim>
                                  </p:childTnLst>
                                </p:cTn>
                              </p:par>
                              <p:par>
                                <p:cTn id="15" presetID="23" presetClass="entr" presetSubtype="16" fill="hold" grpId="0" nodeType="withEffect" nodePh="1">
                                  <p:stCondLst>
                                    <p:cond delay="0"/>
                                  </p:stCondLst>
                                  <p:endCondLst>
                                    <p:cond evt="begin" delay="0">
                                      <p:tn val="15"/>
                                    </p:cond>
                                  </p:endCondLst>
                                  <p:childTnLst>
                                    <p:set>
                                      <p:cBhvr>
                                        <p:cTn id="16" dur="1" fill="hold">
                                          <p:stCondLst>
                                            <p:cond delay="0"/>
                                          </p:stCondLst>
                                        </p:cTn>
                                        <p:tgtEl>
                                          <p:spTgt spid="11"/>
                                        </p:tgtEl>
                                        <p:attrNameLst>
                                          <p:attrName>style.visibility</p:attrName>
                                        </p:attrNameLst>
                                      </p:cBhvr>
                                      <p:to>
                                        <p:strVal val="visible"/>
                                      </p:to>
                                    </p:set>
                                    <p:anim calcmode="lin" valueType="num">
                                      <p:cBhvr>
                                        <p:cTn id="17" dur="1000" fill="hold"/>
                                        <p:tgtEl>
                                          <p:spTgt spid="11"/>
                                        </p:tgtEl>
                                        <p:attrNameLst>
                                          <p:attrName>ppt_w</p:attrName>
                                        </p:attrNameLst>
                                      </p:cBhvr>
                                      <p:tavLst>
                                        <p:tav tm="0">
                                          <p:val>
                                            <p:fltVal val="0"/>
                                          </p:val>
                                        </p:tav>
                                        <p:tav tm="100000">
                                          <p:val>
                                            <p:strVal val="#ppt_w"/>
                                          </p:val>
                                        </p:tav>
                                      </p:tavLst>
                                    </p:anim>
                                    <p:anim calcmode="lin" valueType="num">
                                      <p:cBhvr>
                                        <p:cTn id="18" dur="1000" fill="hold"/>
                                        <p:tgtEl>
                                          <p:spTgt spid="11"/>
                                        </p:tgtEl>
                                        <p:attrNameLst>
                                          <p:attrName>ppt_h</p:attrName>
                                        </p:attrNameLst>
                                      </p:cBhvr>
                                      <p:tavLst>
                                        <p:tav tm="0">
                                          <p:val>
                                            <p:fltVal val="0"/>
                                          </p:val>
                                        </p:tav>
                                        <p:tav tm="100000">
                                          <p:val>
                                            <p:strVal val="#ppt_h"/>
                                          </p:val>
                                        </p:tav>
                                      </p:tavLst>
                                    </p:anim>
                                  </p:childTnLst>
                                </p:cTn>
                              </p:par>
                              <p:par>
                                <p:cTn id="19" presetID="31" presetClass="entr" presetSubtype="0" fill="hold" nodeType="withEffect">
                                  <p:stCondLst>
                                    <p:cond delay="0"/>
                                  </p:stCondLst>
                                  <p:iterate type="lt">
                                    <p:tmPct val="5000"/>
                                  </p:iterate>
                                  <p:childTnLst>
                                    <p:set>
                                      <p:cBhvr>
                                        <p:cTn id="20" dur="1" fill="hold">
                                          <p:stCondLst>
                                            <p:cond delay="0"/>
                                          </p:stCondLst>
                                        </p:cTn>
                                        <p:tgtEl>
                                          <p:spTgt spid="18"/>
                                        </p:tgtEl>
                                        <p:attrNameLst>
                                          <p:attrName>style.visibility</p:attrName>
                                        </p:attrNameLst>
                                      </p:cBhvr>
                                      <p:to>
                                        <p:strVal val="visible"/>
                                      </p:to>
                                    </p:set>
                                    <p:anim calcmode="lin" valueType="num">
                                      <p:cBhvr>
                                        <p:cTn id="21" dur="2000" fill="hold"/>
                                        <p:tgtEl>
                                          <p:spTgt spid="18"/>
                                        </p:tgtEl>
                                        <p:attrNameLst>
                                          <p:attrName>ppt_w</p:attrName>
                                        </p:attrNameLst>
                                      </p:cBhvr>
                                      <p:tavLst>
                                        <p:tav tm="0">
                                          <p:val>
                                            <p:fltVal val="0"/>
                                          </p:val>
                                        </p:tav>
                                        <p:tav tm="100000">
                                          <p:val>
                                            <p:strVal val="#ppt_w"/>
                                          </p:val>
                                        </p:tav>
                                      </p:tavLst>
                                    </p:anim>
                                    <p:anim calcmode="lin" valueType="num">
                                      <p:cBhvr>
                                        <p:cTn id="22" dur="2000" fill="hold"/>
                                        <p:tgtEl>
                                          <p:spTgt spid="18"/>
                                        </p:tgtEl>
                                        <p:attrNameLst>
                                          <p:attrName>ppt_h</p:attrName>
                                        </p:attrNameLst>
                                      </p:cBhvr>
                                      <p:tavLst>
                                        <p:tav tm="0">
                                          <p:val>
                                            <p:fltVal val="0"/>
                                          </p:val>
                                        </p:tav>
                                        <p:tav tm="100000">
                                          <p:val>
                                            <p:strVal val="#ppt_h"/>
                                          </p:val>
                                        </p:tav>
                                      </p:tavLst>
                                    </p:anim>
                                    <p:anim calcmode="lin" valueType="num">
                                      <p:cBhvr>
                                        <p:cTn id="23" dur="2000" fill="hold"/>
                                        <p:tgtEl>
                                          <p:spTgt spid="18"/>
                                        </p:tgtEl>
                                        <p:attrNameLst>
                                          <p:attrName>style.rotation</p:attrName>
                                        </p:attrNameLst>
                                      </p:cBhvr>
                                      <p:tavLst>
                                        <p:tav tm="0">
                                          <p:val>
                                            <p:fltVal val="90"/>
                                          </p:val>
                                        </p:tav>
                                        <p:tav tm="100000">
                                          <p:val>
                                            <p:fltVal val="0"/>
                                          </p:val>
                                        </p:tav>
                                      </p:tavLst>
                                    </p:anim>
                                    <p:animEffect transition="in" filter="fade">
                                      <p:cBhvr>
                                        <p:cTn id="24" dur="2000"/>
                                        <p:tgtEl>
                                          <p:spTgt spid="18"/>
                                        </p:tgtEl>
                                      </p:cBhvr>
                                    </p:animEffect>
                                  </p:childTnLst>
                                </p:cTn>
                              </p:par>
                              <p:par>
                                <p:cTn id="25" presetID="31" presetClass="entr" presetSubtype="0" fill="hold" nodeType="withEffect">
                                  <p:stCondLst>
                                    <p:cond delay="0"/>
                                  </p:stCondLst>
                                  <p:iterate type="lt">
                                    <p:tmPct val="5000"/>
                                  </p:iterate>
                                  <p:childTnLst>
                                    <p:set>
                                      <p:cBhvr>
                                        <p:cTn id="26" dur="1" fill="hold">
                                          <p:stCondLst>
                                            <p:cond delay="0"/>
                                          </p:stCondLst>
                                        </p:cTn>
                                        <p:tgtEl>
                                          <p:spTgt spid="5"/>
                                        </p:tgtEl>
                                        <p:attrNameLst>
                                          <p:attrName>style.visibility</p:attrName>
                                        </p:attrNameLst>
                                      </p:cBhvr>
                                      <p:to>
                                        <p:strVal val="visible"/>
                                      </p:to>
                                    </p:set>
                                    <p:anim calcmode="lin" valueType="num">
                                      <p:cBhvr>
                                        <p:cTn id="27" dur="2000" fill="hold"/>
                                        <p:tgtEl>
                                          <p:spTgt spid="5"/>
                                        </p:tgtEl>
                                        <p:attrNameLst>
                                          <p:attrName>ppt_w</p:attrName>
                                        </p:attrNameLst>
                                      </p:cBhvr>
                                      <p:tavLst>
                                        <p:tav tm="0">
                                          <p:val>
                                            <p:fltVal val="0"/>
                                          </p:val>
                                        </p:tav>
                                        <p:tav tm="100000">
                                          <p:val>
                                            <p:strVal val="#ppt_w"/>
                                          </p:val>
                                        </p:tav>
                                      </p:tavLst>
                                    </p:anim>
                                    <p:anim calcmode="lin" valueType="num">
                                      <p:cBhvr>
                                        <p:cTn id="28" dur="2000" fill="hold"/>
                                        <p:tgtEl>
                                          <p:spTgt spid="5"/>
                                        </p:tgtEl>
                                        <p:attrNameLst>
                                          <p:attrName>ppt_h</p:attrName>
                                        </p:attrNameLst>
                                      </p:cBhvr>
                                      <p:tavLst>
                                        <p:tav tm="0">
                                          <p:val>
                                            <p:fltVal val="0"/>
                                          </p:val>
                                        </p:tav>
                                        <p:tav tm="100000">
                                          <p:val>
                                            <p:strVal val="#ppt_h"/>
                                          </p:val>
                                        </p:tav>
                                      </p:tavLst>
                                    </p:anim>
                                    <p:anim calcmode="lin" valueType="num">
                                      <p:cBhvr>
                                        <p:cTn id="29" dur="2000" fill="hold"/>
                                        <p:tgtEl>
                                          <p:spTgt spid="5"/>
                                        </p:tgtEl>
                                        <p:attrNameLst>
                                          <p:attrName>style.rotation</p:attrName>
                                        </p:attrNameLst>
                                      </p:cBhvr>
                                      <p:tavLst>
                                        <p:tav tm="0">
                                          <p:val>
                                            <p:fltVal val="90"/>
                                          </p:val>
                                        </p:tav>
                                        <p:tav tm="100000">
                                          <p:val>
                                            <p:fltVal val="0"/>
                                          </p:val>
                                        </p:tav>
                                      </p:tavLst>
                                    </p:anim>
                                    <p:animEffect transition="in" filter="fade">
                                      <p:cBhvr>
                                        <p:cTn id="30" dur="2000"/>
                                        <p:tgtEl>
                                          <p:spTgt spid="5"/>
                                        </p:tgtEl>
                                      </p:cBhvr>
                                    </p:animEffect>
                                  </p:childTnLst>
                                </p:cTn>
                              </p:par>
                              <p:par>
                                <p:cTn id="31" presetID="31" presetClass="entr" presetSubtype="0" fill="hold" nodeType="withEffect">
                                  <p:stCondLst>
                                    <p:cond delay="0"/>
                                  </p:stCondLst>
                                  <p:iterate type="lt">
                                    <p:tmPct val="5000"/>
                                  </p:iterate>
                                  <p:childTnLst>
                                    <p:set>
                                      <p:cBhvr>
                                        <p:cTn id="32" dur="1" fill="hold">
                                          <p:stCondLst>
                                            <p:cond delay="0"/>
                                          </p:stCondLst>
                                        </p:cTn>
                                        <p:tgtEl>
                                          <p:spTgt spid="16"/>
                                        </p:tgtEl>
                                        <p:attrNameLst>
                                          <p:attrName>style.visibility</p:attrName>
                                        </p:attrNameLst>
                                      </p:cBhvr>
                                      <p:to>
                                        <p:strVal val="visible"/>
                                      </p:to>
                                    </p:set>
                                    <p:anim calcmode="lin" valueType="num">
                                      <p:cBhvr>
                                        <p:cTn id="33" dur="2000" fill="hold"/>
                                        <p:tgtEl>
                                          <p:spTgt spid="16"/>
                                        </p:tgtEl>
                                        <p:attrNameLst>
                                          <p:attrName>ppt_w</p:attrName>
                                        </p:attrNameLst>
                                      </p:cBhvr>
                                      <p:tavLst>
                                        <p:tav tm="0">
                                          <p:val>
                                            <p:fltVal val="0"/>
                                          </p:val>
                                        </p:tav>
                                        <p:tav tm="100000">
                                          <p:val>
                                            <p:strVal val="#ppt_w"/>
                                          </p:val>
                                        </p:tav>
                                      </p:tavLst>
                                    </p:anim>
                                    <p:anim calcmode="lin" valueType="num">
                                      <p:cBhvr>
                                        <p:cTn id="34" dur="2000" fill="hold"/>
                                        <p:tgtEl>
                                          <p:spTgt spid="16"/>
                                        </p:tgtEl>
                                        <p:attrNameLst>
                                          <p:attrName>ppt_h</p:attrName>
                                        </p:attrNameLst>
                                      </p:cBhvr>
                                      <p:tavLst>
                                        <p:tav tm="0">
                                          <p:val>
                                            <p:fltVal val="0"/>
                                          </p:val>
                                        </p:tav>
                                        <p:tav tm="100000">
                                          <p:val>
                                            <p:strVal val="#ppt_h"/>
                                          </p:val>
                                        </p:tav>
                                      </p:tavLst>
                                    </p:anim>
                                    <p:anim calcmode="lin" valueType="num">
                                      <p:cBhvr>
                                        <p:cTn id="35" dur="2000" fill="hold"/>
                                        <p:tgtEl>
                                          <p:spTgt spid="16"/>
                                        </p:tgtEl>
                                        <p:attrNameLst>
                                          <p:attrName>style.rotation</p:attrName>
                                        </p:attrNameLst>
                                      </p:cBhvr>
                                      <p:tavLst>
                                        <p:tav tm="0">
                                          <p:val>
                                            <p:fltVal val="90"/>
                                          </p:val>
                                        </p:tav>
                                        <p:tav tm="100000">
                                          <p:val>
                                            <p:fltVal val="0"/>
                                          </p:val>
                                        </p:tav>
                                      </p:tavLst>
                                    </p:anim>
                                    <p:animEffect transition="in" filter="fade">
                                      <p:cBhvr>
                                        <p:cTn id="36" dur="2000"/>
                                        <p:tgtEl>
                                          <p:spTgt spid="16"/>
                                        </p:tgtEl>
                                      </p:cBhvr>
                                    </p:animEffect>
                                  </p:childTnLst>
                                </p:cTn>
                              </p:par>
                              <p:par>
                                <p:cTn id="37" presetID="31" presetClass="entr" presetSubtype="0" fill="hold" nodeType="withEffect">
                                  <p:stCondLst>
                                    <p:cond delay="0"/>
                                  </p:stCondLst>
                                  <p:iterate type="lt">
                                    <p:tmPct val="5000"/>
                                  </p:iterate>
                                  <p:childTnLst>
                                    <p:set>
                                      <p:cBhvr>
                                        <p:cTn id="38" dur="1" fill="hold">
                                          <p:stCondLst>
                                            <p:cond delay="0"/>
                                          </p:stCondLst>
                                        </p:cTn>
                                        <p:tgtEl>
                                          <p:spTgt spid="2"/>
                                        </p:tgtEl>
                                        <p:attrNameLst>
                                          <p:attrName>style.visibility</p:attrName>
                                        </p:attrNameLst>
                                      </p:cBhvr>
                                      <p:to>
                                        <p:strVal val="visible"/>
                                      </p:to>
                                    </p:set>
                                    <p:anim calcmode="lin" valueType="num">
                                      <p:cBhvr>
                                        <p:cTn id="39" dur="2000" fill="hold"/>
                                        <p:tgtEl>
                                          <p:spTgt spid="2"/>
                                        </p:tgtEl>
                                        <p:attrNameLst>
                                          <p:attrName>ppt_w</p:attrName>
                                        </p:attrNameLst>
                                      </p:cBhvr>
                                      <p:tavLst>
                                        <p:tav tm="0">
                                          <p:val>
                                            <p:fltVal val="0"/>
                                          </p:val>
                                        </p:tav>
                                        <p:tav tm="100000">
                                          <p:val>
                                            <p:strVal val="#ppt_w"/>
                                          </p:val>
                                        </p:tav>
                                      </p:tavLst>
                                    </p:anim>
                                    <p:anim calcmode="lin" valueType="num">
                                      <p:cBhvr>
                                        <p:cTn id="40" dur="2000" fill="hold"/>
                                        <p:tgtEl>
                                          <p:spTgt spid="2"/>
                                        </p:tgtEl>
                                        <p:attrNameLst>
                                          <p:attrName>ppt_h</p:attrName>
                                        </p:attrNameLst>
                                      </p:cBhvr>
                                      <p:tavLst>
                                        <p:tav tm="0">
                                          <p:val>
                                            <p:fltVal val="0"/>
                                          </p:val>
                                        </p:tav>
                                        <p:tav tm="100000">
                                          <p:val>
                                            <p:strVal val="#ppt_h"/>
                                          </p:val>
                                        </p:tav>
                                      </p:tavLst>
                                    </p:anim>
                                    <p:anim calcmode="lin" valueType="num">
                                      <p:cBhvr>
                                        <p:cTn id="41" dur="2000" fill="hold"/>
                                        <p:tgtEl>
                                          <p:spTgt spid="2"/>
                                        </p:tgtEl>
                                        <p:attrNameLst>
                                          <p:attrName>style.rotation</p:attrName>
                                        </p:attrNameLst>
                                      </p:cBhvr>
                                      <p:tavLst>
                                        <p:tav tm="0">
                                          <p:val>
                                            <p:fltVal val="90"/>
                                          </p:val>
                                        </p:tav>
                                        <p:tav tm="100000">
                                          <p:val>
                                            <p:fltVal val="0"/>
                                          </p:val>
                                        </p:tav>
                                      </p:tavLst>
                                    </p:anim>
                                    <p:animEffect transition="in" filter="fade">
                                      <p:cBhvr>
                                        <p:cTn id="42" dur="2000"/>
                                        <p:tgtEl>
                                          <p:spTgt spid="2"/>
                                        </p:tgtEl>
                                      </p:cBhvr>
                                    </p:animEffect>
                                  </p:childTnLst>
                                </p:cTn>
                              </p:par>
                              <p:par>
                                <p:cTn id="43" presetID="31" presetClass="entr" presetSubtype="0" fill="hold" nodeType="withEffect">
                                  <p:stCondLst>
                                    <p:cond delay="0"/>
                                  </p:stCondLst>
                                  <p:iterate type="lt">
                                    <p:tmPct val="5000"/>
                                  </p:iterate>
                                  <p:childTnLst>
                                    <p:set>
                                      <p:cBhvr>
                                        <p:cTn id="44" dur="1" fill="hold">
                                          <p:stCondLst>
                                            <p:cond delay="0"/>
                                          </p:stCondLst>
                                        </p:cTn>
                                        <p:tgtEl>
                                          <p:spTgt spid="14"/>
                                        </p:tgtEl>
                                        <p:attrNameLst>
                                          <p:attrName>style.visibility</p:attrName>
                                        </p:attrNameLst>
                                      </p:cBhvr>
                                      <p:to>
                                        <p:strVal val="visible"/>
                                      </p:to>
                                    </p:set>
                                    <p:anim calcmode="lin" valueType="num">
                                      <p:cBhvr>
                                        <p:cTn id="45" dur="2000" fill="hold"/>
                                        <p:tgtEl>
                                          <p:spTgt spid="14"/>
                                        </p:tgtEl>
                                        <p:attrNameLst>
                                          <p:attrName>ppt_w</p:attrName>
                                        </p:attrNameLst>
                                      </p:cBhvr>
                                      <p:tavLst>
                                        <p:tav tm="0">
                                          <p:val>
                                            <p:fltVal val="0"/>
                                          </p:val>
                                        </p:tav>
                                        <p:tav tm="100000">
                                          <p:val>
                                            <p:strVal val="#ppt_w"/>
                                          </p:val>
                                        </p:tav>
                                      </p:tavLst>
                                    </p:anim>
                                    <p:anim calcmode="lin" valueType="num">
                                      <p:cBhvr>
                                        <p:cTn id="46" dur="2000" fill="hold"/>
                                        <p:tgtEl>
                                          <p:spTgt spid="14"/>
                                        </p:tgtEl>
                                        <p:attrNameLst>
                                          <p:attrName>ppt_h</p:attrName>
                                        </p:attrNameLst>
                                      </p:cBhvr>
                                      <p:tavLst>
                                        <p:tav tm="0">
                                          <p:val>
                                            <p:fltVal val="0"/>
                                          </p:val>
                                        </p:tav>
                                        <p:tav tm="100000">
                                          <p:val>
                                            <p:strVal val="#ppt_h"/>
                                          </p:val>
                                        </p:tav>
                                      </p:tavLst>
                                    </p:anim>
                                    <p:anim calcmode="lin" valueType="num">
                                      <p:cBhvr>
                                        <p:cTn id="47" dur="2000" fill="hold"/>
                                        <p:tgtEl>
                                          <p:spTgt spid="14"/>
                                        </p:tgtEl>
                                        <p:attrNameLst>
                                          <p:attrName>style.rotation</p:attrName>
                                        </p:attrNameLst>
                                      </p:cBhvr>
                                      <p:tavLst>
                                        <p:tav tm="0">
                                          <p:val>
                                            <p:fltVal val="90"/>
                                          </p:val>
                                        </p:tav>
                                        <p:tav tm="100000">
                                          <p:val>
                                            <p:fltVal val="0"/>
                                          </p:val>
                                        </p:tav>
                                      </p:tavLst>
                                    </p:anim>
                                    <p:animEffect transition="in" filter="fade">
                                      <p:cBhvr>
                                        <p:cTn id="48" dur="2000"/>
                                        <p:tgtEl>
                                          <p:spTgt spid="14"/>
                                        </p:tgtEl>
                                      </p:cBhvr>
                                    </p:animEffect>
                                  </p:childTnLst>
                                </p:cTn>
                              </p:par>
                              <p:par>
                                <p:cTn id="49" presetID="31" presetClass="entr" presetSubtype="0" fill="hold" nodeType="withEffect">
                                  <p:stCondLst>
                                    <p:cond delay="0"/>
                                  </p:stCondLst>
                                  <p:iterate type="lt">
                                    <p:tmPct val="5000"/>
                                  </p:iterate>
                                  <p:childTnLst>
                                    <p:set>
                                      <p:cBhvr>
                                        <p:cTn id="50" dur="1" fill="hold">
                                          <p:stCondLst>
                                            <p:cond delay="0"/>
                                          </p:stCondLst>
                                        </p:cTn>
                                        <p:tgtEl>
                                          <p:spTgt spid="9"/>
                                        </p:tgtEl>
                                        <p:attrNameLst>
                                          <p:attrName>style.visibility</p:attrName>
                                        </p:attrNameLst>
                                      </p:cBhvr>
                                      <p:to>
                                        <p:strVal val="visible"/>
                                      </p:to>
                                    </p:set>
                                    <p:anim calcmode="lin" valueType="num">
                                      <p:cBhvr>
                                        <p:cTn id="51" dur="2000" fill="hold"/>
                                        <p:tgtEl>
                                          <p:spTgt spid="9"/>
                                        </p:tgtEl>
                                        <p:attrNameLst>
                                          <p:attrName>ppt_w</p:attrName>
                                        </p:attrNameLst>
                                      </p:cBhvr>
                                      <p:tavLst>
                                        <p:tav tm="0">
                                          <p:val>
                                            <p:fltVal val="0"/>
                                          </p:val>
                                        </p:tav>
                                        <p:tav tm="100000">
                                          <p:val>
                                            <p:strVal val="#ppt_w"/>
                                          </p:val>
                                        </p:tav>
                                      </p:tavLst>
                                    </p:anim>
                                    <p:anim calcmode="lin" valueType="num">
                                      <p:cBhvr>
                                        <p:cTn id="52" dur="2000" fill="hold"/>
                                        <p:tgtEl>
                                          <p:spTgt spid="9"/>
                                        </p:tgtEl>
                                        <p:attrNameLst>
                                          <p:attrName>ppt_h</p:attrName>
                                        </p:attrNameLst>
                                      </p:cBhvr>
                                      <p:tavLst>
                                        <p:tav tm="0">
                                          <p:val>
                                            <p:fltVal val="0"/>
                                          </p:val>
                                        </p:tav>
                                        <p:tav tm="100000">
                                          <p:val>
                                            <p:strVal val="#ppt_h"/>
                                          </p:val>
                                        </p:tav>
                                      </p:tavLst>
                                    </p:anim>
                                    <p:anim calcmode="lin" valueType="num">
                                      <p:cBhvr>
                                        <p:cTn id="53" dur="2000" fill="hold"/>
                                        <p:tgtEl>
                                          <p:spTgt spid="9"/>
                                        </p:tgtEl>
                                        <p:attrNameLst>
                                          <p:attrName>style.rotation</p:attrName>
                                        </p:attrNameLst>
                                      </p:cBhvr>
                                      <p:tavLst>
                                        <p:tav tm="0">
                                          <p:val>
                                            <p:fltVal val="90"/>
                                          </p:val>
                                        </p:tav>
                                        <p:tav tm="100000">
                                          <p:val>
                                            <p:fltVal val="0"/>
                                          </p:val>
                                        </p:tav>
                                      </p:tavLst>
                                    </p:anim>
                                    <p:animEffect transition="in" filter="fade">
                                      <p:cBhvr>
                                        <p:cTn id="54" dur="2000"/>
                                        <p:tgtEl>
                                          <p:spTgt spid="9"/>
                                        </p:tgtEl>
                                      </p:cBhvr>
                                    </p:animEffect>
                                  </p:childTnLst>
                                </p:cTn>
                              </p:par>
                              <p:par>
                                <p:cTn id="55" presetID="31" presetClass="entr" presetSubtype="0" fill="hold" nodeType="withEffect">
                                  <p:stCondLst>
                                    <p:cond delay="0"/>
                                  </p:stCondLst>
                                  <p:iterate type="lt">
                                    <p:tmPct val="5000"/>
                                  </p:iterate>
                                  <p:childTnLst>
                                    <p:set>
                                      <p:cBhvr>
                                        <p:cTn id="56" dur="1" fill="hold">
                                          <p:stCondLst>
                                            <p:cond delay="0"/>
                                          </p:stCondLst>
                                        </p:cTn>
                                        <p:tgtEl>
                                          <p:spTgt spid="15"/>
                                        </p:tgtEl>
                                        <p:attrNameLst>
                                          <p:attrName>style.visibility</p:attrName>
                                        </p:attrNameLst>
                                      </p:cBhvr>
                                      <p:to>
                                        <p:strVal val="visible"/>
                                      </p:to>
                                    </p:set>
                                    <p:anim calcmode="lin" valueType="num">
                                      <p:cBhvr>
                                        <p:cTn id="57" dur="2000" fill="hold"/>
                                        <p:tgtEl>
                                          <p:spTgt spid="15"/>
                                        </p:tgtEl>
                                        <p:attrNameLst>
                                          <p:attrName>ppt_w</p:attrName>
                                        </p:attrNameLst>
                                      </p:cBhvr>
                                      <p:tavLst>
                                        <p:tav tm="0">
                                          <p:val>
                                            <p:fltVal val="0"/>
                                          </p:val>
                                        </p:tav>
                                        <p:tav tm="100000">
                                          <p:val>
                                            <p:strVal val="#ppt_w"/>
                                          </p:val>
                                        </p:tav>
                                      </p:tavLst>
                                    </p:anim>
                                    <p:anim calcmode="lin" valueType="num">
                                      <p:cBhvr>
                                        <p:cTn id="58" dur="2000" fill="hold"/>
                                        <p:tgtEl>
                                          <p:spTgt spid="15"/>
                                        </p:tgtEl>
                                        <p:attrNameLst>
                                          <p:attrName>ppt_h</p:attrName>
                                        </p:attrNameLst>
                                      </p:cBhvr>
                                      <p:tavLst>
                                        <p:tav tm="0">
                                          <p:val>
                                            <p:fltVal val="0"/>
                                          </p:val>
                                        </p:tav>
                                        <p:tav tm="100000">
                                          <p:val>
                                            <p:strVal val="#ppt_h"/>
                                          </p:val>
                                        </p:tav>
                                      </p:tavLst>
                                    </p:anim>
                                    <p:anim calcmode="lin" valueType="num">
                                      <p:cBhvr>
                                        <p:cTn id="59" dur="2000" fill="hold"/>
                                        <p:tgtEl>
                                          <p:spTgt spid="15"/>
                                        </p:tgtEl>
                                        <p:attrNameLst>
                                          <p:attrName>style.rotation</p:attrName>
                                        </p:attrNameLst>
                                      </p:cBhvr>
                                      <p:tavLst>
                                        <p:tav tm="0">
                                          <p:val>
                                            <p:fltVal val="90"/>
                                          </p:val>
                                        </p:tav>
                                        <p:tav tm="100000">
                                          <p:val>
                                            <p:fltVal val="0"/>
                                          </p:val>
                                        </p:tav>
                                      </p:tavLst>
                                    </p:anim>
                                    <p:animEffect transition="in" filter="fade">
                                      <p:cBhvr>
                                        <p:cTn id="60" dur="2000"/>
                                        <p:tgtEl>
                                          <p:spTgt spid="15"/>
                                        </p:tgtEl>
                                      </p:cBhvr>
                                    </p:animEffect>
                                  </p:childTnLst>
                                </p:cTn>
                              </p:par>
                              <p:par>
                                <p:cTn id="61" presetID="31" presetClass="entr" presetSubtype="0" fill="hold" nodeType="withEffect">
                                  <p:stCondLst>
                                    <p:cond delay="0"/>
                                  </p:stCondLst>
                                  <p:iterate type="lt">
                                    <p:tmPct val="5000"/>
                                  </p:iterate>
                                  <p:childTnLst>
                                    <p:set>
                                      <p:cBhvr>
                                        <p:cTn id="62" dur="1" fill="hold">
                                          <p:stCondLst>
                                            <p:cond delay="0"/>
                                          </p:stCondLst>
                                        </p:cTn>
                                        <p:tgtEl>
                                          <p:spTgt spid="3"/>
                                        </p:tgtEl>
                                        <p:attrNameLst>
                                          <p:attrName>style.visibility</p:attrName>
                                        </p:attrNameLst>
                                      </p:cBhvr>
                                      <p:to>
                                        <p:strVal val="visible"/>
                                      </p:to>
                                    </p:set>
                                    <p:anim calcmode="lin" valueType="num">
                                      <p:cBhvr>
                                        <p:cTn id="63" dur="2000" fill="hold"/>
                                        <p:tgtEl>
                                          <p:spTgt spid="3"/>
                                        </p:tgtEl>
                                        <p:attrNameLst>
                                          <p:attrName>ppt_w</p:attrName>
                                        </p:attrNameLst>
                                      </p:cBhvr>
                                      <p:tavLst>
                                        <p:tav tm="0">
                                          <p:val>
                                            <p:fltVal val="0"/>
                                          </p:val>
                                        </p:tav>
                                        <p:tav tm="100000">
                                          <p:val>
                                            <p:strVal val="#ppt_w"/>
                                          </p:val>
                                        </p:tav>
                                      </p:tavLst>
                                    </p:anim>
                                    <p:anim calcmode="lin" valueType="num">
                                      <p:cBhvr>
                                        <p:cTn id="64" dur="2000" fill="hold"/>
                                        <p:tgtEl>
                                          <p:spTgt spid="3"/>
                                        </p:tgtEl>
                                        <p:attrNameLst>
                                          <p:attrName>ppt_h</p:attrName>
                                        </p:attrNameLst>
                                      </p:cBhvr>
                                      <p:tavLst>
                                        <p:tav tm="0">
                                          <p:val>
                                            <p:fltVal val="0"/>
                                          </p:val>
                                        </p:tav>
                                        <p:tav tm="100000">
                                          <p:val>
                                            <p:strVal val="#ppt_h"/>
                                          </p:val>
                                        </p:tav>
                                      </p:tavLst>
                                    </p:anim>
                                    <p:anim calcmode="lin" valueType="num">
                                      <p:cBhvr>
                                        <p:cTn id="65" dur="2000" fill="hold"/>
                                        <p:tgtEl>
                                          <p:spTgt spid="3"/>
                                        </p:tgtEl>
                                        <p:attrNameLst>
                                          <p:attrName>style.rotation</p:attrName>
                                        </p:attrNameLst>
                                      </p:cBhvr>
                                      <p:tavLst>
                                        <p:tav tm="0">
                                          <p:val>
                                            <p:fltVal val="90"/>
                                          </p:val>
                                        </p:tav>
                                        <p:tav tm="100000">
                                          <p:val>
                                            <p:fltVal val="0"/>
                                          </p:val>
                                        </p:tav>
                                      </p:tavLst>
                                    </p:anim>
                                    <p:animEffect transition="in" filter="fade">
                                      <p:cBhvr>
                                        <p:cTn id="66" dur="2000"/>
                                        <p:tgtEl>
                                          <p:spTgt spid="3"/>
                                        </p:tgtEl>
                                      </p:cBhvr>
                                    </p:animEffect>
                                  </p:childTnLst>
                                </p:cTn>
                              </p:par>
                              <p:par>
                                <p:cTn id="67" presetID="31" presetClass="entr" presetSubtype="0" fill="hold" nodeType="withEffect">
                                  <p:stCondLst>
                                    <p:cond delay="0"/>
                                  </p:stCondLst>
                                  <p:iterate type="lt">
                                    <p:tmPct val="5000"/>
                                  </p:iterate>
                                  <p:childTnLst>
                                    <p:set>
                                      <p:cBhvr>
                                        <p:cTn id="68" dur="1" fill="hold">
                                          <p:stCondLst>
                                            <p:cond delay="0"/>
                                          </p:stCondLst>
                                        </p:cTn>
                                        <p:tgtEl>
                                          <p:spTgt spid="12"/>
                                        </p:tgtEl>
                                        <p:attrNameLst>
                                          <p:attrName>style.visibility</p:attrName>
                                        </p:attrNameLst>
                                      </p:cBhvr>
                                      <p:to>
                                        <p:strVal val="visible"/>
                                      </p:to>
                                    </p:set>
                                    <p:anim calcmode="lin" valueType="num">
                                      <p:cBhvr>
                                        <p:cTn id="69" dur="2000" fill="hold"/>
                                        <p:tgtEl>
                                          <p:spTgt spid="12"/>
                                        </p:tgtEl>
                                        <p:attrNameLst>
                                          <p:attrName>ppt_w</p:attrName>
                                        </p:attrNameLst>
                                      </p:cBhvr>
                                      <p:tavLst>
                                        <p:tav tm="0">
                                          <p:val>
                                            <p:fltVal val="0"/>
                                          </p:val>
                                        </p:tav>
                                        <p:tav tm="100000">
                                          <p:val>
                                            <p:strVal val="#ppt_w"/>
                                          </p:val>
                                        </p:tav>
                                      </p:tavLst>
                                    </p:anim>
                                    <p:anim calcmode="lin" valueType="num">
                                      <p:cBhvr>
                                        <p:cTn id="70" dur="2000" fill="hold"/>
                                        <p:tgtEl>
                                          <p:spTgt spid="12"/>
                                        </p:tgtEl>
                                        <p:attrNameLst>
                                          <p:attrName>ppt_h</p:attrName>
                                        </p:attrNameLst>
                                      </p:cBhvr>
                                      <p:tavLst>
                                        <p:tav tm="0">
                                          <p:val>
                                            <p:fltVal val="0"/>
                                          </p:val>
                                        </p:tav>
                                        <p:tav tm="100000">
                                          <p:val>
                                            <p:strVal val="#ppt_h"/>
                                          </p:val>
                                        </p:tav>
                                      </p:tavLst>
                                    </p:anim>
                                    <p:anim calcmode="lin" valueType="num">
                                      <p:cBhvr>
                                        <p:cTn id="71" dur="2000" fill="hold"/>
                                        <p:tgtEl>
                                          <p:spTgt spid="12"/>
                                        </p:tgtEl>
                                        <p:attrNameLst>
                                          <p:attrName>style.rotation</p:attrName>
                                        </p:attrNameLst>
                                      </p:cBhvr>
                                      <p:tavLst>
                                        <p:tav tm="0">
                                          <p:val>
                                            <p:fltVal val="90"/>
                                          </p:val>
                                        </p:tav>
                                        <p:tav tm="100000">
                                          <p:val>
                                            <p:fltVal val="0"/>
                                          </p:val>
                                        </p:tav>
                                      </p:tavLst>
                                    </p:anim>
                                    <p:animEffect transition="in" filter="fade">
                                      <p:cBhvr>
                                        <p:cTn id="72" dur="2000"/>
                                        <p:tgtEl>
                                          <p:spTgt spid="12"/>
                                        </p:tgtEl>
                                      </p:cBhvr>
                                    </p:animEffect>
                                  </p:childTnLst>
                                </p:cTn>
                              </p:par>
                              <p:par>
                                <p:cTn id="73" presetID="31" presetClass="entr" presetSubtype="0" fill="hold" nodeType="withEffect">
                                  <p:stCondLst>
                                    <p:cond delay="0"/>
                                  </p:stCondLst>
                                  <p:iterate type="lt">
                                    <p:tmPct val="5000"/>
                                  </p:iterate>
                                  <p:childTnLst>
                                    <p:set>
                                      <p:cBhvr>
                                        <p:cTn id="74" dur="1" fill="hold">
                                          <p:stCondLst>
                                            <p:cond delay="0"/>
                                          </p:stCondLst>
                                        </p:cTn>
                                        <p:tgtEl>
                                          <p:spTgt spid="13"/>
                                        </p:tgtEl>
                                        <p:attrNameLst>
                                          <p:attrName>style.visibility</p:attrName>
                                        </p:attrNameLst>
                                      </p:cBhvr>
                                      <p:to>
                                        <p:strVal val="visible"/>
                                      </p:to>
                                    </p:set>
                                    <p:anim calcmode="lin" valueType="num">
                                      <p:cBhvr>
                                        <p:cTn id="75" dur="2000" fill="hold"/>
                                        <p:tgtEl>
                                          <p:spTgt spid="13"/>
                                        </p:tgtEl>
                                        <p:attrNameLst>
                                          <p:attrName>ppt_w</p:attrName>
                                        </p:attrNameLst>
                                      </p:cBhvr>
                                      <p:tavLst>
                                        <p:tav tm="0">
                                          <p:val>
                                            <p:fltVal val="0"/>
                                          </p:val>
                                        </p:tav>
                                        <p:tav tm="100000">
                                          <p:val>
                                            <p:strVal val="#ppt_w"/>
                                          </p:val>
                                        </p:tav>
                                      </p:tavLst>
                                    </p:anim>
                                    <p:anim calcmode="lin" valueType="num">
                                      <p:cBhvr>
                                        <p:cTn id="76" dur="2000" fill="hold"/>
                                        <p:tgtEl>
                                          <p:spTgt spid="13"/>
                                        </p:tgtEl>
                                        <p:attrNameLst>
                                          <p:attrName>ppt_h</p:attrName>
                                        </p:attrNameLst>
                                      </p:cBhvr>
                                      <p:tavLst>
                                        <p:tav tm="0">
                                          <p:val>
                                            <p:fltVal val="0"/>
                                          </p:val>
                                        </p:tav>
                                        <p:tav tm="100000">
                                          <p:val>
                                            <p:strVal val="#ppt_h"/>
                                          </p:val>
                                        </p:tav>
                                      </p:tavLst>
                                    </p:anim>
                                    <p:anim calcmode="lin" valueType="num">
                                      <p:cBhvr>
                                        <p:cTn id="77" dur="2000" fill="hold"/>
                                        <p:tgtEl>
                                          <p:spTgt spid="13"/>
                                        </p:tgtEl>
                                        <p:attrNameLst>
                                          <p:attrName>style.rotation</p:attrName>
                                        </p:attrNameLst>
                                      </p:cBhvr>
                                      <p:tavLst>
                                        <p:tav tm="0">
                                          <p:val>
                                            <p:fltVal val="90"/>
                                          </p:val>
                                        </p:tav>
                                        <p:tav tm="100000">
                                          <p:val>
                                            <p:fltVal val="0"/>
                                          </p:val>
                                        </p:tav>
                                      </p:tavLst>
                                    </p:anim>
                                    <p:animEffect transition="in" filter="fade">
                                      <p:cBhvr>
                                        <p:cTn id="78" dur="2000"/>
                                        <p:tgtEl>
                                          <p:spTgt spid="13"/>
                                        </p:tgtEl>
                                      </p:cBhvr>
                                    </p:animEffect>
                                  </p:childTnLst>
                                </p:cTn>
                              </p:par>
                              <p:par>
                                <p:cTn id="79" presetID="31" presetClass="entr" presetSubtype="0" fill="hold" nodeType="withEffect">
                                  <p:stCondLst>
                                    <p:cond delay="0"/>
                                  </p:stCondLst>
                                  <p:iterate type="lt">
                                    <p:tmPct val="5000"/>
                                  </p:iterate>
                                  <p:childTnLst>
                                    <p:set>
                                      <p:cBhvr>
                                        <p:cTn id="80" dur="1" fill="hold">
                                          <p:stCondLst>
                                            <p:cond delay="0"/>
                                          </p:stCondLst>
                                        </p:cTn>
                                        <p:tgtEl>
                                          <p:spTgt spid="4"/>
                                        </p:tgtEl>
                                        <p:attrNameLst>
                                          <p:attrName>style.visibility</p:attrName>
                                        </p:attrNameLst>
                                      </p:cBhvr>
                                      <p:to>
                                        <p:strVal val="visible"/>
                                      </p:to>
                                    </p:set>
                                    <p:anim calcmode="lin" valueType="num">
                                      <p:cBhvr>
                                        <p:cTn id="81" dur="2000" fill="hold"/>
                                        <p:tgtEl>
                                          <p:spTgt spid="4"/>
                                        </p:tgtEl>
                                        <p:attrNameLst>
                                          <p:attrName>ppt_w</p:attrName>
                                        </p:attrNameLst>
                                      </p:cBhvr>
                                      <p:tavLst>
                                        <p:tav tm="0">
                                          <p:val>
                                            <p:fltVal val="0"/>
                                          </p:val>
                                        </p:tav>
                                        <p:tav tm="100000">
                                          <p:val>
                                            <p:strVal val="#ppt_w"/>
                                          </p:val>
                                        </p:tav>
                                      </p:tavLst>
                                    </p:anim>
                                    <p:anim calcmode="lin" valueType="num">
                                      <p:cBhvr>
                                        <p:cTn id="82" dur="2000" fill="hold"/>
                                        <p:tgtEl>
                                          <p:spTgt spid="4"/>
                                        </p:tgtEl>
                                        <p:attrNameLst>
                                          <p:attrName>ppt_h</p:attrName>
                                        </p:attrNameLst>
                                      </p:cBhvr>
                                      <p:tavLst>
                                        <p:tav tm="0">
                                          <p:val>
                                            <p:fltVal val="0"/>
                                          </p:val>
                                        </p:tav>
                                        <p:tav tm="100000">
                                          <p:val>
                                            <p:strVal val="#ppt_h"/>
                                          </p:val>
                                        </p:tav>
                                      </p:tavLst>
                                    </p:anim>
                                    <p:anim calcmode="lin" valueType="num">
                                      <p:cBhvr>
                                        <p:cTn id="83" dur="2000" fill="hold"/>
                                        <p:tgtEl>
                                          <p:spTgt spid="4"/>
                                        </p:tgtEl>
                                        <p:attrNameLst>
                                          <p:attrName>style.rotation</p:attrName>
                                        </p:attrNameLst>
                                      </p:cBhvr>
                                      <p:tavLst>
                                        <p:tav tm="0">
                                          <p:val>
                                            <p:fltVal val="90"/>
                                          </p:val>
                                        </p:tav>
                                        <p:tav tm="100000">
                                          <p:val>
                                            <p:fltVal val="0"/>
                                          </p:val>
                                        </p:tav>
                                      </p:tavLst>
                                    </p:anim>
                                    <p:animEffect transition="in" filter="fade">
                                      <p:cBhvr>
                                        <p:cTn id="84" dur="2000"/>
                                        <p:tgtEl>
                                          <p:spTgt spid="4"/>
                                        </p:tgtEl>
                                      </p:cBhvr>
                                    </p:animEffect>
                                  </p:childTnLst>
                                </p:cTn>
                              </p:par>
                              <p:par>
                                <p:cTn id="85" presetID="31" presetClass="entr" presetSubtype="0" fill="hold" nodeType="withEffect">
                                  <p:stCondLst>
                                    <p:cond delay="0"/>
                                  </p:stCondLst>
                                  <p:iterate type="lt">
                                    <p:tmPct val="5000"/>
                                  </p:iterate>
                                  <p:childTnLst>
                                    <p:set>
                                      <p:cBhvr>
                                        <p:cTn id="86" dur="1" fill="hold">
                                          <p:stCondLst>
                                            <p:cond delay="0"/>
                                          </p:stCondLst>
                                        </p:cTn>
                                        <p:tgtEl>
                                          <p:spTgt spid="17"/>
                                        </p:tgtEl>
                                        <p:attrNameLst>
                                          <p:attrName>style.visibility</p:attrName>
                                        </p:attrNameLst>
                                      </p:cBhvr>
                                      <p:to>
                                        <p:strVal val="visible"/>
                                      </p:to>
                                    </p:set>
                                    <p:anim calcmode="lin" valueType="num">
                                      <p:cBhvr>
                                        <p:cTn id="87" dur="2000" fill="hold"/>
                                        <p:tgtEl>
                                          <p:spTgt spid="17"/>
                                        </p:tgtEl>
                                        <p:attrNameLst>
                                          <p:attrName>ppt_w</p:attrName>
                                        </p:attrNameLst>
                                      </p:cBhvr>
                                      <p:tavLst>
                                        <p:tav tm="0">
                                          <p:val>
                                            <p:fltVal val="0"/>
                                          </p:val>
                                        </p:tav>
                                        <p:tav tm="100000">
                                          <p:val>
                                            <p:strVal val="#ppt_w"/>
                                          </p:val>
                                        </p:tav>
                                      </p:tavLst>
                                    </p:anim>
                                    <p:anim calcmode="lin" valueType="num">
                                      <p:cBhvr>
                                        <p:cTn id="88" dur="2000" fill="hold"/>
                                        <p:tgtEl>
                                          <p:spTgt spid="17"/>
                                        </p:tgtEl>
                                        <p:attrNameLst>
                                          <p:attrName>ppt_h</p:attrName>
                                        </p:attrNameLst>
                                      </p:cBhvr>
                                      <p:tavLst>
                                        <p:tav tm="0">
                                          <p:val>
                                            <p:fltVal val="0"/>
                                          </p:val>
                                        </p:tav>
                                        <p:tav tm="100000">
                                          <p:val>
                                            <p:strVal val="#ppt_h"/>
                                          </p:val>
                                        </p:tav>
                                      </p:tavLst>
                                    </p:anim>
                                    <p:anim calcmode="lin" valueType="num">
                                      <p:cBhvr>
                                        <p:cTn id="89" dur="2000" fill="hold"/>
                                        <p:tgtEl>
                                          <p:spTgt spid="17"/>
                                        </p:tgtEl>
                                        <p:attrNameLst>
                                          <p:attrName>style.rotation</p:attrName>
                                        </p:attrNameLst>
                                      </p:cBhvr>
                                      <p:tavLst>
                                        <p:tav tm="0">
                                          <p:val>
                                            <p:fltVal val="90"/>
                                          </p:val>
                                        </p:tav>
                                        <p:tav tm="100000">
                                          <p:val>
                                            <p:fltVal val="0"/>
                                          </p:val>
                                        </p:tav>
                                      </p:tavLst>
                                    </p:anim>
                                    <p:animEffect transition="in" filter="fade">
                                      <p:cBhvr>
                                        <p:cTn id="90" dur="2000"/>
                                        <p:tgtEl>
                                          <p:spTgt spid="17"/>
                                        </p:tgtEl>
                                      </p:cBhvr>
                                    </p:animEffect>
                                  </p:childTnLst>
                                </p:cTn>
                              </p:par>
                              <p:par>
                                <p:cTn id="91" presetID="8" presetClass="emph" presetSubtype="0" fill="hold" nodeType="withEffect">
                                  <p:stCondLst>
                                    <p:cond delay="0"/>
                                  </p:stCondLst>
                                  <p:iterate type="lt">
                                    <p:tmPct val="0"/>
                                  </p:iterate>
                                  <p:childTnLst>
                                    <p:animRot by="21600000">
                                      <p:cBhvr>
                                        <p:cTn id="92" dur="2000" fill="hold"/>
                                        <p:tgtEl>
                                          <p:spTgt spid="18"/>
                                        </p:tgtEl>
                                        <p:attrNameLst>
                                          <p:attrName>r</p:attrName>
                                        </p:attrNameLst>
                                      </p:cBhvr>
                                    </p:animRot>
                                  </p:childTnLst>
                                </p:cTn>
                              </p:par>
                              <p:par>
                                <p:cTn id="93" presetID="8" presetClass="emph" presetSubtype="0" fill="hold" nodeType="withEffect">
                                  <p:stCondLst>
                                    <p:cond delay="0"/>
                                  </p:stCondLst>
                                  <p:iterate type="lt">
                                    <p:tmPct val="0"/>
                                  </p:iterate>
                                  <p:childTnLst>
                                    <p:animRot by="21600000">
                                      <p:cBhvr>
                                        <p:cTn id="94" dur="2000" fill="hold"/>
                                        <p:tgtEl>
                                          <p:spTgt spid="5"/>
                                        </p:tgtEl>
                                        <p:attrNameLst>
                                          <p:attrName>r</p:attrName>
                                        </p:attrNameLst>
                                      </p:cBhvr>
                                    </p:animRot>
                                  </p:childTnLst>
                                </p:cTn>
                              </p:par>
                              <p:par>
                                <p:cTn id="95" presetID="8" presetClass="emph" presetSubtype="0" fill="hold" nodeType="withEffect">
                                  <p:stCondLst>
                                    <p:cond delay="0"/>
                                  </p:stCondLst>
                                  <p:iterate type="lt">
                                    <p:tmPct val="0"/>
                                  </p:iterate>
                                  <p:childTnLst>
                                    <p:animRot by="21600000">
                                      <p:cBhvr>
                                        <p:cTn id="96" dur="2000" fill="hold"/>
                                        <p:tgtEl>
                                          <p:spTgt spid="16"/>
                                        </p:tgtEl>
                                        <p:attrNameLst>
                                          <p:attrName>r</p:attrName>
                                        </p:attrNameLst>
                                      </p:cBhvr>
                                    </p:animRot>
                                  </p:childTnLst>
                                </p:cTn>
                              </p:par>
                              <p:par>
                                <p:cTn id="97" presetID="8" presetClass="emph" presetSubtype="0" fill="hold" nodeType="withEffect">
                                  <p:stCondLst>
                                    <p:cond delay="0"/>
                                  </p:stCondLst>
                                  <p:iterate type="lt">
                                    <p:tmPct val="0"/>
                                  </p:iterate>
                                  <p:childTnLst>
                                    <p:animRot by="21600000">
                                      <p:cBhvr>
                                        <p:cTn id="98" dur="2000" fill="hold"/>
                                        <p:tgtEl>
                                          <p:spTgt spid="2"/>
                                        </p:tgtEl>
                                        <p:attrNameLst>
                                          <p:attrName>r</p:attrName>
                                        </p:attrNameLst>
                                      </p:cBhvr>
                                    </p:animRot>
                                  </p:childTnLst>
                                </p:cTn>
                              </p:par>
                              <p:par>
                                <p:cTn id="99" presetID="8" presetClass="emph" presetSubtype="0" fill="hold" nodeType="withEffect">
                                  <p:stCondLst>
                                    <p:cond delay="0"/>
                                  </p:stCondLst>
                                  <p:iterate type="lt">
                                    <p:tmPct val="0"/>
                                  </p:iterate>
                                  <p:childTnLst>
                                    <p:animRot by="21600000">
                                      <p:cBhvr>
                                        <p:cTn id="100" dur="2000" fill="hold"/>
                                        <p:tgtEl>
                                          <p:spTgt spid="14"/>
                                        </p:tgtEl>
                                        <p:attrNameLst>
                                          <p:attrName>r</p:attrName>
                                        </p:attrNameLst>
                                      </p:cBhvr>
                                    </p:animRot>
                                  </p:childTnLst>
                                </p:cTn>
                              </p:par>
                              <p:par>
                                <p:cTn id="101" presetID="8" presetClass="emph" presetSubtype="0" fill="hold" nodeType="withEffect">
                                  <p:stCondLst>
                                    <p:cond delay="0"/>
                                  </p:stCondLst>
                                  <p:iterate type="lt">
                                    <p:tmPct val="0"/>
                                  </p:iterate>
                                  <p:childTnLst>
                                    <p:animRot by="21600000">
                                      <p:cBhvr>
                                        <p:cTn id="102" dur="2000" fill="hold"/>
                                        <p:tgtEl>
                                          <p:spTgt spid="9"/>
                                        </p:tgtEl>
                                        <p:attrNameLst>
                                          <p:attrName>r</p:attrName>
                                        </p:attrNameLst>
                                      </p:cBhvr>
                                    </p:animRot>
                                  </p:childTnLst>
                                </p:cTn>
                              </p:par>
                              <p:par>
                                <p:cTn id="103" presetID="8" presetClass="emph" presetSubtype="0" fill="hold" nodeType="withEffect">
                                  <p:stCondLst>
                                    <p:cond delay="0"/>
                                  </p:stCondLst>
                                  <p:iterate type="lt">
                                    <p:tmPct val="0"/>
                                  </p:iterate>
                                  <p:childTnLst>
                                    <p:animRot by="21600000">
                                      <p:cBhvr>
                                        <p:cTn id="104" dur="2000" fill="hold"/>
                                        <p:tgtEl>
                                          <p:spTgt spid="15"/>
                                        </p:tgtEl>
                                        <p:attrNameLst>
                                          <p:attrName>r</p:attrName>
                                        </p:attrNameLst>
                                      </p:cBhvr>
                                    </p:animRot>
                                  </p:childTnLst>
                                </p:cTn>
                              </p:par>
                              <p:par>
                                <p:cTn id="105" presetID="8" presetClass="emph" presetSubtype="0" fill="hold" nodeType="withEffect">
                                  <p:stCondLst>
                                    <p:cond delay="0"/>
                                  </p:stCondLst>
                                  <p:iterate type="lt">
                                    <p:tmPct val="0"/>
                                  </p:iterate>
                                  <p:childTnLst>
                                    <p:animRot by="21600000">
                                      <p:cBhvr>
                                        <p:cTn id="106" dur="2000" fill="hold"/>
                                        <p:tgtEl>
                                          <p:spTgt spid="3"/>
                                        </p:tgtEl>
                                        <p:attrNameLst>
                                          <p:attrName>r</p:attrName>
                                        </p:attrNameLst>
                                      </p:cBhvr>
                                    </p:animRot>
                                  </p:childTnLst>
                                </p:cTn>
                              </p:par>
                              <p:par>
                                <p:cTn id="107" presetID="8" presetClass="emph" presetSubtype="0" fill="hold" nodeType="withEffect">
                                  <p:stCondLst>
                                    <p:cond delay="0"/>
                                  </p:stCondLst>
                                  <p:iterate type="lt">
                                    <p:tmPct val="0"/>
                                  </p:iterate>
                                  <p:childTnLst>
                                    <p:animRot by="21600000">
                                      <p:cBhvr>
                                        <p:cTn id="108" dur="2000" fill="hold"/>
                                        <p:tgtEl>
                                          <p:spTgt spid="12"/>
                                        </p:tgtEl>
                                        <p:attrNameLst>
                                          <p:attrName>r</p:attrName>
                                        </p:attrNameLst>
                                      </p:cBhvr>
                                    </p:animRot>
                                  </p:childTnLst>
                                </p:cTn>
                              </p:par>
                              <p:par>
                                <p:cTn id="109" presetID="8" presetClass="emph" presetSubtype="0" fill="hold" nodeType="withEffect">
                                  <p:stCondLst>
                                    <p:cond delay="0"/>
                                  </p:stCondLst>
                                  <p:iterate type="lt">
                                    <p:tmPct val="0"/>
                                  </p:iterate>
                                  <p:childTnLst>
                                    <p:animRot by="21600000">
                                      <p:cBhvr>
                                        <p:cTn id="110" dur="2000" fill="hold"/>
                                        <p:tgtEl>
                                          <p:spTgt spid="13"/>
                                        </p:tgtEl>
                                        <p:attrNameLst>
                                          <p:attrName>r</p:attrName>
                                        </p:attrNameLst>
                                      </p:cBhvr>
                                    </p:animRot>
                                  </p:childTnLst>
                                </p:cTn>
                              </p:par>
                              <p:par>
                                <p:cTn id="111" presetID="8" presetClass="emph" presetSubtype="0" fill="hold" nodeType="withEffect">
                                  <p:stCondLst>
                                    <p:cond delay="0"/>
                                  </p:stCondLst>
                                  <p:iterate type="lt">
                                    <p:tmPct val="0"/>
                                  </p:iterate>
                                  <p:childTnLst>
                                    <p:animRot by="21600000">
                                      <p:cBhvr>
                                        <p:cTn id="112" dur="2000" fill="hold"/>
                                        <p:tgtEl>
                                          <p:spTgt spid="4"/>
                                        </p:tgtEl>
                                        <p:attrNameLst>
                                          <p:attrName>r</p:attrName>
                                        </p:attrNameLst>
                                      </p:cBhvr>
                                    </p:animRot>
                                  </p:childTnLst>
                                </p:cTn>
                              </p:par>
                              <p:par>
                                <p:cTn id="113" presetID="8" presetClass="emph" presetSubtype="0" fill="hold" nodeType="withEffect">
                                  <p:stCondLst>
                                    <p:cond delay="0"/>
                                  </p:stCondLst>
                                  <p:iterate type="lt">
                                    <p:tmPct val="0"/>
                                  </p:iterate>
                                  <p:childTnLst>
                                    <p:animRot by="21600000">
                                      <p:cBhvr>
                                        <p:cTn id="114" dur="2000" fill="hold"/>
                                        <p:tgtEl>
                                          <p:spTgt spid="17"/>
                                        </p:tgtEl>
                                        <p:attrNameLst>
                                          <p:attrName>r</p:attrName>
                                        </p:attrNameLst>
                                      </p:cBhvr>
                                    </p:animRot>
                                  </p:childTnLst>
                                </p:cTn>
                              </p:par>
                              <p:par>
                                <p:cTn id="115" presetID="8" presetClass="emph" presetSubtype="0" fill="hold" nodeType="withEffect">
                                  <p:stCondLst>
                                    <p:cond delay="0"/>
                                  </p:stCondLst>
                                  <p:iterate type="lt">
                                    <p:tmPct val="0"/>
                                  </p:iterate>
                                  <p:childTnLst>
                                    <p:animRot by="21600000">
                                      <p:cBhvr>
                                        <p:cTn id="116" dur="2000" fill="hold"/>
                                        <p:tgtEl>
                                          <p:spTgt spid="17"/>
                                        </p:tgtEl>
                                        <p:attrNameLst>
                                          <p:attrName>r</p:attrName>
                                        </p:attrNameLst>
                                      </p:cBhvr>
                                    </p:animRot>
                                  </p:childTnLst>
                                </p:cTn>
                              </p:par>
                              <p:par>
                                <p:cTn id="117" presetID="8" presetClass="emph" presetSubtype="0" fill="hold" nodeType="withEffect">
                                  <p:stCondLst>
                                    <p:cond delay="0"/>
                                  </p:stCondLst>
                                  <p:iterate type="lt">
                                    <p:tmPct val="0"/>
                                  </p:iterate>
                                  <p:childTnLst>
                                    <p:animRot by="21600000">
                                      <p:cBhvr>
                                        <p:cTn id="118" dur="2000" fill="hold"/>
                                        <p:tgtEl>
                                          <p:spTgt spid="4"/>
                                        </p:tgtEl>
                                        <p:attrNameLst>
                                          <p:attrName>r</p:attrName>
                                        </p:attrNameLst>
                                      </p:cBhvr>
                                    </p:animRot>
                                  </p:childTnLst>
                                </p:cTn>
                              </p:par>
                              <p:par>
                                <p:cTn id="119" presetID="8" presetClass="emph" presetSubtype="0" fill="hold" nodeType="withEffect">
                                  <p:stCondLst>
                                    <p:cond delay="0"/>
                                  </p:stCondLst>
                                  <p:iterate type="lt">
                                    <p:tmPct val="0"/>
                                  </p:iterate>
                                  <p:childTnLst>
                                    <p:animRot by="21600000">
                                      <p:cBhvr>
                                        <p:cTn id="120" dur="2000" fill="hold"/>
                                        <p:tgtEl>
                                          <p:spTgt spid="3"/>
                                        </p:tgtEl>
                                        <p:attrNameLst>
                                          <p:attrName>r</p:attrName>
                                        </p:attrNameLst>
                                      </p:cBhvr>
                                    </p:animRot>
                                  </p:childTnLst>
                                </p:cTn>
                              </p:par>
                              <p:par>
                                <p:cTn id="121" presetID="8" presetClass="emph" presetSubtype="0" fill="hold" nodeType="withEffect">
                                  <p:stCondLst>
                                    <p:cond delay="0"/>
                                  </p:stCondLst>
                                  <p:iterate type="lt">
                                    <p:tmPct val="0"/>
                                  </p:iterate>
                                  <p:childTnLst>
                                    <p:animRot by="21600000">
                                      <p:cBhvr>
                                        <p:cTn id="122" dur="2000" fill="hold"/>
                                        <p:tgtEl>
                                          <p:spTgt spid="13"/>
                                        </p:tgtEl>
                                        <p:attrNameLst>
                                          <p:attrName>r</p:attrName>
                                        </p:attrNameLst>
                                      </p:cBhvr>
                                    </p:animRot>
                                  </p:childTnLst>
                                </p:cTn>
                              </p:par>
                              <p:par>
                                <p:cTn id="123" presetID="8" presetClass="emph" presetSubtype="0" fill="hold" nodeType="withEffect">
                                  <p:stCondLst>
                                    <p:cond delay="0"/>
                                  </p:stCondLst>
                                  <p:iterate type="lt">
                                    <p:tmPct val="0"/>
                                  </p:iterate>
                                  <p:childTnLst>
                                    <p:animRot by="21600000">
                                      <p:cBhvr>
                                        <p:cTn id="124" dur="2000" fill="hold"/>
                                        <p:tgtEl>
                                          <p:spTgt spid="12"/>
                                        </p:tgtEl>
                                        <p:attrNameLst>
                                          <p:attrName>r</p:attrName>
                                        </p:attrNameLst>
                                      </p:cBhvr>
                                    </p:animRot>
                                  </p:childTnLst>
                                </p:cTn>
                              </p:par>
                              <p:par>
                                <p:cTn id="125" presetID="8" presetClass="emph" presetSubtype="0" fill="hold" nodeType="withEffect">
                                  <p:stCondLst>
                                    <p:cond delay="0"/>
                                  </p:stCondLst>
                                  <p:iterate type="lt">
                                    <p:tmPct val="0"/>
                                  </p:iterate>
                                  <p:childTnLst>
                                    <p:animRot by="21600000">
                                      <p:cBhvr>
                                        <p:cTn id="126" dur="2000" fill="hold"/>
                                        <p:tgtEl>
                                          <p:spTgt spid="15"/>
                                        </p:tgtEl>
                                        <p:attrNameLst>
                                          <p:attrName>r</p:attrName>
                                        </p:attrNameLst>
                                      </p:cBhvr>
                                    </p:animRot>
                                  </p:childTnLst>
                                </p:cTn>
                              </p:par>
                              <p:par>
                                <p:cTn id="127" presetID="8" presetClass="emph" presetSubtype="0" fill="hold" nodeType="withEffect">
                                  <p:stCondLst>
                                    <p:cond delay="0"/>
                                  </p:stCondLst>
                                  <p:iterate type="lt">
                                    <p:tmPct val="0"/>
                                  </p:iterate>
                                  <p:childTnLst>
                                    <p:animRot by="21600000">
                                      <p:cBhvr>
                                        <p:cTn id="128" dur="2000" fill="hold"/>
                                        <p:tgtEl>
                                          <p:spTgt spid="9"/>
                                        </p:tgtEl>
                                        <p:attrNameLst>
                                          <p:attrName>r</p:attrName>
                                        </p:attrNameLst>
                                      </p:cBhvr>
                                    </p:animRot>
                                  </p:childTnLst>
                                </p:cTn>
                              </p:par>
                              <p:par>
                                <p:cTn id="129" presetID="8" presetClass="emph" presetSubtype="0" fill="hold" nodeType="withEffect">
                                  <p:stCondLst>
                                    <p:cond delay="0"/>
                                  </p:stCondLst>
                                  <p:iterate type="lt">
                                    <p:tmPct val="0"/>
                                  </p:iterate>
                                  <p:childTnLst>
                                    <p:animRot by="21600000">
                                      <p:cBhvr>
                                        <p:cTn id="130" dur="2000" fill="hold"/>
                                        <p:tgtEl>
                                          <p:spTgt spid="14"/>
                                        </p:tgtEl>
                                        <p:attrNameLst>
                                          <p:attrName>r</p:attrName>
                                        </p:attrNameLst>
                                      </p:cBhvr>
                                    </p:animRot>
                                  </p:childTnLst>
                                </p:cTn>
                              </p:par>
                              <p:par>
                                <p:cTn id="131" presetID="8" presetClass="emph" presetSubtype="0" fill="hold" nodeType="withEffect">
                                  <p:stCondLst>
                                    <p:cond delay="0"/>
                                  </p:stCondLst>
                                  <p:iterate type="lt">
                                    <p:tmPct val="0"/>
                                  </p:iterate>
                                  <p:childTnLst>
                                    <p:animRot by="21600000">
                                      <p:cBhvr>
                                        <p:cTn id="132" dur="2000" fill="hold"/>
                                        <p:tgtEl>
                                          <p:spTgt spid="2"/>
                                        </p:tgtEl>
                                        <p:attrNameLst>
                                          <p:attrName>r</p:attrName>
                                        </p:attrNameLst>
                                      </p:cBhvr>
                                    </p:animRot>
                                  </p:childTnLst>
                                </p:cTn>
                              </p:par>
                              <p:par>
                                <p:cTn id="133" presetID="8" presetClass="emph" presetSubtype="0" fill="hold" nodeType="withEffect">
                                  <p:stCondLst>
                                    <p:cond delay="0"/>
                                  </p:stCondLst>
                                  <p:iterate type="lt">
                                    <p:tmPct val="0"/>
                                  </p:iterate>
                                  <p:childTnLst>
                                    <p:animRot by="21600000">
                                      <p:cBhvr>
                                        <p:cTn id="134" dur="2000" fill="hold"/>
                                        <p:tgtEl>
                                          <p:spTgt spid="16"/>
                                        </p:tgtEl>
                                        <p:attrNameLst>
                                          <p:attrName>r</p:attrName>
                                        </p:attrNameLst>
                                      </p:cBhvr>
                                    </p:animRot>
                                  </p:childTnLst>
                                </p:cTn>
                              </p:par>
                              <p:par>
                                <p:cTn id="135" presetID="8" presetClass="emph" presetSubtype="0" fill="hold" nodeType="withEffect">
                                  <p:stCondLst>
                                    <p:cond delay="0"/>
                                  </p:stCondLst>
                                  <p:iterate type="lt">
                                    <p:tmPct val="0"/>
                                  </p:iterate>
                                  <p:childTnLst>
                                    <p:animRot by="21600000">
                                      <p:cBhvr>
                                        <p:cTn id="136" dur="2000" fill="hold"/>
                                        <p:tgtEl>
                                          <p:spTgt spid="18"/>
                                        </p:tgtEl>
                                        <p:attrNameLst>
                                          <p:attrName>r</p:attrName>
                                        </p:attrNameLst>
                                      </p:cBhvr>
                                    </p:animRot>
                                  </p:childTnLst>
                                </p:cTn>
                              </p:par>
                              <p:par>
                                <p:cTn id="137" presetID="8" presetClass="emph" presetSubtype="0" fill="hold" nodeType="withEffect">
                                  <p:stCondLst>
                                    <p:cond delay="0"/>
                                  </p:stCondLst>
                                  <p:iterate type="lt">
                                    <p:tmPct val="0"/>
                                  </p:iterate>
                                  <p:childTnLst>
                                    <p:animRot by="21600000">
                                      <p:cBhvr>
                                        <p:cTn id="138" dur="2000" fill="hold"/>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ordArt 6"/>
          <p:cNvSpPr>
            <a:spLocks noChangeArrowheads="1" noChangeShapeType="1" noTextEdit="1"/>
          </p:cNvSpPr>
          <p:nvPr/>
        </p:nvSpPr>
        <p:spPr bwMode="auto">
          <a:xfrm>
            <a:off x="2616200" y="25400"/>
            <a:ext cx="6654800" cy="914400"/>
          </a:xfrm>
          <a:prstGeom prst="rect">
            <a:avLst/>
          </a:prstGeom>
        </p:spPr>
        <p:txBody>
          <a:bodyPr wrap="none" fromWordArt="1">
            <a:prstTxWarp prst="textPlain">
              <a:avLst>
                <a:gd name="adj" fmla="val 50000"/>
              </a:avLst>
            </a:prstTxWarp>
          </a:bodyPr>
          <a:lstStyle/>
          <a:p>
            <a:pPr algn="ctr"/>
            <a:r>
              <a:rPr lang="en-US" sz="3600" b="1" kern="10" dirty="0" err="1" smtClean="0">
                <a:ln w="12700">
                  <a:solidFill>
                    <a:srgbClr val="800000"/>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a:cs typeface="Times New Roman"/>
              </a:rPr>
              <a:t>Mục</a:t>
            </a:r>
            <a:r>
              <a:rPr lang="en-US" sz="3600" b="1" kern="10" dirty="0" smtClean="0">
                <a:ln w="12700">
                  <a:solidFill>
                    <a:srgbClr val="800000"/>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a:cs typeface="Times New Roman"/>
              </a:rPr>
              <a:t> </a:t>
            </a:r>
            <a:r>
              <a:rPr lang="en-US" sz="3600" b="1" kern="10" dirty="0" err="1" smtClean="0">
                <a:ln w="12700">
                  <a:solidFill>
                    <a:srgbClr val="800000"/>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a:cs typeface="Times New Roman"/>
              </a:rPr>
              <a:t>tiêu</a:t>
            </a:r>
            <a:r>
              <a:rPr lang="en-US" sz="3600" b="1" kern="10" dirty="0" smtClean="0">
                <a:ln w="12700">
                  <a:solidFill>
                    <a:srgbClr val="800000"/>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a:cs typeface="Times New Roman"/>
              </a:rPr>
              <a:t> </a:t>
            </a:r>
            <a:r>
              <a:rPr lang="en-US" sz="3600" b="1" kern="10" dirty="0" err="1" smtClean="0">
                <a:ln w="12700">
                  <a:solidFill>
                    <a:srgbClr val="800000"/>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a:cs typeface="Times New Roman"/>
              </a:rPr>
              <a:t>bài</a:t>
            </a:r>
            <a:r>
              <a:rPr lang="en-US" sz="3600" b="1" kern="10" dirty="0" smtClean="0">
                <a:ln w="12700">
                  <a:solidFill>
                    <a:srgbClr val="800000"/>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a:cs typeface="Times New Roman"/>
              </a:rPr>
              <a:t> </a:t>
            </a:r>
            <a:r>
              <a:rPr lang="en-US" sz="3600" b="1" kern="10" dirty="0" err="1" smtClean="0">
                <a:ln w="12700">
                  <a:solidFill>
                    <a:srgbClr val="800000"/>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a:cs typeface="Times New Roman"/>
              </a:rPr>
              <a:t>học</a:t>
            </a:r>
            <a:endParaRPr lang="en-US" sz="3600" b="1" kern="10" dirty="0">
              <a:ln w="12700">
                <a:solidFill>
                  <a:srgbClr val="800000"/>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a:cs typeface="Times New Roman"/>
            </a:endParaRPr>
          </a:p>
        </p:txBody>
      </p:sp>
      <p:sp>
        <p:nvSpPr>
          <p:cNvPr id="3" name="Rectangle 5"/>
          <p:cNvSpPr>
            <a:spLocks noChangeArrowheads="1"/>
          </p:cNvSpPr>
          <p:nvPr/>
        </p:nvSpPr>
        <p:spPr bwMode="auto">
          <a:xfrm>
            <a:off x="2133600" y="993343"/>
            <a:ext cx="7924800" cy="5262979"/>
          </a:xfrm>
          <a:prstGeom prst="rect">
            <a:avLst/>
          </a:prstGeom>
          <a:noFill/>
          <a:ln w="2857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514350" indent="-514350">
              <a:buAutoNum type="arabicPeriod"/>
              <a:tabLst>
                <a:tab pos="457200" algn="l"/>
              </a:tabLst>
            </a:pPr>
            <a:r>
              <a:rPr lang="en-US" sz="2800" b="1" dirty="0" err="1" smtClean="0">
                <a:latin typeface="Times New Roman" pitchFamily="18" charset="0"/>
              </a:rPr>
              <a:t>Về</a:t>
            </a:r>
            <a:r>
              <a:rPr lang="en-US" sz="2800" b="1" dirty="0" smtClean="0">
                <a:latin typeface="Times New Roman" pitchFamily="18" charset="0"/>
              </a:rPr>
              <a:t> </a:t>
            </a:r>
            <a:r>
              <a:rPr lang="en-US" sz="2800" b="1" dirty="0" err="1" smtClean="0">
                <a:latin typeface="Times New Roman" pitchFamily="18" charset="0"/>
              </a:rPr>
              <a:t>kiến</a:t>
            </a:r>
            <a:r>
              <a:rPr lang="en-US" sz="2800" b="1" dirty="0" smtClean="0">
                <a:latin typeface="Times New Roman" pitchFamily="18" charset="0"/>
              </a:rPr>
              <a:t> </a:t>
            </a:r>
            <a:r>
              <a:rPr lang="en-US" sz="2800" b="1" dirty="0" err="1" smtClean="0">
                <a:latin typeface="Times New Roman" pitchFamily="18" charset="0"/>
              </a:rPr>
              <a:t>thức</a:t>
            </a:r>
            <a:r>
              <a:rPr lang="en-US" sz="2800" b="1" dirty="0" smtClean="0">
                <a:latin typeface="Times New Roman" pitchFamily="18" charset="0"/>
              </a:rPr>
              <a:t>:</a:t>
            </a:r>
          </a:p>
          <a:p>
            <a:pPr marL="457200" indent="-457200">
              <a:buFontTx/>
              <a:buChar char="-"/>
            </a:pPr>
            <a:r>
              <a:rPr lang="en-US" sz="2800" dirty="0" err="1" smtClean="0">
                <a:latin typeface="Times New Roman" panose="02020603050405020304" pitchFamily="18" charset="0"/>
                <a:cs typeface="Times New Roman" panose="02020603050405020304" pitchFamily="18" charset="0"/>
              </a:rPr>
              <a:t>Trình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bày</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giải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thích</a:t>
            </a:r>
            <a:r>
              <a:rPr lang="en-US" sz="2800" dirty="0" smtClean="0">
                <a:latin typeface="Times New Roman" panose="02020603050405020304" pitchFamily="18" charset="0"/>
                <a:cs typeface="Times New Roman" panose="02020603050405020304" pitchFamily="18" charset="0"/>
              </a:rPr>
              <a:t> ở </a:t>
            </a:r>
            <a:r>
              <a:rPr lang="en-US" sz="2800" dirty="0" err="1" smtClean="0">
                <a:latin typeface="Times New Roman" panose="02020603050405020304" pitchFamily="18" charset="0"/>
                <a:cs typeface="Times New Roman" panose="02020603050405020304" pitchFamily="18" charset="0"/>
              </a:rPr>
              <a:t>mức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độ</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đơn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giản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một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số</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đặc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điểm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phát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triển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kinh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tế</a:t>
            </a:r>
            <a:r>
              <a:rPr lang="en-US" sz="2800" dirty="0" smtClean="0">
                <a:latin typeface="Times New Roman" panose="02020603050405020304" pitchFamily="18" charset="0"/>
                <a:cs typeface="Times New Roman" panose="02020603050405020304" pitchFamily="18" charset="0"/>
              </a:rPr>
              <a:t> ở </a:t>
            </a:r>
            <a:r>
              <a:rPr lang="en-US" sz="2800" dirty="0" err="1" smtClean="0">
                <a:latin typeface="Times New Roman" panose="02020603050405020304" pitchFamily="18" charset="0"/>
                <a:cs typeface="Times New Roman" panose="02020603050405020304" pitchFamily="18" charset="0"/>
              </a:rPr>
              <a:t>các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nước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Châu</a:t>
            </a:r>
            <a:r>
              <a:rPr lang="en-US" sz="2800" dirty="0" smtClean="0">
                <a:latin typeface="Times New Roman" panose="02020603050405020304" pitchFamily="18" charset="0"/>
                <a:cs typeface="Times New Roman" panose="02020603050405020304" pitchFamily="18" charset="0"/>
              </a:rPr>
              <a:t> Á </a:t>
            </a:r>
            <a:r>
              <a:rPr lang="en-US" sz="2800" dirty="0" err="1" smtClean="0">
                <a:latin typeface="Times New Roman" panose="02020603050405020304" pitchFamily="18" charset="0"/>
                <a:cs typeface="Times New Roman" panose="02020603050405020304" pitchFamily="18" charset="0"/>
              </a:rPr>
              <a:t>hiện</a:t>
            </a:r>
            <a:r>
              <a:rPr lang="en-US" sz="2800" dirty="0" smtClean="0">
                <a:latin typeface="Times New Roman" panose="02020603050405020304" pitchFamily="18" charset="0"/>
                <a:cs typeface="Times New Roman" panose="02020603050405020304" pitchFamily="18" charset="0"/>
              </a:rPr>
              <a:t> nay. </a:t>
            </a:r>
          </a:p>
          <a:p>
            <a:pPr marL="457200" indent="-457200">
              <a:buFontTx/>
              <a:buChar char="-"/>
            </a:pPr>
            <a:r>
              <a:rPr lang="en-US" sz="2800" dirty="0" err="1" smtClean="0">
                <a:latin typeface="Times New Roman" panose="02020603050405020304" pitchFamily="18" charset="0"/>
                <a:cs typeface="Times New Roman" panose="02020603050405020304" pitchFamily="18" charset="0"/>
              </a:rPr>
              <a:t>Biết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được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sự</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chênh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lệch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về</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kinh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tế</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giữa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các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quốc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gia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vùng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lãnh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thổ</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Châu</a:t>
            </a:r>
            <a:r>
              <a:rPr lang="en-US" sz="2800" dirty="0" smtClean="0">
                <a:latin typeface="Times New Roman" panose="02020603050405020304" pitchFamily="18" charset="0"/>
                <a:cs typeface="Times New Roman" panose="02020603050405020304" pitchFamily="18" charset="0"/>
              </a:rPr>
              <a:t> Á. </a:t>
            </a:r>
          </a:p>
          <a:p>
            <a:pPr>
              <a:tabLst>
                <a:tab pos="457200" algn="l"/>
              </a:tabLst>
            </a:pPr>
            <a:r>
              <a:rPr lang="en-US" sz="2800" b="1" dirty="0" smtClean="0">
                <a:latin typeface="Times New Roman" pitchFamily="18" charset="0"/>
              </a:rPr>
              <a:t>2. </a:t>
            </a:r>
            <a:r>
              <a:rPr lang="en-US" sz="2800" b="1" dirty="0" err="1" smtClean="0">
                <a:latin typeface="Times New Roman" pitchFamily="18" charset="0"/>
              </a:rPr>
              <a:t>Về</a:t>
            </a:r>
            <a:r>
              <a:rPr lang="en-US" sz="2800" b="1" dirty="0" smtClean="0">
                <a:latin typeface="Times New Roman" pitchFamily="18" charset="0"/>
              </a:rPr>
              <a:t> </a:t>
            </a:r>
            <a:r>
              <a:rPr lang="en-US" sz="2800" b="1" dirty="0" err="1" smtClean="0">
                <a:latin typeface="Times New Roman" pitchFamily="18" charset="0"/>
              </a:rPr>
              <a:t>năng</a:t>
            </a:r>
            <a:r>
              <a:rPr lang="en-US" sz="2800" b="1" dirty="0" smtClean="0">
                <a:latin typeface="Times New Roman" pitchFamily="18" charset="0"/>
              </a:rPr>
              <a:t> </a:t>
            </a:r>
            <a:r>
              <a:rPr lang="en-US" sz="2800" b="1" dirty="0" err="1" smtClean="0">
                <a:latin typeface="Times New Roman" pitchFamily="18" charset="0"/>
              </a:rPr>
              <a:t>lực</a:t>
            </a:r>
            <a:r>
              <a:rPr lang="en-US" sz="2800" b="1" dirty="0" smtClean="0">
                <a:latin typeface="Times New Roman" pitchFamily="18" charset="0"/>
              </a:rPr>
              <a:t>.</a:t>
            </a:r>
          </a:p>
          <a:p>
            <a:pPr marL="457200" indent="-457200">
              <a:buFontTx/>
              <a:buChar char="-"/>
              <a:tabLst>
                <a:tab pos="457200" algn="l"/>
              </a:tabLst>
            </a:pPr>
            <a:r>
              <a:rPr lang="en-US" sz="2800" dirty="0" err="1" smtClean="0">
                <a:latin typeface="Times New Roman" pitchFamily="18" charset="0"/>
              </a:rPr>
              <a:t>Năng</a:t>
            </a:r>
            <a:r>
              <a:rPr lang="en-US" sz="2800" dirty="0" smtClean="0">
                <a:latin typeface="Times New Roman" pitchFamily="18" charset="0"/>
              </a:rPr>
              <a:t> </a:t>
            </a:r>
            <a:r>
              <a:rPr lang="en-US" sz="2800" dirty="0" err="1" smtClean="0">
                <a:latin typeface="Times New Roman" pitchFamily="18" charset="0"/>
              </a:rPr>
              <a:t>lực</a:t>
            </a:r>
            <a:r>
              <a:rPr lang="en-US" sz="2800" dirty="0" smtClean="0">
                <a:latin typeface="Times New Roman" pitchFamily="18" charset="0"/>
              </a:rPr>
              <a:t> </a:t>
            </a:r>
            <a:r>
              <a:rPr lang="en-US" sz="2800" dirty="0" err="1" smtClean="0">
                <a:latin typeface="Times New Roman" pitchFamily="18" charset="0"/>
              </a:rPr>
              <a:t>chung</a:t>
            </a:r>
            <a:r>
              <a:rPr lang="en-US" sz="2800" dirty="0" smtClean="0">
                <a:latin typeface="Times New Roman" pitchFamily="18" charset="0"/>
              </a:rPr>
              <a:t>: </a:t>
            </a:r>
            <a:r>
              <a:rPr lang="en-US" sz="2800" dirty="0" err="1" smtClean="0">
                <a:latin typeface="Times New Roman" pitchFamily="18" charset="0"/>
              </a:rPr>
              <a:t>Tự</a:t>
            </a:r>
            <a:r>
              <a:rPr lang="en-US" sz="2800" dirty="0" smtClean="0">
                <a:latin typeface="Times New Roman" pitchFamily="18" charset="0"/>
              </a:rPr>
              <a:t> </a:t>
            </a:r>
            <a:r>
              <a:rPr lang="en-US" sz="2800" dirty="0" err="1" smtClean="0">
                <a:latin typeface="Times New Roman" pitchFamily="18" charset="0"/>
              </a:rPr>
              <a:t>chủ</a:t>
            </a:r>
            <a:r>
              <a:rPr lang="en-US" sz="2800" dirty="0" smtClean="0">
                <a:latin typeface="Times New Roman" pitchFamily="18" charset="0"/>
              </a:rPr>
              <a:t>, </a:t>
            </a:r>
            <a:r>
              <a:rPr lang="en-US" sz="2800" dirty="0" err="1" smtClean="0">
                <a:latin typeface="Times New Roman" pitchFamily="18" charset="0"/>
              </a:rPr>
              <a:t>tự</a:t>
            </a:r>
            <a:r>
              <a:rPr lang="en-US" sz="2800" dirty="0" smtClean="0">
                <a:latin typeface="Times New Roman" pitchFamily="18" charset="0"/>
              </a:rPr>
              <a:t> </a:t>
            </a:r>
            <a:r>
              <a:rPr lang="en-US" sz="2800" dirty="0" err="1" smtClean="0">
                <a:latin typeface="Times New Roman" pitchFamily="18" charset="0"/>
              </a:rPr>
              <a:t>học</a:t>
            </a:r>
            <a:r>
              <a:rPr lang="en-US" sz="2800" dirty="0" smtClean="0">
                <a:latin typeface="Times New Roman" pitchFamily="18" charset="0"/>
              </a:rPr>
              <a:t>, </a:t>
            </a:r>
            <a:r>
              <a:rPr lang="en-US" sz="2800" dirty="0" err="1" smtClean="0">
                <a:latin typeface="Times New Roman" pitchFamily="18" charset="0"/>
              </a:rPr>
              <a:t>giao</a:t>
            </a:r>
            <a:r>
              <a:rPr lang="en-US" sz="2800" dirty="0" smtClean="0">
                <a:latin typeface="Times New Roman" pitchFamily="18" charset="0"/>
              </a:rPr>
              <a:t> </a:t>
            </a:r>
            <a:r>
              <a:rPr lang="en-US" sz="2800" dirty="0" err="1" smtClean="0">
                <a:latin typeface="Times New Roman" pitchFamily="18" charset="0"/>
              </a:rPr>
              <a:t>tiếp</a:t>
            </a:r>
            <a:r>
              <a:rPr lang="en-US" sz="2800" dirty="0" smtClean="0">
                <a:latin typeface="Times New Roman" pitchFamily="18" charset="0"/>
              </a:rPr>
              <a:t>, </a:t>
            </a:r>
            <a:r>
              <a:rPr lang="en-US" sz="2800" dirty="0" err="1" smtClean="0">
                <a:latin typeface="Times New Roman" pitchFamily="18" charset="0"/>
              </a:rPr>
              <a:t>hợp</a:t>
            </a:r>
            <a:r>
              <a:rPr lang="en-US" sz="2800" dirty="0" smtClean="0">
                <a:latin typeface="Times New Roman" pitchFamily="18" charset="0"/>
              </a:rPr>
              <a:t> </a:t>
            </a:r>
            <a:r>
              <a:rPr lang="en-US" sz="2800" dirty="0" err="1" smtClean="0">
                <a:latin typeface="Times New Roman" pitchFamily="18" charset="0"/>
              </a:rPr>
              <a:t>tác</a:t>
            </a:r>
            <a:r>
              <a:rPr lang="en-US" sz="2800" dirty="0" smtClean="0">
                <a:latin typeface="Times New Roman" pitchFamily="18" charset="0"/>
              </a:rPr>
              <a:t>…</a:t>
            </a:r>
          </a:p>
          <a:p>
            <a:pPr marL="457200" indent="-457200">
              <a:buFontTx/>
              <a:buChar char="-"/>
              <a:tabLst>
                <a:tab pos="457200" algn="l"/>
              </a:tabLst>
            </a:pPr>
            <a:r>
              <a:rPr lang="en-US" sz="2800" dirty="0" err="1" smtClean="0">
                <a:latin typeface="Times New Roman" pitchFamily="18" charset="0"/>
              </a:rPr>
              <a:t>Năng</a:t>
            </a:r>
            <a:r>
              <a:rPr lang="en-US" sz="2800" dirty="0" smtClean="0">
                <a:latin typeface="Times New Roman" pitchFamily="18" charset="0"/>
              </a:rPr>
              <a:t> </a:t>
            </a:r>
            <a:r>
              <a:rPr lang="en-US" sz="2800" dirty="0" err="1" smtClean="0">
                <a:latin typeface="Times New Roman" pitchFamily="18" charset="0"/>
              </a:rPr>
              <a:t>lực</a:t>
            </a:r>
            <a:r>
              <a:rPr lang="en-US" sz="2800" dirty="0" smtClean="0">
                <a:latin typeface="Times New Roman" pitchFamily="18" charset="0"/>
              </a:rPr>
              <a:t> </a:t>
            </a:r>
            <a:r>
              <a:rPr lang="en-US" sz="2800" dirty="0" err="1" smtClean="0">
                <a:latin typeface="Times New Roman" pitchFamily="18" charset="0"/>
              </a:rPr>
              <a:t>chuyên</a:t>
            </a:r>
            <a:r>
              <a:rPr lang="en-US" sz="2800" dirty="0" smtClean="0">
                <a:latin typeface="Times New Roman" pitchFamily="18" charset="0"/>
              </a:rPr>
              <a:t> </a:t>
            </a:r>
            <a:r>
              <a:rPr lang="en-US" sz="2800" dirty="0" err="1" smtClean="0">
                <a:latin typeface="Times New Roman" pitchFamily="18" charset="0"/>
              </a:rPr>
              <a:t>biệt</a:t>
            </a:r>
            <a:r>
              <a:rPr lang="en-US" sz="2800" dirty="0" smtClean="0">
                <a:latin typeface="Times New Roman" pitchFamily="18" charset="0"/>
              </a:rPr>
              <a:t>: </a:t>
            </a:r>
            <a:r>
              <a:rPr lang="en-US" sz="2800" dirty="0" err="1" smtClean="0">
                <a:latin typeface="Times New Roman" pitchFamily="18" charset="0"/>
              </a:rPr>
              <a:t>Phân</a:t>
            </a:r>
            <a:r>
              <a:rPr lang="en-US" sz="2800" dirty="0" smtClean="0">
                <a:latin typeface="Times New Roman" pitchFamily="18" charset="0"/>
              </a:rPr>
              <a:t> </a:t>
            </a:r>
            <a:r>
              <a:rPr lang="en-US" sz="2800" dirty="0" err="1" smtClean="0">
                <a:latin typeface="Times New Roman" pitchFamily="18" charset="0"/>
              </a:rPr>
              <a:t>tích</a:t>
            </a:r>
            <a:r>
              <a:rPr lang="en-US" sz="2800" dirty="0" smtClean="0">
                <a:latin typeface="Times New Roman" pitchFamily="18" charset="0"/>
              </a:rPr>
              <a:t> </a:t>
            </a:r>
            <a:r>
              <a:rPr lang="en-US" sz="2800" dirty="0" err="1" smtClean="0">
                <a:latin typeface="Times New Roman" pitchFamily="18" charset="0"/>
              </a:rPr>
              <a:t>hình</a:t>
            </a:r>
            <a:r>
              <a:rPr lang="en-US" sz="2800" dirty="0" smtClean="0">
                <a:latin typeface="Times New Roman" pitchFamily="18" charset="0"/>
              </a:rPr>
              <a:t> </a:t>
            </a:r>
            <a:r>
              <a:rPr lang="en-US" sz="2800" dirty="0" err="1" smtClean="0">
                <a:latin typeface="Times New Roman" pitchFamily="18" charset="0"/>
              </a:rPr>
              <a:t>ảnh</a:t>
            </a:r>
            <a:r>
              <a:rPr lang="en-US" sz="2800" dirty="0" smtClean="0">
                <a:latin typeface="Times New Roman" pitchFamily="18" charset="0"/>
              </a:rPr>
              <a:t>, </a:t>
            </a:r>
            <a:r>
              <a:rPr lang="en-US" sz="2800" dirty="0" err="1" smtClean="0">
                <a:latin typeface="Times New Roman" pitchFamily="18" charset="0"/>
              </a:rPr>
              <a:t>số</a:t>
            </a:r>
            <a:r>
              <a:rPr lang="en-US" sz="2800" dirty="0" smtClean="0">
                <a:latin typeface="Times New Roman" pitchFamily="18" charset="0"/>
              </a:rPr>
              <a:t> </a:t>
            </a:r>
            <a:r>
              <a:rPr lang="en-US" sz="2800" dirty="0" err="1" smtClean="0">
                <a:latin typeface="Times New Roman" pitchFamily="18" charset="0"/>
              </a:rPr>
              <a:t>liệu</a:t>
            </a:r>
            <a:r>
              <a:rPr lang="en-US" sz="2800" dirty="0" smtClean="0">
                <a:latin typeface="Times New Roman" pitchFamily="18" charset="0"/>
              </a:rPr>
              <a:t>, </a:t>
            </a:r>
            <a:r>
              <a:rPr lang="en-US" sz="2800" dirty="0" err="1" smtClean="0">
                <a:latin typeface="Times New Roman" pitchFamily="18" charset="0"/>
              </a:rPr>
              <a:t>biểu</a:t>
            </a:r>
            <a:r>
              <a:rPr lang="en-US" sz="2800" dirty="0" smtClean="0">
                <a:latin typeface="Times New Roman" pitchFamily="18" charset="0"/>
              </a:rPr>
              <a:t> </a:t>
            </a:r>
            <a:r>
              <a:rPr lang="en-US" sz="2800" dirty="0" err="1" smtClean="0">
                <a:latin typeface="Times New Roman" pitchFamily="18" charset="0"/>
              </a:rPr>
              <a:t>đồ</a:t>
            </a:r>
            <a:r>
              <a:rPr lang="en-US" sz="2800" dirty="0" smtClean="0">
                <a:latin typeface="Times New Roman" pitchFamily="18" charset="0"/>
              </a:rPr>
              <a:t>….</a:t>
            </a:r>
          </a:p>
          <a:p>
            <a:pPr>
              <a:tabLst>
                <a:tab pos="457200" algn="l"/>
              </a:tabLst>
            </a:pPr>
            <a:r>
              <a:rPr lang="en-US" sz="2800" b="1" dirty="0" smtClean="0">
                <a:latin typeface="Times New Roman" pitchFamily="18" charset="0"/>
              </a:rPr>
              <a:t>3. </a:t>
            </a:r>
            <a:r>
              <a:rPr lang="en-US" sz="2800" b="1" dirty="0" err="1" smtClean="0">
                <a:latin typeface="Times New Roman" pitchFamily="18" charset="0"/>
              </a:rPr>
              <a:t>Phẩm</a:t>
            </a:r>
            <a:r>
              <a:rPr lang="en-US" sz="2800" b="1" dirty="0" smtClean="0">
                <a:latin typeface="Times New Roman" pitchFamily="18" charset="0"/>
              </a:rPr>
              <a:t> </a:t>
            </a:r>
            <a:r>
              <a:rPr lang="en-US" sz="2800" b="1" dirty="0" err="1" smtClean="0">
                <a:latin typeface="Times New Roman" pitchFamily="18" charset="0"/>
              </a:rPr>
              <a:t>chất</a:t>
            </a:r>
            <a:r>
              <a:rPr lang="en-US" sz="2800" b="1" dirty="0" smtClean="0">
                <a:latin typeface="Times New Roman" pitchFamily="18" charset="0"/>
              </a:rPr>
              <a:t>: </a:t>
            </a:r>
            <a:r>
              <a:rPr lang="en-US" sz="2800" dirty="0" err="1" smtClean="0">
                <a:latin typeface="Times New Roman" pitchFamily="18" charset="0"/>
              </a:rPr>
              <a:t>Chăm</a:t>
            </a:r>
            <a:r>
              <a:rPr lang="en-US" sz="2800" dirty="0" smtClean="0">
                <a:latin typeface="Times New Roman" pitchFamily="18" charset="0"/>
              </a:rPr>
              <a:t> </a:t>
            </a:r>
            <a:r>
              <a:rPr lang="en-US" sz="2800" dirty="0" err="1" smtClean="0">
                <a:latin typeface="Times New Roman" pitchFamily="18" charset="0"/>
              </a:rPr>
              <a:t>chỉ</a:t>
            </a:r>
            <a:r>
              <a:rPr lang="en-US" sz="2800" dirty="0" smtClean="0">
                <a:latin typeface="Times New Roman" pitchFamily="18" charset="0"/>
              </a:rPr>
              <a:t>, </a:t>
            </a:r>
            <a:r>
              <a:rPr lang="en-US" sz="2800" dirty="0" err="1" smtClean="0">
                <a:latin typeface="Times New Roman" pitchFamily="18" charset="0"/>
              </a:rPr>
              <a:t>trách</a:t>
            </a:r>
            <a:r>
              <a:rPr lang="en-US" sz="2800" dirty="0" smtClean="0">
                <a:latin typeface="Times New Roman" pitchFamily="18" charset="0"/>
              </a:rPr>
              <a:t> </a:t>
            </a:r>
            <a:r>
              <a:rPr lang="en-US" sz="2800" dirty="0" err="1" smtClean="0">
                <a:latin typeface="Times New Roman" pitchFamily="18" charset="0"/>
              </a:rPr>
              <a:t>nhiệm</a:t>
            </a:r>
            <a:r>
              <a:rPr lang="en-US" sz="2800" dirty="0" smtClean="0">
                <a:latin typeface="Times New Roman" pitchFamily="18" charset="0"/>
              </a:rPr>
              <a:t>. </a:t>
            </a:r>
            <a:endParaRPr lang="en-US" sz="2800" dirty="0">
              <a:latin typeface="Times New Roman" pitchFamily="18" charset="0"/>
            </a:endParaRPr>
          </a:p>
        </p:txBody>
      </p:sp>
    </p:spTree>
    <p:extLst>
      <p:ext uri="{BB962C8B-B14F-4D97-AF65-F5344CB8AC3E}">
        <p14:creationId xmlns:p14="http://schemas.microsoft.com/office/powerpoint/2010/main" val="241727843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par>
                          <p:cTn id="10" fill="hold">
                            <p:stCondLst>
                              <p:cond delay="1000"/>
                            </p:stCondLst>
                            <p:childTnLst>
                              <p:par>
                                <p:cTn id="11" presetID="55"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strVal val="#ppt_w*0.70"/>
                                          </p:val>
                                        </p:tav>
                                        <p:tav tm="100000">
                                          <p:val>
                                            <p:strVal val="#ppt_w"/>
                                          </p:val>
                                        </p:tav>
                                      </p:tavLst>
                                    </p:anim>
                                    <p:anim calcmode="lin" valueType="num">
                                      <p:cBhvr>
                                        <p:cTn id="14" dur="1000" fill="hold"/>
                                        <p:tgtEl>
                                          <p:spTgt spid="3"/>
                                        </p:tgtEl>
                                        <p:attrNameLst>
                                          <p:attrName>ppt_h</p:attrName>
                                        </p:attrNameLst>
                                      </p:cBhvr>
                                      <p:tavLst>
                                        <p:tav tm="0">
                                          <p:val>
                                            <p:strVal val="#ppt_h"/>
                                          </p:val>
                                        </p:tav>
                                        <p:tav tm="100000">
                                          <p:val>
                                            <p:strVal val="#ppt_h"/>
                                          </p:val>
                                        </p:tav>
                                      </p:tavLst>
                                    </p:anim>
                                    <p:animEffect transition="in" filter="fade">
                                      <p:cBhvr>
                                        <p:cTn id="15"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p:cNvSpPr txBox="1">
            <a:spLocks noChangeArrowheads="1"/>
          </p:cNvSpPr>
          <p:nvPr/>
        </p:nvSpPr>
        <p:spPr bwMode="auto">
          <a:xfrm>
            <a:off x="590965" y="759915"/>
            <a:ext cx="362111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rgbClr val="FF3300"/>
                </a:solidFill>
                <a:latin typeface="Times New Roman" panose="02020603050405020304" pitchFamily="18" charset="0"/>
              </a:defRPr>
            </a:lvl1pPr>
            <a:lvl2pPr marL="742950" indent="-285750" eaLnBrk="0" hangingPunct="0">
              <a:defRPr sz="2800" b="1">
                <a:solidFill>
                  <a:srgbClr val="FF3300"/>
                </a:solidFill>
                <a:latin typeface="Times New Roman" panose="02020603050405020304" pitchFamily="18" charset="0"/>
              </a:defRPr>
            </a:lvl2pPr>
            <a:lvl3pPr marL="1143000" indent="-228600" eaLnBrk="0" hangingPunct="0">
              <a:defRPr sz="2800" b="1">
                <a:solidFill>
                  <a:srgbClr val="FF3300"/>
                </a:solidFill>
                <a:latin typeface="Times New Roman" panose="02020603050405020304" pitchFamily="18" charset="0"/>
              </a:defRPr>
            </a:lvl3pPr>
            <a:lvl4pPr marL="1600200" indent="-228600" eaLnBrk="0" hangingPunct="0">
              <a:defRPr sz="2800" b="1">
                <a:solidFill>
                  <a:srgbClr val="FF3300"/>
                </a:solidFill>
                <a:latin typeface="Times New Roman" panose="02020603050405020304" pitchFamily="18" charset="0"/>
              </a:defRPr>
            </a:lvl4pPr>
            <a:lvl5pPr marL="2057400" indent="-228600" eaLnBrk="0" hangingPunct="0">
              <a:defRPr sz="2800" b="1">
                <a:solidFill>
                  <a:srgbClr val="FF3300"/>
                </a:solidFill>
                <a:latin typeface="Times New Roman" panose="02020603050405020304" pitchFamily="18" charset="0"/>
              </a:defRPr>
            </a:lvl5pPr>
            <a:lvl6pPr marL="2514600" indent="-228600" eaLnBrk="0" fontAlgn="base" hangingPunct="0">
              <a:spcBef>
                <a:spcPct val="0"/>
              </a:spcBef>
              <a:spcAft>
                <a:spcPct val="0"/>
              </a:spcAft>
              <a:defRPr sz="2800" b="1">
                <a:solidFill>
                  <a:srgbClr val="FF3300"/>
                </a:solidFill>
                <a:latin typeface="Times New Roman" panose="02020603050405020304" pitchFamily="18" charset="0"/>
              </a:defRPr>
            </a:lvl6pPr>
            <a:lvl7pPr marL="2971800" indent="-228600" eaLnBrk="0" fontAlgn="base" hangingPunct="0">
              <a:spcBef>
                <a:spcPct val="0"/>
              </a:spcBef>
              <a:spcAft>
                <a:spcPct val="0"/>
              </a:spcAft>
              <a:defRPr sz="2800" b="1">
                <a:solidFill>
                  <a:srgbClr val="FF3300"/>
                </a:solidFill>
                <a:latin typeface="Times New Roman" panose="02020603050405020304" pitchFamily="18" charset="0"/>
              </a:defRPr>
            </a:lvl7pPr>
            <a:lvl8pPr marL="3429000" indent="-228600" eaLnBrk="0" fontAlgn="base" hangingPunct="0">
              <a:spcBef>
                <a:spcPct val="0"/>
              </a:spcBef>
              <a:spcAft>
                <a:spcPct val="0"/>
              </a:spcAft>
              <a:defRPr sz="2800" b="1">
                <a:solidFill>
                  <a:srgbClr val="FF3300"/>
                </a:solidFill>
                <a:latin typeface="Times New Roman" panose="02020603050405020304" pitchFamily="18" charset="0"/>
              </a:defRPr>
            </a:lvl8pPr>
            <a:lvl9pPr marL="3886200" indent="-228600" eaLnBrk="0" fontAlgn="base" hangingPunct="0">
              <a:spcBef>
                <a:spcPct val="0"/>
              </a:spcBef>
              <a:spcAft>
                <a:spcPct val="0"/>
              </a:spcAft>
              <a:defRPr sz="2800" b="1">
                <a:solidFill>
                  <a:srgbClr val="FF3300"/>
                </a:solidFill>
                <a:latin typeface="Times New Roman" panose="02020603050405020304" pitchFamily="18" charset="0"/>
              </a:defRPr>
            </a:lvl9pPr>
          </a:lstStyle>
          <a:p>
            <a:pPr eaLnBrk="1" hangingPunct="1">
              <a:spcBef>
                <a:spcPct val="50000"/>
              </a:spcBef>
            </a:pPr>
            <a:r>
              <a:rPr lang="en-US" dirty="0">
                <a:solidFill>
                  <a:schemeClr val="tx1"/>
                </a:solidFill>
              </a:rPr>
              <a:t>I. </a:t>
            </a:r>
            <a:r>
              <a:rPr lang="en-US" u="sng" dirty="0" err="1">
                <a:solidFill>
                  <a:schemeClr val="tx1"/>
                </a:solidFill>
              </a:rPr>
              <a:t>Giao</a:t>
            </a:r>
            <a:r>
              <a:rPr lang="en-US" u="sng" dirty="0">
                <a:solidFill>
                  <a:schemeClr val="tx1"/>
                </a:solidFill>
              </a:rPr>
              <a:t> </a:t>
            </a:r>
            <a:r>
              <a:rPr lang="en-US" u="sng" dirty="0" err="1">
                <a:solidFill>
                  <a:schemeClr val="tx1"/>
                </a:solidFill>
              </a:rPr>
              <a:t>thông</a:t>
            </a:r>
            <a:r>
              <a:rPr lang="en-US" u="sng" dirty="0">
                <a:solidFill>
                  <a:schemeClr val="tx1"/>
                </a:solidFill>
              </a:rPr>
              <a:t> </a:t>
            </a:r>
            <a:r>
              <a:rPr lang="en-US" u="sng" dirty="0" err="1">
                <a:solidFill>
                  <a:schemeClr val="tx1"/>
                </a:solidFill>
              </a:rPr>
              <a:t>vận</a:t>
            </a:r>
            <a:r>
              <a:rPr lang="en-US" u="sng" dirty="0">
                <a:solidFill>
                  <a:schemeClr val="tx1"/>
                </a:solidFill>
              </a:rPr>
              <a:t> </a:t>
            </a:r>
            <a:r>
              <a:rPr lang="en-US" u="sng" dirty="0" err="1">
                <a:solidFill>
                  <a:schemeClr val="tx1"/>
                </a:solidFill>
              </a:rPr>
              <a:t>tải</a:t>
            </a:r>
            <a:endParaRPr lang="en-US" u="sng" dirty="0">
              <a:solidFill>
                <a:schemeClr val="tx1"/>
              </a:solidFill>
            </a:endParaRPr>
          </a:p>
        </p:txBody>
      </p:sp>
      <p:sp>
        <p:nvSpPr>
          <p:cNvPr id="4" name="WordArt 3"/>
          <p:cNvSpPr>
            <a:spLocks noChangeArrowheads="1" noChangeShapeType="1" noTextEdit="1"/>
          </p:cNvSpPr>
          <p:nvPr/>
        </p:nvSpPr>
        <p:spPr bwMode="auto">
          <a:xfrm>
            <a:off x="229673" y="90152"/>
            <a:ext cx="11732654" cy="416931"/>
          </a:xfrm>
          <a:prstGeom prst="rect">
            <a:avLst/>
          </a:prstGeom>
          <a:noFill/>
        </p:spPr>
        <p:txBody>
          <a:bodyPr wrap="none" fromWordArt="1">
            <a:prstTxWarp prst="textPlain">
              <a:avLst>
                <a:gd name="adj" fmla="val 50000"/>
              </a:avLst>
            </a:prstTxWarp>
          </a:bodyPr>
          <a:lstStyle/>
          <a:p>
            <a:pPr algn="ctr"/>
            <a:r>
              <a:rPr lang="vi-VN" u="sng" kern="10" dirty="0">
                <a:ln w="12700">
                  <a:solidFill>
                    <a:srgbClr val="002060"/>
                  </a:solidFill>
                  <a:round/>
                  <a:headEnd/>
                  <a:tailEnd/>
                </a:ln>
                <a:solidFill>
                  <a:srgbClr val="000099"/>
                </a:solidFill>
                <a:latin typeface="Times New Roman" panose="02020603050405020304" pitchFamily="18" charset="0"/>
                <a:cs typeface="Times New Roman" panose="02020603050405020304" pitchFamily="18" charset="0"/>
              </a:rPr>
              <a:t>Tiết </a:t>
            </a:r>
            <a:r>
              <a:rPr lang="vi-VN" u="sng" kern="10" dirty="0" smtClean="0">
                <a:ln w="12700">
                  <a:solidFill>
                    <a:srgbClr val="002060"/>
                  </a:solidFill>
                  <a:round/>
                  <a:headEnd/>
                  <a:tailEnd/>
                </a:ln>
                <a:solidFill>
                  <a:srgbClr val="000099"/>
                </a:solidFill>
                <a:latin typeface="Times New Roman" panose="02020603050405020304" pitchFamily="18" charset="0"/>
                <a:cs typeface="Times New Roman" panose="02020603050405020304" pitchFamily="18" charset="0"/>
              </a:rPr>
              <a:t>1</a:t>
            </a:r>
            <a:r>
              <a:rPr lang="en-US" u="sng" kern="10" dirty="0">
                <a:ln w="12700">
                  <a:solidFill>
                    <a:srgbClr val="002060"/>
                  </a:solidFill>
                  <a:round/>
                  <a:headEnd/>
                  <a:tailEnd/>
                </a:ln>
                <a:solidFill>
                  <a:srgbClr val="000099"/>
                </a:solidFill>
                <a:latin typeface="Times New Roman" panose="02020603050405020304" pitchFamily="18" charset="0"/>
                <a:cs typeface="Times New Roman" panose="02020603050405020304" pitchFamily="18" charset="0"/>
              </a:rPr>
              <a:t>4</a:t>
            </a:r>
            <a:r>
              <a:rPr lang="en-US" u="sng" kern="10" dirty="0" smtClean="0">
                <a:ln w="12700">
                  <a:solidFill>
                    <a:srgbClr val="002060"/>
                  </a:solidFill>
                  <a:round/>
                  <a:headEnd/>
                  <a:tailEnd/>
                </a:ln>
                <a:solidFill>
                  <a:srgbClr val="000099"/>
                </a:solidFill>
                <a:latin typeface="Times New Roman" panose="02020603050405020304" pitchFamily="18" charset="0"/>
                <a:cs typeface="Times New Roman" panose="02020603050405020304" pitchFamily="18" charset="0"/>
              </a:rPr>
              <a:t>- </a:t>
            </a:r>
            <a:r>
              <a:rPr lang="vi-VN" u="sng" kern="10" dirty="0">
                <a:ln w="12700">
                  <a:solidFill>
                    <a:srgbClr val="002060"/>
                  </a:solidFill>
                  <a:round/>
                  <a:headEnd/>
                  <a:tailEnd/>
                </a:ln>
                <a:solidFill>
                  <a:srgbClr val="000099"/>
                </a:solidFill>
                <a:latin typeface="Times New Roman" panose="02020603050405020304" pitchFamily="18" charset="0"/>
                <a:cs typeface="Times New Roman" panose="02020603050405020304" pitchFamily="18" charset="0"/>
              </a:rPr>
              <a:t>Bài 14</a:t>
            </a:r>
            <a:r>
              <a:rPr lang="vi-VN" kern="10" dirty="0">
                <a:ln w="12700">
                  <a:solidFill>
                    <a:srgbClr val="002060"/>
                  </a:solidFill>
                  <a:round/>
                  <a:headEnd/>
                  <a:tailEnd/>
                </a:ln>
                <a:solidFill>
                  <a:srgbClr val="000099"/>
                </a:solidFill>
                <a:latin typeface="Times New Roman" panose="02020603050405020304" pitchFamily="18" charset="0"/>
                <a:cs typeface="Times New Roman" panose="02020603050405020304" pitchFamily="18" charset="0"/>
              </a:rPr>
              <a:t>: GIAO THÔNG VẬN TẢI</a:t>
            </a:r>
            <a:r>
              <a:rPr lang="en-US" kern="10" dirty="0">
                <a:ln w="12700">
                  <a:solidFill>
                    <a:srgbClr val="002060"/>
                  </a:solidFill>
                  <a:round/>
                  <a:headEnd/>
                  <a:tailEnd/>
                </a:ln>
                <a:solidFill>
                  <a:srgbClr val="000099"/>
                </a:solidFill>
                <a:latin typeface="Times New Roman" panose="02020603050405020304" pitchFamily="18" charset="0"/>
                <a:cs typeface="Times New Roman" panose="02020603050405020304" pitchFamily="18" charset="0"/>
              </a:rPr>
              <a:t> </a:t>
            </a:r>
            <a:r>
              <a:rPr lang="vi-VN" kern="10" dirty="0">
                <a:ln w="12700">
                  <a:solidFill>
                    <a:srgbClr val="002060"/>
                  </a:solidFill>
                  <a:round/>
                  <a:headEnd/>
                  <a:tailEnd/>
                </a:ln>
                <a:solidFill>
                  <a:srgbClr val="000099"/>
                </a:solidFill>
                <a:latin typeface="Times New Roman" panose="02020603050405020304" pitchFamily="18" charset="0"/>
                <a:cs typeface="Times New Roman" panose="02020603050405020304" pitchFamily="18" charset="0"/>
              </a:rPr>
              <a:t> VÀ BƯU CHÍNH VIỄN THÔNG</a:t>
            </a:r>
            <a:endParaRPr lang="en-US" kern="10" dirty="0">
              <a:ln w="12700">
                <a:solidFill>
                  <a:srgbClr val="002060"/>
                </a:solidFill>
                <a:round/>
                <a:headEnd/>
                <a:tailEnd/>
              </a:ln>
              <a:solidFill>
                <a:srgbClr val="000099"/>
              </a:solidFill>
              <a:latin typeface="Times New Roman" panose="02020603050405020304" pitchFamily="18" charset="0"/>
              <a:cs typeface="Times New Roman" panose="02020603050405020304" pitchFamily="18" charset="0"/>
            </a:endParaRPr>
          </a:p>
        </p:txBody>
      </p:sp>
      <p:pic>
        <p:nvPicPr>
          <p:cNvPr id="5" name="Picture 8" descr="questionbig_w"/>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476291" y="1971675"/>
            <a:ext cx="112776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3000375" y="1971675"/>
            <a:ext cx="7134225" cy="954107"/>
          </a:xfrm>
          <a:prstGeom prst="rect">
            <a:avLst/>
          </a:prstGeom>
          <a:noFill/>
        </p:spPr>
        <p:txBody>
          <a:bodyPr wrap="square" rtlCol="0">
            <a:spAutoFit/>
          </a:bodyPr>
          <a:lstStyle/>
          <a:p>
            <a:r>
              <a:rPr lang="en-US" sz="2800" dirty="0" err="1" smtClean="0">
                <a:solidFill>
                  <a:srgbClr val="FF0000"/>
                </a:solidFill>
                <a:latin typeface="Times New Roman" panose="02020603050405020304" pitchFamily="18" charset="0"/>
                <a:cs typeface="Times New Roman" panose="02020603050405020304" pitchFamily="18" charset="0"/>
              </a:rPr>
              <a:t>Dựa</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vào</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hình</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ảnh</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sau</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đây</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và</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kiến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thức</a:t>
            </a:r>
            <a:r>
              <a:rPr lang="en-US" sz="2800" dirty="0" smtClean="0">
                <a:solidFill>
                  <a:srgbClr val="FF0000"/>
                </a:solidFill>
                <a:latin typeface="Times New Roman" panose="02020603050405020304" pitchFamily="18" charset="0"/>
                <a:cs typeface="Times New Roman" panose="02020603050405020304" pitchFamily="18" charset="0"/>
              </a:rPr>
              <a:t> SGK, </a:t>
            </a:r>
            <a:r>
              <a:rPr lang="en-US" sz="2800" dirty="0" err="1" smtClean="0">
                <a:solidFill>
                  <a:srgbClr val="FF0000"/>
                </a:solidFill>
                <a:latin typeface="Times New Roman" panose="02020603050405020304" pitchFamily="18" charset="0"/>
                <a:cs typeface="Times New Roman" panose="02020603050405020304" pitchFamily="18" charset="0"/>
              </a:rPr>
              <a:t>em</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hãy</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nêu</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ít</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nhất</a:t>
            </a:r>
            <a:r>
              <a:rPr lang="en-US" sz="2800" dirty="0" smtClean="0">
                <a:solidFill>
                  <a:srgbClr val="FF0000"/>
                </a:solidFill>
                <a:latin typeface="Times New Roman" panose="02020603050405020304" pitchFamily="18" charset="0"/>
                <a:cs typeface="Times New Roman" panose="02020603050405020304" pitchFamily="18" charset="0"/>
              </a:rPr>
              <a:t> 3 ý </a:t>
            </a:r>
            <a:r>
              <a:rPr lang="en-US" sz="2800" dirty="0" err="1" smtClean="0">
                <a:solidFill>
                  <a:srgbClr val="FF0000"/>
                </a:solidFill>
                <a:latin typeface="Times New Roman" panose="02020603050405020304" pitchFamily="18" charset="0"/>
                <a:cs typeface="Times New Roman" panose="02020603050405020304" pitchFamily="18" charset="0"/>
              </a:rPr>
              <a:t>nghĩa</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của</a:t>
            </a:r>
            <a:r>
              <a:rPr lang="en-US" sz="2800" dirty="0" smtClean="0">
                <a:solidFill>
                  <a:srgbClr val="FF0000"/>
                </a:solidFill>
                <a:latin typeface="Times New Roman" panose="02020603050405020304" pitchFamily="18" charset="0"/>
                <a:cs typeface="Times New Roman" panose="02020603050405020304" pitchFamily="18" charset="0"/>
              </a:rPr>
              <a:t> GTVT?</a:t>
            </a:r>
          </a:p>
        </p:txBody>
      </p:sp>
    </p:spTree>
    <p:extLst>
      <p:ext uri="{BB962C8B-B14F-4D97-AF65-F5344CB8AC3E}">
        <p14:creationId xmlns:p14="http://schemas.microsoft.com/office/powerpoint/2010/main" val="4024720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9"/>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wrap="square">
        <a:spAutoFit/>
      </a:bodyPr>
      <a:lstStyle>
        <a:defPPr algn="just">
          <a:defRPr sz="2800" dirty="0" smtClean="0">
            <a:effectLst/>
            <a:latin typeface="Times New Roman" panose="02020603050405020304" pitchFamily="18" charset="0"/>
            <a:ea typeface="Times New Roman" panose="02020603050405020304" pitchFamily="18" charset="0"/>
            <a:cs typeface="Times New Roman" panose="02020603050405020304" pitchFamily="18" charset="0"/>
          </a:defRPr>
        </a:defPPr>
      </a:lstStyle>
    </a:spDef>
    <a:txDef>
      <a:spPr>
        <a:noFill/>
      </a:spPr>
      <a:bodyPr wrap="square" rtlCol="0">
        <a:spAutoFit/>
      </a:bodyPr>
      <a:lstStyle>
        <a:defPPr>
          <a:defRPr sz="2800" dirty="0" err="1" smtClean="0">
            <a:latin typeface="Times New Roman" panose="02020603050405020304" pitchFamily="18" charset="0"/>
            <a:cs typeface="Times New Roman" panose="02020603050405020304" pitchFamily="18" charset="0"/>
          </a:defRPr>
        </a:defPPr>
      </a:lstStyle>
    </a:tx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Chủ đề của Office">
  <a:themeElements>
    <a:clrScheme name="Văn phòng">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Văn phòng">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ăn phòng">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3023</TotalTime>
  <Words>1924</Words>
  <Application>Microsoft Office PowerPoint</Application>
  <PresentationFormat>Custom</PresentationFormat>
  <Paragraphs>312</Paragraphs>
  <Slides>53</Slides>
  <Notes>10</Notes>
  <HiddenSlides>0</HiddenSlides>
  <MMClips>1</MMClips>
  <ScaleCrop>false</ScaleCrop>
  <HeadingPairs>
    <vt:vector size="6" baseType="variant">
      <vt:variant>
        <vt:lpstr>Theme</vt:lpstr>
      </vt:variant>
      <vt:variant>
        <vt:i4>6</vt:i4>
      </vt:variant>
      <vt:variant>
        <vt:lpstr>Embedded OLE Servers</vt:lpstr>
      </vt:variant>
      <vt:variant>
        <vt:i4>1</vt:i4>
      </vt:variant>
      <vt:variant>
        <vt:lpstr>Slide Titles</vt:lpstr>
      </vt:variant>
      <vt:variant>
        <vt:i4>53</vt:i4>
      </vt:variant>
    </vt:vector>
  </HeadingPairs>
  <TitlesOfParts>
    <vt:vector size="60" baseType="lpstr">
      <vt:lpstr>Office Theme</vt:lpstr>
      <vt:lpstr>Chủ đề của Office</vt:lpstr>
      <vt:lpstr>1_Office Theme</vt:lpstr>
      <vt:lpstr>2_Office Theme</vt:lpstr>
      <vt:lpstr>3_Office Theme</vt:lpstr>
      <vt:lpstr>4_Office Theme</vt:lpstr>
      <vt:lpstr>Chart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10 Version 2</dc:creator>
  <cp:lastModifiedBy>HP</cp:lastModifiedBy>
  <cp:revision>183</cp:revision>
  <cp:lastPrinted>2020-10-22T15:11:16Z</cp:lastPrinted>
  <dcterms:created xsi:type="dcterms:W3CDTF">2019-10-07T07:39:30Z</dcterms:created>
  <dcterms:modified xsi:type="dcterms:W3CDTF">2021-10-19T02:07:49Z</dcterms:modified>
</cp:coreProperties>
</file>