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6"/>
  </p:notesMasterIdLst>
  <p:sldIdLst>
    <p:sldId id="258" r:id="rId2"/>
    <p:sldId id="256" r:id="rId3"/>
    <p:sldId id="293" r:id="rId4"/>
    <p:sldId id="259" r:id="rId5"/>
    <p:sldId id="261" r:id="rId6"/>
    <p:sldId id="260" r:id="rId7"/>
    <p:sldId id="268" r:id="rId8"/>
    <p:sldId id="269" r:id="rId9"/>
    <p:sldId id="263" r:id="rId10"/>
    <p:sldId id="262" r:id="rId11"/>
    <p:sldId id="264" r:id="rId12"/>
    <p:sldId id="265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5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20" userDrawn="1">
          <p15:clr>
            <a:srgbClr val="A4A3A4"/>
          </p15:clr>
        </p15:guide>
        <p15:guide id="2" pos="69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AE3F3"/>
    <a:srgbClr val="11AFEE"/>
    <a:srgbClr val="C5E0B4"/>
    <a:srgbClr val="C5DAE7"/>
    <a:srgbClr val="70A5D4"/>
    <a:srgbClr val="F3FBFB"/>
    <a:srgbClr val="E5EFF8"/>
    <a:srgbClr val="FCE9C4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6" autoAdjust="0"/>
    <p:restoredTop sz="94660"/>
  </p:normalViewPr>
  <p:slideViewPr>
    <p:cSldViewPr snapToGrid="0">
      <p:cViewPr varScale="1">
        <p:scale>
          <a:sx n="52" d="100"/>
          <a:sy n="52" d="100"/>
        </p:scale>
        <p:origin x="-102" y="-468"/>
      </p:cViewPr>
      <p:guideLst>
        <p:guide orient="horz" pos="720"/>
        <p:guide pos="6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964518585044964"/>
          <c:y val="9.0675681389545765E-2"/>
          <c:w val="0.38289133453768098"/>
          <c:h val="0.716670147347761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Biểu đồ cơ cấu GDP của các ngành dịch vụ, năm 2002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40-4AE1-BC49-63620DD1B3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40-4AE1-BC49-63620DD1B3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40-4AE1-BC49-63620DD1B3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40-4AE1-BC49-63620DD1B3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40-4AE1-BC49-63620DD1B3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E40-4AE1-BC49-63620DD1B3F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E40-4AE1-BC49-63620DD1B3F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E40-4AE1-BC49-63620DD1B3FC}"/>
              </c:ext>
            </c:extLst>
          </c:dPt>
          <c:cat>
            <c:strRef>
              <c:f>Sheet1!$A$2:$A$9</c:f>
              <c:strCache>
                <c:ptCount val="8"/>
                <c:pt idx="0">
                  <c:v>Thương nghiệp, dịch vụ sửa chữa</c:v>
                </c:pt>
                <c:pt idx="1">
                  <c:v>Khách sạn, nhà hàng</c:v>
                </c:pt>
                <c:pt idx="2">
                  <c:v>Dịch vụ cá nhân và cộng đồng</c:v>
                </c:pt>
                <c:pt idx="3">
                  <c:v>Giao thông vận tải, bưu chính viễn thông</c:v>
                </c:pt>
                <c:pt idx="4">
                  <c:v>Tài chính, tín dụng</c:v>
                </c:pt>
                <c:pt idx="5">
                  <c:v>Kinh doanh tài sản, tư vấn</c:v>
                </c:pt>
                <c:pt idx="6">
                  <c:v>KHCN, giáo dục, y tế, văn hóa, thể thao</c:v>
                </c:pt>
                <c:pt idx="7">
                  <c:v>Quản lí nhà nước, đoàn thể và bảo hiểm bắt buộc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36.700000000000003</c:v>
                </c:pt>
                <c:pt idx="1">
                  <c:v>8.3000000000000007</c:v>
                </c:pt>
                <c:pt idx="2">
                  <c:v>6</c:v>
                </c:pt>
                <c:pt idx="3">
                  <c:v>10.199999999999999</c:v>
                </c:pt>
                <c:pt idx="4">
                  <c:v>4.7</c:v>
                </c:pt>
                <c:pt idx="5">
                  <c:v>11.9</c:v>
                </c:pt>
                <c:pt idx="6">
                  <c:v>15.1</c:v>
                </c:pt>
                <c:pt idx="7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E40-4AE1-BC49-63620DD1B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C9E33-4CF7-419B-AF83-24FD71B894E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6122-106E-4A4D-8517-4DD254CA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4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19095-674F-4738-8A3F-EA6E6992F5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6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7C0C-A130-4506-AFC5-A9E63C3C2F9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3FA6-45D5-428A-994B-DD298D71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7C0C-A130-4506-AFC5-A9E63C3C2F9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3FA6-45D5-428A-994B-DD298D71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7C0C-A130-4506-AFC5-A9E63C3C2F9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3FA6-45D5-428A-994B-DD298D71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7C0C-A130-4506-AFC5-A9E63C3C2F9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3FA6-45D5-428A-994B-DD298D71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7C0C-A130-4506-AFC5-A9E63C3C2F9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3FA6-45D5-428A-994B-DD298D71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7C0C-A130-4506-AFC5-A9E63C3C2F9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3FA6-45D5-428A-994B-DD298D71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7C0C-A130-4506-AFC5-A9E63C3C2F9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3FA6-45D5-428A-994B-DD298D71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7C0C-A130-4506-AFC5-A9E63C3C2F9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3FA6-45D5-428A-994B-DD298D71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7C0C-A130-4506-AFC5-A9E63C3C2F9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3FA6-45D5-428A-994B-DD298D71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7C0C-A130-4506-AFC5-A9E63C3C2F9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3FA6-45D5-428A-994B-DD298D71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7C0C-A130-4506-AFC5-A9E63C3C2F9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3FA6-45D5-428A-994B-DD298D71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37C0C-A130-4506-AFC5-A9E63C3C2F9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3FA6-45D5-428A-994B-DD298D71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0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 flipH="1">
            <a:off x="274320" y="4717465"/>
            <a:ext cx="2022826" cy="2140535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ction Button: Help 19">
            <a:hlinkClick r:id="" action="ppaction://noaction" highlightClick="1"/>
          </p:cNvPr>
          <p:cNvSpPr/>
          <p:nvPr/>
        </p:nvSpPr>
        <p:spPr>
          <a:xfrm>
            <a:off x="0" y="1912620"/>
            <a:ext cx="2400300" cy="2446020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0381" y="-809537"/>
            <a:ext cx="9875519" cy="7454886"/>
          </a:xfrm>
        </p:spPr>
      </p:pic>
      <p:sp>
        <p:nvSpPr>
          <p:cNvPr id="2" name="Rectangle 1"/>
          <p:cNvSpPr/>
          <p:nvPr/>
        </p:nvSpPr>
        <p:spPr>
          <a:xfrm>
            <a:off x="3154680" y="1368475"/>
            <a:ext cx="66141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algn="ctr"/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nghành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9782468" y="4699591"/>
            <a:ext cx="2189794" cy="2158409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88" y="-596886"/>
            <a:ext cx="9292855" cy="74548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46830" y="1872792"/>
            <a:ext cx="6614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nghành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13……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9748956" y="1957357"/>
            <a:ext cx="2489264" cy="26945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179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" grpId="0"/>
      <p:bldP spid="2" grpId="1"/>
      <p:bldP spid="10" grpId="0" animBg="1"/>
      <p:bldP spid="14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21250921" flipH="1">
            <a:off x="4557272" y="5180288"/>
            <a:ext cx="4283529" cy="2309583"/>
          </a:xfrm>
          <a:custGeom>
            <a:avLst/>
            <a:gdLst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092037 w 2410691"/>
              <a:gd name="connsiteY2" fmla="*/ 6793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649124">
                <a:moveTo>
                  <a:pt x="0" y="873270"/>
                </a:moveTo>
                <a:cubicBezTo>
                  <a:pt x="910244" y="895668"/>
                  <a:pt x="1812867" y="1238106"/>
                  <a:pt x="2410691" y="1649124"/>
                </a:cubicBezTo>
                <a:lnTo>
                  <a:pt x="2192050" y="641206"/>
                </a:lnTo>
                <a:cubicBezTo>
                  <a:pt x="2107623" y="436996"/>
                  <a:pt x="1951647" y="226118"/>
                  <a:pt x="1548133" y="0"/>
                </a:cubicBezTo>
                <a:cubicBezTo>
                  <a:pt x="1073296" y="254397"/>
                  <a:pt x="838819" y="413663"/>
                  <a:pt x="0" y="873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7000"/>
                </a:schemeClr>
              </a:gs>
              <a:gs pos="66000">
                <a:schemeClr val="bg1">
                  <a:shade val="67500"/>
                  <a:satMod val="115000"/>
                  <a:alpha val="10000"/>
                  <a:lumMod val="56000"/>
                  <a:lumOff val="44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600000" scaled="0"/>
            <a:tileRect/>
          </a:gradFill>
          <a:ln w="31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 rot="21250921" flipH="1">
            <a:off x="4557272" y="3081528"/>
            <a:ext cx="4283529" cy="2309583"/>
          </a:xfrm>
          <a:custGeom>
            <a:avLst/>
            <a:gdLst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092037 w 2410691"/>
              <a:gd name="connsiteY2" fmla="*/ 6793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649124">
                <a:moveTo>
                  <a:pt x="0" y="873270"/>
                </a:moveTo>
                <a:cubicBezTo>
                  <a:pt x="910244" y="895668"/>
                  <a:pt x="1812867" y="1238106"/>
                  <a:pt x="2410691" y="1649124"/>
                </a:cubicBezTo>
                <a:lnTo>
                  <a:pt x="2192050" y="641206"/>
                </a:lnTo>
                <a:cubicBezTo>
                  <a:pt x="2107623" y="436996"/>
                  <a:pt x="1951647" y="226118"/>
                  <a:pt x="1548133" y="0"/>
                </a:cubicBezTo>
                <a:cubicBezTo>
                  <a:pt x="1073296" y="254397"/>
                  <a:pt x="838819" y="413663"/>
                  <a:pt x="0" y="873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7000"/>
                </a:schemeClr>
              </a:gs>
              <a:gs pos="66000">
                <a:schemeClr val="bg1">
                  <a:shade val="67500"/>
                  <a:satMod val="115000"/>
                  <a:alpha val="10000"/>
                  <a:lumMod val="56000"/>
                  <a:lumOff val="44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600000" scaled="0"/>
            <a:tileRect/>
          </a:gradFill>
          <a:ln w="31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rot="349079">
            <a:off x="3359889" y="4093897"/>
            <a:ext cx="4283529" cy="2309583"/>
          </a:xfrm>
          <a:custGeom>
            <a:avLst/>
            <a:gdLst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092037 w 2410691"/>
              <a:gd name="connsiteY2" fmla="*/ 6793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649124">
                <a:moveTo>
                  <a:pt x="0" y="873270"/>
                </a:moveTo>
                <a:cubicBezTo>
                  <a:pt x="910244" y="895668"/>
                  <a:pt x="1812867" y="1238106"/>
                  <a:pt x="2410691" y="1649124"/>
                </a:cubicBezTo>
                <a:lnTo>
                  <a:pt x="2192050" y="641206"/>
                </a:lnTo>
                <a:cubicBezTo>
                  <a:pt x="2107623" y="436996"/>
                  <a:pt x="1951647" y="226118"/>
                  <a:pt x="1548133" y="0"/>
                </a:cubicBezTo>
                <a:cubicBezTo>
                  <a:pt x="1073296" y="254397"/>
                  <a:pt x="838819" y="413663"/>
                  <a:pt x="0" y="873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7000"/>
                </a:schemeClr>
              </a:gs>
              <a:gs pos="66000">
                <a:schemeClr val="bg1">
                  <a:shade val="67500"/>
                  <a:satMod val="115000"/>
                  <a:alpha val="10000"/>
                  <a:lumMod val="56000"/>
                  <a:lumOff val="44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600000" scaled="0"/>
            <a:tileRect/>
          </a:gradFill>
          <a:ln w="31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rot="349079">
            <a:off x="3359888" y="1959598"/>
            <a:ext cx="4283529" cy="2309583"/>
          </a:xfrm>
          <a:custGeom>
            <a:avLst/>
            <a:gdLst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092037 w 2410691"/>
              <a:gd name="connsiteY2" fmla="*/ 6793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649124">
                <a:moveTo>
                  <a:pt x="0" y="873270"/>
                </a:moveTo>
                <a:cubicBezTo>
                  <a:pt x="910244" y="895668"/>
                  <a:pt x="1812867" y="1238106"/>
                  <a:pt x="2410691" y="1649124"/>
                </a:cubicBezTo>
                <a:lnTo>
                  <a:pt x="2192050" y="641206"/>
                </a:lnTo>
                <a:cubicBezTo>
                  <a:pt x="2107623" y="436996"/>
                  <a:pt x="1951647" y="226118"/>
                  <a:pt x="1548133" y="0"/>
                </a:cubicBezTo>
                <a:cubicBezTo>
                  <a:pt x="1073296" y="254397"/>
                  <a:pt x="838819" y="413663"/>
                  <a:pt x="0" y="873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7000"/>
                </a:schemeClr>
              </a:gs>
              <a:gs pos="66000">
                <a:schemeClr val="bg1">
                  <a:shade val="67500"/>
                  <a:satMod val="115000"/>
                  <a:alpha val="10000"/>
                  <a:lumMod val="56000"/>
                  <a:lumOff val="44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600000" scaled="0"/>
            <a:tileRect/>
          </a:gradFill>
          <a:ln w="31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963725" y="554887"/>
            <a:ext cx="4278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altLang="en-US" sz="32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134713" y="1601050"/>
            <a:ext cx="517525" cy="1604962"/>
          </a:xfrm>
          <a:custGeom>
            <a:avLst/>
            <a:gdLst>
              <a:gd name="connsiteX0" fmla="*/ 508000 w 514350"/>
              <a:gd name="connsiteY0" fmla="*/ 0 h 1606550"/>
              <a:gd name="connsiteX1" fmla="*/ 0 w 514350"/>
              <a:gd name="connsiteY1" fmla="*/ 539750 h 1606550"/>
              <a:gd name="connsiteX2" fmla="*/ 0 w 514350"/>
              <a:gd name="connsiteY2" fmla="*/ 1606550 h 1606550"/>
              <a:gd name="connsiteX3" fmla="*/ 514350 w 514350"/>
              <a:gd name="connsiteY3" fmla="*/ 1085850 h 1606550"/>
              <a:gd name="connsiteX4" fmla="*/ 508000 w 514350"/>
              <a:gd name="connsiteY4" fmla="*/ 0 h 1606550"/>
              <a:gd name="connsiteX0" fmla="*/ 515144 w 515676"/>
              <a:gd name="connsiteY0" fmla="*/ 0 h 1606550"/>
              <a:gd name="connsiteX1" fmla="*/ 0 w 515676"/>
              <a:gd name="connsiteY1" fmla="*/ 539750 h 1606550"/>
              <a:gd name="connsiteX2" fmla="*/ 0 w 515676"/>
              <a:gd name="connsiteY2" fmla="*/ 1606550 h 1606550"/>
              <a:gd name="connsiteX3" fmla="*/ 514350 w 515676"/>
              <a:gd name="connsiteY3" fmla="*/ 1085850 h 1606550"/>
              <a:gd name="connsiteX4" fmla="*/ 515144 w 515676"/>
              <a:gd name="connsiteY4" fmla="*/ 0 h 1606550"/>
              <a:gd name="connsiteX0" fmla="*/ 515144 w 516731"/>
              <a:gd name="connsiteY0" fmla="*/ 0 h 1606550"/>
              <a:gd name="connsiteX1" fmla="*/ 0 w 516731"/>
              <a:gd name="connsiteY1" fmla="*/ 539750 h 1606550"/>
              <a:gd name="connsiteX2" fmla="*/ 0 w 516731"/>
              <a:gd name="connsiteY2" fmla="*/ 1606550 h 1606550"/>
              <a:gd name="connsiteX3" fmla="*/ 516731 w 516731"/>
              <a:gd name="connsiteY3" fmla="*/ 1078706 h 1606550"/>
              <a:gd name="connsiteX4" fmla="*/ 515144 w 516731"/>
              <a:gd name="connsiteY4" fmla="*/ 0 h 1606550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5144 w 516731"/>
              <a:gd name="connsiteY0" fmla="*/ 0 h 1611312"/>
              <a:gd name="connsiteX1" fmla="*/ 0 w 516731"/>
              <a:gd name="connsiteY1" fmla="*/ 544512 h 1611312"/>
              <a:gd name="connsiteX2" fmla="*/ 0 w 516731"/>
              <a:gd name="connsiteY2" fmla="*/ 1611312 h 1611312"/>
              <a:gd name="connsiteX3" fmla="*/ 516731 w 516731"/>
              <a:gd name="connsiteY3" fmla="*/ 1083468 h 1611312"/>
              <a:gd name="connsiteX4" fmla="*/ 515144 w 516731"/>
              <a:gd name="connsiteY4" fmla="*/ 0 h 1611312"/>
              <a:gd name="connsiteX0" fmla="*/ 512763 w 516731"/>
              <a:gd name="connsiteY0" fmla="*/ 0 h 1604168"/>
              <a:gd name="connsiteX1" fmla="*/ 0 w 516731"/>
              <a:gd name="connsiteY1" fmla="*/ 537368 h 1604168"/>
              <a:gd name="connsiteX2" fmla="*/ 0 w 516731"/>
              <a:gd name="connsiteY2" fmla="*/ 1604168 h 1604168"/>
              <a:gd name="connsiteX3" fmla="*/ 516731 w 516731"/>
              <a:gd name="connsiteY3" fmla="*/ 1076324 h 1604168"/>
              <a:gd name="connsiteX4" fmla="*/ 512763 w 516731"/>
              <a:gd name="connsiteY4" fmla="*/ 0 h 160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31" h="1604168">
                <a:moveTo>
                  <a:pt x="512763" y="0"/>
                </a:moveTo>
                <a:lnTo>
                  <a:pt x="0" y="537368"/>
                </a:lnTo>
                <a:lnTo>
                  <a:pt x="0" y="1604168"/>
                </a:lnTo>
                <a:lnTo>
                  <a:pt x="516731" y="1076324"/>
                </a:lnTo>
                <a:cubicBezTo>
                  <a:pt x="514614" y="714374"/>
                  <a:pt x="514880" y="361950"/>
                  <a:pt x="512763" y="0"/>
                </a:cubicBezTo>
                <a:close/>
              </a:path>
            </a:pathLst>
          </a:custGeom>
          <a:solidFill>
            <a:srgbClr val="FF658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3222569" y="1292281"/>
            <a:ext cx="1062038" cy="27622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2E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 flipH="1">
            <a:off x="6698401" y="2674200"/>
            <a:ext cx="3279775" cy="1604962"/>
            <a:chOff x="5187951" y="1304132"/>
            <a:chExt cx="3278980" cy="1604168"/>
          </a:xfrm>
        </p:grpSpPr>
        <p:sp>
          <p:nvSpPr>
            <p:cNvPr id="12" name="Freeform 11"/>
            <p:cNvSpPr/>
            <p:nvPr/>
          </p:nvSpPr>
          <p:spPr>
            <a:xfrm>
              <a:off x="7949531" y="1304132"/>
              <a:ext cx="517400" cy="1604168"/>
            </a:xfrm>
            <a:custGeom>
              <a:avLst/>
              <a:gdLst>
                <a:gd name="connsiteX0" fmla="*/ 508000 w 514350"/>
                <a:gd name="connsiteY0" fmla="*/ 0 h 1606550"/>
                <a:gd name="connsiteX1" fmla="*/ 0 w 514350"/>
                <a:gd name="connsiteY1" fmla="*/ 539750 h 1606550"/>
                <a:gd name="connsiteX2" fmla="*/ 0 w 514350"/>
                <a:gd name="connsiteY2" fmla="*/ 1606550 h 1606550"/>
                <a:gd name="connsiteX3" fmla="*/ 514350 w 514350"/>
                <a:gd name="connsiteY3" fmla="*/ 1085850 h 1606550"/>
                <a:gd name="connsiteX4" fmla="*/ 508000 w 514350"/>
                <a:gd name="connsiteY4" fmla="*/ 0 h 1606550"/>
                <a:gd name="connsiteX0" fmla="*/ 515144 w 515676"/>
                <a:gd name="connsiteY0" fmla="*/ 0 h 1606550"/>
                <a:gd name="connsiteX1" fmla="*/ 0 w 515676"/>
                <a:gd name="connsiteY1" fmla="*/ 539750 h 1606550"/>
                <a:gd name="connsiteX2" fmla="*/ 0 w 515676"/>
                <a:gd name="connsiteY2" fmla="*/ 1606550 h 1606550"/>
                <a:gd name="connsiteX3" fmla="*/ 514350 w 515676"/>
                <a:gd name="connsiteY3" fmla="*/ 1085850 h 1606550"/>
                <a:gd name="connsiteX4" fmla="*/ 515144 w 515676"/>
                <a:gd name="connsiteY4" fmla="*/ 0 h 1606550"/>
                <a:gd name="connsiteX0" fmla="*/ 515144 w 516731"/>
                <a:gd name="connsiteY0" fmla="*/ 0 h 1606550"/>
                <a:gd name="connsiteX1" fmla="*/ 0 w 516731"/>
                <a:gd name="connsiteY1" fmla="*/ 539750 h 1606550"/>
                <a:gd name="connsiteX2" fmla="*/ 0 w 516731"/>
                <a:gd name="connsiteY2" fmla="*/ 1606550 h 1606550"/>
                <a:gd name="connsiteX3" fmla="*/ 516731 w 516731"/>
                <a:gd name="connsiteY3" fmla="*/ 1078706 h 1606550"/>
                <a:gd name="connsiteX4" fmla="*/ 515144 w 516731"/>
                <a:gd name="connsiteY4" fmla="*/ 0 h 1606550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5144 w 516731"/>
                <a:gd name="connsiteY0" fmla="*/ 0 h 1611312"/>
                <a:gd name="connsiteX1" fmla="*/ 0 w 516731"/>
                <a:gd name="connsiteY1" fmla="*/ 544512 h 1611312"/>
                <a:gd name="connsiteX2" fmla="*/ 0 w 516731"/>
                <a:gd name="connsiteY2" fmla="*/ 1611312 h 1611312"/>
                <a:gd name="connsiteX3" fmla="*/ 516731 w 516731"/>
                <a:gd name="connsiteY3" fmla="*/ 1083468 h 1611312"/>
                <a:gd name="connsiteX4" fmla="*/ 515144 w 516731"/>
                <a:gd name="connsiteY4" fmla="*/ 0 h 1611312"/>
                <a:gd name="connsiteX0" fmla="*/ 512763 w 516731"/>
                <a:gd name="connsiteY0" fmla="*/ 0 h 1604168"/>
                <a:gd name="connsiteX1" fmla="*/ 0 w 516731"/>
                <a:gd name="connsiteY1" fmla="*/ 537368 h 1604168"/>
                <a:gd name="connsiteX2" fmla="*/ 0 w 516731"/>
                <a:gd name="connsiteY2" fmla="*/ 1604168 h 1604168"/>
                <a:gd name="connsiteX3" fmla="*/ 516731 w 516731"/>
                <a:gd name="connsiteY3" fmla="*/ 1076324 h 1604168"/>
                <a:gd name="connsiteX4" fmla="*/ 512763 w 516731"/>
                <a:gd name="connsiteY4" fmla="*/ 0 h 16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731" h="1604168">
                  <a:moveTo>
                    <a:pt x="512763" y="0"/>
                  </a:moveTo>
                  <a:lnTo>
                    <a:pt x="0" y="537368"/>
                  </a:lnTo>
                  <a:lnTo>
                    <a:pt x="0" y="1604168"/>
                  </a:lnTo>
                  <a:lnTo>
                    <a:pt x="516731" y="1076324"/>
                  </a:lnTo>
                  <a:cubicBezTo>
                    <a:pt x="514614" y="714374"/>
                    <a:pt x="514880" y="361950"/>
                    <a:pt x="512763" y="0"/>
                  </a:cubicBezTo>
                  <a:close/>
                </a:path>
              </a:pathLst>
            </a:custGeom>
            <a:solidFill>
              <a:srgbClr val="3D3D3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16200000">
              <a:off x="6037192" y="994375"/>
              <a:ext cx="1063099" cy="27615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05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6699037" y="4801858"/>
            <a:ext cx="3278980" cy="1604168"/>
            <a:chOff x="5187951" y="1304132"/>
            <a:chExt cx="3278980" cy="1604168"/>
          </a:xfrm>
          <a:solidFill>
            <a:srgbClr val="FFB236"/>
          </a:solidFill>
        </p:grpSpPr>
        <p:sp>
          <p:nvSpPr>
            <p:cNvPr id="15" name="Freeform 14"/>
            <p:cNvSpPr/>
            <p:nvPr/>
          </p:nvSpPr>
          <p:spPr>
            <a:xfrm>
              <a:off x="7950200" y="1304132"/>
              <a:ext cx="516731" cy="1604168"/>
            </a:xfrm>
            <a:custGeom>
              <a:avLst/>
              <a:gdLst>
                <a:gd name="connsiteX0" fmla="*/ 508000 w 514350"/>
                <a:gd name="connsiteY0" fmla="*/ 0 h 1606550"/>
                <a:gd name="connsiteX1" fmla="*/ 0 w 514350"/>
                <a:gd name="connsiteY1" fmla="*/ 539750 h 1606550"/>
                <a:gd name="connsiteX2" fmla="*/ 0 w 514350"/>
                <a:gd name="connsiteY2" fmla="*/ 1606550 h 1606550"/>
                <a:gd name="connsiteX3" fmla="*/ 514350 w 514350"/>
                <a:gd name="connsiteY3" fmla="*/ 1085850 h 1606550"/>
                <a:gd name="connsiteX4" fmla="*/ 508000 w 514350"/>
                <a:gd name="connsiteY4" fmla="*/ 0 h 1606550"/>
                <a:gd name="connsiteX0" fmla="*/ 515144 w 515676"/>
                <a:gd name="connsiteY0" fmla="*/ 0 h 1606550"/>
                <a:gd name="connsiteX1" fmla="*/ 0 w 515676"/>
                <a:gd name="connsiteY1" fmla="*/ 539750 h 1606550"/>
                <a:gd name="connsiteX2" fmla="*/ 0 w 515676"/>
                <a:gd name="connsiteY2" fmla="*/ 1606550 h 1606550"/>
                <a:gd name="connsiteX3" fmla="*/ 514350 w 515676"/>
                <a:gd name="connsiteY3" fmla="*/ 1085850 h 1606550"/>
                <a:gd name="connsiteX4" fmla="*/ 515144 w 515676"/>
                <a:gd name="connsiteY4" fmla="*/ 0 h 1606550"/>
                <a:gd name="connsiteX0" fmla="*/ 515144 w 516731"/>
                <a:gd name="connsiteY0" fmla="*/ 0 h 1606550"/>
                <a:gd name="connsiteX1" fmla="*/ 0 w 516731"/>
                <a:gd name="connsiteY1" fmla="*/ 539750 h 1606550"/>
                <a:gd name="connsiteX2" fmla="*/ 0 w 516731"/>
                <a:gd name="connsiteY2" fmla="*/ 1606550 h 1606550"/>
                <a:gd name="connsiteX3" fmla="*/ 516731 w 516731"/>
                <a:gd name="connsiteY3" fmla="*/ 1078706 h 1606550"/>
                <a:gd name="connsiteX4" fmla="*/ 515144 w 516731"/>
                <a:gd name="connsiteY4" fmla="*/ 0 h 1606550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5144 w 516731"/>
                <a:gd name="connsiteY0" fmla="*/ 0 h 1611312"/>
                <a:gd name="connsiteX1" fmla="*/ 0 w 516731"/>
                <a:gd name="connsiteY1" fmla="*/ 544512 h 1611312"/>
                <a:gd name="connsiteX2" fmla="*/ 0 w 516731"/>
                <a:gd name="connsiteY2" fmla="*/ 1611312 h 1611312"/>
                <a:gd name="connsiteX3" fmla="*/ 516731 w 516731"/>
                <a:gd name="connsiteY3" fmla="*/ 1083468 h 1611312"/>
                <a:gd name="connsiteX4" fmla="*/ 515144 w 516731"/>
                <a:gd name="connsiteY4" fmla="*/ 0 h 1611312"/>
                <a:gd name="connsiteX0" fmla="*/ 512763 w 516731"/>
                <a:gd name="connsiteY0" fmla="*/ 0 h 1604168"/>
                <a:gd name="connsiteX1" fmla="*/ 0 w 516731"/>
                <a:gd name="connsiteY1" fmla="*/ 537368 h 1604168"/>
                <a:gd name="connsiteX2" fmla="*/ 0 w 516731"/>
                <a:gd name="connsiteY2" fmla="*/ 1604168 h 1604168"/>
                <a:gd name="connsiteX3" fmla="*/ 516731 w 516731"/>
                <a:gd name="connsiteY3" fmla="*/ 1076324 h 1604168"/>
                <a:gd name="connsiteX4" fmla="*/ 512763 w 516731"/>
                <a:gd name="connsiteY4" fmla="*/ 0 h 16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731" h="1604168">
                  <a:moveTo>
                    <a:pt x="512763" y="0"/>
                  </a:moveTo>
                  <a:lnTo>
                    <a:pt x="0" y="537368"/>
                  </a:lnTo>
                  <a:lnTo>
                    <a:pt x="0" y="1604168"/>
                  </a:lnTo>
                  <a:lnTo>
                    <a:pt x="516731" y="1076324"/>
                  </a:lnTo>
                  <a:cubicBezTo>
                    <a:pt x="514614" y="714374"/>
                    <a:pt x="514880" y="361950"/>
                    <a:pt x="512763" y="0"/>
                  </a:cubicBezTo>
                  <a:close/>
                </a:path>
              </a:pathLst>
            </a:custGeom>
            <a:solidFill>
              <a:srgbClr val="EE93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 rot="16200000">
              <a:off x="6037285" y="994589"/>
              <a:ext cx="1063581" cy="276225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>
            <a:off x="5134713" y="3744175"/>
            <a:ext cx="517525" cy="1603375"/>
          </a:xfrm>
          <a:custGeom>
            <a:avLst/>
            <a:gdLst>
              <a:gd name="connsiteX0" fmla="*/ 508000 w 514350"/>
              <a:gd name="connsiteY0" fmla="*/ 0 h 1606550"/>
              <a:gd name="connsiteX1" fmla="*/ 0 w 514350"/>
              <a:gd name="connsiteY1" fmla="*/ 539750 h 1606550"/>
              <a:gd name="connsiteX2" fmla="*/ 0 w 514350"/>
              <a:gd name="connsiteY2" fmla="*/ 1606550 h 1606550"/>
              <a:gd name="connsiteX3" fmla="*/ 514350 w 514350"/>
              <a:gd name="connsiteY3" fmla="*/ 1085850 h 1606550"/>
              <a:gd name="connsiteX4" fmla="*/ 508000 w 514350"/>
              <a:gd name="connsiteY4" fmla="*/ 0 h 1606550"/>
              <a:gd name="connsiteX0" fmla="*/ 515144 w 515676"/>
              <a:gd name="connsiteY0" fmla="*/ 0 h 1606550"/>
              <a:gd name="connsiteX1" fmla="*/ 0 w 515676"/>
              <a:gd name="connsiteY1" fmla="*/ 539750 h 1606550"/>
              <a:gd name="connsiteX2" fmla="*/ 0 w 515676"/>
              <a:gd name="connsiteY2" fmla="*/ 1606550 h 1606550"/>
              <a:gd name="connsiteX3" fmla="*/ 514350 w 515676"/>
              <a:gd name="connsiteY3" fmla="*/ 1085850 h 1606550"/>
              <a:gd name="connsiteX4" fmla="*/ 515144 w 515676"/>
              <a:gd name="connsiteY4" fmla="*/ 0 h 1606550"/>
              <a:gd name="connsiteX0" fmla="*/ 515144 w 516731"/>
              <a:gd name="connsiteY0" fmla="*/ 0 h 1606550"/>
              <a:gd name="connsiteX1" fmla="*/ 0 w 516731"/>
              <a:gd name="connsiteY1" fmla="*/ 539750 h 1606550"/>
              <a:gd name="connsiteX2" fmla="*/ 0 w 516731"/>
              <a:gd name="connsiteY2" fmla="*/ 1606550 h 1606550"/>
              <a:gd name="connsiteX3" fmla="*/ 516731 w 516731"/>
              <a:gd name="connsiteY3" fmla="*/ 1078706 h 1606550"/>
              <a:gd name="connsiteX4" fmla="*/ 515144 w 516731"/>
              <a:gd name="connsiteY4" fmla="*/ 0 h 1606550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5144 w 516731"/>
              <a:gd name="connsiteY0" fmla="*/ 0 h 1611312"/>
              <a:gd name="connsiteX1" fmla="*/ 0 w 516731"/>
              <a:gd name="connsiteY1" fmla="*/ 544512 h 1611312"/>
              <a:gd name="connsiteX2" fmla="*/ 0 w 516731"/>
              <a:gd name="connsiteY2" fmla="*/ 1611312 h 1611312"/>
              <a:gd name="connsiteX3" fmla="*/ 516731 w 516731"/>
              <a:gd name="connsiteY3" fmla="*/ 1083468 h 1611312"/>
              <a:gd name="connsiteX4" fmla="*/ 515144 w 516731"/>
              <a:gd name="connsiteY4" fmla="*/ 0 h 1611312"/>
              <a:gd name="connsiteX0" fmla="*/ 512763 w 516731"/>
              <a:gd name="connsiteY0" fmla="*/ 0 h 1604168"/>
              <a:gd name="connsiteX1" fmla="*/ 0 w 516731"/>
              <a:gd name="connsiteY1" fmla="*/ 537368 h 1604168"/>
              <a:gd name="connsiteX2" fmla="*/ 0 w 516731"/>
              <a:gd name="connsiteY2" fmla="*/ 1604168 h 1604168"/>
              <a:gd name="connsiteX3" fmla="*/ 516731 w 516731"/>
              <a:gd name="connsiteY3" fmla="*/ 1076324 h 1604168"/>
              <a:gd name="connsiteX4" fmla="*/ 512763 w 516731"/>
              <a:gd name="connsiteY4" fmla="*/ 0 h 160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31" h="1604168">
                <a:moveTo>
                  <a:pt x="512763" y="0"/>
                </a:moveTo>
                <a:lnTo>
                  <a:pt x="0" y="537368"/>
                </a:lnTo>
                <a:lnTo>
                  <a:pt x="0" y="1604168"/>
                </a:lnTo>
                <a:lnTo>
                  <a:pt x="516731" y="1076324"/>
                </a:lnTo>
                <a:cubicBezTo>
                  <a:pt x="514614" y="714374"/>
                  <a:pt x="514880" y="361950"/>
                  <a:pt x="512763" y="0"/>
                </a:cubicBezTo>
                <a:close/>
              </a:path>
            </a:pathLst>
          </a:custGeom>
          <a:solidFill>
            <a:srgbClr val="53C5F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 rot="16200000">
            <a:off x="3221775" y="3434613"/>
            <a:ext cx="1063625" cy="27622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AF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 Single Corner Rectangle 18"/>
          <p:cNvSpPr/>
          <p:nvPr/>
        </p:nvSpPr>
        <p:spPr>
          <a:xfrm>
            <a:off x="5645888" y="1602637"/>
            <a:ext cx="1073150" cy="1073150"/>
          </a:xfrm>
          <a:prstGeom prst="round1Rect">
            <a:avLst>
              <a:gd name="adj" fmla="val 50000"/>
            </a:avLst>
          </a:prstGeom>
          <a:solidFill>
            <a:srgbClr val="FF2E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5888" y="2675787"/>
            <a:ext cx="1073150" cy="1076325"/>
          </a:xfrm>
          <a:prstGeom prst="rect">
            <a:avLst/>
          </a:prstGeom>
          <a:solidFill>
            <a:srgbClr val="505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 Single Corner Rectangle 20"/>
          <p:cNvSpPr/>
          <p:nvPr/>
        </p:nvSpPr>
        <p:spPr>
          <a:xfrm flipH="1" flipV="1">
            <a:off x="5642713" y="4804625"/>
            <a:ext cx="1074738" cy="1073150"/>
          </a:xfrm>
          <a:prstGeom prst="round1Rect">
            <a:avLst>
              <a:gd name="adj" fmla="val 50000"/>
            </a:avLst>
          </a:prstGeom>
          <a:solidFill>
            <a:srgbClr val="FFB23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5888" y="3747350"/>
            <a:ext cx="1073150" cy="1076325"/>
          </a:xfrm>
          <a:prstGeom prst="rect">
            <a:avLst/>
          </a:prstGeom>
          <a:solidFill>
            <a:srgbClr val="11AF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50663" y="1813775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50663" y="2875812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50663" y="396325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50663" y="495385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65138" y="3272392"/>
            <a:ext cx="2667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265138" y="5382792"/>
            <a:ext cx="266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 err="1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000" dirty="0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dirty="0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dirty="0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altLang="en-US" sz="3000" dirty="0">
              <a:solidFill>
                <a:srgbClr val="4C2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27718" y="2153064"/>
            <a:ext cx="2667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31971" y="4320518"/>
            <a:ext cx="2667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347378" y="2134095"/>
            <a:ext cx="1043434" cy="98266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917954" y="3150055"/>
            <a:ext cx="1043434" cy="98266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 flipH="1">
            <a:off x="274320" y="4717465"/>
            <a:ext cx="2022826" cy="2140535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0" y="1912620"/>
            <a:ext cx="2400300" cy="2446020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238" y="-637137"/>
            <a:ext cx="11270975" cy="8151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1624" y="1541841"/>
            <a:ext cx="68275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81278" y="213626"/>
            <a:ext cx="9587948" cy="6460434"/>
          </a:xfrm>
          <a:prstGeom prst="roundRect">
            <a:avLst>
              <a:gd name="adj" fmla="val 91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37679" y="937240"/>
            <a:ext cx="9122979" cy="68634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+mj-lt"/>
              </a:rPr>
              <a:t>- Trong sản xuất dịch vụ: bưu chính viễn thông phục vụ thông tin kinh tế giữa các nhà kinh doanh, các cơ sở sản xuất, dịch vụ, giữa </a:t>
            </a:r>
            <a:r>
              <a:rPr lang="vi-VN" sz="4000" dirty="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ướ</a:t>
            </a:r>
            <a:r>
              <a:rPr lang="vi-VN" sz="4000" dirty="0" smtClean="0">
                <a:solidFill>
                  <a:schemeClr val="bg1"/>
                </a:solidFill>
                <a:latin typeface="+mj-lt"/>
              </a:rPr>
              <a:t>c </a:t>
            </a:r>
            <a:r>
              <a:rPr lang="vi-VN" sz="4000" dirty="0">
                <a:solidFill>
                  <a:schemeClr val="bg1"/>
                </a:solidFill>
                <a:latin typeface="+mj-lt"/>
              </a:rPr>
              <a:t>ta với thế giới bên ngoài,…</a:t>
            </a:r>
          </a:p>
          <a:p>
            <a:r>
              <a:rPr lang="vi-VN" sz="4000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4000" dirty="0">
                <a:solidFill>
                  <a:schemeClr val="bg1"/>
                </a:solidFill>
                <a:latin typeface="+mj-lt"/>
              </a:rPr>
              <a:t>Trong đời sống: Ngành bưu chính viễn thông đảm bảo chuyển thư từ, bưu phẩm, điện báo và nhiều dịch vụ khác; đảm bảo thông suốt thông tin trong cứu hộ, cứu nạn, ứng phó vs thiên tai,…</a:t>
            </a:r>
          </a:p>
          <a:p>
            <a:r>
              <a:rPr lang="vi-VN" sz="4000" dirty="0">
                <a:solidFill>
                  <a:schemeClr val="bg1"/>
                </a:solidFill>
                <a:latin typeface="+mj-lt"/>
              </a:rPr>
              <a:t/>
            </a:r>
            <a:br>
              <a:rPr lang="vi-VN" sz="4000" dirty="0">
                <a:solidFill>
                  <a:schemeClr val="bg1"/>
                </a:solidFill>
                <a:latin typeface="+mj-lt"/>
              </a:rPr>
            </a:b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06" y="485070"/>
            <a:ext cx="9298068" cy="5016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39" y="377687"/>
            <a:ext cx="7818161" cy="52236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37679" y="5655891"/>
            <a:ext cx="9122979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4295" y="5564821"/>
            <a:ext cx="9866244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9624" y="2014870"/>
            <a:ext cx="4900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7" grpId="1"/>
      <p:bldP spid="12" grpId="0" animBg="1"/>
      <p:bldP spid="12" grpId="1" animBg="1"/>
      <p:bldP spid="13" grpId="0"/>
      <p:bldP spid="13" grpId="1"/>
      <p:bldP spid="11" grpId="0"/>
      <p:bldP spid="11" grpId="1"/>
      <p:bldP spid="14" grpId="0"/>
      <p:bldP spid="14" grpId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4074" y="1772478"/>
            <a:ext cx="480001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u="sng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u="sng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u="sng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500" u="sng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i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sz="3500" i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dirty="0" smtClean="0">
              <a:ln w="0"/>
              <a:solidFill>
                <a:srgbClr val="C5E0B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dirty="0">
              <a:ln w="0"/>
              <a:solidFill>
                <a:srgbClr val="C5E0B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36906" y="1790700"/>
            <a:ext cx="409492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5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5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2202" y="139630"/>
            <a:ext cx="7256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u="sng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i="1" u="sng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i="1" u="sng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cùa</a:t>
            </a:r>
            <a:r>
              <a:rPr lang="en-US" sz="4000" i="1" u="sng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i="1" u="sng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i="1" u="sng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i="1" u="sng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u="sng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9027" y="1790700"/>
            <a:ext cx="735495" cy="735495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309074" y="1790700"/>
            <a:ext cx="735495" cy="7354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01" y="-168987"/>
            <a:ext cx="1677037" cy="2020067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21" y="-208743"/>
            <a:ext cx="1677037" cy="2020067"/>
          </a:xfrm>
          <a:prstGeom prst="rect">
            <a:avLst/>
          </a:prstGeom>
        </p:spPr>
      </p:pic>
      <p:sp>
        <p:nvSpPr>
          <p:cNvPr id="24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1041460" y="5961876"/>
            <a:ext cx="1150540" cy="8961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0" y="5961876"/>
            <a:ext cx="1150540" cy="8961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498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21250921" flipH="1">
            <a:off x="4557272" y="5180288"/>
            <a:ext cx="4283529" cy="2309583"/>
          </a:xfrm>
          <a:custGeom>
            <a:avLst/>
            <a:gdLst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092037 w 2410691"/>
              <a:gd name="connsiteY2" fmla="*/ 6793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649124">
                <a:moveTo>
                  <a:pt x="0" y="873270"/>
                </a:moveTo>
                <a:cubicBezTo>
                  <a:pt x="910244" y="895668"/>
                  <a:pt x="1812867" y="1238106"/>
                  <a:pt x="2410691" y="1649124"/>
                </a:cubicBezTo>
                <a:lnTo>
                  <a:pt x="2192050" y="641206"/>
                </a:lnTo>
                <a:cubicBezTo>
                  <a:pt x="2107623" y="436996"/>
                  <a:pt x="1951647" y="226118"/>
                  <a:pt x="1548133" y="0"/>
                </a:cubicBezTo>
                <a:cubicBezTo>
                  <a:pt x="1073296" y="254397"/>
                  <a:pt x="838819" y="413663"/>
                  <a:pt x="0" y="873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7000"/>
                </a:schemeClr>
              </a:gs>
              <a:gs pos="66000">
                <a:schemeClr val="bg1">
                  <a:shade val="67500"/>
                  <a:satMod val="115000"/>
                  <a:alpha val="10000"/>
                  <a:lumMod val="56000"/>
                  <a:lumOff val="44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600000" scaled="0"/>
            <a:tileRect/>
          </a:gradFill>
          <a:ln w="31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 rot="21250921" flipH="1">
            <a:off x="4557272" y="3081528"/>
            <a:ext cx="4283529" cy="2309583"/>
          </a:xfrm>
          <a:custGeom>
            <a:avLst/>
            <a:gdLst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092037 w 2410691"/>
              <a:gd name="connsiteY2" fmla="*/ 6793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649124">
                <a:moveTo>
                  <a:pt x="0" y="873270"/>
                </a:moveTo>
                <a:cubicBezTo>
                  <a:pt x="910244" y="895668"/>
                  <a:pt x="1812867" y="1238106"/>
                  <a:pt x="2410691" y="1649124"/>
                </a:cubicBezTo>
                <a:lnTo>
                  <a:pt x="2192050" y="641206"/>
                </a:lnTo>
                <a:cubicBezTo>
                  <a:pt x="2107623" y="436996"/>
                  <a:pt x="1951647" y="226118"/>
                  <a:pt x="1548133" y="0"/>
                </a:cubicBezTo>
                <a:cubicBezTo>
                  <a:pt x="1073296" y="254397"/>
                  <a:pt x="838819" y="413663"/>
                  <a:pt x="0" y="873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7000"/>
                </a:schemeClr>
              </a:gs>
              <a:gs pos="66000">
                <a:schemeClr val="bg1">
                  <a:shade val="67500"/>
                  <a:satMod val="115000"/>
                  <a:alpha val="10000"/>
                  <a:lumMod val="56000"/>
                  <a:lumOff val="44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600000" scaled="0"/>
            <a:tileRect/>
          </a:gradFill>
          <a:ln w="31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rot="349079">
            <a:off x="3359889" y="4093897"/>
            <a:ext cx="4283529" cy="2309583"/>
          </a:xfrm>
          <a:custGeom>
            <a:avLst/>
            <a:gdLst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092037 w 2410691"/>
              <a:gd name="connsiteY2" fmla="*/ 6793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649124">
                <a:moveTo>
                  <a:pt x="0" y="873270"/>
                </a:moveTo>
                <a:cubicBezTo>
                  <a:pt x="910244" y="895668"/>
                  <a:pt x="1812867" y="1238106"/>
                  <a:pt x="2410691" y="1649124"/>
                </a:cubicBezTo>
                <a:lnTo>
                  <a:pt x="2192050" y="641206"/>
                </a:lnTo>
                <a:cubicBezTo>
                  <a:pt x="2107623" y="436996"/>
                  <a:pt x="1951647" y="226118"/>
                  <a:pt x="1548133" y="0"/>
                </a:cubicBezTo>
                <a:cubicBezTo>
                  <a:pt x="1073296" y="254397"/>
                  <a:pt x="838819" y="413663"/>
                  <a:pt x="0" y="873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7000"/>
                </a:schemeClr>
              </a:gs>
              <a:gs pos="66000">
                <a:schemeClr val="bg1">
                  <a:shade val="67500"/>
                  <a:satMod val="115000"/>
                  <a:alpha val="10000"/>
                  <a:lumMod val="56000"/>
                  <a:lumOff val="44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600000" scaled="0"/>
            <a:tileRect/>
          </a:gradFill>
          <a:ln w="31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rot="349079">
            <a:off x="3359888" y="1959598"/>
            <a:ext cx="4283529" cy="2309583"/>
          </a:xfrm>
          <a:custGeom>
            <a:avLst/>
            <a:gdLst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092037 w 2410691"/>
              <a:gd name="connsiteY2" fmla="*/ 6793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649124">
                <a:moveTo>
                  <a:pt x="0" y="873270"/>
                </a:moveTo>
                <a:cubicBezTo>
                  <a:pt x="910244" y="895668"/>
                  <a:pt x="1812867" y="1238106"/>
                  <a:pt x="2410691" y="1649124"/>
                </a:cubicBezTo>
                <a:lnTo>
                  <a:pt x="2192050" y="641206"/>
                </a:lnTo>
                <a:cubicBezTo>
                  <a:pt x="2107623" y="436996"/>
                  <a:pt x="1951647" y="226118"/>
                  <a:pt x="1548133" y="0"/>
                </a:cubicBezTo>
                <a:cubicBezTo>
                  <a:pt x="1073296" y="254397"/>
                  <a:pt x="838819" y="413663"/>
                  <a:pt x="0" y="873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7000"/>
                </a:schemeClr>
              </a:gs>
              <a:gs pos="66000">
                <a:schemeClr val="bg1">
                  <a:shade val="67500"/>
                  <a:satMod val="115000"/>
                  <a:alpha val="10000"/>
                  <a:lumMod val="56000"/>
                  <a:lumOff val="44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600000" scaled="0"/>
            <a:tileRect/>
          </a:gradFill>
          <a:ln w="31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963725" y="554887"/>
            <a:ext cx="4278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altLang="en-US" sz="32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134713" y="1601050"/>
            <a:ext cx="517525" cy="1604962"/>
          </a:xfrm>
          <a:custGeom>
            <a:avLst/>
            <a:gdLst>
              <a:gd name="connsiteX0" fmla="*/ 508000 w 514350"/>
              <a:gd name="connsiteY0" fmla="*/ 0 h 1606550"/>
              <a:gd name="connsiteX1" fmla="*/ 0 w 514350"/>
              <a:gd name="connsiteY1" fmla="*/ 539750 h 1606550"/>
              <a:gd name="connsiteX2" fmla="*/ 0 w 514350"/>
              <a:gd name="connsiteY2" fmla="*/ 1606550 h 1606550"/>
              <a:gd name="connsiteX3" fmla="*/ 514350 w 514350"/>
              <a:gd name="connsiteY3" fmla="*/ 1085850 h 1606550"/>
              <a:gd name="connsiteX4" fmla="*/ 508000 w 514350"/>
              <a:gd name="connsiteY4" fmla="*/ 0 h 1606550"/>
              <a:gd name="connsiteX0" fmla="*/ 515144 w 515676"/>
              <a:gd name="connsiteY0" fmla="*/ 0 h 1606550"/>
              <a:gd name="connsiteX1" fmla="*/ 0 w 515676"/>
              <a:gd name="connsiteY1" fmla="*/ 539750 h 1606550"/>
              <a:gd name="connsiteX2" fmla="*/ 0 w 515676"/>
              <a:gd name="connsiteY2" fmla="*/ 1606550 h 1606550"/>
              <a:gd name="connsiteX3" fmla="*/ 514350 w 515676"/>
              <a:gd name="connsiteY3" fmla="*/ 1085850 h 1606550"/>
              <a:gd name="connsiteX4" fmla="*/ 515144 w 515676"/>
              <a:gd name="connsiteY4" fmla="*/ 0 h 1606550"/>
              <a:gd name="connsiteX0" fmla="*/ 515144 w 516731"/>
              <a:gd name="connsiteY0" fmla="*/ 0 h 1606550"/>
              <a:gd name="connsiteX1" fmla="*/ 0 w 516731"/>
              <a:gd name="connsiteY1" fmla="*/ 539750 h 1606550"/>
              <a:gd name="connsiteX2" fmla="*/ 0 w 516731"/>
              <a:gd name="connsiteY2" fmla="*/ 1606550 h 1606550"/>
              <a:gd name="connsiteX3" fmla="*/ 516731 w 516731"/>
              <a:gd name="connsiteY3" fmla="*/ 1078706 h 1606550"/>
              <a:gd name="connsiteX4" fmla="*/ 515144 w 516731"/>
              <a:gd name="connsiteY4" fmla="*/ 0 h 1606550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5144 w 516731"/>
              <a:gd name="connsiteY0" fmla="*/ 0 h 1611312"/>
              <a:gd name="connsiteX1" fmla="*/ 0 w 516731"/>
              <a:gd name="connsiteY1" fmla="*/ 544512 h 1611312"/>
              <a:gd name="connsiteX2" fmla="*/ 0 w 516731"/>
              <a:gd name="connsiteY2" fmla="*/ 1611312 h 1611312"/>
              <a:gd name="connsiteX3" fmla="*/ 516731 w 516731"/>
              <a:gd name="connsiteY3" fmla="*/ 1083468 h 1611312"/>
              <a:gd name="connsiteX4" fmla="*/ 515144 w 516731"/>
              <a:gd name="connsiteY4" fmla="*/ 0 h 1611312"/>
              <a:gd name="connsiteX0" fmla="*/ 512763 w 516731"/>
              <a:gd name="connsiteY0" fmla="*/ 0 h 1604168"/>
              <a:gd name="connsiteX1" fmla="*/ 0 w 516731"/>
              <a:gd name="connsiteY1" fmla="*/ 537368 h 1604168"/>
              <a:gd name="connsiteX2" fmla="*/ 0 w 516731"/>
              <a:gd name="connsiteY2" fmla="*/ 1604168 h 1604168"/>
              <a:gd name="connsiteX3" fmla="*/ 516731 w 516731"/>
              <a:gd name="connsiteY3" fmla="*/ 1076324 h 1604168"/>
              <a:gd name="connsiteX4" fmla="*/ 512763 w 516731"/>
              <a:gd name="connsiteY4" fmla="*/ 0 h 160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31" h="1604168">
                <a:moveTo>
                  <a:pt x="512763" y="0"/>
                </a:moveTo>
                <a:lnTo>
                  <a:pt x="0" y="537368"/>
                </a:lnTo>
                <a:lnTo>
                  <a:pt x="0" y="1604168"/>
                </a:lnTo>
                <a:lnTo>
                  <a:pt x="516731" y="1076324"/>
                </a:lnTo>
                <a:cubicBezTo>
                  <a:pt x="514614" y="714374"/>
                  <a:pt x="514880" y="361950"/>
                  <a:pt x="512763" y="0"/>
                </a:cubicBezTo>
                <a:close/>
              </a:path>
            </a:pathLst>
          </a:custGeom>
          <a:solidFill>
            <a:srgbClr val="FF658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3222569" y="1292281"/>
            <a:ext cx="1062038" cy="27622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2E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 flipH="1">
            <a:off x="6698401" y="2674200"/>
            <a:ext cx="3279775" cy="1604962"/>
            <a:chOff x="5187951" y="1304132"/>
            <a:chExt cx="3278980" cy="1604168"/>
          </a:xfrm>
        </p:grpSpPr>
        <p:sp>
          <p:nvSpPr>
            <p:cNvPr id="12" name="Freeform 11"/>
            <p:cNvSpPr/>
            <p:nvPr/>
          </p:nvSpPr>
          <p:spPr>
            <a:xfrm>
              <a:off x="7949531" y="1304132"/>
              <a:ext cx="517400" cy="1604168"/>
            </a:xfrm>
            <a:custGeom>
              <a:avLst/>
              <a:gdLst>
                <a:gd name="connsiteX0" fmla="*/ 508000 w 514350"/>
                <a:gd name="connsiteY0" fmla="*/ 0 h 1606550"/>
                <a:gd name="connsiteX1" fmla="*/ 0 w 514350"/>
                <a:gd name="connsiteY1" fmla="*/ 539750 h 1606550"/>
                <a:gd name="connsiteX2" fmla="*/ 0 w 514350"/>
                <a:gd name="connsiteY2" fmla="*/ 1606550 h 1606550"/>
                <a:gd name="connsiteX3" fmla="*/ 514350 w 514350"/>
                <a:gd name="connsiteY3" fmla="*/ 1085850 h 1606550"/>
                <a:gd name="connsiteX4" fmla="*/ 508000 w 514350"/>
                <a:gd name="connsiteY4" fmla="*/ 0 h 1606550"/>
                <a:gd name="connsiteX0" fmla="*/ 515144 w 515676"/>
                <a:gd name="connsiteY0" fmla="*/ 0 h 1606550"/>
                <a:gd name="connsiteX1" fmla="*/ 0 w 515676"/>
                <a:gd name="connsiteY1" fmla="*/ 539750 h 1606550"/>
                <a:gd name="connsiteX2" fmla="*/ 0 w 515676"/>
                <a:gd name="connsiteY2" fmla="*/ 1606550 h 1606550"/>
                <a:gd name="connsiteX3" fmla="*/ 514350 w 515676"/>
                <a:gd name="connsiteY3" fmla="*/ 1085850 h 1606550"/>
                <a:gd name="connsiteX4" fmla="*/ 515144 w 515676"/>
                <a:gd name="connsiteY4" fmla="*/ 0 h 1606550"/>
                <a:gd name="connsiteX0" fmla="*/ 515144 w 516731"/>
                <a:gd name="connsiteY0" fmla="*/ 0 h 1606550"/>
                <a:gd name="connsiteX1" fmla="*/ 0 w 516731"/>
                <a:gd name="connsiteY1" fmla="*/ 539750 h 1606550"/>
                <a:gd name="connsiteX2" fmla="*/ 0 w 516731"/>
                <a:gd name="connsiteY2" fmla="*/ 1606550 h 1606550"/>
                <a:gd name="connsiteX3" fmla="*/ 516731 w 516731"/>
                <a:gd name="connsiteY3" fmla="*/ 1078706 h 1606550"/>
                <a:gd name="connsiteX4" fmla="*/ 515144 w 516731"/>
                <a:gd name="connsiteY4" fmla="*/ 0 h 1606550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5144 w 516731"/>
                <a:gd name="connsiteY0" fmla="*/ 0 h 1611312"/>
                <a:gd name="connsiteX1" fmla="*/ 0 w 516731"/>
                <a:gd name="connsiteY1" fmla="*/ 544512 h 1611312"/>
                <a:gd name="connsiteX2" fmla="*/ 0 w 516731"/>
                <a:gd name="connsiteY2" fmla="*/ 1611312 h 1611312"/>
                <a:gd name="connsiteX3" fmla="*/ 516731 w 516731"/>
                <a:gd name="connsiteY3" fmla="*/ 1083468 h 1611312"/>
                <a:gd name="connsiteX4" fmla="*/ 515144 w 516731"/>
                <a:gd name="connsiteY4" fmla="*/ 0 h 1611312"/>
                <a:gd name="connsiteX0" fmla="*/ 512763 w 516731"/>
                <a:gd name="connsiteY0" fmla="*/ 0 h 1604168"/>
                <a:gd name="connsiteX1" fmla="*/ 0 w 516731"/>
                <a:gd name="connsiteY1" fmla="*/ 537368 h 1604168"/>
                <a:gd name="connsiteX2" fmla="*/ 0 w 516731"/>
                <a:gd name="connsiteY2" fmla="*/ 1604168 h 1604168"/>
                <a:gd name="connsiteX3" fmla="*/ 516731 w 516731"/>
                <a:gd name="connsiteY3" fmla="*/ 1076324 h 1604168"/>
                <a:gd name="connsiteX4" fmla="*/ 512763 w 516731"/>
                <a:gd name="connsiteY4" fmla="*/ 0 h 16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731" h="1604168">
                  <a:moveTo>
                    <a:pt x="512763" y="0"/>
                  </a:moveTo>
                  <a:lnTo>
                    <a:pt x="0" y="537368"/>
                  </a:lnTo>
                  <a:lnTo>
                    <a:pt x="0" y="1604168"/>
                  </a:lnTo>
                  <a:lnTo>
                    <a:pt x="516731" y="1076324"/>
                  </a:lnTo>
                  <a:cubicBezTo>
                    <a:pt x="514614" y="714374"/>
                    <a:pt x="514880" y="361950"/>
                    <a:pt x="512763" y="0"/>
                  </a:cubicBezTo>
                  <a:close/>
                </a:path>
              </a:pathLst>
            </a:custGeom>
            <a:solidFill>
              <a:srgbClr val="3D3D3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16200000">
              <a:off x="6037192" y="994375"/>
              <a:ext cx="1063099" cy="27615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05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6699037" y="4801858"/>
            <a:ext cx="3278980" cy="1604168"/>
            <a:chOff x="5187951" y="1304132"/>
            <a:chExt cx="3278980" cy="1604168"/>
          </a:xfrm>
          <a:solidFill>
            <a:srgbClr val="FFB236"/>
          </a:solidFill>
        </p:grpSpPr>
        <p:sp>
          <p:nvSpPr>
            <p:cNvPr id="15" name="Freeform 14"/>
            <p:cNvSpPr/>
            <p:nvPr/>
          </p:nvSpPr>
          <p:spPr>
            <a:xfrm>
              <a:off x="7950200" y="1304132"/>
              <a:ext cx="516731" cy="1604168"/>
            </a:xfrm>
            <a:custGeom>
              <a:avLst/>
              <a:gdLst>
                <a:gd name="connsiteX0" fmla="*/ 508000 w 514350"/>
                <a:gd name="connsiteY0" fmla="*/ 0 h 1606550"/>
                <a:gd name="connsiteX1" fmla="*/ 0 w 514350"/>
                <a:gd name="connsiteY1" fmla="*/ 539750 h 1606550"/>
                <a:gd name="connsiteX2" fmla="*/ 0 w 514350"/>
                <a:gd name="connsiteY2" fmla="*/ 1606550 h 1606550"/>
                <a:gd name="connsiteX3" fmla="*/ 514350 w 514350"/>
                <a:gd name="connsiteY3" fmla="*/ 1085850 h 1606550"/>
                <a:gd name="connsiteX4" fmla="*/ 508000 w 514350"/>
                <a:gd name="connsiteY4" fmla="*/ 0 h 1606550"/>
                <a:gd name="connsiteX0" fmla="*/ 515144 w 515676"/>
                <a:gd name="connsiteY0" fmla="*/ 0 h 1606550"/>
                <a:gd name="connsiteX1" fmla="*/ 0 w 515676"/>
                <a:gd name="connsiteY1" fmla="*/ 539750 h 1606550"/>
                <a:gd name="connsiteX2" fmla="*/ 0 w 515676"/>
                <a:gd name="connsiteY2" fmla="*/ 1606550 h 1606550"/>
                <a:gd name="connsiteX3" fmla="*/ 514350 w 515676"/>
                <a:gd name="connsiteY3" fmla="*/ 1085850 h 1606550"/>
                <a:gd name="connsiteX4" fmla="*/ 515144 w 515676"/>
                <a:gd name="connsiteY4" fmla="*/ 0 h 1606550"/>
                <a:gd name="connsiteX0" fmla="*/ 515144 w 516731"/>
                <a:gd name="connsiteY0" fmla="*/ 0 h 1606550"/>
                <a:gd name="connsiteX1" fmla="*/ 0 w 516731"/>
                <a:gd name="connsiteY1" fmla="*/ 539750 h 1606550"/>
                <a:gd name="connsiteX2" fmla="*/ 0 w 516731"/>
                <a:gd name="connsiteY2" fmla="*/ 1606550 h 1606550"/>
                <a:gd name="connsiteX3" fmla="*/ 516731 w 516731"/>
                <a:gd name="connsiteY3" fmla="*/ 1078706 h 1606550"/>
                <a:gd name="connsiteX4" fmla="*/ 515144 w 516731"/>
                <a:gd name="connsiteY4" fmla="*/ 0 h 1606550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5144 w 516731"/>
                <a:gd name="connsiteY0" fmla="*/ 0 h 1611312"/>
                <a:gd name="connsiteX1" fmla="*/ 0 w 516731"/>
                <a:gd name="connsiteY1" fmla="*/ 544512 h 1611312"/>
                <a:gd name="connsiteX2" fmla="*/ 0 w 516731"/>
                <a:gd name="connsiteY2" fmla="*/ 1611312 h 1611312"/>
                <a:gd name="connsiteX3" fmla="*/ 516731 w 516731"/>
                <a:gd name="connsiteY3" fmla="*/ 1083468 h 1611312"/>
                <a:gd name="connsiteX4" fmla="*/ 515144 w 516731"/>
                <a:gd name="connsiteY4" fmla="*/ 0 h 1611312"/>
                <a:gd name="connsiteX0" fmla="*/ 512763 w 516731"/>
                <a:gd name="connsiteY0" fmla="*/ 0 h 1604168"/>
                <a:gd name="connsiteX1" fmla="*/ 0 w 516731"/>
                <a:gd name="connsiteY1" fmla="*/ 537368 h 1604168"/>
                <a:gd name="connsiteX2" fmla="*/ 0 w 516731"/>
                <a:gd name="connsiteY2" fmla="*/ 1604168 h 1604168"/>
                <a:gd name="connsiteX3" fmla="*/ 516731 w 516731"/>
                <a:gd name="connsiteY3" fmla="*/ 1076324 h 1604168"/>
                <a:gd name="connsiteX4" fmla="*/ 512763 w 516731"/>
                <a:gd name="connsiteY4" fmla="*/ 0 h 16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731" h="1604168">
                  <a:moveTo>
                    <a:pt x="512763" y="0"/>
                  </a:moveTo>
                  <a:lnTo>
                    <a:pt x="0" y="537368"/>
                  </a:lnTo>
                  <a:lnTo>
                    <a:pt x="0" y="1604168"/>
                  </a:lnTo>
                  <a:lnTo>
                    <a:pt x="516731" y="1076324"/>
                  </a:lnTo>
                  <a:cubicBezTo>
                    <a:pt x="514614" y="714374"/>
                    <a:pt x="514880" y="361950"/>
                    <a:pt x="512763" y="0"/>
                  </a:cubicBezTo>
                  <a:close/>
                </a:path>
              </a:pathLst>
            </a:custGeom>
            <a:solidFill>
              <a:srgbClr val="EE93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 rot="16200000">
              <a:off x="6037285" y="994589"/>
              <a:ext cx="1063581" cy="276225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>
            <a:off x="5134713" y="3744175"/>
            <a:ext cx="517525" cy="1603375"/>
          </a:xfrm>
          <a:custGeom>
            <a:avLst/>
            <a:gdLst>
              <a:gd name="connsiteX0" fmla="*/ 508000 w 514350"/>
              <a:gd name="connsiteY0" fmla="*/ 0 h 1606550"/>
              <a:gd name="connsiteX1" fmla="*/ 0 w 514350"/>
              <a:gd name="connsiteY1" fmla="*/ 539750 h 1606550"/>
              <a:gd name="connsiteX2" fmla="*/ 0 w 514350"/>
              <a:gd name="connsiteY2" fmla="*/ 1606550 h 1606550"/>
              <a:gd name="connsiteX3" fmla="*/ 514350 w 514350"/>
              <a:gd name="connsiteY3" fmla="*/ 1085850 h 1606550"/>
              <a:gd name="connsiteX4" fmla="*/ 508000 w 514350"/>
              <a:gd name="connsiteY4" fmla="*/ 0 h 1606550"/>
              <a:gd name="connsiteX0" fmla="*/ 515144 w 515676"/>
              <a:gd name="connsiteY0" fmla="*/ 0 h 1606550"/>
              <a:gd name="connsiteX1" fmla="*/ 0 w 515676"/>
              <a:gd name="connsiteY1" fmla="*/ 539750 h 1606550"/>
              <a:gd name="connsiteX2" fmla="*/ 0 w 515676"/>
              <a:gd name="connsiteY2" fmla="*/ 1606550 h 1606550"/>
              <a:gd name="connsiteX3" fmla="*/ 514350 w 515676"/>
              <a:gd name="connsiteY3" fmla="*/ 1085850 h 1606550"/>
              <a:gd name="connsiteX4" fmla="*/ 515144 w 515676"/>
              <a:gd name="connsiteY4" fmla="*/ 0 h 1606550"/>
              <a:gd name="connsiteX0" fmla="*/ 515144 w 516731"/>
              <a:gd name="connsiteY0" fmla="*/ 0 h 1606550"/>
              <a:gd name="connsiteX1" fmla="*/ 0 w 516731"/>
              <a:gd name="connsiteY1" fmla="*/ 539750 h 1606550"/>
              <a:gd name="connsiteX2" fmla="*/ 0 w 516731"/>
              <a:gd name="connsiteY2" fmla="*/ 1606550 h 1606550"/>
              <a:gd name="connsiteX3" fmla="*/ 516731 w 516731"/>
              <a:gd name="connsiteY3" fmla="*/ 1078706 h 1606550"/>
              <a:gd name="connsiteX4" fmla="*/ 515144 w 516731"/>
              <a:gd name="connsiteY4" fmla="*/ 0 h 1606550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5144 w 516731"/>
              <a:gd name="connsiteY0" fmla="*/ 0 h 1611312"/>
              <a:gd name="connsiteX1" fmla="*/ 0 w 516731"/>
              <a:gd name="connsiteY1" fmla="*/ 544512 h 1611312"/>
              <a:gd name="connsiteX2" fmla="*/ 0 w 516731"/>
              <a:gd name="connsiteY2" fmla="*/ 1611312 h 1611312"/>
              <a:gd name="connsiteX3" fmla="*/ 516731 w 516731"/>
              <a:gd name="connsiteY3" fmla="*/ 1083468 h 1611312"/>
              <a:gd name="connsiteX4" fmla="*/ 515144 w 516731"/>
              <a:gd name="connsiteY4" fmla="*/ 0 h 1611312"/>
              <a:gd name="connsiteX0" fmla="*/ 512763 w 516731"/>
              <a:gd name="connsiteY0" fmla="*/ 0 h 1604168"/>
              <a:gd name="connsiteX1" fmla="*/ 0 w 516731"/>
              <a:gd name="connsiteY1" fmla="*/ 537368 h 1604168"/>
              <a:gd name="connsiteX2" fmla="*/ 0 w 516731"/>
              <a:gd name="connsiteY2" fmla="*/ 1604168 h 1604168"/>
              <a:gd name="connsiteX3" fmla="*/ 516731 w 516731"/>
              <a:gd name="connsiteY3" fmla="*/ 1076324 h 1604168"/>
              <a:gd name="connsiteX4" fmla="*/ 512763 w 516731"/>
              <a:gd name="connsiteY4" fmla="*/ 0 h 160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31" h="1604168">
                <a:moveTo>
                  <a:pt x="512763" y="0"/>
                </a:moveTo>
                <a:lnTo>
                  <a:pt x="0" y="537368"/>
                </a:lnTo>
                <a:lnTo>
                  <a:pt x="0" y="1604168"/>
                </a:lnTo>
                <a:lnTo>
                  <a:pt x="516731" y="1076324"/>
                </a:lnTo>
                <a:cubicBezTo>
                  <a:pt x="514614" y="714374"/>
                  <a:pt x="514880" y="361950"/>
                  <a:pt x="512763" y="0"/>
                </a:cubicBezTo>
                <a:close/>
              </a:path>
            </a:pathLst>
          </a:custGeom>
          <a:solidFill>
            <a:srgbClr val="53C5F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 rot="16200000">
            <a:off x="3221775" y="3434613"/>
            <a:ext cx="1063625" cy="27622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AF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 Single Corner Rectangle 18"/>
          <p:cNvSpPr/>
          <p:nvPr/>
        </p:nvSpPr>
        <p:spPr>
          <a:xfrm>
            <a:off x="5645888" y="1602637"/>
            <a:ext cx="1073150" cy="1073150"/>
          </a:xfrm>
          <a:prstGeom prst="round1Rect">
            <a:avLst>
              <a:gd name="adj" fmla="val 50000"/>
            </a:avLst>
          </a:prstGeom>
          <a:solidFill>
            <a:srgbClr val="FF2E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5888" y="2675787"/>
            <a:ext cx="1073150" cy="1076325"/>
          </a:xfrm>
          <a:prstGeom prst="rect">
            <a:avLst/>
          </a:prstGeom>
          <a:solidFill>
            <a:srgbClr val="505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 Single Corner Rectangle 20"/>
          <p:cNvSpPr/>
          <p:nvPr/>
        </p:nvSpPr>
        <p:spPr>
          <a:xfrm flipH="1" flipV="1">
            <a:off x="5642713" y="4804625"/>
            <a:ext cx="1074738" cy="1073150"/>
          </a:xfrm>
          <a:prstGeom prst="round1Rect">
            <a:avLst>
              <a:gd name="adj" fmla="val 50000"/>
            </a:avLst>
          </a:prstGeom>
          <a:solidFill>
            <a:srgbClr val="FFB23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5888" y="3747350"/>
            <a:ext cx="1073150" cy="1076325"/>
          </a:xfrm>
          <a:prstGeom prst="rect">
            <a:avLst/>
          </a:prstGeom>
          <a:solidFill>
            <a:srgbClr val="11AF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50663" y="1813775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50663" y="2875812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50663" y="396325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50663" y="495385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65138" y="3272392"/>
            <a:ext cx="2667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265138" y="5382792"/>
            <a:ext cx="266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 err="1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000" dirty="0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dirty="0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dirty="0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altLang="en-US" sz="3000" dirty="0">
              <a:solidFill>
                <a:srgbClr val="4C2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27718" y="2153064"/>
            <a:ext cx="2667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31971" y="4320518"/>
            <a:ext cx="2667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347378" y="2134095"/>
            <a:ext cx="1043434" cy="98266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981016" y="3197351"/>
            <a:ext cx="1043434" cy="98266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341513" y="4300936"/>
            <a:ext cx="1043434" cy="98266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1"/>
            <a:ext cx="10972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ta.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72888"/>
              </p:ext>
            </p:extLst>
          </p:nvPr>
        </p:nvGraphicFramePr>
        <p:xfrm>
          <a:off x="90681" y="36394"/>
          <a:ext cx="7376160" cy="3428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980"/>
                <a:gridCol w="2341580"/>
                <a:gridCol w="1707419"/>
                <a:gridCol w="1710181"/>
              </a:tblGrid>
              <a:tr h="10800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0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0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0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0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9419"/>
              </p:ext>
            </p:extLst>
          </p:nvPr>
        </p:nvGraphicFramePr>
        <p:xfrm>
          <a:off x="101601" y="3542332"/>
          <a:ext cx="7315200" cy="300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665"/>
                <a:gridCol w="2311217"/>
                <a:gridCol w="1642945"/>
                <a:gridCol w="1779373"/>
              </a:tblGrid>
              <a:tr h="6542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GDP (%)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9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416800" y="6324600"/>
            <a:ext cx="782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7620000" y="457200"/>
            <a:ext cx="4368800" cy="46482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2002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</a:t>
            </a:r>
          </a:p>
        </p:txBody>
      </p:sp>
    </p:spTree>
    <p:extLst>
      <p:ext uri="{BB962C8B-B14F-4D97-AF65-F5344CB8AC3E}">
        <p14:creationId xmlns:p14="http://schemas.microsoft.com/office/powerpoint/2010/main" val="33298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10972800" cy="1600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33,4%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41 % GDP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22400" y="5105400"/>
            <a:ext cx="1005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Tính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̉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trọng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của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các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nhóm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dịch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vụ: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dịch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vụ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tiêu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dùng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dịch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vụ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sản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xuất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dịch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vụ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cộng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va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̀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nêu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nhận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xét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3" name="Picture 3" descr="tra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11480800" cy="396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81600" y="2971801"/>
            <a:ext cx="1219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.VnTime" pitchFamily="34" charset="0"/>
              </a:rPr>
              <a:t>26,8%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81600" y="3962401"/>
            <a:ext cx="1219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.VnTime" pitchFamily="34" charset="0"/>
              </a:rPr>
              <a:t>22,2%</a:t>
            </a:r>
          </a:p>
        </p:txBody>
      </p:sp>
      <p:pic>
        <p:nvPicPr>
          <p:cNvPr id="6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953001"/>
            <a:ext cx="13208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22400" y="4572001"/>
            <a:ext cx="1046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</a:rPr>
              <a:t> 13.1.Biểu </a:t>
            </a:r>
            <a:r>
              <a:rPr lang="en-US" b="1" dirty="0" err="1">
                <a:latin typeface="Times New Roman" pitchFamily="18" charset="0"/>
              </a:rPr>
              <a:t>đồ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cơ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cấu</a:t>
            </a:r>
            <a:r>
              <a:rPr lang="en-US" b="1" dirty="0">
                <a:latin typeface="Times New Roman" pitchFamily="18" charset="0"/>
              </a:rPr>
              <a:t> GDP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ngành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dịch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vụ</a:t>
            </a:r>
            <a:r>
              <a:rPr lang="en-US" b="1" dirty="0">
                <a:latin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</a:rPr>
              <a:t> 2002 (%)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80000" y="1600200"/>
            <a:ext cx="1117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51,0%</a:t>
            </a:r>
          </a:p>
        </p:txBody>
      </p:sp>
    </p:spTree>
    <p:extLst>
      <p:ext uri="{BB962C8B-B14F-4D97-AF65-F5344CB8AC3E}">
        <p14:creationId xmlns:p14="http://schemas.microsoft.com/office/powerpoint/2010/main" val="1283984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62607"/>
              </p:ext>
            </p:extLst>
          </p:nvPr>
        </p:nvGraphicFramePr>
        <p:xfrm>
          <a:off x="304802" y="1361181"/>
          <a:ext cx="11684000" cy="4734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143"/>
                <a:gridCol w="1626344"/>
                <a:gridCol w="1711941"/>
                <a:gridCol w="1669143"/>
                <a:gridCol w="1669143"/>
                <a:gridCol w="1669143"/>
                <a:gridCol w="1669143"/>
              </a:tblGrid>
              <a:tr h="145936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Ma-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-xi-a.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275457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DV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GDP (%)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43,3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69126" y="152400"/>
            <a:ext cx="7499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Tỉ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trọng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dịch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vụ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GDP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của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Việt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Nam</a:t>
            </a:r>
          </a:p>
          <a:p>
            <a:pPr lvl="0"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một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́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nước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́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giới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 (2014)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6174736"/>
            <a:ext cx="114808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So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sánh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tỉ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trọng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dịch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vụ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trong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cơ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cấu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GDP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của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nước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ta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với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các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nước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trong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khu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vực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thế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giới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?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503" y="6197497"/>
            <a:ext cx="114808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Em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nhận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định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sự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phát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triển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ngành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dịch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vụ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ở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nước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trong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tương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lai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Giải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thích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?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www2.vietbao.vn/images/vn7/kinh-te/70050481-57363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5588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 descr="http://image.slidesharecdn.com/thuyttrnh2-131203202454-phpapp01/95/hi-nhp-kinh-t-quc-t-ca-vit-nam-11-638.jpg?cb=13861023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14288"/>
            <a:ext cx="65024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3" descr="http://img.v3.news.zdn.vn/Uploaded/ovhunoh/2015_01_26/zing_truong_tan_sang_ob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1" y="3352801"/>
            <a:ext cx="65024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7" descr="http://www.doanhnhansaigon.vn/files/articles/2009/1039041/apec2006-2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558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9" descr="http://img.vietnamplus.vn/t660/Uploaded/pcfo/2015_09_30/ttxvn_2909_tan_dung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8676"/>
            <a:ext cx="5588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8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래픽 1">
            <a:extLst>
              <a:ext uri="{FF2B5EF4-FFF2-40B4-BE49-F238E27FC236}">
                <a16:creationId xmlns="" xmlns:a16="http://schemas.microsoft.com/office/drawing/2014/main" id="{C2BB7EC0-3264-4F5D-8B95-533339FBDFA7}"/>
              </a:ext>
            </a:extLst>
          </p:cNvPr>
          <p:cNvGrpSpPr/>
          <p:nvPr/>
        </p:nvGrpSpPr>
        <p:grpSpPr>
          <a:xfrm>
            <a:off x="970449" y="408524"/>
            <a:ext cx="10214909" cy="5034563"/>
            <a:chOff x="1311832" y="1528784"/>
            <a:chExt cx="9568336" cy="4714832"/>
          </a:xfrm>
          <a:solidFill>
            <a:srgbClr val="00B0F0">
              <a:alpha val="23922"/>
            </a:srgbClr>
          </a:solidFill>
        </p:grpSpPr>
        <p:sp>
          <p:nvSpPr>
            <p:cNvPr id="11" name="자유형: 도형 2">
              <a:extLst>
                <a:ext uri="{FF2B5EF4-FFF2-40B4-BE49-F238E27FC236}">
                  <a16:creationId xmlns="" xmlns:a16="http://schemas.microsoft.com/office/drawing/2014/main" id="{F88B50B1-BAED-483E-9F82-C9E9E25078F4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3">
              <a:extLst>
                <a:ext uri="{FF2B5EF4-FFF2-40B4-BE49-F238E27FC236}">
                  <a16:creationId xmlns="" xmlns:a16="http://schemas.microsoft.com/office/drawing/2014/main" id="{10FB2011-2AEB-4B19-A2F4-0A15C07BF498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4">
              <a:extLst>
                <a:ext uri="{FF2B5EF4-FFF2-40B4-BE49-F238E27FC236}">
                  <a16:creationId xmlns="" xmlns:a16="http://schemas.microsoft.com/office/drawing/2014/main" id="{283C1EB1-F3B6-4DA1-895F-6CF62FB5BE7C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5">
              <a:extLst>
                <a:ext uri="{FF2B5EF4-FFF2-40B4-BE49-F238E27FC236}">
                  <a16:creationId xmlns="" xmlns:a16="http://schemas.microsoft.com/office/drawing/2014/main" id="{2AF1A46C-15E4-428C-AB0C-B6E0040F850F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6">
              <a:extLst>
                <a:ext uri="{FF2B5EF4-FFF2-40B4-BE49-F238E27FC236}">
                  <a16:creationId xmlns="" xmlns:a16="http://schemas.microsoft.com/office/drawing/2014/main" id="{154F3DD6-623D-4273-A67A-84D116DB073E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7">
              <a:extLst>
                <a:ext uri="{FF2B5EF4-FFF2-40B4-BE49-F238E27FC236}">
                  <a16:creationId xmlns="" xmlns:a16="http://schemas.microsoft.com/office/drawing/2014/main" id="{2B551922-0BBD-4BD2-A4C7-3B63CECBC5C0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8">
              <a:extLst>
                <a:ext uri="{FF2B5EF4-FFF2-40B4-BE49-F238E27FC236}">
                  <a16:creationId xmlns="" xmlns:a16="http://schemas.microsoft.com/office/drawing/2014/main" id="{015E739B-57E3-477B-AD9B-8451536B6635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9">
              <a:extLst>
                <a:ext uri="{FF2B5EF4-FFF2-40B4-BE49-F238E27FC236}">
                  <a16:creationId xmlns="" xmlns:a16="http://schemas.microsoft.com/office/drawing/2014/main" id="{2A7DFF16-8670-42BE-B909-A1E26B190416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0">
              <a:extLst>
                <a:ext uri="{FF2B5EF4-FFF2-40B4-BE49-F238E27FC236}">
                  <a16:creationId xmlns="" xmlns:a16="http://schemas.microsoft.com/office/drawing/2014/main" id="{EEBF8EFF-C82C-4E37-A990-4CE0995605E3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1">
              <a:extLst>
                <a:ext uri="{FF2B5EF4-FFF2-40B4-BE49-F238E27FC236}">
                  <a16:creationId xmlns="" xmlns:a16="http://schemas.microsoft.com/office/drawing/2014/main" id="{6D9E7A84-12B7-4DF5-A27E-58F74BA353DF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12">
              <a:extLst>
                <a:ext uri="{FF2B5EF4-FFF2-40B4-BE49-F238E27FC236}">
                  <a16:creationId xmlns="" xmlns:a16="http://schemas.microsoft.com/office/drawing/2014/main" id="{D8612AA6-5C5A-4652-A88B-22868F273BA9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13">
              <a:extLst>
                <a:ext uri="{FF2B5EF4-FFF2-40B4-BE49-F238E27FC236}">
                  <a16:creationId xmlns="" xmlns:a16="http://schemas.microsoft.com/office/drawing/2014/main" id="{79CC552E-299C-4FBD-ABFC-90D9A6087B7A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14">
              <a:extLst>
                <a:ext uri="{FF2B5EF4-FFF2-40B4-BE49-F238E27FC236}">
                  <a16:creationId xmlns="" xmlns:a16="http://schemas.microsoft.com/office/drawing/2014/main" id="{9B0E0E75-956C-4E7D-802C-BAC3B3ABC4E3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15">
              <a:extLst>
                <a:ext uri="{FF2B5EF4-FFF2-40B4-BE49-F238E27FC236}">
                  <a16:creationId xmlns="" xmlns:a16="http://schemas.microsoft.com/office/drawing/2014/main" id="{EBB13A33-8910-467F-A191-298A6D4FB247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16">
              <a:extLst>
                <a:ext uri="{FF2B5EF4-FFF2-40B4-BE49-F238E27FC236}">
                  <a16:creationId xmlns="" xmlns:a16="http://schemas.microsoft.com/office/drawing/2014/main" id="{94844D08-689E-42D3-A0E2-CE4374EFCC5E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7">
              <a:extLst>
                <a:ext uri="{FF2B5EF4-FFF2-40B4-BE49-F238E27FC236}">
                  <a16:creationId xmlns="" xmlns:a16="http://schemas.microsoft.com/office/drawing/2014/main" id="{280C46FD-A9C9-499F-A99A-A749F796578F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8">
              <a:extLst>
                <a:ext uri="{FF2B5EF4-FFF2-40B4-BE49-F238E27FC236}">
                  <a16:creationId xmlns="" xmlns:a16="http://schemas.microsoft.com/office/drawing/2014/main" id="{6FBB5AE8-171F-407A-B905-6D84C5C3DB99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19">
              <a:extLst>
                <a:ext uri="{FF2B5EF4-FFF2-40B4-BE49-F238E27FC236}">
                  <a16:creationId xmlns="" xmlns:a16="http://schemas.microsoft.com/office/drawing/2014/main" id="{607E77B7-6171-4B50-8F84-625074584F12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0">
              <a:extLst>
                <a:ext uri="{FF2B5EF4-FFF2-40B4-BE49-F238E27FC236}">
                  <a16:creationId xmlns="" xmlns:a16="http://schemas.microsoft.com/office/drawing/2014/main" id="{8BA22BAC-29CA-41C6-A080-80363AF24360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1">
              <a:extLst>
                <a:ext uri="{FF2B5EF4-FFF2-40B4-BE49-F238E27FC236}">
                  <a16:creationId xmlns="" xmlns:a16="http://schemas.microsoft.com/office/drawing/2014/main" id="{E0D58928-F708-421E-8907-471B8178F77C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22">
              <a:extLst>
                <a:ext uri="{FF2B5EF4-FFF2-40B4-BE49-F238E27FC236}">
                  <a16:creationId xmlns="" xmlns:a16="http://schemas.microsoft.com/office/drawing/2014/main" id="{077570CF-2249-4283-BB40-13A3849F3D1D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3">
              <a:extLst>
                <a:ext uri="{FF2B5EF4-FFF2-40B4-BE49-F238E27FC236}">
                  <a16:creationId xmlns="" xmlns:a16="http://schemas.microsoft.com/office/drawing/2014/main" id="{10000A05-3237-481C-B7C4-32FA2DDDB80F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4">
              <a:extLst>
                <a:ext uri="{FF2B5EF4-FFF2-40B4-BE49-F238E27FC236}">
                  <a16:creationId xmlns="" xmlns:a16="http://schemas.microsoft.com/office/drawing/2014/main" id="{973A9C8B-73CF-417D-AE2A-9C05944FF37B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5">
              <a:extLst>
                <a:ext uri="{FF2B5EF4-FFF2-40B4-BE49-F238E27FC236}">
                  <a16:creationId xmlns="" xmlns:a16="http://schemas.microsoft.com/office/drawing/2014/main" id="{8F4253EE-75A4-4013-99DC-29ED6682710C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26">
              <a:extLst>
                <a:ext uri="{FF2B5EF4-FFF2-40B4-BE49-F238E27FC236}">
                  <a16:creationId xmlns="" xmlns:a16="http://schemas.microsoft.com/office/drawing/2014/main" id="{83F9A50D-FE01-4C0B-B91D-62C74CC6FEAE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27">
              <a:extLst>
                <a:ext uri="{FF2B5EF4-FFF2-40B4-BE49-F238E27FC236}">
                  <a16:creationId xmlns="" xmlns:a16="http://schemas.microsoft.com/office/drawing/2014/main" id="{2CECCE01-2078-4E04-A50C-DC6064D009D4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28">
              <a:extLst>
                <a:ext uri="{FF2B5EF4-FFF2-40B4-BE49-F238E27FC236}">
                  <a16:creationId xmlns="" xmlns:a16="http://schemas.microsoft.com/office/drawing/2014/main" id="{142FA765-D2BB-4020-BD68-5571ABCE15B5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29">
              <a:extLst>
                <a:ext uri="{FF2B5EF4-FFF2-40B4-BE49-F238E27FC236}">
                  <a16:creationId xmlns="" xmlns:a16="http://schemas.microsoft.com/office/drawing/2014/main" id="{E20B23A1-64E7-4F85-8670-52FC7C7B9E20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0">
              <a:extLst>
                <a:ext uri="{FF2B5EF4-FFF2-40B4-BE49-F238E27FC236}">
                  <a16:creationId xmlns="" xmlns:a16="http://schemas.microsoft.com/office/drawing/2014/main" id="{E3744157-F5AF-4DF9-81A2-0A16C954D1D4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1">
              <a:extLst>
                <a:ext uri="{FF2B5EF4-FFF2-40B4-BE49-F238E27FC236}">
                  <a16:creationId xmlns="" xmlns:a16="http://schemas.microsoft.com/office/drawing/2014/main" id="{76106DDB-5206-4CCA-9CAB-25BCEDD5E073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32">
              <a:extLst>
                <a:ext uri="{FF2B5EF4-FFF2-40B4-BE49-F238E27FC236}">
                  <a16:creationId xmlns="" xmlns:a16="http://schemas.microsoft.com/office/drawing/2014/main" id="{B42AFE38-B573-4915-B743-9FD3051D62C2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33">
              <a:extLst>
                <a:ext uri="{FF2B5EF4-FFF2-40B4-BE49-F238E27FC236}">
                  <a16:creationId xmlns="" xmlns:a16="http://schemas.microsoft.com/office/drawing/2014/main" id="{CA652DD6-90E7-452F-9E8B-FA015D3575FD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34">
              <a:extLst>
                <a:ext uri="{FF2B5EF4-FFF2-40B4-BE49-F238E27FC236}">
                  <a16:creationId xmlns="" xmlns:a16="http://schemas.microsoft.com/office/drawing/2014/main" id="{40C2B6D3-C058-4A95-A7D1-F9C2D3801102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35">
              <a:extLst>
                <a:ext uri="{FF2B5EF4-FFF2-40B4-BE49-F238E27FC236}">
                  <a16:creationId xmlns="" xmlns:a16="http://schemas.microsoft.com/office/drawing/2014/main" id="{32B4D7F6-A44B-45E3-8835-5E44B1C97074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36">
              <a:extLst>
                <a:ext uri="{FF2B5EF4-FFF2-40B4-BE49-F238E27FC236}">
                  <a16:creationId xmlns="" xmlns:a16="http://schemas.microsoft.com/office/drawing/2014/main" id="{8896C941-2BAD-4716-BEDD-B21743E14700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37">
              <a:extLst>
                <a:ext uri="{FF2B5EF4-FFF2-40B4-BE49-F238E27FC236}">
                  <a16:creationId xmlns="" xmlns:a16="http://schemas.microsoft.com/office/drawing/2014/main" id="{8E610127-048A-4E8A-A673-42A318008CD5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38">
              <a:extLst>
                <a:ext uri="{FF2B5EF4-FFF2-40B4-BE49-F238E27FC236}">
                  <a16:creationId xmlns="" xmlns:a16="http://schemas.microsoft.com/office/drawing/2014/main" id="{79B0F329-FF34-4B69-B56B-CDB69023785E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39">
              <a:extLst>
                <a:ext uri="{FF2B5EF4-FFF2-40B4-BE49-F238E27FC236}">
                  <a16:creationId xmlns="" xmlns:a16="http://schemas.microsoft.com/office/drawing/2014/main" id="{43871694-725F-4C71-AE9F-6E22A48C4C3F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0">
              <a:extLst>
                <a:ext uri="{FF2B5EF4-FFF2-40B4-BE49-F238E27FC236}">
                  <a16:creationId xmlns="" xmlns:a16="http://schemas.microsoft.com/office/drawing/2014/main" id="{955D5DEE-20AA-4B40-A768-46587EA61715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1">
              <a:extLst>
                <a:ext uri="{FF2B5EF4-FFF2-40B4-BE49-F238E27FC236}">
                  <a16:creationId xmlns="" xmlns:a16="http://schemas.microsoft.com/office/drawing/2014/main" id="{07BD25FD-DBDE-4789-AE2A-B4600FBDF39B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42">
              <a:extLst>
                <a:ext uri="{FF2B5EF4-FFF2-40B4-BE49-F238E27FC236}">
                  <a16:creationId xmlns="" xmlns:a16="http://schemas.microsoft.com/office/drawing/2014/main" id="{CF785CDA-75CE-4C44-AD0A-3B61EB81FEAB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43">
              <a:extLst>
                <a:ext uri="{FF2B5EF4-FFF2-40B4-BE49-F238E27FC236}">
                  <a16:creationId xmlns="" xmlns:a16="http://schemas.microsoft.com/office/drawing/2014/main" id="{8AF2B692-C4F8-4CA3-B87A-8F723BDB8868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44">
              <a:extLst>
                <a:ext uri="{FF2B5EF4-FFF2-40B4-BE49-F238E27FC236}">
                  <a16:creationId xmlns="" xmlns:a16="http://schemas.microsoft.com/office/drawing/2014/main" id="{1031F3CE-AF47-459C-BB0E-C04D6C4BB85E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45">
              <a:extLst>
                <a:ext uri="{FF2B5EF4-FFF2-40B4-BE49-F238E27FC236}">
                  <a16:creationId xmlns="" xmlns:a16="http://schemas.microsoft.com/office/drawing/2014/main" id="{0F611C61-8627-42C6-9074-DF70C23EBCFA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46">
              <a:extLst>
                <a:ext uri="{FF2B5EF4-FFF2-40B4-BE49-F238E27FC236}">
                  <a16:creationId xmlns="" xmlns:a16="http://schemas.microsoft.com/office/drawing/2014/main" id="{8713D455-5E1E-422F-990F-C530FFADD23D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47">
              <a:extLst>
                <a:ext uri="{FF2B5EF4-FFF2-40B4-BE49-F238E27FC236}">
                  <a16:creationId xmlns="" xmlns:a16="http://schemas.microsoft.com/office/drawing/2014/main" id="{52E32BC8-0312-4690-91B3-6B7EDAFEE5F8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48">
              <a:extLst>
                <a:ext uri="{FF2B5EF4-FFF2-40B4-BE49-F238E27FC236}">
                  <a16:creationId xmlns="" xmlns:a16="http://schemas.microsoft.com/office/drawing/2014/main" id="{75CC9D44-DB2B-4431-8216-D4C02F8C19CA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49">
              <a:extLst>
                <a:ext uri="{FF2B5EF4-FFF2-40B4-BE49-F238E27FC236}">
                  <a16:creationId xmlns="" xmlns:a16="http://schemas.microsoft.com/office/drawing/2014/main" id="{9B3E298C-CB9B-4A26-8C35-E08B66ADE8C3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0">
              <a:extLst>
                <a:ext uri="{FF2B5EF4-FFF2-40B4-BE49-F238E27FC236}">
                  <a16:creationId xmlns="" xmlns:a16="http://schemas.microsoft.com/office/drawing/2014/main" id="{276E92AD-C086-4A16-8412-B75FAEB1208D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1">
              <a:extLst>
                <a:ext uri="{FF2B5EF4-FFF2-40B4-BE49-F238E27FC236}">
                  <a16:creationId xmlns="" xmlns:a16="http://schemas.microsoft.com/office/drawing/2014/main" id="{F0BB0123-D2F9-4B24-AEDD-DFB9D641D075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52">
              <a:extLst>
                <a:ext uri="{FF2B5EF4-FFF2-40B4-BE49-F238E27FC236}">
                  <a16:creationId xmlns="" xmlns:a16="http://schemas.microsoft.com/office/drawing/2014/main" id="{1BEBD48B-2EB8-4129-9749-DF94A1CE0254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53">
              <a:extLst>
                <a:ext uri="{FF2B5EF4-FFF2-40B4-BE49-F238E27FC236}">
                  <a16:creationId xmlns="" xmlns:a16="http://schemas.microsoft.com/office/drawing/2014/main" id="{AEE51CAC-3FA5-45FE-ABD3-8F07A3944879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54">
              <a:extLst>
                <a:ext uri="{FF2B5EF4-FFF2-40B4-BE49-F238E27FC236}">
                  <a16:creationId xmlns="" xmlns:a16="http://schemas.microsoft.com/office/drawing/2014/main" id="{9B2E5C75-052A-47AF-9662-E0ED46D85459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55">
              <a:extLst>
                <a:ext uri="{FF2B5EF4-FFF2-40B4-BE49-F238E27FC236}">
                  <a16:creationId xmlns="" xmlns:a16="http://schemas.microsoft.com/office/drawing/2014/main" id="{87415EB7-10C4-40BD-A4A4-7B8A82DB0ABB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56">
              <a:extLst>
                <a:ext uri="{FF2B5EF4-FFF2-40B4-BE49-F238E27FC236}">
                  <a16:creationId xmlns="" xmlns:a16="http://schemas.microsoft.com/office/drawing/2014/main" id="{15CFE15D-85E0-4AC9-9965-7C410002A091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57">
              <a:extLst>
                <a:ext uri="{FF2B5EF4-FFF2-40B4-BE49-F238E27FC236}">
                  <a16:creationId xmlns="" xmlns:a16="http://schemas.microsoft.com/office/drawing/2014/main" id="{ABBC3997-DA26-41D4-859C-4323FEEB2FE0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58">
              <a:extLst>
                <a:ext uri="{FF2B5EF4-FFF2-40B4-BE49-F238E27FC236}">
                  <a16:creationId xmlns="" xmlns:a16="http://schemas.microsoft.com/office/drawing/2014/main" id="{AD734D56-1995-42A3-AA69-BBF026CEB56A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59">
              <a:extLst>
                <a:ext uri="{FF2B5EF4-FFF2-40B4-BE49-F238E27FC236}">
                  <a16:creationId xmlns="" xmlns:a16="http://schemas.microsoft.com/office/drawing/2014/main" id="{159D3338-C005-46F0-9EE0-19347ACAC13A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0">
              <a:extLst>
                <a:ext uri="{FF2B5EF4-FFF2-40B4-BE49-F238E27FC236}">
                  <a16:creationId xmlns="" xmlns:a16="http://schemas.microsoft.com/office/drawing/2014/main" id="{B755DCCD-9909-4FB4-A7DC-D54AC11E1D7A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1">
              <a:extLst>
                <a:ext uri="{FF2B5EF4-FFF2-40B4-BE49-F238E27FC236}">
                  <a16:creationId xmlns="" xmlns:a16="http://schemas.microsoft.com/office/drawing/2014/main" id="{D2A444D3-F6D1-4085-9BF3-95FF54013982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62">
              <a:extLst>
                <a:ext uri="{FF2B5EF4-FFF2-40B4-BE49-F238E27FC236}">
                  <a16:creationId xmlns="" xmlns:a16="http://schemas.microsoft.com/office/drawing/2014/main" id="{568DC1A6-F164-41FD-908F-AE0092681A61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63">
              <a:extLst>
                <a:ext uri="{FF2B5EF4-FFF2-40B4-BE49-F238E27FC236}">
                  <a16:creationId xmlns="" xmlns:a16="http://schemas.microsoft.com/office/drawing/2014/main" id="{FBA16F8D-6A3A-4680-BAC5-275F073A0805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64">
              <a:extLst>
                <a:ext uri="{FF2B5EF4-FFF2-40B4-BE49-F238E27FC236}">
                  <a16:creationId xmlns="" xmlns:a16="http://schemas.microsoft.com/office/drawing/2014/main" id="{AC091024-164E-416F-BDC0-1004EEEC2E85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65">
              <a:extLst>
                <a:ext uri="{FF2B5EF4-FFF2-40B4-BE49-F238E27FC236}">
                  <a16:creationId xmlns="" xmlns:a16="http://schemas.microsoft.com/office/drawing/2014/main" id="{9458BF61-C124-47C4-BB76-A96F5B0D30DC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66">
              <a:extLst>
                <a:ext uri="{FF2B5EF4-FFF2-40B4-BE49-F238E27FC236}">
                  <a16:creationId xmlns="" xmlns:a16="http://schemas.microsoft.com/office/drawing/2014/main" id="{323A0966-9505-498B-898D-EA488CAE935D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67">
              <a:extLst>
                <a:ext uri="{FF2B5EF4-FFF2-40B4-BE49-F238E27FC236}">
                  <a16:creationId xmlns="" xmlns:a16="http://schemas.microsoft.com/office/drawing/2014/main" id="{92A97884-7377-4728-B637-B1083970FB42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68">
              <a:extLst>
                <a:ext uri="{FF2B5EF4-FFF2-40B4-BE49-F238E27FC236}">
                  <a16:creationId xmlns="" xmlns:a16="http://schemas.microsoft.com/office/drawing/2014/main" id="{FD120AA6-D798-4486-9D8E-FEE7D4BAEC88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69">
              <a:extLst>
                <a:ext uri="{FF2B5EF4-FFF2-40B4-BE49-F238E27FC236}">
                  <a16:creationId xmlns="" xmlns:a16="http://schemas.microsoft.com/office/drawing/2014/main" id="{FD9C0A4D-EF69-4A07-B896-276E425A80C3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0">
              <a:extLst>
                <a:ext uri="{FF2B5EF4-FFF2-40B4-BE49-F238E27FC236}">
                  <a16:creationId xmlns="" xmlns:a16="http://schemas.microsoft.com/office/drawing/2014/main" id="{EF8EA377-903C-40A2-8441-9367C83E3116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1">
              <a:extLst>
                <a:ext uri="{FF2B5EF4-FFF2-40B4-BE49-F238E27FC236}">
                  <a16:creationId xmlns="" xmlns:a16="http://schemas.microsoft.com/office/drawing/2014/main" id="{9AE2A669-2FD8-4E0A-A830-10893550CF2F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72">
              <a:extLst>
                <a:ext uri="{FF2B5EF4-FFF2-40B4-BE49-F238E27FC236}">
                  <a16:creationId xmlns="" xmlns:a16="http://schemas.microsoft.com/office/drawing/2014/main" id="{879E5017-CD63-4EF3-9FF5-176FB7CD7F53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73">
              <a:extLst>
                <a:ext uri="{FF2B5EF4-FFF2-40B4-BE49-F238E27FC236}">
                  <a16:creationId xmlns="" xmlns:a16="http://schemas.microsoft.com/office/drawing/2014/main" id="{07EFD1F2-3237-43FE-B736-E4C7D6D90BDF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74">
              <a:extLst>
                <a:ext uri="{FF2B5EF4-FFF2-40B4-BE49-F238E27FC236}">
                  <a16:creationId xmlns="" xmlns:a16="http://schemas.microsoft.com/office/drawing/2014/main" id="{F1C4E544-914F-4A9C-94FA-C666E6953B7F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75">
              <a:extLst>
                <a:ext uri="{FF2B5EF4-FFF2-40B4-BE49-F238E27FC236}">
                  <a16:creationId xmlns="" xmlns:a16="http://schemas.microsoft.com/office/drawing/2014/main" id="{5107A26D-FF1E-4241-8371-D68273D90737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76">
              <a:extLst>
                <a:ext uri="{FF2B5EF4-FFF2-40B4-BE49-F238E27FC236}">
                  <a16:creationId xmlns="" xmlns:a16="http://schemas.microsoft.com/office/drawing/2014/main" id="{72D098CF-91F6-4874-81CE-CCBAD5073DE7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77">
              <a:extLst>
                <a:ext uri="{FF2B5EF4-FFF2-40B4-BE49-F238E27FC236}">
                  <a16:creationId xmlns="" xmlns:a16="http://schemas.microsoft.com/office/drawing/2014/main" id="{7CDA2226-0A24-4B6E-ABC8-724F422F8776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78">
              <a:extLst>
                <a:ext uri="{FF2B5EF4-FFF2-40B4-BE49-F238E27FC236}">
                  <a16:creationId xmlns="" xmlns:a16="http://schemas.microsoft.com/office/drawing/2014/main" id="{9C782573-F1CD-48E5-BCB0-0D0E0F83C556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79">
              <a:extLst>
                <a:ext uri="{FF2B5EF4-FFF2-40B4-BE49-F238E27FC236}">
                  <a16:creationId xmlns="" xmlns:a16="http://schemas.microsoft.com/office/drawing/2014/main" id="{D2130788-A611-443C-B103-2D85BBDB669A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0">
              <a:extLst>
                <a:ext uri="{FF2B5EF4-FFF2-40B4-BE49-F238E27FC236}">
                  <a16:creationId xmlns="" xmlns:a16="http://schemas.microsoft.com/office/drawing/2014/main" id="{1A02EDB5-2F8F-420A-B231-F93F4B8F73F0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1">
              <a:extLst>
                <a:ext uri="{FF2B5EF4-FFF2-40B4-BE49-F238E27FC236}">
                  <a16:creationId xmlns="" xmlns:a16="http://schemas.microsoft.com/office/drawing/2014/main" id="{F281FFC9-9BFA-47DA-80A7-78544BE31F7B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82">
              <a:extLst>
                <a:ext uri="{FF2B5EF4-FFF2-40B4-BE49-F238E27FC236}">
                  <a16:creationId xmlns="" xmlns:a16="http://schemas.microsoft.com/office/drawing/2014/main" id="{2AC617D0-38D4-4BBC-A78D-EA3C8F76F08C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83">
              <a:extLst>
                <a:ext uri="{FF2B5EF4-FFF2-40B4-BE49-F238E27FC236}">
                  <a16:creationId xmlns="" xmlns:a16="http://schemas.microsoft.com/office/drawing/2014/main" id="{5343AB32-ECB1-4D3D-BDE1-2B760AE6ED4A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84">
              <a:extLst>
                <a:ext uri="{FF2B5EF4-FFF2-40B4-BE49-F238E27FC236}">
                  <a16:creationId xmlns="" xmlns:a16="http://schemas.microsoft.com/office/drawing/2014/main" id="{87878B9D-535B-4CC4-AFBF-CE7C5DF61E75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85">
              <a:extLst>
                <a:ext uri="{FF2B5EF4-FFF2-40B4-BE49-F238E27FC236}">
                  <a16:creationId xmlns="" xmlns:a16="http://schemas.microsoft.com/office/drawing/2014/main" id="{2F77C5C4-36B3-4803-BDE4-DC60AADA122E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86">
              <a:extLst>
                <a:ext uri="{FF2B5EF4-FFF2-40B4-BE49-F238E27FC236}">
                  <a16:creationId xmlns="" xmlns:a16="http://schemas.microsoft.com/office/drawing/2014/main" id="{C84BC860-9C34-440B-B325-7ADDF04BF9F4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87">
              <a:extLst>
                <a:ext uri="{FF2B5EF4-FFF2-40B4-BE49-F238E27FC236}">
                  <a16:creationId xmlns="" xmlns:a16="http://schemas.microsoft.com/office/drawing/2014/main" id="{DEE3E986-8E88-4952-8D4C-35F60567EE14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88">
              <a:extLst>
                <a:ext uri="{FF2B5EF4-FFF2-40B4-BE49-F238E27FC236}">
                  <a16:creationId xmlns="" xmlns:a16="http://schemas.microsoft.com/office/drawing/2014/main" id="{DAF121C5-73D1-47A8-A326-ADD0356940D2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89">
              <a:extLst>
                <a:ext uri="{FF2B5EF4-FFF2-40B4-BE49-F238E27FC236}">
                  <a16:creationId xmlns="" xmlns:a16="http://schemas.microsoft.com/office/drawing/2014/main" id="{D69D3E96-257A-4F50-855F-B2CDD634E0BE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0">
              <a:extLst>
                <a:ext uri="{FF2B5EF4-FFF2-40B4-BE49-F238E27FC236}">
                  <a16:creationId xmlns="" xmlns:a16="http://schemas.microsoft.com/office/drawing/2014/main" id="{40691529-AE40-446D-9C64-192C461DC1A5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1">
              <a:extLst>
                <a:ext uri="{FF2B5EF4-FFF2-40B4-BE49-F238E27FC236}">
                  <a16:creationId xmlns="" xmlns:a16="http://schemas.microsoft.com/office/drawing/2014/main" id="{B01AC4D6-C3AD-4AFD-88C2-BD3F1CCD700C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92">
              <a:extLst>
                <a:ext uri="{FF2B5EF4-FFF2-40B4-BE49-F238E27FC236}">
                  <a16:creationId xmlns="" xmlns:a16="http://schemas.microsoft.com/office/drawing/2014/main" id="{0559356F-F181-48ED-84F2-F993A4E23601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93">
              <a:extLst>
                <a:ext uri="{FF2B5EF4-FFF2-40B4-BE49-F238E27FC236}">
                  <a16:creationId xmlns="" xmlns:a16="http://schemas.microsoft.com/office/drawing/2014/main" id="{3C9E8C99-3D34-4713-B801-43A88D865B08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94">
              <a:extLst>
                <a:ext uri="{FF2B5EF4-FFF2-40B4-BE49-F238E27FC236}">
                  <a16:creationId xmlns="" xmlns:a16="http://schemas.microsoft.com/office/drawing/2014/main" id="{197D26A8-60D4-4E6D-9D86-E1EB7AED676E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95">
              <a:extLst>
                <a:ext uri="{FF2B5EF4-FFF2-40B4-BE49-F238E27FC236}">
                  <a16:creationId xmlns="" xmlns:a16="http://schemas.microsoft.com/office/drawing/2014/main" id="{89A3E410-B2FA-4D29-AA1D-3679B9C6FDEB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96">
              <a:extLst>
                <a:ext uri="{FF2B5EF4-FFF2-40B4-BE49-F238E27FC236}">
                  <a16:creationId xmlns="" xmlns:a16="http://schemas.microsoft.com/office/drawing/2014/main" id="{6998E2AE-BBAD-4457-9C5B-8DE2484623F8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97">
              <a:extLst>
                <a:ext uri="{FF2B5EF4-FFF2-40B4-BE49-F238E27FC236}">
                  <a16:creationId xmlns="" xmlns:a16="http://schemas.microsoft.com/office/drawing/2014/main" id="{67FE0303-370A-4CE9-888C-313578D2736E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98">
              <a:extLst>
                <a:ext uri="{FF2B5EF4-FFF2-40B4-BE49-F238E27FC236}">
                  <a16:creationId xmlns="" xmlns:a16="http://schemas.microsoft.com/office/drawing/2014/main" id="{75996294-0F17-448F-8CAD-E1275918102B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99">
              <a:extLst>
                <a:ext uri="{FF2B5EF4-FFF2-40B4-BE49-F238E27FC236}">
                  <a16:creationId xmlns="" xmlns:a16="http://schemas.microsoft.com/office/drawing/2014/main" id="{A9B35DAE-4058-438D-88D3-7FC8657316FC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0">
              <a:extLst>
                <a:ext uri="{FF2B5EF4-FFF2-40B4-BE49-F238E27FC236}">
                  <a16:creationId xmlns="" xmlns:a16="http://schemas.microsoft.com/office/drawing/2014/main" id="{7ED5BE92-5E1D-49E6-9E96-37C43D8FA810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1">
              <a:extLst>
                <a:ext uri="{FF2B5EF4-FFF2-40B4-BE49-F238E27FC236}">
                  <a16:creationId xmlns="" xmlns:a16="http://schemas.microsoft.com/office/drawing/2014/main" id="{7E4AC49A-9B7C-4BF5-8702-C5765D30DF65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02">
              <a:extLst>
                <a:ext uri="{FF2B5EF4-FFF2-40B4-BE49-F238E27FC236}">
                  <a16:creationId xmlns="" xmlns:a16="http://schemas.microsoft.com/office/drawing/2014/main" id="{F864078C-A6A8-4E73-81FA-1FA11AB8F1FB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03">
              <a:extLst>
                <a:ext uri="{FF2B5EF4-FFF2-40B4-BE49-F238E27FC236}">
                  <a16:creationId xmlns="" xmlns:a16="http://schemas.microsoft.com/office/drawing/2014/main" id="{B8F5E1B0-5742-4E7F-93B2-121EADA012DE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04">
              <a:extLst>
                <a:ext uri="{FF2B5EF4-FFF2-40B4-BE49-F238E27FC236}">
                  <a16:creationId xmlns="" xmlns:a16="http://schemas.microsoft.com/office/drawing/2014/main" id="{1E3B5675-7800-42A1-959F-77893BCEE424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05">
              <a:extLst>
                <a:ext uri="{FF2B5EF4-FFF2-40B4-BE49-F238E27FC236}">
                  <a16:creationId xmlns="" xmlns:a16="http://schemas.microsoft.com/office/drawing/2014/main" id="{2D95643B-3F3E-49A5-8484-74D4A909E467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06">
              <a:extLst>
                <a:ext uri="{FF2B5EF4-FFF2-40B4-BE49-F238E27FC236}">
                  <a16:creationId xmlns="" xmlns:a16="http://schemas.microsoft.com/office/drawing/2014/main" id="{D421FB59-5780-4179-B0B3-AC8CAB77F1A4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07">
              <a:extLst>
                <a:ext uri="{FF2B5EF4-FFF2-40B4-BE49-F238E27FC236}">
                  <a16:creationId xmlns="" xmlns:a16="http://schemas.microsoft.com/office/drawing/2014/main" id="{97BBF057-B61C-4293-A5FB-67F5009D8FA3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08">
              <a:extLst>
                <a:ext uri="{FF2B5EF4-FFF2-40B4-BE49-F238E27FC236}">
                  <a16:creationId xmlns="" xmlns:a16="http://schemas.microsoft.com/office/drawing/2014/main" id="{842271ED-562E-48E0-B267-87CB9E399F6C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09">
              <a:extLst>
                <a:ext uri="{FF2B5EF4-FFF2-40B4-BE49-F238E27FC236}">
                  <a16:creationId xmlns="" xmlns:a16="http://schemas.microsoft.com/office/drawing/2014/main" id="{4A62786B-6EB6-4B8E-A6BA-B6696770C41A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0">
              <a:extLst>
                <a:ext uri="{FF2B5EF4-FFF2-40B4-BE49-F238E27FC236}">
                  <a16:creationId xmlns="" xmlns:a16="http://schemas.microsoft.com/office/drawing/2014/main" id="{705E47CD-3796-42B6-A912-7EE5200C5B2B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1">
              <a:extLst>
                <a:ext uri="{FF2B5EF4-FFF2-40B4-BE49-F238E27FC236}">
                  <a16:creationId xmlns="" xmlns:a16="http://schemas.microsoft.com/office/drawing/2014/main" id="{336A930E-D1FC-4488-9F36-BAF16B0B78E4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12">
              <a:extLst>
                <a:ext uri="{FF2B5EF4-FFF2-40B4-BE49-F238E27FC236}">
                  <a16:creationId xmlns="" xmlns:a16="http://schemas.microsoft.com/office/drawing/2014/main" id="{0002E3D9-ED82-438B-8FC3-003D131F0A30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13">
              <a:extLst>
                <a:ext uri="{FF2B5EF4-FFF2-40B4-BE49-F238E27FC236}">
                  <a16:creationId xmlns="" xmlns:a16="http://schemas.microsoft.com/office/drawing/2014/main" id="{BD22FF22-CD1B-4054-A6EE-B2D682F1E13D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14">
              <a:extLst>
                <a:ext uri="{FF2B5EF4-FFF2-40B4-BE49-F238E27FC236}">
                  <a16:creationId xmlns="" xmlns:a16="http://schemas.microsoft.com/office/drawing/2014/main" id="{EC0FD45E-E780-4099-97A8-98A2B4AF3E07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15">
              <a:extLst>
                <a:ext uri="{FF2B5EF4-FFF2-40B4-BE49-F238E27FC236}">
                  <a16:creationId xmlns="" xmlns:a16="http://schemas.microsoft.com/office/drawing/2014/main" id="{4A8DEFB3-8693-4468-BE4F-9343A0A2A1EB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16">
              <a:extLst>
                <a:ext uri="{FF2B5EF4-FFF2-40B4-BE49-F238E27FC236}">
                  <a16:creationId xmlns="" xmlns:a16="http://schemas.microsoft.com/office/drawing/2014/main" id="{D740DEF5-C191-472D-9C5C-3D33CCACD9C9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17">
              <a:extLst>
                <a:ext uri="{FF2B5EF4-FFF2-40B4-BE49-F238E27FC236}">
                  <a16:creationId xmlns="" xmlns:a16="http://schemas.microsoft.com/office/drawing/2014/main" id="{5AD0890E-22BE-41F4-9BE9-FBA401ACBDD0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18">
              <a:extLst>
                <a:ext uri="{FF2B5EF4-FFF2-40B4-BE49-F238E27FC236}">
                  <a16:creationId xmlns="" xmlns:a16="http://schemas.microsoft.com/office/drawing/2014/main" id="{0A22DB06-E1C3-4D9D-84DB-3AED7337E87D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19">
              <a:extLst>
                <a:ext uri="{FF2B5EF4-FFF2-40B4-BE49-F238E27FC236}">
                  <a16:creationId xmlns="" xmlns:a16="http://schemas.microsoft.com/office/drawing/2014/main" id="{F9959E9A-E6AC-49BC-AB43-EF909057F41A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0">
              <a:extLst>
                <a:ext uri="{FF2B5EF4-FFF2-40B4-BE49-F238E27FC236}">
                  <a16:creationId xmlns="" xmlns:a16="http://schemas.microsoft.com/office/drawing/2014/main" id="{FA0E8153-0CE7-40CD-824E-566CCE9415F5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1">
              <a:extLst>
                <a:ext uri="{FF2B5EF4-FFF2-40B4-BE49-F238E27FC236}">
                  <a16:creationId xmlns="" xmlns:a16="http://schemas.microsoft.com/office/drawing/2014/main" id="{E4485F6A-D461-47E2-8443-75B24D386B41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22">
              <a:extLst>
                <a:ext uri="{FF2B5EF4-FFF2-40B4-BE49-F238E27FC236}">
                  <a16:creationId xmlns="" xmlns:a16="http://schemas.microsoft.com/office/drawing/2014/main" id="{CF62DD90-B8D4-4B20-8324-A1D770ED831E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23">
              <a:extLst>
                <a:ext uri="{FF2B5EF4-FFF2-40B4-BE49-F238E27FC236}">
                  <a16:creationId xmlns="" xmlns:a16="http://schemas.microsoft.com/office/drawing/2014/main" id="{C232EB05-88DE-4AF5-81A3-98862566A7C2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24">
              <a:extLst>
                <a:ext uri="{FF2B5EF4-FFF2-40B4-BE49-F238E27FC236}">
                  <a16:creationId xmlns="" xmlns:a16="http://schemas.microsoft.com/office/drawing/2014/main" id="{B7AD83B3-E13D-4A7D-9C0D-1D6D7C2230A5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25">
              <a:extLst>
                <a:ext uri="{FF2B5EF4-FFF2-40B4-BE49-F238E27FC236}">
                  <a16:creationId xmlns="" xmlns:a16="http://schemas.microsoft.com/office/drawing/2014/main" id="{74BB1C12-243B-4290-AF63-A44C3BACD6AB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26">
              <a:extLst>
                <a:ext uri="{FF2B5EF4-FFF2-40B4-BE49-F238E27FC236}">
                  <a16:creationId xmlns="" xmlns:a16="http://schemas.microsoft.com/office/drawing/2014/main" id="{0C8AE823-0BB2-4C29-84EF-A2930EF3B02C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36" name="자유형: 도형 127">
              <a:extLst>
                <a:ext uri="{FF2B5EF4-FFF2-40B4-BE49-F238E27FC236}">
                  <a16:creationId xmlns="" xmlns:a16="http://schemas.microsoft.com/office/drawing/2014/main" id="{F345C4C6-FEE9-42B6-9D69-C342C9A2EC6D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28">
              <a:extLst>
                <a:ext uri="{FF2B5EF4-FFF2-40B4-BE49-F238E27FC236}">
                  <a16:creationId xmlns="" xmlns:a16="http://schemas.microsoft.com/office/drawing/2014/main" id="{ECB7BD46-BE66-4031-981A-A4DC4017D65D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29">
              <a:extLst>
                <a:ext uri="{FF2B5EF4-FFF2-40B4-BE49-F238E27FC236}">
                  <a16:creationId xmlns="" xmlns:a16="http://schemas.microsoft.com/office/drawing/2014/main" id="{FDFDDD41-11E2-4280-B1BE-A7B1DC6E8377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0">
              <a:extLst>
                <a:ext uri="{FF2B5EF4-FFF2-40B4-BE49-F238E27FC236}">
                  <a16:creationId xmlns="" xmlns:a16="http://schemas.microsoft.com/office/drawing/2014/main" id="{770C83A5-E823-44EC-9E9F-16AE44317691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1">
              <a:extLst>
                <a:ext uri="{FF2B5EF4-FFF2-40B4-BE49-F238E27FC236}">
                  <a16:creationId xmlns="" xmlns:a16="http://schemas.microsoft.com/office/drawing/2014/main" id="{4C9E3F33-487E-4FDC-9D69-4D836954E553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32">
              <a:extLst>
                <a:ext uri="{FF2B5EF4-FFF2-40B4-BE49-F238E27FC236}">
                  <a16:creationId xmlns="" xmlns:a16="http://schemas.microsoft.com/office/drawing/2014/main" id="{E91226FF-F22E-4265-87BD-0583BDC95196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33">
              <a:extLst>
                <a:ext uri="{FF2B5EF4-FFF2-40B4-BE49-F238E27FC236}">
                  <a16:creationId xmlns="" xmlns:a16="http://schemas.microsoft.com/office/drawing/2014/main" id="{660A9812-121E-4022-9748-1BABD35942E9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34">
              <a:extLst>
                <a:ext uri="{FF2B5EF4-FFF2-40B4-BE49-F238E27FC236}">
                  <a16:creationId xmlns="" xmlns:a16="http://schemas.microsoft.com/office/drawing/2014/main" id="{CF1CF41C-41BA-4A86-AEEC-1946DCA8ADB8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35">
              <a:extLst>
                <a:ext uri="{FF2B5EF4-FFF2-40B4-BE49-F238E27FC236}">
                  <a16:creationId xmlns="" xmlns:a16="http://schemas.microsoft.com/office/drawing/2014/main" id="{1497F44B-5DCF-423E-B5FE-714C9321BF05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36">
              <a:extLst>
                <a:ext uri="{FF2B5EF4-FFF2-40B4-BE49-F238E27FC236}">
                  <a16:creationId xmlns="" xmlns:a16="http://schemas.microsoft.com/office/drawing/2014/main" id="{01F5A94A-200A-4E4F-B704-701539AC65BA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37">
              <a:extLst>
                <a:ext uri="{FF2B5EF4-FFF2-40B4-BE49-F238E27FC236}">
                  <a16:creationId xmlns="" xmlns:a16="http://schemas.microsoft.com/office/drawing/2014/main" id="{00CA3FF8-C4FE-43F0-B6D6-8A1D534AD795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38">
              <a:extLst>
                <a:ext uri="{FF2B5EF4-FFF2-40B4-BE49-F238E27FC236}">
                  <a16:creationId xmlns="" xmlns:a16="http://schemas.microsoft.com/office/drawing/2014/main" id="{1B5AEA15-A097-4B87-94B3-9F0A19170BD6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39">
              <a:extLst>
                <a:ext uri="{FF2B5EF4-FFF2-40B4-BE49-F238E27FC236}">
                  <a16:creationId xmlns="" xmlns:a16="http://schemas.microsoft.com/office/drawing/2014/main" id="{CFD10889-A248-4379-9CD6-85086BCAC26A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0">
              <a:extLst>
                <a:ext uri="{FF2B5EF4-FFF2-40B4-BE49-F238E27FC236}">
                  <a16:creationId xmlns="" xmlns:a16="http://schemas.microsoft.com/office/drawing/2014/main" id="{47B12E6D-BD65-44C3-AD24-CE3804B1C1A2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1">
              <a:extLst>
                <a:ext uri="{FF2B5EF4-FFF2-40B4-BE49-F238E27FC236}">
                  <a16:creationId xmlns="" xmlns:a16="http://schemas.microsoft.com/office/drawing/2014/main" id="{0DDE2C1F-B8AA-455D-8713-43C72482FAE0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42">
              <a:extLst>
                <a:ext uri="{FF2B5EF4-FFF2-40B4-BE49-F238E27FC236}">
                  <a16:creationId xmlns="" xmlns:a16="http://schemas.microsoft.com/office/drawing/2014/main" id="{C814E3C3-967E-461D-95FE-05E0888475EC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43">
              <a:extLst>
                <a:ext uri="{FF2B5EF4-FFF2-40B4-BE49-F238E27FC236}">
                  <a16:creationId xmlns="" xmlns:a16="http://schemas.microsoft.com/office/drawing/2014/main" id="{2D8E61FC-567B-4714-A23E-81F6FD674BAC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44">
              <a:extLst>
                <a:ext uri="{FF2B5EF4-FFF2-40B4-BE49-F238E27FC236}">
                  <a16:creationId xmlns="" xmlns:a16="http://schemas.microsoft.com/office/drawing/2014/main" id="{16F809C8-CBAD-44B7-919F-2D4872E4282C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45">
              <a:extLst>
                <a:ext uri="{FF2B5EF4-FFF2-40B4-BE49-F238E27FC236}">
                  <a16:creationId xmlns="" xmlns:a16="http://schemas.microsoft.com/office/drawing/2014/main" id="{09A1458D-D828-4A6B-831D-31D1A1E68448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46">
              <a:extLst>
                <a:ext uri="{FF2B5EF4-FFF2-40B4-BE49-F238E27FC236}">
                  <a16:creationId xmlns="" xmlns:a16="http://schemas.microsoft.com/office/drawing/2014/main" id="{3A3E3A96-8E1D-4224-9FE6-0A309CE894AA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47">
              <a:extLst>
                <a:ext uri="{FF2B5EF4-FFF2-40B4-BE49-F238E27FC236}">
                  <a16:creationId xmlns="" xmlns:a16="http://schemas.microsoft.com/office/drawing/2014/main" id="{EC443FDC-25F4-4712-88CB-A9343F135DD2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48">
              <a:extLst>
                <a:ext uri="{FF2B5EF4-FFF2-40B4-BE49-F238E27FC236}">
                  <a16:creationId xmlns="" xmlns:a16="http://schemas.microsoft.com/office/drawing/2014/main" id="{584B6339-1114-4762-91D8-E56A3B99F5A3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8" name="자유형: 도형 149">
              <a:extLst>
                <a:ext uri="{FF2B5EF4-FFF2-40B4-BE49-F238E27FC236}">
                  <a16:creationId xmlns="" xmlns:a16="http://schemas.microsoft.com/office/drawing/2014/main" id="{56539DE2-08D6-4C60-8F35-55A2E2321873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0">
              <a:extLst>
                <a:ext uri="{FF2B5EF4-FFF2-40B4-BE49-F238E27FC236}">
                  <a16:creationId xmlns="" xmlns:a16="http://schemas.microsoft.com/office/drawing/2014/main" id="{B69CC47E-7FBF-4515-86E5-AC522BC19EB7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1">
              <a:extLst>
                <a:ext uri="{FF2B5EF4-FFF2-40B4-BE49-F238E27FC236}">
                  <a16:creationId xmlns="" xmlns:a16="http://schemas.microsoft.com/office/drawing/2014/main" id="{394867F2-14B1-481D-951A-DA7FE004F03B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52">
              <a:extLst>
                <a:ext uri="{FF2B5EF4-FFF2-40B4-BE49-F238E27FC236}">
                  <a16:creationId xmlns="" xmlns:a16="http://schemas.microsoft.com/office/drawing/2014/main" id="{760D07AB-3A12-4CDD-83B1-EE6521A1D917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53">
              <a:extLst>
                <a:ext uri="{FF2B5EF4-FFF2-40B4-BE49-F238E27FC236}">
                  <a16:creationId xmlns="" xmlns:a16="http://schemas.microsoft.com/office/drawing/2014/main" id="{62CC8BB5-7F2A-4DFE-85D8-CF7C98379C67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54">
              <a:extLst>
                <a:ext uri="{FF2B5EF4-FFF2-40B4-BE49-F238E27FC236}">
                  <a16:creationId xmlns="" xmlns:a16="http://schemas.microsoft.com/office/drawing/2014/main" id="{08B361A9-05E7-4B9B-AC43-EDE34571877C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55">
              <a:extLst>
                <a:ext uri="{FF2B5EF4-FFF2-40B4-BE49-F238E27FC236}">
                  <a16:creationId xmlns="" xmlns:a16="http://schemas.microsoft.com/office/drawing/2014/main" id="{D4BBD5B7-6208-48B8-ABE0-813981B22BF2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56">
              <a:extLst>
                <a:ext uri="{FF2B5EF4-FFF2-40B4-BE49-F238E27FC236}">
                  <a16:creationId xmlns="" xmlns:a16="http://schemas.microsoft.com/office/drawing/2014/main" id="{A8F9092F-045E-4E36-917A-4DD3C055FAA9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57">
              <a:extLst>
                <a:ext uri="{FF2B5EF4-FFF2-40B4-BE49-F238E27FC236}">
                  <a16:creationId xmlns="" xmlns:a16="http://schemas.microsoft.com/office/drawing/2014/main" id="{B94D8CB0-7EB4-4838-AB0F-111E7673D339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58">
              <a:extLst>
                <a:ext uri="{FF2B5EF4-FFF2-40B4-BE49-F238E27FC236}">
                  <a16:creationId xmlns="" xmlns:a16="http://schemas.microsoft.com/office/drawing/2014/main" id="{41C2D54A-4939-4813-931B-EF9F8E1A15D5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59">
              <a:extLst>
                <a:ext uri="{FF2B5EF4-FFF2-40B4-BE49-F238E27FC236}">
                  <a16:creationId xmlns="" xmlns:a16="http://schemas.microsoft.com/office/drawing/2014/main" id="{1FD360CE-4317-4A16-806A-A23D7A74AC6E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0">
              <a:extLst>
                <a:ext uri="{FF2B5EF4-FFF2-40B4-BE49-F238E27FC236}">
                  <a16:creationId xmlns="" xmlns:a16="http://schemas.microsoft.com/office/drawing/2014/main" id="{B02C2B4E-C632-447E-BADD-18E1D1F76F40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70" name="자유형: 도형 161">
              <a:extLst>
                <a:ext uri="{FF2B5EF4-FFF2-40B4-BE49-F238E27FC236}">
                  <a16:creationId xmlns="" xmlns:a16="http://schemas.microsoft.com/office/drawing/2014/main" id="{6791C889-8A45-41EA-8DBD-D0FCAD15B57A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62">
              <a:extLst>
                <a:ext uri="{FF2B5EF4-FFF2-40B4-BE49-F238E27FC236}">
                  <a16:creationId xmlns="" xmlns:a16="http://schemas.microsoft.com/office/drawing/2014/main" id="{95B7CE09-E4ED-4F22-BF6F-B8053C5D4BC4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63">
              <a:extLst>
                <a:ext uri="{FF2B5EF4-FFF2-40B4-BE49-F238E27FC236}">
                  <a16:creationId xmlns="" xmlns:a16="http://schemas.microsoft.com/office/drawing/2014/main" id="{CCDBC49C-A876-4FA8-8607-3525A4F8FA91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3" name="자유형: 도형 164">
              <a:extLst>
                <a:ext uri="{FF2B5EF4-FFF2-40B4-BE49-F238E27FC236}">
                  <a16:creationId xmlns="" xmlns:a16="http://schemas.microsoft.com/office/drawing/2014/main" id="{82A8D3AC-FF4A-462C-B13B-4987C67399BD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자유형: 도형 165">
              <a:extLst>
                <a:ext uri="{FF2B5EF4-FFF2-40B4-BE49-F238E27FC236}">
                  <a16:creationId xmlns="" xmlns:a16="http://schemas.microsoft.com/office/drawing/2014/main" id="{26FE7EDF-768C-498F-88ED-8AF45BF27881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66">
              <a:extLst>
                <a:ext uri="{FF2B5EF4-FFF2-40B4-BE49-F238E27FC236}">
                  <a16:creationId xmlns="" xmlns:a16="http://schemas.microsoft.com/office/drawing/2014/main" id="{6416CE03-039E-43C0-BA48-235456D84F9A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67">
              <a:extLst>
                <a:ext uri="{FF2B5EF4-FFF2-40B4-BE49-F238E27FC236}">
                  <a16:creationId xmlns="" xmlns:a16="http://schemas.microsoft.com/office/drawing/2014/main" id="{9CB93C99-2F83-4647-8264-C0D07FC42AF8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68">
              <a:extLst>
                <a:ext uri="{FF2B5EF4-FFF2-40B4-BE49-F238E27FC236}">
                  <a16:creationId xmlns="" xmlns:a16="http://schemas.microsoft.com/office/drawing/2014/main" id="{FAD17EB0-46DF-4AB8-8650-6811ED458C2E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69">
              <a:extLst>
                <a:ext uri="{FF2B5EF4-FFF2-40B4-BE49-F238E27FC236}">
                  <a16:creationId xmlns="" xmlns:a16="http://schemas.microsoft.com/office/drawing/2014/main" id="{6E9C123D-E7AC-4E04-B2D0-3FFBC926FAF1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0">
              <a:extLst>
                <a:ext uri="{FF2B5EF4-FFF2-40B4-BE49-F238E27FC236}">
                  <a16:creationId xmlns="" xmlns:a16="http://schemas.microsoft.com/office/drawing/2014/main" id="{480A4C1D-74B0-4E6F-A320-5876C37D8666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1">
              <a:extLst>
                <a:ext uri="{FF2B5EF4-FFF2-40B4-BE49-F238E27FC236}">
                  <a16:creationId xmlns="" xmlns:a16="http://schemas.microsoft.com/office/drawing/2014/main" id="{F7C7F6E4-0B49-4DC3-BF6B-4135196968E1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1" name="자유형: 도형 172">
              <a:extLst>
                <a:ext uri="{FF2B5EF4-FFF2-40B4-BE49-F238E27FC236}">
                  <a16:creationId xmlns="" xmlns:a16="http://schemas.microsoft.com/office/drawing/2014/main" id="{AB128431-5AC2-4E51-B0D9-57689E36A0E2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73">
              <a:extLst>
                <a:ext uri="{FF2B5EF4-FFF2-40B4-BE49-F238E27FC236}">
                  <a16:creationId xmlns="" xmlns:a16="http://schemas.microsoft.com/office/drawing/2014/main" id="{FEA39CB2-F98D-4C39-9E19-63187445E948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74">
              <a:extLst>
                <a:ext uri="{FF2B5EF4-FFF2-40B4-BE49-F238E27FC236}">
                  <a16:creationId xmlns="" xmlns:a16="http://schemas.microsoft.com/office/drawing/2014/main" id="{B6F2DFBC-D094-4BF8-B3EB-FE606051D21C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75">
              <a:extLst>
                <a:ext uri="{FF2B5EF4-FFF2-40B4-BE49-F238E27FC236}">
                  <a16:creationId xmlns="" xmlns:a16="http://schemas.microsoft.com/office/drawing/2014/main" id="{DCC40CD1-9D02-431D-B2BE-BACC223A89ED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76">
              <a:extLst>
                <a:ext uri="{FF2B5EF4-FFF2-40B4-BE49-F238E27FC236}">
                  <a16:creationId xmlns="" xmlns:a16="http://schemas.microsoft.com/office/drawing/2014/main" id="{DAA27BF7-E893-4C46-A835-3BDF7DED7C9A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6" name="자유형: 도형 177">
              <a:extLst>
                <a:ext uri="{FF2B5EF4-FFF2-40B4-BE49-F238E27FC236}">
                  <a16:creationId xmlns="" xmlns:a16="http://schemas.microsoft.com/office/drawing/2014/main" id="{0436145A-5437-41C5-BD61-019FB9EE575A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78">
              <a:extLst>
                <a:ext uri="{FF2B5EF4-FFF2-40B4-BE49-F238E27FC236}">
                  <a16:creationId xmlns="" xmlns:a16="http://schemas.microsoft.com/office/drawing/2014/main" id="{D7DE0DB6-63D7-4ED2-B21A-3651621693ED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91" name="Subtitle 2"/>
          <p:cNvSpPr>
            <a:spLocks noGrp="1"/>
          </p:cNvSpPr>
          <p:nvPr>
            <p:ph type="subTitle" idx="1"/>
          </p:nvPr>
        </p:nvSpPr>
        <p:spPr>
          <a:xfrm>
            <a:off x="1676400" y="4668838"/>
            <a:ext cx="9144000" cy="165576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</a:p>
          <a:p>
            <a:r>
              <a:rPr lang="en-US" sz="4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 TRÒ, ĐẶC ĐIỂM PHÁT TRIỂN</a:t>
            </a:r>
            <a:br>
              <a:rPr lang="en-US" sz="4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PHÂN BỐ CỦA DỊCH VỤ</a:t>
            </a:r>
            <a:endParaRPr lang="en-US" sz="400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PA_淘宝网chenying0907出品 15"/>
          <p:cNvSpPr/>
          <p:nvPr>
            <p:custDataLst>
              <p:tags r:id="rId1"/>
            </p:custDataLst>
          </p:nvPr>
        </p:nvSpPr>
        <p:spPr>
          <a:xfrm>
            <a:off x="1461304" y="1596695"/>
            <a:ext cx="8202592" cy="1729102"/>
          </a:xfrm>
          <a:prstGeom prst="rect">
            <a:avLst/>
          </a:prstGeom>
          <a:noFill/>
          <a:ln>
            <a:solidFill>
              <a:srgbClr val="0070C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PA_淘宝网chenying0907出品 2"/>
          <p:cNvSpPr/>
          <p:nvPr>
            <p:custDataLst>
              <p:tags r:id="rId2"/>
            </p:custDataLst>
          </p:nvPr>
        </p:nvSpPr>
        <p:spPr>
          <a:xfrm>
            <a:off x="2675922" y="1943086"/>
            <a:ext cx="7716456" cy="115824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F0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Title 1"/>
          <p:cNvSpPr txBox="1">
            <a:spLocks/>
          </p:cNvSpPr>
          <p:nvPr/>
        </p:nvSpPr>
        <p:spPr>
          <a:xfrm>
            <a:off x="3749040" y="1844039"/>
            <a:ext cx="6202680" cy="12696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ĐỊA LÍ LỚP 9</a:t>
            </a:r>
            <a:endParaRPr lang="en-US" sz="7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6" name="Straight Connector 225"/>
          <p:cNvCxnSpPr/>
          <p:nvPr/>
        </p:nvCxnSpPr>
        <p:spPr>
          <a:xfrm>
            <a:off x="3124200" y="6568440"/>
            <a:ext cx="6400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2438400" y="5288280"/>
            <a:ext cx="76047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5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uild="p"/>
      <p:bldP spid="218" grpId="0" animBg="1"/>
      <p:bldP spid="219" grpId="0" animBg="1"/>
      <p:bldP spid="2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enternews.vn/img/Images/Uploaded/2015/03/30/07/27/PRUDENT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0"/>
            <a:ext cx="576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http://tintuc.vatgia.com/pictures/vnmedia/110328134722-560-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"/>
            <a:ext cx="62992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http://auvietmyschool.edu.vn/wp-content/uploads/2014/06/C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7912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http://image.diaoconline.vn/Company/2012/05/18_Diaoconline_Citibank_Op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1" y="3267075"/>
            <a:ext cx="640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981200"/>
            <a:ext cx="10972800" cy="23622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51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1"/>
            <a:ext cx="109728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(Con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2978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cdn3.ivivu.com/2013/03/Tay-nguyen-2-Vn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2"/>
            <a:ext cx="608863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img.v3.news.zdn.vn/w660/Uploaded/ngtmns/2015_08_20/6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35" y="76200"/>
            <a:ext cx="612774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673600" y="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Vùng Tây Nguyên</a:t>
            </a:r>
          </a:p>
        </p:txBody>
      </p:sp>
      <p:pic>
        <p:nvPicPr>
          <p:cNvPr id="5" name="Picture 10" descr="http://vietnamnews.vn/thumbnail/600/1221.jpg?url=Storage/Images/2015/8/17/1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68" y="3390900"/>
            <a:ext cx="5943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drive.sopro.vn/s1/hiec/articles/1-du-kha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90900"/>
            <a:ext cx="6229349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352800" y="3505201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Vùng Đông Nam Bộ</a:t>
            </a:r>
          </a:p>
        </p:txBody>
      </p:sp>
    </p:spTree>
    <p:extLst>
      <p:ext uri="{BB962C8B-B14F-4D97-AF65-F5344CB8AC3E}">
        <p14:creationId xmlns:p14="http://schemas.microsoft.com/office/powerpoint/2010/main" val="37366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imgs.vietnamnet.vn/Images/vnn/2014/12/17/10/20141217101755-sieuth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4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http://images.vietpress.vn/Images/Uploaded/Share/2014/06/29/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3495675"/>
            <a:ext cx="589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http://i1293.photobucket.com/albums/b592/TranThiHaiY/LopHocNganSao_zpseocjae4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462338"/>
            <a:ext cx="6197600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thanhpho.namdinh.gov.vn/upload-images/TQT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4" y="133351"/>
            <a:ext cx="6096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775200" y="0"/>
            <a:ext cx="416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Dịch vụ ở Thành Phố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578352" y="3467100"/>
            <a:ext cx="405764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Dịch vụ ở Nông thôn</a:t>
            </a:r>
          </a:p>
        </p:txBody>
      </p:sp>
    </p:spTree>
    <p:extLst>
      <p:ext uri="{BB962C8B-B14F-4D97-AF65-F5344CB8AC3E}">
        <p14:creationId xmlns:p14="http://schemas.microsoft.com/office/powerpoint/2010/main" val="38419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4165600" y="4800601"/>
            <a:ext cx="589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" name="Picture 11" descr="http://img.vietnamplus.vn/t660/Uploaded/pcfo/2015_04_27/ttxvn_2704_giaothong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12200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70400" y="760414"/>
            <a:ext cx="75184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 NỘI TRUNG TÂM DỊCH VỤ LỚN NHẤT PHÍA BẮC</a:t>
            </a:r>
          </a:p>
        </p:txBody>
      </p:sp>
    </p:spTree>
    <p:extLst>
      <p:ext uri="{BB962C8B-B14F-4D97-AF65-F5344CB8AC3E}">
        <p14:creationId xmlns:p14="http://schemas.microsoft.com/office/powerpoint/2010/main" val="16141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4165600" y="4800601"/>
            <a:ext cx="589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" name="Picture 8" descr="http://canhtranhquocgia.vn/Uploaded/hatheluc/2015_07_23/DSCF0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0"/>
            <a:ext cx="5969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http://img.v3.news.zdn.vn/w660/Uploaded/pgi_xvauqbnau/2013_12_24/k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3414714"/>
            <a:ext cx="6076949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http://media.tinmoi.vn/2012/06/12/24_15_1339469795_61_sanbay_1bb6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6129867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65600" y="228600"/>
            <a:ext cx="3759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MỐI GIAO THÔNG</a:t>
            </a:r>
          </a:p>
        </p:txBody>
      </p:sp>
      <p:pic>
        <p:nvPicPr>
          <p:cNvPr id="7" name="Picture 17" descr="http://www.vnpt-hanoi.com.vn/web/Album/2013%5C7%5CIMG_78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3414714"/>
            <a:ext cx="6017684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30400" y="6361113"/>
            <a:ext cx="9855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TÂM BƯU CHÍNH-VIỄN THÔNG VÀ THƯƠNG MẠI LỚN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21200" y="3230563"/>
            <a:ext cx="3352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PHỐ HÀ NỘI</a:t>
            </a:r>
          </a:p>
        </p:txBody>
      </p:sp>
    </p:spTree>
    <p:extLst>
      <p:ext uri="{BB962C8B-B14F-4D97-AF65-F5344CB8AC3E}">
        <p14:creationId xmlns:p14="http://schemas.microsoft.com/office/powerpoint/2010/main" val="10921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media.tinmoi.vn/2015/08/03/dh-bach-kho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2389"/>
            <a:ext cx="5486400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ibstcotec.com.vn/Upload/News/new_1592015103651img_77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1438"/>
            <a:ext cx="579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http://images.tienphong.vn/Uploaded/baogiay001/2015_01_13/benh_vien_viet_phap1_JFWO_HWDW.jpg.ashx?w=440&amp;h=250&amp;crop=a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276600"/>
            <a:ext cx="5588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ttp://hanoiexplorer.com/wp-content/uploads/Chua-Huong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43276"/>
            <a:ext cx="57912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336800" y="2133601"/>
            <a:ext cx="833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" name="Picture 2" descr="http://c1.f35.img.vnecdn.net/2015/05/20/DSC-7604-1432111016_66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25600" y="211139"/>
            <a:ext cx="8128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TP HỒ CHÍ MINH TRUNG TÂM DỊCH VỤ LỚN NHẤT PHÍA NAM</a:t>
            </a:r>
          </a:p>
        </p:txBody>
      </p:sp>
    </p:spTree>
    <p:extLst>
      <p:ext uri="{BB962C8B-B14F-4D97-AF65-F5344CB8AC3E}">
        <p14:creationId xmlns:p14="http://schemas.microsoft.com/office/powerpoint/2010/main" val="23189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4165600" y="4800601"/>
            <a:ext cx="589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" name="Picture 10" descr="http://phong-ve.com/pictures/sanbay/nly1338766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1" y="14288"/>
            <a:ext cx="614045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http://afamily1.vcmedia.vn/V66pbdedVA9Yj7DccccccccccccMR5/Image/2012/102/171012afmsGasai600-5b9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-30163"/>
            <a:ext cx="5998633" cy="347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http://img.v3.news.zdn.vn/w660/Uploaded/zugtrz/2015_01_06/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1" y="3529014"/>
            <a:ext cx="6000749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http://sieuthi.odau.com/media/reviews/photos/original/2e/fd/64/47-big-5-13930505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3529014"/>
            <a:ext cx="6096000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11600" y="3241675"/>
            <a:ext cx="426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PHỐ HỒ CHÍ MINH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65600" y="228600"/>
            <a:ext cx="3759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MỐI GIAO THÔNG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30400" y="6361113"/>
            <a:ext cx="9956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TÂM BƯU CHÍNH-VIỄN THÔNG VÀ THƯƠNG MẠI LỚN</a:t>
            </a:r>
          </a:p>
        </p:txBody>
      </p:sp>
    </p:spTree>
    <p:extLst>
      <p:ext uri="{BB962C8B-B14F-4D97-AF65-F5344CB8AC3E}">
        <p14:creationId xmlns:p14="http://schemas.microsoft.com/office/powerpoint/2010/main" val="174782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616200" y="25400"/>
            <a:ext cx="6654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Mục</a:t>
            </a:r>
            <a:r>
              <a:rPr lang="en-US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tiêu</a:t>
            </a:r>
            <a:r>
              <a:rPr lang="en-US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3600" y="1424229"/>
            <a:ext cx="7924800" cy="440120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514350" indent="-514350">
              <a:buAutoNum type="arabicPeriod"/>
              <a:tabLst>
                <a:tab pos="457200" algn="l"/>
              </a:tabLst>
            </a:pPr>
            <a:r>
              <a:rPr lang="en-US" sz="2800" b="1" dirty="0" err="1" smtClean="0">
                <a:latin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kiến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  <a:tabLst>
                <a:tab pos="457200" algn="l"/>
              </a:tabLst>
            </a:pPr>
            <a:r>
              <a:rPr lang="en-US" sz="2800" b="1" dirty="0" err="1" smtClean="0">
                <a:latin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cấu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vai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dịch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vụ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  <a:tabLst>
                <a:tab pos="457200" algn="l"/>
              </a:tabLst>
            </a:pPr>
            <a:r>
              <a:rPr lang="en-US" sz="2800" b="1" dirty="0" err="1" smtClean="0">
                <a:latin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dịch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vụ</a:t>
            </a:r>
            <a:r>
              <a:rPr lang="en-US" sz="2800" b="1" dirty="0" smtClean="0">
                <a:latin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</a:rPr>
              <a:t> ta.</a:t>
            </a:r>
          </a:p>
          <a:p>
            <a:pPr>
              <a:tabLst>
                <a:tab pos="457200" algn="l"/>
              </a:tabLst>
            </a:pPr>
            <a:r>
              <a:rPr lang="en-US" sz="2800" b="1" dirty="0" smtClean="0">
                <a:latin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</a:rPr>
              <a:t>Vễ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lực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  <a:tabLst>
                <a:tab pos="457200" algn="l"/>
              </a:tabLst>
            </a:pPr>
            <a:r>
              <a:rPr lang="en-US" sz="2800" b="1" dirty="0" err="1" smtClean="0">
                <a:latin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lực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chung</a:t>
            </a:r>
            <a:r>
              <a:rPr lang="en-US" sz="2800" b="1" dirty="0" smtClean="0">
                <a:latin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chủ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</a:rPr>
              <a:t>…</a:t>
            </a:r>
          </a:p>
          <a:p>
            <a:pPr marL="457200" indent="-457200">
              <a:buFontTx/>
              <a:buChar char="-"/>
              <a:tabLst>
                <a:tab pos="457200" algn="l"/>
              </a:tabLst>
            </a:pPr>
            <a:r>
              <a:rPr lang="en-US" sz="2800" b="1" dirty="0" err="1" smtClean="0">
                <a:latin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lực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chuyên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ảnh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</a:rPr>
              <a:t>….</a:t>
            </a:r>
          </a:p>
          <a:p>
            <a:pPr>
              <a:tabLst>
                <a:tab pos="457200" algn="l"/>
              </a:tabLst>
            </a:pPr>
            <a:r>
              <a:rPr lang="en-US" sz="2800" b="1" dirty="0" smtClean="0">
                <a:latin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</a:rPr>
              <a:t>Phẩm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</a:rPr>
              <a:t>Chăm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trách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nhiệm</a:t>
            </a:r>
            <a:r>
              <a:rPr lang="en-US" sz="2800" b="1" dirty="0" smtClean="0">
                <a:latin typeface="Times New Roman" pitchFamily="18" charset="0"/>
              </a:rPr>
              <a:t>. 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71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.chonmua.com/img-lib/650-464/deal/product/leech/f/g/n/fgn1396335974_khu-du-lich-van-hoa-suoi-tien-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0"/>
            <a:ext cx="57531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youth.buh.edu.vn/wp-content/uploads/2015/06/46_35_1359558055_59_dai-hoc-ngan-hang-tp-h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0"/>
            <a:ext cx="5892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http://www.mapyp.com/images/logo/2010/11/Mapmdi6112010_b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1" y="3276600"/>
            <a:ext cx="589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http://static.bizlive.vn/uploaded/sonnq/2014_07_24/saigonbank_yqvd.jpg?width=670&amp;height=350&amp;crop=auto&amp;scale=b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276600"/>
            <a:ext cx="5791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>
          <a:xfrm>
            <a:off x="4368800" y="381000"/>
            <a:ext cx="3048000" cy="5334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</a:rPr>
              <a:t>Luyện tập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279354" y="3592056"/>
            <a:ext cx="711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08000" y="1371600"/>
            <a:ext cx="11379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sz="2400" b="1" i="1">
                <a:solidFill>
                  <a:srgbClr val="080808"/>
                </a:solidFill>
              </a:rPr>
              <a:t>1.Hà Nội và thành phố Hồ Chí lầ hai trung tâm dịch vụ lớn nhất ở nước ta,vì:</a:t>
            </a:r>
          </a:p>
          <a:p>
            <a:pPr algn="just" eaLnBrk="1" hangingPunct="1"/>
            <a:r>
              <a:rPr lang="en-US" sz="2400" b="1">
                <a:solidFill>
                  <a:srgbClr val="080808"/>
                </a:solidFill>
              </a:rPr>
              <a:t>A. Là hai thành phố lớn nhất cả nước (Hà Nội vai trò là thủ đô;thành phố Hồ Chí Minh là trung tâm kinh tế lớn nhất phía Nam).</a:t>
            </a:r>
          </a:p>
          <a:p>
            <a:pPr algn="just" eaLnBrk="1" hangingPunct="1"/>
            <a:r>
              <a:rPr lang="en-US" sz="2400" b="1">
                <a:solidFill>
                  <a:srgbClr val="080808"/>
                </a:solidFill>
              </a:rPr>
              <a:t>B. Là hai đầu mối GTVT - viễn thông lớn nhất cả nước.</a:t>
            </a:r>
          </a:p>
          <a:p>
            <a:pPr algn="just" eaLnBrk="1" hangingPunct="1"/>
            <a:r>
              <a:rPr lang="en-US" sz="2400" b="1">
                <a:solidFill>
                  <a:srgbClr val="080808"/>
                </a:solidFill>
              </a:rPr>
              <a:t>C. Là nơi tập trung nhiều trường Đại học,viện nghiên cứu,bệnh viện lớn.</a:t>
            </a:r>
          </a:p>
          <a:p>
            <a:pPr algn="just" eaLnBrk="1" hangingPunct="1"/>
            <a:r>
              <a:rPr lang="en-US" sz="2400" b="1">
                <a:solidFill>
                  <a:srgbClr val="080808"/>
                </a:solidFill>
              </a:rPr>
              <a:t>D. Là hai trung tâm thương mại, tài chính, ngân hàng lớn nhất nước ta.</a:t>
            </a:r>
          </a:p>
          <a:p>
            <a:pPr algn="just" eaLnBrk="1" hangingPunct="1"/>
            <a:r>
              <a:rPr lang="en-US" sz="2400" b="1">
                <a:solidFill>
                  <a:srgbClr val="080808"/>
                </a:solidFill>
              </a:rPr>
              <a:t>E. Tất cả đều đúng.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337" y="875"/>
            <a:chExt cx="7605" cy="10672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390" y="931"/>
              <a:ext cx="7457" cy="10533"/>
            </a:xfrm>
            <a:prstGeom prst="rect">
              <a:avLst/>
            </a:prstGeom>
            <a:noFill/>
            <a:ln w="76200" cmpd="tri">
              <a:solidFill>
                <a:srgbClr val="9933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6950" y="9852"/>
              <a:ext cx="1957" cy="1695"/>
              <a:chOff x="6949" y="9836"/>
              <a:chExt cx="1957" cy="1695"/>
            </a:xfrm>
          </p:grpSpPr>
          <p:sp>
            <p:nvSpPr>
              <p:cNvPr id="265" name="Freeform 10"/>
              <p:cNvSpPr>
                <a:spLocks/>
              </p:cNvSpPr>
              <p:nvPr/>
            </p:nvSpPr>
            <p:spPr bwMode="auto">
              <a:xfrm>
                <a:off x="7073" y="9988"/>
                <a:ext cx="1833" cy="1468"/>
              </a:xfrm>
              <a:custGeom>
                <a:avLst/>
                <a:gdLst>
                  <a:gd name="T0" fmla="*/ 312 w 1970"/>
                  <a:gd name="T1" fmla="*/ 1042 h 1725"/>
                  <a:gd name="T2" fmla="*/ 270 w 1970"/>
                  <a:gd name="T3" fmla="*/ 1060 h 1725"/>
                  <a:gd name="T4" fmla="*/ 212 w 1970"/>
                  <a:gd name="T5" fmla="*/ 1035 h 1725"/>
                  <a:gd name="T6" fmla="*/ 106 w 1970"/>
                  <a:gd name="T7" fmla="*/ 1035 h 1725"/>
                  <a:gd name="T8" fmla="*/ 64 w 1970"/>
                  <a:gd name="T9" fmla="*/ 1031 h 1725"/>
                  <a:gd name="T10" fmla="*/ 27 w 1970"/>
                  <a:gd name="T11" fmla="*/ 1038 h 1725"/>
                  <a:gd name="T12" fmla="*/ 0 w 1970"/>
                  <a:gd name="T13" fmla="*/ 967 h 1725"/>
                  <a:gd name="T14" fmla="*/ 32 w 1970"/>
                  <a:gd name="T15" fmla="*/ 956 h 1725"/>
                  <a:gd name="T16" fmla="*/ 74 w 1970"/>
                  <a:gd name="T17" fmla="*/ 970 h 1725"/>
                  <a:gd name="T18" fmla="*/ 106 w 1970"/>
                  <a:gd name="T19" fmla="*/ 956 h 1725"/>
                  <a:gd name="T20" fmla="*/ 206 w 1970"/>
                  <a:gd name="T21" fmla="*/ 956 h 1725"/>
                  <a:gd name="T22" fmla="*/ 270 w 1970"/>
                  <a:gd name="T23" fmla="*/ 941 h 1725"/>
                  <a:gd name="T24" fmla="*/ 555 w 1970"/>
                  <a:gd name="T25" fmla="*/ 956 h 1725"/>
                  <a:gd name="T26" fmla="*/ 507 w 1970"/>
                  <a:gd name="T27" fmla="*/ 941 h 1725"/>
                  <a:gd name="T28" fmla="*/ 481 w 1970"/>
                  <a:gd name="T29" fmla="*/ 935 h 1725"/>
                  <a:gd name="T30" fmla="*/ 518 w 1970"/>
                  <a:gd name="T31" fmla="*/ 924 h 1725"/>
                  <a:gd name="T32" fmla="*/ 624 w 1970"/>
                  <a:gd name="T33" fmla="*/ 913 h 1725"/>
                  <a:gd name="T34" fmla="*/ 672 w 1970"/>
                  <a:gd name="T35" fmla="*/ 924 h 1725"/>
                  <a:gd name="T36" fmla="*/ 830 w 1970"/>
                  <a:gd name="T37" fmla="*/ 900 h 1725"/>
                  <a:gd name="T38" fmla="*/ 968 w 1970"/>
                  <a:gd name="T39" fmla="*/ 853 h 1725"/>
                  <a:gd name="T40" fmla="*/ 994 w 1970"/>
                  <a:gd name="T41" fmla="*/ 781 h 1725"/>
                  <a:gd name="T42" fmla="*/ 979 w 1970"/>
                  <a:gd name="T43" fmla="*/ 821 h 1725"/>
                  <a:gd name="T44" fmla="*/ 926 w 1970"/>
                  <a:gd name="T45" fmla="*/ 800 h 1725"/>
                  <a:gd name="T46" fmla="*/ 889 w 1970"/>
                  <a:gd name="T47" fmla="*/ 774 h 1725"/>
                  <a:gd name="T48" fmla="*/ 921 w 1970"/>
                  <a:gd name="T49" fmla="*/ 756 h 1725"/>
                  <a:gd name="T50" fmla="*/ 936 w 1970"/>
                  <a:gd name="T51" fmla="*/ 696 h 1725"/>
                  <a:gd name="T52" fmla="*/ 953 w 1970"/>
                  <a:gd name="T53" fmla="*/ 671 h 1725"/>
                  <a:gd name="T54" fmla="*/ 931 w 1970"/>
                  <a:gd name="T55" fmla="*/ 625 h 1725"/>
                  <a:gd name="T56" fmla="*/ 1037 w 1970"/>
                  <a:gd name="T57" fmla="*/ 614 h 1725"/>
                  <a:gd name="T58" fmla="*/ 1116 w 1970"/>
                  <a:gd name="T59" fmla="*/ 618 h 1725"/>
                  <a:gd name="T60" fmla="*/ 1175 w 1970"/>
                  <a:gd name="T61" fmla="*/ 592 h 1725"/>
                  <a:gd name="T62" fmla="*/ 1196 w 1970"/>
                  <a:gd name="T63" fmla="*/ 614 h 1725"/>
                  <a:gd name="T64" fmla="*/ 1200 w 1970"/>
                  <a:gd name="T65" fmla="*/ 646 h 1725"/>
                  <a:gd name="T66" fmla="*/ 1196 w 1970"/>
                  <a:gd name="T67" fmla="*/ 656 h 1725"/>
                  <a:gd name="T68" fmla="*/ 1238 w 1970"/>
                  <a:gd name="T69" fmla="*/ 656 h 1725"/>
                  <a:gd name="T70" fmla="*/ 1322 w 1970"/>
                  <a:gd name="T71" fmla="*/ 589 h 1725"/>
                  <a:gd name="T72" fmla="*/ 1349 w 1970"/>
                  <a:gd name="T73" fmla="*/ 449 h 1725"/>
                  <a:gd name="T74" fmla="*/ 1364 w 1970"/>
                  <a:gd name="T75" fmla="*/ 425 h 1725"/>
                  <a:gd name="T76" fmla="*/ 1333 w 1970"/>
                  <a:gd name="T77" fmla="*/ 389 h 1725"/>
                  <a:gd name="T78" fmla="*/ 1364 w 1970"/>
                  <a:gd name="T79" fmla="*/ 335 h 1725"/>
                  <a:gd name="T80" fmla="*/ 1391 w 1970"/>
                  <a:gd name="T81" fmla="*/ 350 h 1725"/>
                  <a:gd name="T82" fmla="*/ 1428 w 1970"/>
                  <a:gd name="T83" fmla="*/ 304 h 1725"/>
                  <a:gd name="T84" fmla="*/ 1401 w 1970"/>
                  <a:gd name="T85" fmla="*/ 192 h 1725"/>
                  <a:gd name="T86" fmla="*/ 1438 w 1970"/>
                  <a:gd name="T87" fmla="*/ 150 h 1725"/>
                  <a:gd name="T88" fmla="*/ 1438 w 1970"/>
                  <a:gd name="T89" fmla="*/ 76 h 1725"/>
                  <a:gd name="T90" fmla="*/ 1438 w 1970"/>
                  <a:gd name="T91" fmla="*/ 43 h 1725"/>
                  <a:gd name="T92" fmla="*/ 1443 w 1970"/>
                  <a:gd name="T93" fmla="*/ 14 h 1725"/>
                  <a:gd name="T94" fmla="*/ 1539 w 1970"/>
                  <a:gd name="T95" fmla="*/ 14 h 1725"/>
                  <a:gd name="T96" fmla="*/ 1555 w 1970"/>
                  <a:gd name="T97" fmla="*/ 43 h 1725"/>
                  <a:gd name="T98" fmla="*/ 1550 w 1970"/>
                  <a:gd name="T99" fmla="*/ 71 h 1725"/>
                  <a:gd name="T100" fmla="*/ 1560 w 1970"/>
                  <a:gd name="T101" fmla="*/ 161 h 1725"/>
                  <a:gd name="T102" fmla="*/ 1587 w 1970"/>
                  <a:gd name="T103" fmla="*/ 192 h 1725"/>
                  <a:gd name="T104" fmla="*/ 1560 w 1970"/>
                  <a:gd name="T105" fmla="*/ 229 h 1725"/>
                  <a:gd name="T106" fmla="*/ 1587 w 1970"/>
                  <a:gd name="T107" fmla="*/ 938 h 1725"/>
                  <a:gd name="T108" fmla="*/ 1576 w 1970"/>
                  <a:gd name="T109" fmla="*/ 999 h 1725"/>
                  <a:gd name="T110" fmla="*/ 1539 w 1970"/>
                  <a:gd name="T111" fmla="*/ 1060 h 1725"/>
                  <a:gd name="T112" fmla="*/ 1418 w 1970"/>
                  <a:gd name="T113" fmla="*/ 1063 h 17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70" h="1725">
                    <a:moveTo>
                      <a:pt x="1655" y="1690"/>
                    </a:moveTo>
                    <a:lnTo>
                      <a:pt x="427" y="1685"/>
                    </a:lnTo>
                    <a:lnTo>
                      <a:pt x="407" y="1685"/>
                    </a:lnTo>
                    <a:lnTo>
                      <a:pt x="401" y="1685"/>
                    </a:lnTo>
                    <a:lnTo>
                      <a:pt x="387" y="1690"/>
                    </a:lnTo>
                    <a:lnTo>
                      <a:pt x="374" y="1702"/>
                    </a:lnTo>
                    <a:lnTo>
                      <a:pt x="368" y="1702"/>
                    </a:lnTo>
                    <a:lnTo>
                      <a:pt x="355" y="1702"/>
                    </a:lnTo>
                    <a:lnTo>
                      <a:pt x="342" y="1713"/>
                    </a:lnTo>
                    <a:lnTo>
                      <a:pt x="335" y="1719"/>
                    </a:lnTo>
                    <a:lnTo>
                      <a:pt x="328" y="1719"/>
                    </a:lnTo>
                    <a:lnTo>
                      <a:pt x="315" y="1702"/>
                    </a:lnTo>
                    <a:lnTo>
                      <a:pt x="296" y="1685"/>
                    </a:lnTo>
                    <a:lnTo>
                      <a:pt x="282" y="1679"/>
                    </a:lnTo>
                    <a:lnTo>
                      <a:pt x="263" y="1679"/>
                    </a:lnTo>
                    <a:lnTo>
                      <a:pt x="223" y="1685"/>
                    </a:lnTo>
                    <a:lnTo>
                      <a:pt x="191" y="1690"/>
                    </a:lnTo>
                    <a:lnTo>
                      <a:pt x="171" y="1690"/>
                    </a:lnTo>
                    <a:lnTo>
                      <a:pt x="151" y="1690"/>
                    </a:lnTo>
                    <a:lnTo>
                      <a:pt x="131" y="1679"/>
                    </a:lnTo>
                    <a:lnTo>
                      <a:pt x="118" y="1673"/>
                    </a:lnTo>
                    <a:lnTo>
                      <a:pt x="105" y="1661"/>
                    </a:lnTo>
                    <a:lnTo>
                      <a:pt x="105" y="1673"/>
                    </a:lnTo>
                    <a:lnTo>
                      <a:pt x="92" y="1673"/>
                    </a:lnTo>
                    <a:lnTo>
                      <a:pt x="79" y="1673"/>
                    </a:lnTo>
                    <a:lnTo>
                      <a:pt x="72" y="1685"/>
                    </a:lnTo>
                    <a:lnTo>
                      <a:pt x="59" y="1690"/>
                    </a:lnTo>
                    <a:lnTo>
                      <a:pt x="53" y="1690"/>
                    </a:lnTo>
                    <a:lnTo>
                      <a:pt x="46" y="1690"/>
                    </a:lnTo>
                    <a:lnTo>
                      <a:pt x="33" y="1685"/>
                    </a:lnTo>
                    <a:lnTo>
                      <a:pt x="26" y="1673"/>
                    </a:lnTo>
                    <a:lnTo>
                      <a:pt x="13" y="1673"/>
                    </a:lnTo>
                    <a:lnTo>
                      <a:pt x="7" y="1667"/>
                    </a:lnTo>
                    <a:lnTo>
                      <a:pt x="0" y="1667"/>
                    </a:lnTo>
                    <a:lnTo>
                      <a:pt x="0" y="1569"/>
                    </a:lnTo>
                    <a:lnTo>
                      <a:pt x="13" y="1569"/>
                    </a:lnTo>
                    <a:lnTo>
                      <a:pt x="26" y="1563"/>
                    </a:lnTo>
                    <a:lnTo>
                      <a:pt x="26" y="1557"/>
                    </a:lnTo>
                    <a:lnTo>
                      <a:pt x="33" y="1551"/>
                    </a:lnTo>
                    <a:lnTo>
                      <a:pt x="40" y="1551"/>
                    </a:lnTo>
                    <a:lnTo>
                      <a:pt x="53" y="1551"/>
                    </a:lnTo>
                    <a:lnTo>
                      <a:pt x="66" y="1551"/>
                    </a:lnTo>
                    <a:lnTo>
                      <a:pt x="72" y="1557"/>
                    </a:lnTo>
                    <a:lnTo>
                      <a:pt x="79" y="1569"/>
                    </a:lnTo>
                    <a:lnTo>
                      <a:pt x="92" y="1575"/>
                    </a:lnTo>
                    <a:lnTo>
                      <a:pt x="99" y="1575"/>
                    </a:lnTo>
                    <a:lnTo>
                      <a:pt x="105" y="1580"/>
                    </a:lnTo>
                    <a:lnTo>
                      <a:pt x="112" y="1569"/>
                    </a:lnTo>
                    <a:lnTo>
                      <a:pt x="118" y="1563"/>
                    </a:lnTo>
                    <a:lnTo>
                      <a:pt x="131" y="1551"/>
                    </a:lnTo>
                    <a:lnTo>
                      <a:pt x="145" y="1546"/>
                    </a:lnTo>
                    <a:lnTo>
                      <a:pt x="171" y="1546"/>
                    </a:lnTo>
                    <a:lnTo>
                      <a:pt x="191" y="1546"/>
                    </a:lnTo>
                    <a:lnTo>
                      <a:pt x="230" y="1551"/>
                    </a:lnTo>
                    <a:lnTo>
                      <a:pt x="256" y="1551"/>
                    </a:lnTo>
                    <a:lnTo>
                      <a:pt x="276" y="1551"/>
                    </a:lnTo>
                    <a:lnTo>
                      <a:pt x="296" y="1546"/>
                    </a:lnTo>
                    <a:lnTo>
                      <a:pt x="315" y="1534"/>
                    </a:lnTo>
                    <a:lnTo>
                      <a:pt x="328" y="1517"/>
                    </a:lnTo>
                    <a:lnTo>
                      <a:pt x="335" y="1528"/>
                    </a:lnTo>
                    <a:lnTo>
                      <a:pt x="348" y="1540"/>
                    </a:lnTo>
                    <a:lnTo>
                      <a:pt x="368" y="1540"/>
                    </a:lnTo>
                    <a:lnTo>
                      <a:pt x="374" y="1546"/>
                    </a:lnTo>
                    <a:lnTo>
                      <a:pt x="387" y="1551"/>
                    </a:lnTo>
                    <a:lnTo>
                      <a:pt x="689" y="1551"/>
                    </a:lnTo>
                    <a:lnTo>
                      <a:pt x="696" y="1551"/>
                    </a:lnTo>
                    <a:lnTo>
                      <a:pt x="650" y="1528"/>
                    </a:lnTo>
                    <a:lnTo>
                      <a:pt x="644" y="1528"/>
                    </a:lnTo>
                    <a:lnTo>
                      <a:pt x="637" y="1528"/>
                    </a:lnTo>
                    <a:lnTo>
                      <a:pt x="630" y="1528"/>
                    </a:lnTo>
                    <a:lnTo>
                      <a:pt x="617" y="1534"/>
                    </a:lnTo>
                    <a:lnTo>
                      <a:pt x="611" y="1528"/>
                    </a:lnTo>
                    <a:lnTo>
                      <a:pt x="604" y="1528"/>
                    </a:lnTo>
                    <a:lnTo>
                      <a:pt x="604" y="1522"/>
                    </a:lnTo>
                    <a:lnTo>
                      <a:pt x="598" y="1517"/>
                    </a:lnTo>
                    <a:lnTo>
                      <a:pt x="598" y="1505"/>
                    </a:lnTo>
                    <a:lnTo>
                      <a:pt x="604" y="1499"/>
                    </a:lnTo>
                    <a:lnTo>
                      <a:pt x="617" y="1494"/>
                    </a:lnTo>
                    <a:lnTo>
                      <a:pt x="630" y="1494"/>
                    </a:lnTo>
                    <a:lnTo>
                      <a:pt x="644" y="1499"/>
                    </a:lnTo>
                    <a:lnTo>
                      <a:pt x="676" y="1482"/>
                    </a:lnTo>
                    <a:lnTo>
                      <a:pt x="716" y="1470"/>
                    </a:lnTo>
                    <a:lnTo>
                      <a:pt x="729" y="1453"/>
                    </a:lnTo>
                    <a:lnTo>
                      <a:pt x="755" y="1470"/>
                    </a:lnTo>
                    <a:lnTo>
                      <a:pt x="775" y="1482"/>
                    </a:lnTo>
                    <a:lnTo>
                      <a:pt x="781" y="1488"/>
                    </a:lnTo>
                    <a:lnTo>
                      <a:pt x="795" y="1494"/>
                    </a:lnTo>
                    <a:lnTo>
                      <a:pt x="814" y="1494"/>
                    </a:lnTo>
                    <a:lnTo>
                      <a:pt x="827" y="1494"/>
                    </a:lnTo>
                    <a:lnTo>
                      <a:pt x="834" y="1499"/>
                    </a:lnTo>
                    <a:lnTo>
                      <a:pt x="834" y="1482"/>
                    </a:lnTo>
                    <a:lnTo>
                      <a:pt x="834" y="1465"/>
                    </a:lnTo>
                    <a:lnTo>
                      <a:pt x="932" y="1465"/>
                    </a:lnTo>
                    <a:lnTo>
                      <a:pt x="985" y="1465"/>
                    </a:lnTo>
                    <a:lnTo>
                      <a:pt x="1031" y="1459"/>
                    </a:lnTo>
                    <a:lnTo>
                      <a:pt x="1077" y="1453"/>
                    </a:lnTo>
                    <a:lnTo>
                      <a:pt x="1123" y="1436"/>
                    </a:lnTo>
                    <a:lnTo>
                      <a:pt x="1162" y="1418"/>
                    </a:lnTo>
                    <a:lnTo>
                      <a:pt x="1182" y="1401"/>
                    </a:lnTo>
                    <a:lnTo>
                      <a:pt x="1202" y="1384"/>
                    </a:lnTo>
                    <a:lnTo>
                      <a:pt x="1221" y="1355"/>
                    </a:lnTo>
                    <a:lnTo>
                      <a:pt x="1241" y="1332"/>
                    </a:lnTo>
                    <a:lnTo>
                      <a:pt x="1254" y="1297"/>
                    </a:lnTo>
                    <a:lnTo>
                      <a:pt x="1261" y="1268"/>
                    </a:lnTo>
                    <a:lnTo>
                      <a:pt x="1234" y="1268"/>
                    </a:lnTo>
                    <a:lnTo>
                      <a:pt x="1221" y="1268"/>
                    </a:lnTo>
                    <a:lnTo>
                      <a:pt x="1221" y="1285"/>
                    </a:lnTo>
                    <a:lnTo>
                      <a:pt x="1215" y="1297"/>
                    </a:lnTo>
                    <a:lnTo>
                      <a:pt x="1221" y="1326"/>
                    </a:lnTo>
                    <a:lnTo>
                      <a:pt x="1215" y="1332"/>
                    </a:lnTo>
                    <a:lnTo>
                      <a:pt x="1208" y="1332"/>
                    </a:lnTo>
                    <a:lnTo>
                      <a:pt x="1195" y="1308"/>
                    </a:lnTo>
                    <a:lnTo>
                      <a:pt x="1182" y="1297"/>
                    </a:lnTo>
                    <a:lnTo>
                      <a:pt x="1169" y="1291"/>
                    </a:lnTo>
                    <a:lnTo>
                      <a:pt x="1149" y="1297"/>
                    </a:lnTo>
                    <a:lnTo>
                      <a:pt x="1123" y="1297"/>
                    </a:lnTo>
                    <a:lnTo>
                      <a:pt x="1116" y="1297"/>
                    </a:lnTo>
                    <a:lnTo>
                      <a:pt x="1103" y="1285"/>
                    </a:lnTo>
                    <a:lnTo>
                      <a:pt x="1103" y="1268"/>
                    </a:lnTo>
                    <a:lnTo>
                      <a:pt x="1103" y="1256"/>
                    </a:lnTo>
                    <a:lnTo>
                      <a:pt x="1116" y="1250"/>
                    </a:lnTo>
                    <a:lnTo>
                      <a:pt x="1129" y="1245"/>
                    </a:lnTo>
                    <a:lnTo>
                      <a:pt x="1143" y="1250"/>
                    </a:lnTo>
                    <a:lnTo>
                      <a:pt x="1143" y="1239"/>
                    </a:lnTo>
                    <a:lnTo>
                      <a:pt x="1143" y="1227"/>
                    </a:lnTo>
                    <a:lnTo>
                      <a:pt x="1149" y="1204"/>
                    </a:lnTo>
                    <a:lnTo>
                      <a:pt x="1149" y="1187"/>
                    </a:lnTo>
                    <a:lnTo>
                      <a:pt x="1156" y="1169"/>
                    </a:lnTo>
                    <a:lnTo>
                      <a:pt x="1188" y="1141"/>
                    </a:lnTo>
                    <a:lnTo>
                      <a:pt x="1162" y="1129"/>
                    </a:lnTo>
                    <a:lnTo>
                      <a:pt x="1149" y="1123"/>
                    </a:lnTo>
                    <a:lnTo>
                      <a:pt x="1136" y="1123"/>
                    </a:lnTo>
                    <a:lnTo>
                      <a:pt x="1136" y="1117"/>
                    </a:lnTo>
                    <a:lnTo>
                      <a:pt x="1136" y="1112"/>
                    </a:lnTo>
                    <a:lnTo>
                      <a:pt x="1182" y="1088"/>
                    </a:lnTo>
                    <a:lnTo>
                      <a:pt x="1175" y="1065"/>
                    </a:lnTo>
                    <a:lnTo>
                      <a:pt x="1169" y="1048"/>
                    </a:lnTo>
                    <a:lnTo>
                      <a:pt x="1162" y="1031"/>
                    </a:lnTo>
                    <a:lnTo>
                      <a:pt x="1156" y="1013"/>
                    </a:lnTo>
                    <a:lnTo>
                      <a:pt x="1202" y="1019"/>
                    </a:lnTo>
                    <a:lnTo>
                      <a:pt x="1221" y="1025"/>
                    </a:lnTo>
                    <a:lnTo>
                      <a:pt x="1241" y="1036"/>
                    </a:lnTo>
                    <a:lnTo>
                      <a:pt x="1280" y="984"/>
                    </a:lnTo>
                    <a:lnTo>
                      <a:pt x="1287" y="996"/>
                    </a:lnTo>
                    <a:lnTo>
                      <a:pt x="1294" y="1002"/>
                    </a:lnTo>
                    <a:lnTo>
                      <a:pt x="1307" y="1025"/>
                    </a:lnTo>
                    <a:lnTo>
                      <a:pt x="1333" y="1013"/>
                    </a:lnTo>
                    <a:lnTo>
                      <a:pt x="1359" y="1002"/>
                    </a:lnTo>
                    <a:lnTo>
                      <a:pt x="1385" y="1002"/>
                    </a:lnTo>
                    <a:lnTo>
                      <a:pt x="1418" y="1002"/>
                    </a:lnTo>
                    <a:lnTo>
                      <a:pt x="1418" y="984"/>
                    </a:lnTo>
                    <a:lnTo>
                      <a:pt x="1425" y="973"/>
                    </a:lnTo>
                    <a:lnTo>
                      <a:pt x="1431" y="961"/>
                    </a:lnTo>
                    <a:lnTo>
                      <a:pt x="1458" y="961"/>
                    </a:lnTo>
                    <a:lnTo>
                      <a:pt x="1464" y="961"/>
                    </a:lnTo>
                    <a:lnTo>
                      <a:pt x="1477" y="967"/>
                    </a:lnTo>
                    <a:lnTo>
                      <a:pt x="1484" y="984"/>
                    </a:lnTo>
                    <a:lnTo>
                      <a:pt x="1484" y="990"/>
                    </a:lnTo>
                    <a:lnTo>
                      <a:pt x="1484" y="996"/>
                    </a:lnTo>
                    <a:lnTo>
                      <a:pt x="1484" y="1007"/>
                    </a:lnTo>
                    <a:lnTo>
                      <a:pt x="1477" y="1013"/>
                    </a:lnTo>
                    <a:lnTo>
                      <a:pt x="1471" y="1019"/>
                    </a:lnTo>
                    <a:lnTo>
                      <a:pt x="1471" y="1031"/>
                    </a:lnTo>
                    <a:lnTo>
                      <a:pt x="1490" y="1048"/>
                    </a:lnTo>
                    <a:lnTo>
                      <a:pt x="1510" y="1065"/>
                    </a:lnTo>
                    <a:lnTo>
                      <a:pt x="1504" y="1071"/>
                    </a:lnTo>
                    <a:lnTo>
                      <a:pt x="1497" y="1065"/>
                    </a:lnTo>
                    <a:lnTo>
                      <a:pt x="1490" y="1065"/>
                    </a:lnTo>
                    <a:lnTo>
                      <a:pt x="1484" y="1065"/>
                    </a:lnTo>
                    <a:lnTo>
                      <a:pt x="1451" y="1065"/>
                    </a:lnTo>
                    <a:lnTo>
                      <a:pt x="1438" y="1094"/>
                    </a:lnTo>
                    <a:lnTo>
                      <a:pt x="1471" y="1094"/>
                    </a:lnTo>
                    <a:lnTo>
                      <a:pt x="1504" y="1083"/>
                    </a:lnTo>
                    <a:lnTo>
                      <a:pt x="1536" y="1065"/>
                    </a:lnTo>
                    <a:lnTo>
                      <a:pt x="1563" y="1054"/>
                    </a:lnTo>
                    <a:lnTo>
                      <a:pt x="1589" y="1031"/>
                    </a:lnTo>
                    <a:lnTo>
                      <a:pt x="1609" y="1007"/>
                    </a:lnTo>
                    <a:lnTo>
                      <a:pt x="1628" y="984"/>
                    </a:lnTo>
                    <a:lnTo>
                      <a:pt x="1641" y="955"/>
                    </a:lnTo>
                    <a:lnTo>
                      <a:pt x="1655" y="903"/>
                    </a:lnTo>
                    <a:lnTo>
                      <a:pt x="1655" y="845"/>
                    </a:lnTo>
                    <a:lnTo>
                      <a:pt x="1661" y="730"/>
                    </a:lnTo>
                    <a:lnTo>
                      <a:pt x="1668" y="730"/>
                    </a:lnTo>
                    <a:lnTo>
                      <a:pt x="1674" y="730"/>
                    </a:lnTo>
                    <a:lnTo>
                      <a:pt x="1687" y="730"/>
                    </a:lnTo>
                    <a:lnTo>
                      <a:pt x="1694" y="724"/>
                    </a:lnTo>
                    <a:lnTo>
                      <a:pt x="1687" y="718"/>
                    </a:lnTo>
                    <a:lnTo>
                      <a:pt x="1687" y="706"/>
                    </a:lnTo>
                    <a:lnTo>
                      <a:pt x="1694" y="689"/>
                    </a:lnTo>
                    <a:lnTo>
                      <a:pt x="1668" y="660"/>
                    </a:lnTo>
                    <a:lnTo>
                      <a:pt x="1661" y="649"/>
                    </a:lnTo>
                    <a:lnTo>
                      <a:pt x="1641" y="637"/>
                    </a:lnTo>
                    <a:lnTo>
                      <a:pt x="1648" y="631"/>
                    </a:lnTo>
                    <a:lnTo>
                      <a:pt x="1655" y="631"/>
                    </a:lnTo>
                    <a:lnTo>
                      <a:pt x="1668" y="625"/>
                    </a:lnTo>
                    <a:lnTo>
                      <a:pt x="1681" y="596"/>
                    </a:lnTo>
                    <a:lnTo>
                      <a:pt x="1701" y="568"/>
                    </a:lnTo>
                    <a:lnTo>
                      <a:pt x="1687" y="556"/>
                    </a:lnTo>
                    <a:lnTo>
                      <a:pt x="1694" y="544"/>
                    </a:lnTo>
                    <a:lnTo>
                      <a:pt x="1701" y="533"/>
                    </a:lnTo>
                    <a:lnTo>
                      <a:pt x="1714" y="533"/>
                    </a:lnTo>
                    <a:lnTo>
                      <a:pt x="1727" y="533"/>
                    </a:lnTo>
                    <a:lnTo>
                      <a:pt x="1733" y="544"/>
                    </a:lnTo>
                    <a:lnTo>
                      <a:pt x="1727" y="568"/>
                    </a:lnTo>
                    <a:lnTo>
                      <a:pt x="1740" y="579"/>
                    </a:lnTo>
                    <a:lnTo>
                      <a:pt x="1753" y="591"/>
                    </a:lnTo>
                    <a:lnTo>
                      <a:pt x="1766" y="625"/>
                    </a:lnTo>
                    <a:lnTo>
                      <a:pt x="1773" y="620"/>
                    </a:lnTo>
                    <a:lnTo>
                      <a:pt x="1773" y="492"/>
                    </a:lnTo>
                    <a:lnTo>
                      <a:pt x="1773" y="365"/>
                    </a:lnTo>
                    <a:lnTo>
                      <a:pt x="1760" y="348"/>
                    </a:lnTo>
                    <a:lnTo>
                      <a:pt x="1753" y="342"/>
                    </a:lnTo>
                    <a:lnTo>
                      <a:pt x="1753" y="330"/>
                    </a:lnTo>
                    <a:lnTo>
                      <a:pt x="1740" y="313"/>
                    </a:lnTo>
                    <a:lnTo>
                      <a:pt x="1753" y="307"/>
                    </a:lnTo>
                    <a:lnTo>
                      <a:pt x="1760" y="307"/>
                    </a:lnTo>
                    <a:lnTo>
                      <a:pt x="1773" y="290"/>
                    </a:lnTo>
                    <a:lnTo>
                      <a:pt x="1786" y="267"/>
                    </a:lnTo>
                    <a:lnTo>
                      <a:pt x="1786" y="243"/>
                    </a:lnTo>
                    <a:lnTo>
                      <a:pt x="1773" y="197"/>
                    </a:lnTo>
                    <a:lnTo>
                      <a:pt x="1773" y="174"/>
                    </a:lnTo>
                    <a:lnTo>
                      <a:pt x="1773" y="151"/>
                    </a:lnTo>
                    <a:lnTo>
                      <a:pt x="1779" y="133"/>
                    </a:lnTo>
                    <a:lnTo>
                      <a:pt x="1786" y="122"/>
                    </a:lnTo>
                    <a:lnTo>
                      <a:pt x="1799" y="110"/>
                    </a:lnTo>
                    <a:lnTo>
                      <a:pt x="1812" y="105"/>
                    </a:lnTo>
                    <a:lnTo>
                      <a:pt x="1806" y="99"/>
                    </a:lnTo>
                    <a:lnTo>
                      <a:pt x="1806" y="81"/>
                    </a:lnTo>
                    <a:lnTo>
                      <a:pt x="1786" y="70"/>
                    </a:lnTo>
                    <a:lnTo>
                      <a:pt x="1779" y="58"/>
                    </a:lnTo>
                    <a:lnTo>
                      <a:pt x="1779" y="47"/>
                    </a:lnTo>
                    <a:lnTo>
                      <a:pt x="1779" y="41"/>
                    </a:lnTo>
                    <a:lnTo>
                      <a:pt x="1786" y="29"/>
                    </a:lnTo>
                    <a:lnTo>
                      <a:pt x="1792" y="24"/>
                    </a:lnTo>
                    <a:lnTo>
                      <a:pt x="1799" y="18"/>
                    </a:lnTo>
                    <a:lnTo>
                      <a:pt x="1799" y="0"/>
                    </a:lnTo>
                    <a:lnTo>
                      <a:pt x="1806" y="0"/>
                    </a:lnTo>
                    <a:lnTo>
                      <a:pt x="1911" y="0"/>
                    </a:lnTo>
                    <a:lnTo>
                      <a:pt x="1911" y="24"/>
                    </a:lnTo>
                    <a:lnTo>
                      <a:pt x="1930" y="41"/>
                    </a:lnTo>
                    <a:lnTo>
                      <a:pt x="1937" y="47"/>
                    </a:lnTo>
                    <a:lnTo>
                      <a:pt x="1937" y="58"/>
                    </a:lnTo>
                    <a:lnTo>
                      <a:pt x="1937" y="64"/>
                    </a:lnTo>
                    <a:lnTo>
                      <a:pt x="1930" y="70"/>
                    </a:lnTo>
                    <a:lnTo>
                      <a:pt x="1917" y="81"/>
                    </a:lnTo>
                    <a:lnTo>
                      <a:pt x="1917" y="93"/>
                    </a:lnTo>
                    <a:lnTo>
                      <a:pt x="1911" y="99"/>
                    </a:lnTo>
                    <a:lnTo>
                      <a:pt x="1904" y="105"/>
                    </a:lnTo>
                    <a:lnTo>
                      <a:pt x="1924" y="116"/>
                    </a:lnTo>
                    <a:lnTo>
                      <a:pt x="1937" y="133"/>
                    </a:lnTo>
                    <a:lnTo>
                      <a:pt x="1943" y="151"/>
                    </a:lnTo>
                    <a:lnTo>
                      <a:pt x="1950" y="168"/>
                    </a:lnTo>
                    <a:lnTo>
                      <a:pt x="1930" y="243"/>
                    </a:lnTo>
                    <a:lnTo>
                      <a:pt x="1937" y="261"/>
                    </a:lnTo>
                    <a:lnTo>
                      <a:pt x="1937" y="278"/>
                    </a:lnTo>
                    <a:lnTo>
                      <a:pt x="1950" y="296"/>
                    </a:lnTo>
                    <a:lnTo>
                      <a:pt x="1970" y="307"/>
                    </a:lnTo>
                    <a:lnTo>
                      <a:pt x="1970" y="313"/>
                    </a:lnTo>
                    <a:lnTo>
                      <a:pt x="1970" y="319"/>
                    </a:lnTo>
                    <a:lnTo>
                      <a:pt x="1957" y="324"/>
                    </a:lnTo>
                    <a:lnTo>
                      <a:pt x="1950" y="330"/>
                    </a:lnTo>
                    <a:lnTo>
                      <a:pt x="1950" y="348"/>
                    </a:lnTo>
                    <a:lnTo>
                      <a:pt x="1937" y="371"/>
                    </a:lnTo>
                    <a:lnTo>
                      <a:pt x="1930" y="984"/>
                    </a:lnTo>
                    <a:lnTo>
                      <a:pt x="1930" y="1441"/>
                    </a:lnTo>
                    <a:lnTo>
                      <a:pt x="1950" y="1465"/>
                    </a:lnTo>
                    <a:lnTo>
                      <a:pt x="1963" y="1494"/>
                    </a:lnTo>
                    <a:lnTo>
                      <a:pt x="1970" y="1522"/>
                    </a:lnTo>
                    <a:lnTo>
                      <a:pt x="1970" y="1557"/>
                    </a:lnTo>
                    <a:lnTo>
                      <a:pt x="1963" y="1575"/>
                    </a:lnTo>
                    <a:lnTo>
                      <a:pt x="1957" y="1586"/>
                    </a:lnTo>
                    <a:lnTo>
                      <a:pt x="1950" y="1592"/>
                    </a:lnTo>
                    <a:lnTo>
                      <a:pt x="1957" y="1621"/>
                    </a:lnTo>
                    <a:lnTo>
                      <a:pt x="1963" y="1650"/>
                    </a:lnTo>
                    <a:lnTo>
                      <a:pt x="1963" y="1679"/>
                    </a:lnTo>
                    <a:lnTo>
                      <a:pt x="1957" y="1708"/>
                    </a:lnTo>
                    <a:lnTo>
                      <a:pt x="1937" y="1719"/>
                    </a:lnTo>
                    <a:lnTo>
                      <a:pt x="1911" y="1719"/>
                    </a:lnTo>
                    <a:lnTo>
                      <a:pt x="1858" y="1713"/>
                    </a:lnTo>
                    <a:lnTo>
                      <a:pt x="1819" y="1708"/>
                    </a:lnTo>
                    <a:lnTo>
                      <a:pt x="1806" y="1719"/>
                    </a:lnTo>
                    <a:lnTo>
                      <a:pt x="1779" y="1725"/>
                    </a:lnTo>
                    <a:lnTo>
                      <a:pt x="1760" y="1725"/>
                    </a:lnTo>
                    <a:lnTo>
                      <a:pt x="1740" y="1725"/>
                    </a:lnTo>
                    <a:lnTo>
                      <a:pt x="1714" y="1719"/>
                    </a:lnTo>
                    <a:lnTo>
                      <a:pt x="1694" y="1713"/>
                    </a:lnTo>
                    <a:lnTo>
                      <a:pt x="1655" y="169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1"/>
              <p:cNvSpPr>
                <a:spLocks/>
              </p:cNvSpPr>
              <p:nvPr/>
            </p:nvSpPr>
            <p:spPr bwMode="auto">
              <a:xfrm>
                <a:off x="8610" y="11503"/>
                <a:ext cx="125" cy="28"/>
              </a:xfrm>
              <a:custGeom>
                <a:avLst/>
                <a:gdLst>
                  <a:gd name="T0" fmla="*/ 0 w 125"/>
                  <a:gd name="T1" fmla="*/ 5 h 28"/>
                  <a:gd name="T2" fmla="*/ 7 w 125"/>
                  <a:gd name="T3" fmla="*/ 0 h 28"/>
                  <a:gd name="T4" fmla="*/ 7 w 125"/>
                  <a:gd name="T5" fmla="*/ 0 h 28"/>
                  <a:gd name="T6" fmla="*/ 20 w 125"/>
                  <a:gd name="T7" fmla="*/ 5 h 28"/>
                  <a:gd name="T8" fmla="*/ 46 w 125"/>
                  <a:gd name="T9" fmla="*/ 11 h 28"/>
                  <a:gd name="T10" fmla="*/ 66 w 125"/>
                  <a:gd name="T11" fmla="*/ 17 h 28"/>
                  <a:gd name="T12" fmla="*/ 92 w 125"/>
                  <a:gd name="T13" fmla="*/ 17 h 28"/>
                  <a:gd name="T14" fmla="*/ 118 w 125"/>
                  <a:gd name="T15" fmla="*/ 11 h 28"/>
                  <a:gd name="T16" fmla="*/ 125 w 125"/>
                  <a:gd name="T17" fmla="*/ 17 h 28"/>
                  <a:gd name="T18" fmla="*/ 112 w 125"/>
                  <a:gd name="T19" fmla="*/ 23 h 28"/>
                  <a:gd name="T20" fmla="*/ 92 w 125"/>
                  <a:gd name="T21" fmla="*/ 28 h 28"/>
                  <a:gd name="T22" fmla="*/ 73 w 125"/>
                  <a:gd name="T23" fmla="*/ 28 h 28"/>
                  <a:gd name="T24" fmla="*/ 53 w 125"/>
                  <a:gd name="T25" fmla="*/ 23 h 28"/>
                  <a:gd name="T26" fmla="*/ 27 w 125"/>
                  <a:gd name="T27" fmla="*/ 17 h 28"/>
                  <a:gd name="T28" fmla="*/ 0 w 125"/>
                  <a:gd name="T29" fmla="*/ 5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5" h="28">
                    <a:moveTo>
                      <a:pt x="0" y="5"/>
                    </a:moveTo>
                    <a:lnTo>
                      <a:pt x="7" y="0"/>
                    </a:lnTo>
                    <a:lnTo>
                      <a:pt x="20" y="5"/>
                    </a:lnTo>
                    <a:lnTo>
                      <a:pt x="46" y="11"/>
                    </a:lnTo>
                    <a:lnTo>
                      <a:pt x="66" y="17"/>
                    </a:lnTo>
                    <a:lnTo>
                      <a:pt x="92" y="17"/>
                    </a:lnTo>
                    <a:lnTo>
                      <a:pt x="118" y="11"/>
                    </a:lnTo>
                    <a:lnTo>
                      <a:pt x="125" y="17"/>
                    </a:lnTo>
                    <a:lnTo>
                      <a:pt x="112" y="23"/>
                    </a:lnTo>
                    <a:lnTo>
                      <a:pt x="92" y="28"/>
                    </a:lnTo>
                    <a:lnTo>
                      <a:pt x="73" y="28"/>
                    </a:lnTo>
                    <a:lnTo>
                      <a:pt x="53" y="23"/>
                    </a:lnTo>
                    <a:lnTo>
                      <a:pt x="27" y="1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2"/>
              <p:cNvSpPr>
                <a:spLocks/>
              </p:cNvSpPr>
              <p:nvPr/>
            </p:nvSpPr>
            <p:spPr bwMode="auto">
              <a:xfrm>
                <a:off x="8683" y="11346"/>
                <a:ext cx="203" cy="174"/>
              </a:xfrm>
              <a:custGeom>
                <a:avLst/>
                <a:gdLst>
                  <a:gd name="T0" fmla="*/ 13 w 203"/>
                  <a:gd name="T1" fmla="*/ 116 h 174"/>
                  <a:gd name="T2" fmla="*/ 6 w 203"/>
                  <a:gd name="T3" fmla="*/ 99 h 174"/>
                  <a:gd name="T4" fmla="*/ 6 w 203"/>
                  <a:gd name="T5" fmla="*/ 87 h 174"/>
                  <a:gd name="T6" fmla="*/ 0 w 203"/>
                  <a:gd name="T7" fmla="*/ 52 h 174"/>
                  <a:gd name="T8" fmla="*/ 0 w 203"/>
                  <a:gd name="T9" fmla="*/ 47 h 174"/>
                  <a:gd name="T10" fmla="*/ 6 w 203"/>
                  <a:gd name="T11" fmla="*/ 52 h 174"/>
                  <a:gd name="T12" fmla="*/ 13 w 203"/>
                  <a:gd name="T13" fmla="*/ 81 h 174"/>
                  <a:gd name="T14" fmla="*/ 26 w 203"/>
                  <a:gd name="T15" fmla="*/ 104 h 174"/>
                  <a:gd name="T16" fmla="*/ 39 w 203"/>
                  <a:gd name="T17" fmla="*/ 128 h 174"/>
                  <a:gd name="T18" fmla="*/ 52 w 203"/>
                  <a:gd name="T19" fmla="*/ 133 h 174"/>
                  <a:gd name="T20" fmla="*/ 65 w 203"/>
                  <a:gd name="T21" fmla="*/ 145 h 174"/>
                  <a:gd name="T22" fmla="*/ 85 w 203"/>
                  <a:gd name="T23" fmla="*/ 157 h 174"/>
                  <a:gd name="T24" fmla="*/ 111 w 203"/>
                  <a:gd name="T25" fmla="*/ 162 h 174"/>
                  <a:gd name="T26" fmla="*/ 164 w 203"/>
                  <a:gd name="T27" fmla="*/ 168 h 174"/>
                  <a:gd name="T28" fmla="*/ 183 w 203"/>
                  <a:gd name="T29" fmla="*/ 162 h 174"/>
                  <a:gd name="T30" fmla="*/ 190 w 203"/>
                  <a:gd name="T31" fmla="*/ 162 h 174"/>
                  <a:gd name="T32" fmla="*/ 196 w 203"/>
                  <a:gd name="T33" fmla="*/ 157 h 174"/>
                  <a:gd name="T34" fmla="*/ 196 w 203"/>
                  <a:gd name="T35" fmla="*/ 133 h 174"/>
                  <a:gd name="T36" fmla="*/ 190 w 203"/>
                  <a:gd name="T37" fmla="*/ 116 h 174"/>
                  <a:gd name="T38" fmla="*/ 190 w 203"/>
                  <a:gd name="T39" fmla="*/ 99 h 174"/>
                  <a:gd name="T40" fmla="*/ 183 w 203"/>
                  <a:gd name="T41" fmla="*/ 76 h 174"/>
                  <a:gd name="T42" fmla="*/ 170 w 203"/>
                  <a:gd name="T43" fmla="*/ 58 h 174"/>
                  <a:gd name="T44" fmla="*/ 157 w 203"/>
                  <a:gd name="T45" fmla="*/ 47 h 174"/>
                  <a:gd name="T46" fmla="*/ 137 w 203"/>
                  <a:gd name="T47" fmla="*/ 29 h 174"/>
                  <a:gd name="T48" fmla="*/ 118 w 203"/>
                  <a:gd name="T49" fmla="*/ 18 h 174"/>
                  <a:gd name="T50" fmla="*/ 105 w 203"/>
                  <a:gd name="T51" fmla="*/ 12 h 174"/>
                  <a:gd name="T52" fmla="*/ 91 w 203"/>
                  <a:gd name="T53" fmla="*/ 6 h 174"/>
                  <a:gd name="T54" fmla="*/ 72 w 203"/>
                  <a:gd name="T55" fmla="*/ 6 h 174"/>
                  <a:gd name="T56" fmla="*/ 59 w 203"/>
                  <a:gd name="T57" fmla="*/ 0 h 174"/>
                  <a:gd name="T58" fmla="*/ 65 w 203"/>
                  <a:gd name="T59" fmla="*/ 0 h 174"/>
                  <a:gd name="T60" fmla="*/ 91 w 203"/>
                  <a:gd name="T61" fmla="*/ 0 h 174"/>
                  <a:gd name="T62" fmla="*/ 118 w 203"/>
                  <a:gd name="T63" fmla="*/ 6 h 174"/>
                  <a:gd name="T64" fmla="*/ 137 w 203"/>
                  <a:gd name="T65" fmla="*/ 18 h 174"/>
                  <a:gd name="T66" fmla="*/ 164 w 203"/>
                  <a:gd name="T67" fmla="*/ 29 h 174"/>
                  <a:gd name="T68" fmla="*/ 177 w 203"/>
                  <a:gd name="T69" fmla="*/ 47 h 174"/>
                  <a:gd name="T70" fmla="*/ 190 w 203"/>
                  <a:gd name="T71" fmla="*/ 64 h 174"/>
                  <a:gd name="T72" fmla="*/ 196 w 203"/>
                  <a:gd name="T73" fmla="*/ 81 h 174"/>
                  <a:gd name="T74" fmla="*/ 203 w 203"/>
                  <a:gd name="T75" fmla="*/ 99 h 174"/>
                  <a:gd name="T76" fmla="*/ 203 w 203"/>
                  <a:gd name="T77" fmla="*/ 133 h 174"/>
                  <a:gd name="T78" fmla="*/ 196 w 203"/>
                  <a:gd name="T79" fmla="*/ 174 h 174"/>
                  <a:gd name="T80" fmla="*/ 170 w 203"/>
                  <a:gd name="T81" fmla="*/ 174 h 174"/>
                  <a:gd name="T82" fmla="*/ 151 w 203"/>
                  <a:gd name="T83" fmla="*/ 174 h 174"/>
                  <a:gd name="T84" fmla="*/ 118 w 203"/>
                  <a:gd name="T85" fmla="*/ 174 h 174"/>
                  <a:gd name="T86" fmla="*/ 98 w 203"/>
                  <a:gd name="T87" fmla="*/ 168 h 174"/>
                  <a:gd name="T88" fmla="*/ 72 w 203"/>
                  <a:gd name="T89" fmla="*/ 162 h 174"/>
                  <a:gd name="T90" fmla="*/ 52 w 203"/>
                  <a:gd name="T91" fmla="*/ 151 h 174"/>
                  <a:gd name="T92" fmla="*/ 32 w 203"/>
                  <a:gd name="T93" fmla="*/ 133 h 174"/>
                  <a:gd name="T94" fmla="*/ 13 w 203"/>
                  <a:gd name="T95" fmla="*/ 116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3" h="174">
                    <a:moveTo>
                      <a:pt x="13" y="116"/>
                    </a:moveTo>
                    <a:lnTo>
                      <a:pt x="6" y="99"/>
                    </a:lnTo>
                    <a:lnTo>
                      <a:pt x="6" y="87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6" y="52"/>
                    </a:lnTo>
                    <a:lnTo>
                      <a:pt x="13" y="81"/>
                    </a:lnTo>
                    <a:lnTo>
                      <a:pt x="26" y="104"/>
                    </a:lnTo>
                    <a:lnTo>
                      <a:pt x="39" y="128"/>
                    </a:lnTo>
                    <a:lnTo>
                      <a:pt x="52" y="133"/>
                    </a:lnTo>
                    <a:lnTo>
                      <a:pt x="65" y="145"/>
                    </a:lnTo>
                    <a:lnTo>
                      <a:pt x="85" y="157"/>
                    </a:lnTo>
                    <a:lnTo>
                      <a:pt x="111" y="162"/>
                    </a:lnTo>
                    <a:lnTo>
                      <a:pt x="164" y="168"/>
                    </a:lnTo>
                    <a:lnTo>
                      <a:pt x="183" y="162"/>
                    </a:lnTo>
                    <a:lnTo>
                      <a:pt x="190" y="162"/>
                    </a:lnTo>
                    <a:lnTo>
                      <a:pt x="196" y="157"/>
                    </a:lnTo>
                    <a:lnTo>
                      <a:pt x="196" y="133"/>
                    </a:lnTo>
                    <a:lnTo>
                      <a:pt x="190" y="116"/>
                    </a:lnTo>
                    <a:lnTo>
                      <a:pt x="190" y="99"/>
                    </a:lnTo>
                    <a:lnTo>
                      <a:pt x="183" y="76"/>
                    </a:lnTo>
                    <a:lnTo>
                      <a:pt x="170" y="58"/>
                    </a:lnTo>
                    <a:lnTo>
                      <a:pt x="157" y="47"/>
                    </a:lnTo>
                    <a:lnTo>
                      <a:pt x="137" y="29"/>
                    </a:lnTo>
                    <a:lnTo>
                      <a:pt x="118" y="18"/>
                    </a:lnTo>
                    <a:lnTo>
                      <a:pt x="105" y="12"/>
                    </a:lnTo>
                    <a:lnTo>
                      <a:pt x="91" y="6"/>
                    </a:lnTo>
                    <a:lnTo>
                      <a:pt x="72" y="6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91" y="0"/>
                    </a:lnTo>
                    <a:lnTo>
                      <a:pt x="118" y="6"/>
                    </a:lnTo>
                    <a:lnTo>
                      <a:pt x="137" y="18"/>
                    </a:lnTo>
                    <a:lnTo>
                      <a:pt x="164" y="29"/>
                    </a:lnTo>
                    <a:lnTo>
                      <a:pt x="177" y="47"/>
                    </a:lnTo>
                    <a:lnTo>
                      <a:pt x="190" y="64"/>
                    </a:lnTo>
                    <a:lnTo>
                      <a:pt x="196" y="81"/>
                    </a:lnTo>
                    <a:lnTo>
                      <a:pt x="203" y="99"/>
                    </a:lnTo>
                    <a:lnTo>
                      <a:pt x="203" y="133"/>
                    </a:lnTo>
                    <a:lnTo>
                      <a:pt x="196" y="174"/>
                    </a:lnTo>
                    <a:lnTo>
                      <a:pt x="170" y="174"/>
                    </a:lnTo>
                    <a:lnTo>
                      <a:pt x="151" y="174"/>
                    </a:lnTo>
                    <a:lnTo>
                      <a:pt x="118" y="174"/>
                    </a:lnTo>
                    <a:lnTo>
                      <a:pt x="98" y="168"/>
                    </a:lnTo>
                    <a:lnTo>
                      <a:pt x="72" y="162"/>
                    </a:lnTo>
                    <a:lnTo>
                      <a:pt x="52" y="151"/>
                    </a:lnTo>
                    <a:lnTo>
                      <a:pt x="32" y="133"/>
                    </a:lnTo>
                    <a:lnTo>
                      <a:pt x="13" y="11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3"/>
              <p:cNvSpPr>
                <a:spLocks/>
              </p:cNvSpPr>
              <p:nvPr/>
            </p:nvSpPr>
            <p:spPr bwMode="auto">
              <a:xfrm>
                <a:off x="7067" y="11364"/>
                <a:ext cx="211" cy="150"/>
              </a:xfrm>
              <a:custGeom>
                <a:avLst/>
                <a:gdLst>
                  <a:gd name="T0" fmla="*/ 40 w 211"/>
                  <a:gd name="T1" fmla="*/ 127 h 150"/>
                  <a:gd name="T2" fmla="*/ 7 w 211"/>
                  <a:gd name="T3" fmla="*/ 115 h 150"/>
                  <a:gd name="T4" fmla="*/ 20 w 211"/>
                  <a:gd name="T5" fmla="*/ 92 h 150"/>
                  <a:gd name="T6" fmla="*/ 40 w 211"/>
                  <a:gd name="T7" fmla="*/ 75 h 150"/>
                  <a:gd name="T8" fmla="*/ 20 w 211"/>
                  <a:gd name="T9" fmla="*/ 52 h 150"/>
                  <a:gd name="T10" fmla="*/ 7 w 211"/>
                  <a:gd name="T11" fmla="*/ 29 h 150"/>
                  <a:gd name="T12" fmla="*/ 33 w 211"/>
                  <a:gd name="T13" fmla="*/ 17 h 150"/>
                  <a:gd name="T14" fmla="*/ 79 w 211"/>
                  <a:gd name="T15" fmla="*/ 11 h 150"/>
                  <a:gd name="T16" fmla="*/ 151 w 211"/>
                  <a:gd name="T17" fmla="*/ 17 h 150"/>
                  <a:gd name="T18" fmla="*/ 204 w 211"/>
                  <a:gd name="T19" fmla="*/ 0 h 150"/>
                  <a:gd name="T20" fmla="*/ 197 w 211"/>
                  <a:gd name="T21" fmla="*/ 11 h 150"/>
                  <a:gd name="T22" fmla="*/ 184 w 211"/>
                  <a:gd name="T23" fmla="*/ 17 h 150"/>
                  <a:gd name="T24" fmla="*/ 184 w 211"/>
                  <a:gd name="T25" fmla="*/ 29 h 150"/>
                  <a:gd name="T26" fmla="*/ 184 w 211"/>
                  <a:gd name="T27" fmla="*/ 34 h 150"/>
                  <a:gd name="T28" fmla="*/ 165 w 211"/>
                  <a:gd name="T29" fmla="*/ 23 h 150"/>
                  <a:gd name="T30" fmla="*/ 145 w 211"/>
                  <a:gd name="T31" fmla="*/ 23 h 150"/>
                  <a:gd name="T32" fmla="*/ 158 w 211"/>
                  <a:gd name="T33" fmla="*/ 34 h 150"/>
                  <a:gd name="T34" fmla="*/ 171 w 211"/>
                  <a:gd name="T35" fmla="*/ 52 h 150"/>
                  <a:gd name="T36" fmla="*/ 151 w 211"/>
                  <a:gd name="T37" fmla="*/ 52 h 150"/>
                  <a:gd name="T38" fmla="*/ 119 w 211"/>
                  <a:gd name="T39" fmla="*/ 29 h 150"/>
                  <a:gd name="T40" fmla="*/ 99 w 211"/>
                  <a:gd name="T41" fmla="*/ 29 h 150"/>
                  <a:gd name="T42" fmla="*/ 112 w 211"/>
                  <a:gd name="T43" fmla="*/ 40 h 150"/>
                  <a:gd name="T44" fmla="*/ 132 w 211"/>
                  <a:gd name="T45" fmla="*/ 58 h 150"/>
                  <a:gd name="T46" fmla="*/ 66 w 211"/>
                  <a:gd name="T47" fmla="*/ 29 h 150"/>
                  <a:gd name="T48" fmla="*/ 40 w 211"/>
                  <a:gd name="T49" fmla="*/ 23 h 150"/>
                  <a:gd name="T50" fmla="*/ 40 w 211"/>
                  <a:gd name="T51" fmla="*/ 34 h 150"/>
                  <a:gd name="T52" fmla="*/ 53 w 211"/>
                  <a:gd name="T53" fmla="*/ 34 h 150"/>
                  <a:gd name="T54" fmla="*/ 86 w 211"/>
                  <a:gd name="T55" fmla="*/ 46 h 150"/>
                  <a:gd name="T56" fmla="*/ 99 w 211"/>
                  <a:gd name="T57" fmla="*/ 69 h 150"/>
                  <a:gd name="T58" fmla="*/ 86 w 211"/>
                  <a:gd name="T59" fmla="*/ 63 h 150"/>
                  <a:gd name="T60" fmla="*/ 66 w 211"/>
                  <a:gd name="T61" fmla="*/ 52 h 150"/>
                  <a:gd name="T62" fmla="*/ 46 w 211"/>
                  <a:gd name="T63" fmla="*/ 69 h 150"/>
                  <a:gd name="T64" fmla="*/ 46 w 211"/>
                  <a:gd name="T65" fmla="*/ 92 h 150"/>
                  <a:gd name="T66" fmla="*/ 73 w 211"/>
                  <a:gd name="T67" fmla="*/ 92 h 150"/>
                  <a:gd name="T68" fmla="*/ 99 w 211"/>
                  <a:gd name="T69" fmla="*/ 81 h 150"/>
                  <a:gd name="T70" fmla="*/ 99 w 211"/>
                  <a:gd name="T71" fmla="*/ 92 h 150"/>
                  <a:gd name="T72" fmla="*/ 40 w 211"/>
                  <a:gd name="T73" fmla="*/ 110 h 150"/>
                  <a:gd name="T74" fmla="*/ 33 w 211"/>
                  <a:gd name="T75" fmla="*/ 121 h 150"/>
                  <a:gd name="T76" fmla="*/ 66 w 211"/>
                  <a:gd name="T77" fmla="*/ 121 h 150"/>
                  <a:gd name="T78" fmla="*/ 112 w 211"/>
                  <a:gd name="T79" fmla="*/ 98 h 150"/>
                  <a:gd name="T80" fmla="*/ 145 w 211"/>
                  <a:gd name="T81" fmla="*/ 86 h 150"/>
                  <a:gd name="T82" fmla="*/ 132 w 211"/>
                  <a:gd name="T83" fmla="*/ 98 h 150"/>
                  <a:gd name="T84" fmla="*/ 112 w 211"/>
                  <a:gd name="T85" fmla="*/ 110 h 150"/>
                  <a:gd name="T86" fmla="*/ 119 w 211"/>
                  <a:gd name="T87" fmla="*/ 115 h 150"/>
                  <a:gd name="T88" fmla="*/ 165 w 211"/>
                  <a:gd name="T89" fmla="*/ 86 h 150"/>
                  <a:gd name="T90" fmla="*/ 178 w 211"/>
                  <a:gd name="T91" fmla="*/ 92 h 150"/>
                  <a:gd name="T92" fmla="*/ 165 w 211"/>
                  <a:gd name="T93" fmla="*/ 104 h 150"/>
                  <a:gd name="T94" fmla="*/ 158 w 211"/>
                  <a:gd name="T95" fmla="*/ 121 h 150"/>
                  <a:gd name="T96" fmla="*/ 184 w 211"/>
                  <a:gd name="T97" fmla="*/ 110 h 150"/>
                  <a:gd name="T98" fmla="*/ 178 w 211"/>
                  <a:gd name="T99" fmla="*/ 127 h 150"/>
                  <a:gd name="T100" fmla="*/ 197 w 211"/>
                  <a:gd name="T101" fmla="*/ 133 h 150"/>
                  <a:gd name="T102" fmla="*/ 211 w 211"/>
                  <a:gd name="T103" fmla="*/ 144 h 150"/>
                  <a:gd name="T104" fmla="*/ 204 w 211"/>
                  <a:gd name="T105" fmla="*/ 150 h 150"/>
                  <a:gd name="T106" fmla="*/ 171 w 211"/>
                  <a:gd name="T107" fmla="*/ 127 h 150"/>
                  <a:gd name="T108" fmla="*/ 132 w 211"/>
                  <a:gd name="T109" fmla="*/ 121 h 150"/>
                  <a:gd name="T110" fmla="*/ 53 w 211"/>
                  <a:gd name="T111" fmla="*/ 127 h 1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1" h="150">
                    <a:moveTo>
                      <a:pt x="53" y="127"/>
                    </a:moveTo>
                    <a:lnTo>
                      <a:pt x="40" y="127"/>
                    </a:lnTo>
                    <a:lnTo>
                      <a:pt x="20" y="127"/>
                    </a:lnTo>
                    <a:lnTo>
                      <a:pt x="7" y="115"/>
                    </a:lnTo>
                    <a:lnTo>
                      <a:pt x="0" y="104"/>
                    </a:lnTo>
                    <a:lnTo>
                      <a:pt x="20" y="92"/>
                    </a:lnTo>
                    <a:lnTo>
                      <a:pt x="33" y="86"/>
                    </a:lnTo>
                    <a:lnTo>
                      <a:pt x="40" y="75"/>
                    </a:lnTo>
                    <a:lnTo>
                      <a:pt x="33" y="63"/>
                    </a:lnTo>
                    <a:lnTo>
                      <a:pt x="20" y="52"/>
                    </a:lnTo>
                    <a:lnTo>
                      <a:pt x="0" y="40"/>
                    </a:lnTo>
                    <a:lnTo>
                      <a:pt x="7" y="29"/>
                    </a:lnTo>
                    <a:lnTo>
                      <a:pt x="14" y="23"/>
                    </a:lnTo>
                    <a:lnTo>
                      <a:pt x="33" y="17"/>
                    </a:lnTo>
                    <a:lnTo>
                      <a:pt x="60" y="11"/>
                    </a:lnTo>
                    <a:lnTo>
                      <a:pt x="79" y="11"/>
                    </a:lnTo>
                    <a:lnTo>
                      <a:pt x="125" y="17"/>
                    </a:lnTo>
                    <a:lnTo>
                      <a:pt x="151" y="17"/>
                    </a:lnTo>
                    <a:lnTo>
                      <a:pt x="171" y="11"/>
                    </a:lnTo>
                    <a:lnTo>
                      <a:pt x="204" y="0"/>
                    </a:lnTo>
                    <a:lnTo>
                      <a:pt x="204" y="5"/>
                    </a:lnTo>
                    <a:lnTo>
                      <a:pt x="197" y="11"/>
                    </a:lnTo>
                    <a:lnTo>
                      <a:pt x="184" y="11"/>
                    </a:lnTo>
                    <a:lnTo>
                      <a:pt x="184" y="17"/>
                    </a:lnTo>
                    <a:lnTo>
                      <a:pt x="178" y="17"/>
                    </a:lnTo>
                    <a:lnTo>
                      <a:pt x="184" y="29"/>
                    </a:lnTo>
                    <a:lnTo>
                      <a:pt x="184" y="34"/>
                    </a:lnTo>
                    <a:lnTo>
                      <a:pt x="171" y="29"/>
                    </a:lnTo>
                    <a:lnTo>
                      <a:pt x="165" y="23"/>
                    </a:lnTo>
                    <a:lnTo>
                      <a:pt x="151" y="23"/>
                    </a:lnTo>
                    <a:lnTo>
                      <a:pt x="145" y="23"/>
                    </a:lnTo>
                    <a:lnTo>
                      <a:pt x="158" y="34"/>
                    </a:lnTo>
                    <a:lnTo>
                      <a:pt x="165" y="46"/>
                    </a:lnTo>
                    <a:lnTo>
                      <a:pt x="171" y="52"/>
                    </a:lnTo>
                    <a:lnTo>
                      <a:pt x="165" y="52"/>
                    </a:lnTo>
                    <a:lnTo>
                      <a:pt x="151" y="52"/>
                    </a:lnTo>
                    <a:lnTo>
                      <a:pt x="138" y="40"/>
                    </a:lnTo>
                    <a:lnTo>
                      <a:pt x="119" y="29"/>
                    </a:lnTo>
                    <a:lnTo>
                      <a:pt x="112" y="29"/>
                    </a:lnTo>
                    <a:lnTo>
                      <a:pt x="99" y="29"/>
                    </a:lnTo>
                    <a:lnTo>
                      <a:pt x="105" y="34"/>
                    </a:lnTo>
                    <a:lnTo>
                      <a:pt x="112" y="40"/>
                    </a:lnTo>
                    <a:lnTo>
                      <a:pt x="132" y="52"/>
                    </a:lnTo>
                    <a:lnTo>
                      <a:pt x="132" y="58"/>
                    </a:lnTo>
                    <a:lnTo>
                      <a:pt x="92" y="34"/>
                    </a:lnTo>
                    <a:lnTo>
                      <a:pt x="66" y="29"/>
                    </a:lnTo>
                    <a:lnTo>
                      <a:pt x="40" y="23"/>
                    </a:lnTo>
                    <a:lnTo>
                      <a:pt x="33" y="29"/>
                    </a:lnTo>
                    <a:lnTo>
                      <a:pt x="40" y="34"/>
                    </a:lnTo>
                    <a:lnTo>
                      <a:pt x="46" y="34"/>
                    </a:lnTo>
                    <a:lnTo>
                      <a:pt x="53" y="34"/>
                    </a:lnTo>
                    <a:lnTo>
                      <a:pt x="60" y="40"/>
                    </a:lnTo>
                    <a:lnTo>
                      <a:pt x="86" y="46"/>
                    </a:lnTo>
                    <a:lnTo>
                      <a:pt x="105" y="69"/>
                    </a:lnTo>
                    <a:lnTo>
                      <a:pt x="99" y="69"/>
                    </a:lnTo>
                    <a:lnTo>
                      <a:pt x="86" y="63"/>
                    </a:lnTo>
                    <a:lnTo>
                      <a:pt x="79" y="58"/>
                    </a:lnTo>
                    <a:lnTo>
                      <a:pt x="66" y="52"/>
                    </a:lnTo>
                    <a:lnTo>
                      <a:pt x="53" y="58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92"/>
                    </a:lnTo>
                    <a:lnTo>
                      <a:pt x="60" y="98"/>
                    </a:lnTo>
                    <a:lnTo>
                      <a:pt x="73" y="92"/>
                    </a:lnTo>
                    <a:lnTo>
                      <a:pt x="92" y="81"/>
                    </a:lnTo>
                    <a:lnTo>
                      <a:pt x="99" y="81"/>
                    </a:lnTo>
                    <a:lnTo>
                      <a:pt x="112" y="81"/>
                    </a:lnTo>
                    <a:lnTo>
                      <a:pt x="99" y="92"/>
                    </a:lnTo>
                    <a:lnTo>
                      <a:pt x="79" y="104"/>
                    </a:lnTo>
                    <a:lnTo>
                      <a:pt x="40" y="110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46" y="121"/>
                    </a:lnTo>
                    <a:lnTo>
                      <a:pt x="66" y="121"/>
                    </a:lnTo>
                    <a:lnTo>
                      <a:pt x="92" y="110"/>
                    </a:lnTo>
                    <a:lnTo>
                      <a:pt x="112" y="98"/>
                    </a:lnTo>
                    <a:lnTo>
                      <a:pt x="138" y="81"/>
                    </a:lnTo>
                    <a:lnTo>
                      <a:pt x="145" y="86"/>
                    </a:lnTo>
                    <a:lnTo>
                      <a:pt x="138" y="92"/>
                    </a:lnTo>
                    <a:lnTo>
                      <a:pt x="132" y="98"/>
                    </a:lnTo>
                    <a:lnTo>
                      <a:pt x="119" y="104"/>
                    </a:lnTo>
                    <a:lnTo>
                      <a:pt x="112" y="110"/>
                    </a:lnTo>
                    <a:lnTo>
                      <a:pt x="112" y="115"/>
                    </a:lnTo>
                    <a:lnTo>
                      <a:pt x="119" y="115"/>
                    </a:lnTo>
                    <a:lnTo>
                      <a:pt x="145" y="104"/>
                    </a:lnTo>
                    <a:lnTo>
                      <a:pt x="165" y="86"/>
                    </a:lnTo>
                    <a:lnTo>
                      <a:pt x="171" y="86"/>
                    </a:lnTo>
                    <a:lnTo>
                      <a:pt x="178" y="92"/>
                    </a:lnTo>
                    <a:lnTo>
                      <a:pt x="171" y="98"/>
                    </a:lnTo>
                    <a:lnTo>
                      <a:pt x="165" y="104"/>
                    </a:lnTo>
                    <a:lnTo>
                      <a:pt x="151" y="110"/>
                    </a:lnTo>
                    <a:lnTo>
                      <a:pt x="158" y="121"/>
                    </a:lnTo>
                    <a:lnTo>
                      <a:pt x="171" y="115"/>
                    </a:lnTo>
                    <a:lnTo>
                      <a:pt x="184" y="110"/>
                    </a:lnTo>
                    <a:lnTo>
                      <a:pt x="197" y="110"/>
                    </a:lnTo>
                    <a:lnTo>
                      <a:pt x="178" y="127"/>
                    </a:lnTo>
                    <a:lnTo>
                      <a:pt x="184" y="133"/>
                    </a:lnTo>
                    <a:lnTo>
                      <a:pt x="197" y="133"/>
                    </a:lnTo>
                    <a:lnTo>
                      <a:pt x="204" y="139"/>
                    </a:lnTo>
                    <a:lnTo>
                      <a:pt x="211" y="144"/>
                    </a:lnTo>
                    <a:lnTo>
                      <a:pt x="204" y="150"/>
                    </a:lnTo>
                    <a:lnTo>
                      <a:pt x="191" y="139"/>
                    </a:lnTo>
                    <a:lnTo>
                      <a:pt x="171" y="127"/>
                    </a:lnTo>
                    <a:lnTo>
                      <a:pt x="151" y="127"/>
                    </a:lnTo>
                    <a:lnTo>
                      <a:pt x="132" y="121"/>
                    </a:lnTo>
                    <a:lnTo>
                      <a:pt x="92" y="127"/>
                    </a:lnTo>
                    <a:lnTo>
                      <a:pt x="53" y="12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4"/>
              <p:cNvSpPr>
                <a:spLocks/>
              </p:cNvSpPr>
              <p:nvPr/>
            </p:nvSpPr>
            <p:spPr bwMode="auto">
              <a:xfrm>
                <a:off x="7284" y="11485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13 w 26"/>
                  <a:gd name="T5" fmla="*/ 0 h 23"/>
                  <a:gd name="T6" fmla="*/ 20 w 26"/>
                  <a:gd name="T7" fmla="*/ 6 h 23"/>
                  <a:gd name="T8" fmla="*/ 26 w 26"/>
                  <a:gd name="T9" fmla="*/ 12 h 23"/>
                  <a:gd name="T10" fmla="*/ 26 w 26"/>
                  <a:gd name="T11" fmla="*/ 18 h 23"/>
                  <a:gd name="T12" fmla="*/ 20 w 26"/>
                  <a:gd name="T13" fmla="*/ 23 h 23"/>
                  <a:gd name="T14" fmla="*/ 7 w 26"/>
                  <a:gd name="T15" fmla="*/ 18 h 23"/>
                  <a:gd name="T16" fmla="*/ 0 w 26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5"/>
              <p:cNvSpPr>
                <a:spLocks/>
              </p:cNvSpPr>
              <p:nvPr/>
            </p:nvSpPr>
            <p:spPr bwMode="auto">
              <a:xfrm>
                <a:off x="7317" y="11479"/>
                <a:ext cx="1287" cy="18"/>
              </a:xfrm>
              <a:custGeom>
                <a:avLst/>
                <a:gdLst>
                  <a:gd name="T0" fmla="*/ 20 w 1287"/>
                  <a:gd name="T1" fmla="*/ 12 h 18"/>
                  <a:gd name="T2" fmla="*/ 0 w 1287"/>
                  <a:gd name="T3" fmla="*/ 0 h 18"/>
                  <a:gd name="T4" fmla="*/ 6 w 1287"/>
                  <a:gd name="T5" fmla="*/ 0 h 18"/>
                  <a:gd name="T6" fmla="*/ 13 w 1287"/>
                  <a:gd name="T7" fmla="*/ 0 h 18"/>
                  <a:gd name="T8" fmla="*/ 20 w 1287"/>
                  <a:gd name="T9" fmla="*/ 0 h 18"/>
                  <a:gd name="T10" fmla="*/ 39 w 1287"/>
                  <a:gd name="T11" fmla="*/ 0 h 18"/>
                  <a:gd name="T12" fmla="*/ 66 w 1287"/>
                  <a:gd name="T13" fmla="*/ 0 h 18"/>
                  <a:gd name="T14" fmla="*/ 92 w 1287"/>
                  <a:gd name="T15" fmla="*/ 0 h 18"/>
                  <a:gd name="T16" fmla="*/ 125 w 1287"/>
                  <a:gd name="T17" fmla="*/ 0 h 18"/>
                  <a:gd name="T18" fmla="*/ 164 w 1287"/>
                  <a:gd name="T19" fmla="*/ 0 h 18"/>
                  <a:gd name="T20" fmla="*/ 210 w 1287"/>
                  <a:gd name="T21" fmla="*/ 0 h 18"/>
                  <a:gd name="T22" fmla="*/ 256 w 1287"/>
                  <a:gd name="T23" fmla="*/ 0 h 18"/>
                  <a:gd name="T24" fmla="*/ 308 w 1287"/>
                  <a:gd name="T25" fmla="*/ 0 h 18"/>
                  <a:gd name="T26" fmla="*/ 414 w 1287"/>
                  <a:gd name="T27" fmla="*/ 0 h 18"/>
                  <a:gd name="T28" fmla="*/ 525 w 1287"/>
                  <a:gd name="T29" fmla="*/ 0 h 18"/>
                  <a:gd name="T30" fmla="*/ 650 w 1287"/>
                  <a:gd name="T31" fmla="*/ 0 h 18"/>
                  <a:gd name="T32" fmla="*/ 768 w 1287"/>
                  <a:gd name="T33" fmla="*/ 0 h 18"/>
                  <a:gd name="T34" fmla="*/ 880 w 1287"/>
                  <a:gd name="T35" fmla="*/ 0 h 18"/>
                  <a:gd name="T36" fmla="*/ 991 w 1287"/>
                  <a:gd name="T37" fmla="*/ 0 h 18"/>
                  <a:gd name="T38" fmla="*/ 1037 w 1287"/>
                  <a:gd name="T39" fmla="*/ 0 h 18"/>
                  <a:gd name="T40" fmla="*/ 1090 w 1287"/>
                  <a:gd name="T41" fmla="*/ 0 h 18"/>
                  <a:gd name="T42" fmla="*/ 1129 w 1287"/>
                  <a:gd name="T43" fmla="*/ 0 h 18"/>
                  <a:gd name="T44" fmla="*/ 1169 w 1287"/>
                  <a:gd name="T45" fmla="*/ 0 h 18"/>
                  <a:gd name="T46" fmla="*/ 1201 w 1287"/>
                  <a:gd name="T47" fmla="*/ 0 h 18"/>
                  <a:gd name="T48" fmla="*/ 1234 w 1287"/>
                  <a:gd name="T49" fmla="*/ 0 h 18"/>
                  <a:gd name="T50" fmla="*/ 1254 w 1287"/>
                  <a:gd name="T51" fmla="*/ 0 h 18"/>
                  <a:gd name="T52" fmla="*/ 1274 w 1287"/>
                  <a:gd name="T53" fmla="*/ 0 h 18"/>
                  <a:gd name="T54" fmla="*/ 1287 w 1287"/>
                  <a:gd name="T55" fmla="*/ 0 h 18"/>
                  <a:gd name="T56" fmla="*/ 1287 w 1287"/>
                  <a:gd name="T57" fmla="*/ 0 h 18"/>
                  <a:gd name="T58" fmla="*/ 1287 w 1287"/>
                  <a:gd name="T59" fmla="*/ 12 h 18"/>
                  <a:gd name="T60" fmla="*/ 1280 w 1287"/>
                  <a:gd name="T61" fmla="*/ 18 h 18"/>
                  <a:gd name="T62" fmla="*/ 20 w 1287"/>
                  <a:gd name="T63" fmla="*/ 12 h 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7" h="18">
                    <a:moveTo>
                      <a:pt x="20" y="1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2" y="0"/>
                    </a:lnTo>
                    <a:lnTo>
                      <a:pt x="125" y="0"/>
                    </a:lnTo>
                    <a:lnTo>
                      <a:pt x="164" y="0"/>
                    </a:lnTo>
                    <a:lnTo>
                      <a:pt x="210" y="0"/>
                    </a:lnTo>
                    <a:lnTo>
                      <a:pt x="256" y="0"/>
                    </a:lnTo>
                    <a:lnTo>
                      <a:pt x="308" y="0"/>
                    </a:lnTo>
                    <a:lnTo>
                      <a:pt x="414" y="0"/>
                    </a:lnTo>
                    <a:lnTo>
                      <a:pt x="525" y="0"/>
                    </a:lnTo>
                    <a:lnTo>
                      <a:pt x="650" y="0"/>
                    </a:lnTo>
                    <a:lnTo>
                      <a:pt x="768" y="0"/>
                    </a:lnTo>
                    <a:lnTo>
                      <a:pt x="880" y="0"/>
                    </a:lnTo>
                    <a:lnTo>
                      <a:pt x="991" y="0"/>
                    </a:lnTo>
                    <a:lnTo>
                      <a:pt x="1037" y="0"/>
                    </a:lnTo>
                    <a:lnTo>
                      <a:pt x="1090" y="0"/>
                    </a:lnTo>
                    <a:lnTo>
                      <a:pt x="1129" y="0"/>
                    </a:lnTo>
                    <a:lnTo>
                      <a:pt x="1169" y="0"/>
                    </a:lnTo>
                    <a:lnTo>
                      <a:pt x="1201" y="0"/>
                    </a:lnTo>
                    <a:lnTo>
                      <a:pt x="1234" y="0"/>
                    </a:lnTo>
                    <a:lnTo>
                      <a:pt x="1254" y="0"/>
                    </a:lnTo>
                    <a:lnTo>
                      <a:pt x="1274" y="0"/>
                    </a:lnTo>
                    <a:lnTo>
                      <a:pt x="1287" y="0"/>
                    </a:lnTo>
                    <a:lnTo>
                      <a:pt x="1287" y="12"/>
                    </a:lnTo>
                    <a:lnTo>
                      <a:pt x="1280" y="18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6"/>
              <p:cNvSpPr>
                <a:spLocks/>
              </p:cNvSpPr>
              <p:nvPr/>
            </p:nvSpPr>
            <p:spPr bwMode="auto">
              <a:xfrm>
                <a:off x="8709" y="11369"/>
                <a:ext cx="144" cy="128"/>
              </a:xfrm>
              <a:custGeom>
                <a:avLst/>
                <a:gdLst>
                  <a:gd name="T0" fmla="*/ 111 w 144"/>
                  <a:gd name="T1" fmla="*/ 110 h 128"/>
                  <a:gd name="T2" fmla="*/ 118 w 144"/>
                  <a:gd name="T3" fmla="*/ 122 h 128"/>
                  <a:gd name="T4" fmla="*/ 98 w 144"/>
                  <a:gd name="T5" fmla="*/ 99 h 128"/>
                  <a:gd name="T6" fmla="*/ 92 w 144"/>
                  <a:gd name="T7" fmla="*/ 105 h 128"/>
                  <a:gd name="T8" fmla="*/ 85 w 144"/>
                  <a:gd name="T9" fmla="*/ 87 h 128"/>
                  <a:gd name="T10" fmla="*/ 72 w 144"/>
                  <a:gd name="T11" fmla="*/ 87 h 128"/>
                  <a:gd name="T12" fmla="*/ 59 w 144"/>
                  <a:gd name="T13" fmla="*/ 76 h 128"/>
                  <a:gd name="T14" fmla="*/ 52 w 144"/>
                  <a:gd name="T15" fmla="*/ 87 h 128"/>
                  <a:gd name="T16" fmla="*/ 46 w 144"/>
                  <a:gd name="T17" fmla="*/ 64 h 128"/>
                  <a:gd name="T18" fmla="*/ 39 w 144"/>
                  <a:gd name="T19" fmla="*/ 58 h 128"/>
                  <a:gd name="T20" fmla="*/ 26 w 144"/>
                  <a:gd name="T21" fmla="*/ 53 h 128"/>
                  <a:gd name="T22" fmla="*/ 13 w 144"/>
                  <a:gd name="T23" fmla="*/ 53 h 128"/>
                  <a:gd name="T24" fmla="*/ 19 w 144"/>
                  <a:gd name="T25" fmla="*/ 70 h 128"/>
                  <a:gd name="T26" fmla="*/ 19 w 144"/>
                  <a:gd name="T27" fmla="*/ 81 h 128"/>
                  <a:gd name="T28" fmla="*/ 0 w 144"/>
                  <a:gd name="T29" fmla="*/ 58 h 128"/>
                  <a:gd name="T30" fmla="*/ 0 w 144"/>
                  <a:gd name="T31" fmla="*/ 29 h 128"/>
                  <a:gd name="T32" fmla="*/ 39 w 144"/>
                  <a:gd name="T33" fmla="*/ 41 h 128"/>
                  <a:gd name="T34" fmla="*/ 46 w 144"/>
                  <a:gd name="T35" fmla="*/ 0 h 128"/>
                  <a:gd name="T36" fmla="*/ 98 w 144"/>
                  <a:gd name="T37" fmla="*/ 18 h 128"/>
                  <a:gd name="T38" fmla="*/ 79 w 144"/>
                  <a:gd name="T39" fmla="*/ 24 h 128"/>
                  <a:gd name="T40" fmla="*/ 65 w 144"/>
                  <a:gd name="T41" fmla="*/ 24 h 128"/>
                  <a:gd name="T42" fmla="*/ 72 w 144"/>
                  <a:gd name="T43" fmla="*/ 29 h 128"/>
                  <a:gd name="T44" fmla="*/ 118 w 144"/>
                  <a:gd name="T45" fmla="*/ 35 h 128"/>
                  <a:gd name="T46" fmla="*/ 105 w 144"/>
                  <a:gd name="T47" fmla="*/ 41 h 128"/>
                  <a:gd name="T48" fmla="*/ 92 w 144"/>
                  <a:gd name="T49" fmla="*/ 41 h 128"/>
                  <a:gd name="T50" fmla="*/ 85 w 144"/>
                  <a:gd name="T51" fmla="*/ 47 h 128"/>
                  <a:gd name="T52" fmla="*/ 92 w 144"/>
                  <a:gd name="T53" fmla="*/ 53 h 128"/>
                  <a:gd name="T54" fmla="*/ 98 w 144"/>
                  <a:gd name="T55" fmla="*/ 58 h 128"/>
                  <a:gd name="T56" fmla="*/ 131 w 144"/>
                  <a:gd name="T57" fmla="*/ 70 h 128"/>
                  <a:gd name="T58" fmla="*/ 144 w 144"/>
                  <a:gd name="T59" fmla="*/ 70 h 128"/>
                  <a:gd name="T60" fmla="*/ 118 w 144"/>
                  <a:gd name="T61" fmla="*/ 70 h 128"/>
                  <a:gd name="T62" fmla="*/ 105 w 144"/>
                  <a:gd name="T63" fmla="*/ 70 h 128"/>
                  <a:gd name="T64" fmla="*/ 105 w 144"/>
                  <a:gd name="T65" fmla="*/ 76 h 128"/>
                  <a:gd name="T66" fmla="*/ 144 w 144"/>
                  <a:gd name="T67" fmla="*/ 87 h 128"/>
                  <a:gd name="T68" fmla="*/ 138 w 144"/>
                  <a:gd name="T69" fmla="*/ 87 h 128"/>
                  <a:gd name="T70" fmla="*/ 111 w 144"/>
                  <a:gd name="T71" fmla="*/ 87 h 128"/>
                  <a:gd name="T72" fmla="*/ 111 w 144"/>
                  <a:gd name="T73" fmla="*/ 93 h 128"/>
                  <a:gd name="T74" fmla="*/ 138 w 144"/>
                  <a:gd name="T75" fmla="*/ 99 h 128"/>
                  <a:gd name="T76" fmla="*/ 144 w 144"/>
                  <a:gd name="T77" fmla="*/ 105 h 128"/>
                  <a:gd name="T78" fmla="*/ 138 w 144"/>
                  <a:gd name="T79" fmla="*/ 110 h 128"/>
                  <a:gd name="T80" fmla="*/ 144 w 144"/>
                  <a:gd name="T81" fmla="*/ 122 h 128"/>
                  <a:gd name="T82" fmla="*/ 144 w 144"/>
                  <a:gd name="T83" fmla="*/ 128 h 128"/>
                  <a:gd name="T84" fmla="*/ 131 w 144"/>
                  <a:gd name="T85" fmla="*/ 110 h 128"/>
                  <a:gd name="T86" fmla="*/ 118 w 144"/>
                  <a:gd name="T87" fmla="*/ 110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4" h="128">
                    <a:moveTo>
                      <a:pt x="118" y="110"/>
                    </a:moveTo>
                    <a:lnTo>
                      <a:pt x="111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1" y="110"/>
                    </a:lnTo>
                    <a:lnTo>
                      <a:pt x="98" y="99"/>
                    </a:lnTo>
                    <a:lnTo>
                      <a:pt x="92" y="99"/>
                    </a:lnTo>
                    <a:lnTo>
                      <a:pt x="92" y="105"/>
                    </a:lnTo>
                    <a:lnTo>
                      <a:pt x="85" y="93"/>
                    </a:lnTo>
                    <a:lnTo>
                      <a:pt x="85" y="87"/>
                    </a:lnTo>
                    <a:lnTo>
                      <a:pt x="79" y="87"/>
                    </a:lnTo>
                    <a:lnTo>
                      <a:pt x="72" y="87"/>
                    </a:lnTo>
                    <a:lnTo>
                      <a:pt x="59" y="76"/>
                    </a:lnTo>
                    <a:lnTo>
                      <a:pt x="52" y="81"/>
                    </a:lnTo>
                    <a:lnTo>
                      <a:pt x="52" y="87"/>
                    </a:lnTo>
                    <a:lnTo>
                      <a:pt x="52" y="76"/>
                    </a:lnTo>
                    <a:lnTo>
                      <a:pt x="46" y="64"/>
                    </a:lnTo>
                    <a:lnTo>
                      <a:pt x="39" y="58"/>
                    </a:lnTo>
                    <a:lnTo>
                      <a:pt x="33" y="58"/>
                    </a:lnTo>
                    <a:lnTo>
                      <a:pt x="26" y="53"/>
                    </a:lnTo>
                    <a:lnTo>
                      <a:pt x="19" y="47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9" y="70"/>
                    </a:lnTo>
                    <a:lnTo>
                      <a:pt x="19" y="76"/>
                    </a:lnTo>
                    <a:lnTo>
                      <a:pt x="19" y="81"/>
                    </a:lnTo>
                    <a:lnTo>
                      <a:pt x="13" y="70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46" y="41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8" y="18"/>
                    </a:lnTo>
                    <a:lnTo>
                      <a:pt x="92" y="24"/>
                    </a:lnTo>
                    <a:lnTo>
                      <a:pt x="79" y="24"/>
                    </a:lnTo>
                    <a:lnTo>
                      <a:pt x="65" y="24"/>
                    </a:lnTo>
                    <a:lnTo>
                      <a:pt x="65" y="29"/>
                    </a:lnTo>
                    <a:lnTo>
                      <a:pt x="72" y="29"/>
                    </a:lnTo>
                    <a:lnTo>
                      <a:pt x="111" y="29"/>
                    </a:lnTo>
                    <a:lnTo>
                      <a:pt x="118" y="35"/>
                    </a:lnTo>
                    <a:lnTo>
                      <a:pt x="111" y="41"/>
                    </a:lnTo>
                    <a:lnTo>
                      <a:pt x="105" y="41"/>
                    </a:lnTo>
                    <a:lnTo>
                      <a:pt x="98" y="41"/>
                    </a:lnTo>
                    <a:lnTo>
                      <a:pt x="92" y="41"/>
                    </a:lnTo>
                    <a:lnTo>
                      <a:pt x="85" y="41"/>
                    </a:lnTo>
                    <a:lnTo>
                      <a:pt x="85" y="47"/>
                    </a:lnTo>
                    <a:lnTo>
                      <a:pt x="92" y="53"/>
                    </a:lnTo>
                    <a:lnTo>
                      <a:pt x="98" y="58"/>
                    </a:lnTo>
                    <a:lnTo>
                      <a:pt x="105" y="64"/>
                    </a:lnTo>
                    <a:lnTo>
                      <a:pt x="131" y="70"/>
                    </a:lnTo>
                    <a:lnTo>
                      <a:pt x="144" y="70"/>
                    </a:lnTo>
                    <a:lnTo>
                      <a:pt x="131" y="70"/>
                    </a:lnTo>
                    <a:lnTo>
                      <a:pt x="118" y="70"/>
                    </a:lnTo>
                    <a:lnTo>
                      <a:pt x="105" y="64"/>
                    </a:lnTo>
                    <a:lnTo>
                      <a:pt x="105" y="70"/>
                    </a:lnTo>
                    <a:lnTo>
                      <a:pt x="98" y="76"/>
                    </a:lnTo>
                    <a:lnTo>
                      <a:pt x="105" y="76"/>
                    </a:lnTo>
                    <a:lnTo>
                      <a:pt x="118" y="81"/>
                    </a:lnTo>
                    <a:lnTo>
                      <a:pt x="144" y="87"/>
                    </a:lnTo>
                    <a:lnTo>
                      <a:pt x="138" y="87"/>
                    </a:lnTo>
                    <a:lnTo>
                      <a:pt x="118" y="81"/>
                    </a:lnTo>
                    <a:lnTo>
                      <a:pt x="111" y="87"/>
                    </a:lnTo>
                    <a:lnTo>
                      <a:pt x="105" y="87"/>
                    </a:lnTo>
                    <a:lnTo>
                      <a:pt x="111" y="93"/>
                    </a:lnTo>
                    <a:lnTo>
                      <a:pt x="118" y="93"/>
                    </a:lnTo>
                    <a:lnTo>
                      <a:pt x="138" y="99"/>
                    </a:lnTo>
                    <a:lnTo>
                      <a:pt x="144" y="99"/>
                    </a:lnTo>
                    <a:lnTo>
                      <a:pt x="144" y="105"/>
                    </a:lnTo>
                    <a:lnTo>
                      <a:pt x="138" y="110"/>
                    </a:lnTo>
                    <a:lnTo>
                      <a:pt x="144" y="116"/>
                    </a:lnTo>
                    <a:lnTo>
                      <a:pt x="144" y="122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1" y="110"/>
                    </a:lnTo>
                    <a:lnTo>
                      <a:pt x="125" y="110"/>
                    </a:lnTo>
                    <a:lnTo>
                      <a:pt x="118" y="1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7"/>
              <p:cNvSpPr>
                <a:spLocks/>
              </p:cNvSpPr>
              <p:nvPr/>
            </p:nvSpPr>
            <p:spPr bwMode="auto">
              <a:xfrm>
                <a:off x="8683" y="11468"/>
                <a:ext cx="26" cy="29"/>
              </a:xfrm>
              <a:custGeom>
                <a:avLst/>
                <a:gdLst>
                  <a:gd name="T0" fmla="*/ 0 w 26"/>
                  <a:gd name="T1" fmla="*/ 0 h 29"/>
                  <a:gd name="T2" fmla="*/ 26 w 26"/>
                  <a:gd name="T3" fmla="*/ 29 h 29"/>
                  <a:gd name="T4" fmla="*/ 13 w 26"/>
                  <a:gd name="T5" fmla="*/ 11 h 29"/>
                  <a:gd name="T6" fmla="*/ 0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0" y="0"/>
                    </a:moveTo>
                    <a:lnTo>
                      <a:pt x="26" y="29"/>
                    </a:lnTo>
                    <a:lnTo>
                      <a:pt x="1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8"/>
              <p:cNvSpPr>
                <a:spLocks/>
              </p:cNvSpPr>
              <p:nvPr/>
            </p:nvSpPr>
            <p:spPr bwMode="auto">
              <a:xfrm>
                <a:off x="8676" y="1148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9"/>
              <p:cNvSpPr>
                <a:spLocks/>
              </p:cNvSpPr>
              <p:nvPr/>
            </p:nvSpPr>
            <p:spPr bwMode="auto">
              <a:xfrm>
                <a:off x="6976" y="11387"/>
                <a:ext cx="26" cy="104"/>
              </a:xfrm>
              <a:custGeom>
                <a:avLst/>
                <a:gdLst>
                  <a:gd name="T0" fmla="*/ 6 w 26"/>
                  <a:gd name="T1" fmla="*/ 92 h 104"/>
                  <a:gd name="T2" fmla="*/ 0 w 26"/>
                  <a:gd name="T3" fmla="*/ 6 h 104"/>
                  <a:gd name="T4" fmla="*/ 0 w 26"/>
                  <a:gd name="T5" fmla="*/ 0 h 104"/>
                  <a:gd name="T6" fmla="*/ 6 w 26"/>
                  <a:gd name="T7" fmla="*/ 0 h 104"/>
                  <a:gd name="T8" fmla="*/ 19 w 26"/>
                  <a:gd name="T9" fmla="*/ 0 h 104"/>
                  <a:gd name="T10" fmla="*/ 26 w 26"/>
                  <a:gd name="T11" fmla="*/ 0 h 104"/>
                  <a:gd name="T12" fmla="*/ 26 w 26"/>
                  <a:gd name="T13" fmla="*/ 6 h 104"/>
                  <a:gd name="T14" fmla="*/ 26 w 26"/>
                  <a:gd name="T15" fmla="*/ 52 h 104"/>
                  <a:gd name="T16" fmla="*/ 26 w 26"/>
                  <a:gd name="T17" fmla="*/ 98 h 104"/>
                  <a:gd name="T18" fmla="*/ 19 w 26"/>
                  <a:gd name="T19" fmla="*/ 104 h 104"/>
                  <a:gd name="T20" fmla="*/ 13 w 26"/>
                  <a:gd name="T21" fmla="*/ 104 h 104"/>
                  <a:gd name="T22" fmla="*/ 6 w 26"/>
                  <a:gd name="T23" fmla="*/ 98 h 104"/>
                  <a:gd name="T24" fmla="*/ 6 w 26"/>
                  <a:gd name="T25" fmla="*/ 92 h 1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04">
                    <a:moveTo>
                      <a:pt x="6" y="9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52"/>
                    </a:lnTo>
                    <a:lnTo>
                      <a:pt x="26" y="98"/>
                    </a:lnTo>
                    <a:lnTo>
                      <a:pt x="19" y="104"/>
                    </a:lnTo>
                    <a:lnTo>
                      <a:pt x="13" y="104"/>
                    </a:lnTo>
                    <a:lnTo>
                      <a:pt x="6" y="98"/>
                    </a:lnTo>
                    <a:lnTo>
                      <a:pt x="6" y="9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20"/>
              <p:cNvSpPr>
                <a:spLocks/>
              </p:cNvSpPr>
              <p:nvPr/>
            </p:nvSpPr>
            <p:spPr bwMode="auto">
              <a:xfrm>
                <a:off x="8630" y="11387"/>
                <a:ext cx="46" cy="104"/>
              </a:xfrm>
              <a:custGeom>
                <a:avLst/>
                <a:gdLst>
                  <a:gd name="T0" fmla="*/ 0 w 46"/>
                  <a:gd name="T1" fmla="*/ 98 h 104"/>
                  <a:gd name="T2" fmla="*/ 0 w 46"/>
                  <a:gd name="T3" fmla="*/ 87 h 104"/>
                  <a:gd name="T4" fmla="*/ 7 w 46"/>
                  <a:gd name="T5" fmla="*/ 75 h 104"/>
                  <a:gd name="T6" fmla="*/ 0 w 46"/>
                  <a:gd name="T7" fmla="*/ 46 h 104"/>
                  <a:gd name="T8" fmla="*/ 0 w 46"/>
                  <a:gd name="T9" fmla="*/ 23 h 104"/>
                  <a:gd name="T10" fmla="*/ 7 w 46"/>
                  <a:gd name="T11" fmla="*/ 6 h 104"/>
                  <a:gd name="T12" fmla="*/ 13 w 46"/>
                  <a:gd name="T13" fmla="*/ 0 h 104"/>
                  <a:gd name="T14" fmla="*/ 26 w 46"/>
                  <a:gd name="T15" fmla="*/ 0 h 104"/>
                  <a:gd name="T16" fmla="*/ 33 w 46"/>
                  <a:gd name="T17" fmla="*/ 0 h 104"/>
                  <a:gd name="T18" fmla="*/ 33 w 46"/>
                  <a:gd name="T19" fmla="*/ 11 h 104"/>
                  <a:gd name="T20" fmla="*/ 33 w 46"/>
                  <a:gd name="T21" fmla="*/ 29 h 104"/>
                  <a:gd name="T22" fmla="*/ 39 w 46"/>
                  <a:gd name="T23" fmla="*/ 40 h 104"/>
                  <a:gd name="T24" fmla="*/ 46 w 46"/>
                  <a:gd name="T25" fmla="*/ 58 h 104"/>
                  <a:gd name="T26" fmla="*/ 39 w 46"/>
                  <a:gd name="T27" fmla="*/ 52 h 104"/>
                  <a:gd name="T28" fmla="*/ 33 w 46"/>
                  <a:gd name="T29" fmla="*/ 46 h 104"/>
                  <a:gd name="T30" fmla="*/ 26 w 46"/>
                  <a:gd name="T31" fmla="*/ 46 h 104"/>
                  <a:gd name="T32" fmla="*/ 26 w 46"/>
                  <a:gd name="T33" fmla="*/ 58 h 104"/>
                  <a:gd name="T34" fmla="*/ 26 w 46"/>
                  <a:gd name="T35" fmla="*/ 69 h 104"/>
                  <a:gd name="T36" fmla="*/ 39 w 46"/>
                  <a:gd name="T37" fmla="*/ 87 h 104"/>
                  <a:gd name="T38" fmla="*/ 26 w 46"/>
                  <a:gd name="T39" fmla="*/ 69 h 104"/>
                  <a:gd name="T40" fmla="*/ 26 w 46"/>
                  <a:gd name="T41" fmla="*/ 63 h 104"/>
                  <a:gd name="T42" fmla="*/ 13 w 46"/>
                  <a:gd name="T43" fmla="*/ 58 h 104"/>
                  <a:gd name="T44" fmla="*/ 13 w 46"/>
                  <a:gd name="T45" fmla="*/ 63 h 104"/>
                  <a:gd name="T46" fmla="*/ 13 w 46"/>
                  <a:gd name="T47" fmla="*/ 69 h 104"/>
                  <a:gd name="T48" fmla="*/ 13 w 46"/>
                  <a:gd name="T49" fmla="*/ 81 h 104"/>
                  <a:gd name="T50" fmla="*/ 13 w 46"/>
                  <a:gd name="T51" fmla="*/ 81 h 104"/>
                  <a:gd name="T52" fmla="*/ 7 w 46"/>
                  <a:gd name="T53" fmla="*/ 81 h 104"/>
                  <a:gd name="T54" fmla="*/ 7 w 46"/>
                  <a:gd name="T55" fmla="*/ 92 h 104"/>
                  <a:gd name="T56" fmla="*/ 7 w 46"/>
                  <a:gd name="T57" fmla="*/ 98 h 104"/>
                  <a:gd name="T58" fmla="*/ 7 w 46"/>
                  <a:gd name="T59" fmla="*/ 104 h 104"/>
                  <a:gd name="T60" fmla="*/ 0 w 46"/>
                  <a:gd name="T61" fmla="*/ 104 h 104"/>
                  <a:gd name="T62" fmla="*/ 0 w 46"/>
                  <a:gd name="T63" fmla="*/ 98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" h="104">
                    <a:moveTo>
                      <a:pt x="0" y="98"/>
                    </a:moveTo>
                    <a:lnTo>
                      <a:pt x="0" y="87"/>
                    </a:lnTo>
                    <a:lnTo>
                      <a:pt x="7" y="75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33" y="29"/>
                    </a:lnTo>
                    <a:lnTo>
                      <a:pt x="39" y="40"/>
                    </a:lnTo>
                    <a:lnTo>
                      <a:pt x="46" y="58"/>
                    </a:lnTo>
                    <a:lnTo>
                      <a:pt x="39" y="52"/>
                    </a:lnTo>
                    <a:lnTo>
                      <a:pt x="33" y="46"/>
                    </a:lnTo>
                    <a:lnTo>
                      <a:pt x="26" y="46"/>
                    </a:lnTo>
                    <a:lnTo>
                      <a:pt x="26" y="58"/>
                    </a:lnTo>
                    <a:lnTo>
                      <a:pt x="26" y="69"/>
                    </a:lnTo>
                    <a:lnTo>
                      <a:pt x="39" y="87"/>
                    </a:lnTo>
                    <a:lnTo>
                      <a:pt x="26" y="69"/>
                    </a:lnTo>
                    <a:lnTo>
                      <a:pt x="26" y="63"/>
                    </a:lnTo>
                    <a:lnTo>
                      <a:pt x="13" y="58"/>
                    </a:lnTo>
                    <a:lnTo>
                      <a:pt x="13" y="63"/>
                    </a:lnTo>
                    <a:lnTo>
                      <a:pt x="13" y="69"/>
                    </a:lnTo>
                    <a:lnTo>
                      <a:pt x="13" y="81"/>
                    </a:lnTo>
                    <a:lnTo>
                      <a:pt x="7" y="81"/>
                    </a:lnTo>
                    <a:lnTo>
                      <a:pt x="7" y="92"/>
                    </a:lnTo>
                    <a:lnTo>
                      <a:pt x="7" y="98"/>
                    </a:lnTo>
                    <a:lnTo>
                      <a:pt x="7" y="104"/>
                    </a:lnTo>
                    <a:lnTo>
                      <a:pt x="0" y="10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1"/>
              <p:cNvSpPr>
                <a:spLocks/>
              </p:cNvSpPr>
              <p:nvPr/>
            </p:nvSpPr>
            <p:spPr bwMode="auto">
              <a:xfrm>
                <a:off x="8650" y="1147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2"/>
              <p:cNvSpPr>
                <a:spLocks/>
              </p:cNvSpPr>
              <p:nvPr/>
            </p:nvSpPr>
            <p:spPr bwMode="auto">
              <a:xfrm>
                <a:off x="8801" y="11474"/>
                <a:ext cx="6" cy="17"/>
              </a:xfrm>
              <a:custGeom>
                <a:avLst/>
                <a:gdLst>
                  <a:gd name="T0" fmla="*/ 0 w 6"/>
                  <a:gd name="T1" fmla="*/ 0 h 17"/>
                  <a:gd name="T2" fmla="*/ 6 w 6"/>
                  <a:gd name="T3" fmla="*/ 5 h 17"/>
                  <a:gd name="T4" fmla="*/ 6 w 6"/>
                  <a:gd name="T5" fmla="*/ 17 h 17"/>
                  <a:gd name="T6" fmla="*/ 0 w 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6" y="5"/>
                    </a:lnTo>
                    <a:lnTo>
                      <a:pt x="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23"/>
              <p:cNvSpPr>
                <a:spLocks/>
              </p:cNvSpPr>
              <p:nvPr/>
            </p:nvSpPr>
            <p:spPr bwMode="auto">
              <a:xfrm>
                <a:off x="8788" y="11474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11 h 11"/>
                  <a:gd name="T6" fmla="*/ 0 w 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4"/>
              <p:cNvSpPr>
                <a:spLocks/>
              </p:cNvSpPr>
              <p:nvPr/>
            </p:nvSpPr>
            <p:spPr bwMode="auto">
              <a:xfrm>
                <a:off x="7021" y="11404"/>
                <a:ext cx="7" cy="75"/>
              </a:xfrm>
              <a:custGeom>
                <a:avLst/>
                <a:gdLst>
                  <a:gd name="T0" fmla="*/ 0 w 7"/>
                  <a:gd name="T1" fmla="*/ 70 h 75"/>
                  <a:gd name="T2" fmla="*/ 0 w 7"/>
                  <a:gd name="T3" fmla="*/ 0 h 75"/>
                  <a:gd name="T4" fmla="*/ 0 w 7"/>
                  <a:gd name="T5" fmla="*/ 0 h 75"/>
                  <a:gd name="T6" fmla="*/ 7 w 7"/>
                  <a:gd name="T7" fmla="*/ 12 h 75"/>
                  <a:gd name="T8" fmla="*/ 7 w 7"/>
                  <a:gd name="T9" fmla="*/ 35 h 75"/>
                  <a:gd name="T10" fmla="*/ 7 w 7"/>
                  <a:gd name="T11" fmla="*/ 70 h 75"/>
                  <a:gd name="T12" fmla="*/ 0 w 7"/>
                  <a:gd name="T13" fmla="*/ 75 h 75"/>
                  <a:gd name="T14" fmla="*/ 0 w 7"/>
                  <a:gd name="T15" fmla="*/ 7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5">
                    <a:moveTo>
                      <a:pt x="0" y="70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7" y="35"/>
                    </a:lnTo>
                    <a:lnTo>
                      <a:pt x="7" y="70"/>
                    </a:lnTo>
                    <a:lnTo>
                      <a:pt x="0" y="7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25"/>
              <p:cNvSpPr>
                <a:spLocks/>
              </p:cNvSpPr>
              <p:nvPr/>
            </p:nvSpPr>
            <p:spPr bwMode="auto">
              <a:xfrm>
                <a:off x="6949" y="11404"/>
                <a:ext cx="13" cy="70"/>
              </a:xfrm>
              <a:custGeom>
                <a:avLst/>
                <a:gdLst>
                  <a:gd name="T0" fmla="*/ 0 w 13"/>
                  <a:gd name="T1" fmla="*/ 6 h 70"/>
                  <a:gd name="T2" fmla="*/ 7 w 13"/>
                  <a:gd name="T3" fmla="*/ 0 h 70"/>
                  <a:gd name="T4" fmla="*/ 13 w 13"/>
                  <a:gd name="T5" fmla="*/ 6 h 70"/>
                  <a:gd name="T6" fmla="*/ 13 w 13"/>
                  <a:gd name="T7" fmla="*/ 64 h 70"/>
                  <a:gd name="T8" fmla="*/ 7 w 13"/>
                  <a:gd name="T9" fmla="*/ 70 h 70"/>
                  <a:gd name="T10" fmla="*/ 0 w 13"/>
                  <a:gd name="T11" fmla="*/ 64 h 70"/>
                  <a:gd name="T12" fmla="*/ 0 w 13"/>
                  <a:gd name="T13" fmla="*/ 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0">
                    <a:moveTo>
                      <a:pt x="0" y="6"/>
                    </a:moveTo>
                    <a:lnTo>
                      <a:pt x="7" y="0"/>
                    </a:lnTo>
                    <a:lnTo>
                      <a:pt x="13" y="6"/>
                    </a:lnTo>
                    <a:lnTo>
                      <a:pt x="13" y="64"/>
                    </a:lnTo>
                    <a:lnTo>
                      <a:pt x="7" y="70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26"/>
              <p:cNvSpPr>
                <a:spLocks/>
              </p:cNvSpPr>
              <p:nvPr/>
            </p:nvSpPr>
            <p:spPr bwMode="auto">
              <a:xfrm>
                <a:off x="7278" y="11404"/>
                <a:ext cx="72" cy="70"/>
              </a:xfrm>
              <a:custGeom>
                <a:avLst/>
                <a:gdLst>
                  <a:gd name="T0" fmla="*/ 0 w 72"/>
                  <a:gd name="T1" fmla="*/ 64 h 70"/>
                  <a:gd name="T2" fmla="*/ 59 w 72"/>
                  <a:gd name="T3" fmla="*/ 29 h 70"/>
                  <a:gd name="T4" fmla="*/ 52 w 72"/>
                  <a:gd name="T5" fmla="*/ 23 h 70"/>
                  <a:gd name="T6" fmla="*/ 32 w 72"/>
                  <a:gd name="T7" fmla="*/ 12 h 70"/>
                  <a:gd name="T8" fmla="*/ 6 w 72"/>
                  <a:gd name="T9" fmla="*/ 6 h 70"/>
                  <a:gd name="T10" fmla="*/ 0 w 72"/>
                  <a:gd name="T11" fmla="*/ 0 h 70"/>
                  <a:gd name="T12" fmla="*/ 19 w 72"/>
                  <a:gd name="T13" fmla="*/ 6 h 70"/>
                  <a:gd name="T14" fmla="*/ 32 w 72"/>
                  <a:gd name="T15" fmla="*/ 12 h 70"/>
                  <a:gd name="T16" fmla="*/ 59 w 72"/>
                  <a:gd name="T17" fmla="*/ 23 h 70"/>
                  <a:gd name="T18" fmla="*/ 72 w 72"/>
                  <a:gd name="T19" fmla="*/ 29 h 70"/>
                  <a:gd name="T20" fmla="*/ 59 w 72"/>
                  <a:gd name="T21" fmla="*/ 46 h 70"/>
                  <a:gd name="T22" fmla="*/ 39 w 72"/>
                  <a:gd name="T23" fmla="*/ 52 h 70"/>
                  <a:gd name="T24" fmla="*/ 0 w 72"/>
                  <a:gd name="T25" fmla="*/ 70 h 70"/>
                  <a:gd name="T26" fmla="*/ 0 w 72"/>
                  <a:gd name="T27" fmla="*/ 64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70">
                    <a:moveTo>
                      <a:pt x="0" y="64"/>
                    </a:moveTo>
                    <a:lnTo>
                      <a:pt x="59" y="29"/>
                    </a:lnTo>
                    <a:lnTo>
                      <a:pt x="52" y="23"/>
                    </a:lnTo>
                    <a:lnTo>
                      <a:pt x="3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19" y="6"/>
                    </a:lnTo>
                    <a:lnTo>
                      <a:pt x="32" y="12"/>
                    </a:lnTo>
                    <a:lnTo>
                      <a:pt x="59" y="23"/>
                    </a:lnTo>
                    <a:lnTo>
                      <a:pt x="72" y="29"/>
                    </a:lnTo>
                    <a:lnTo>
                      <a:pt x="59" y="46"/>
                    </a:lnTo>
                    <a:lnTo>
                      <a:pt x="39" y="52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27"/>
              <p:cNvSpPr>
                <a:spLocks/>
              </p:cNvSpPr>
              <p:nvPr/>
            </p:nvSpPr>
            <p:spPr bwMode="auto">
              <a:xfrm>
                <a:off x="8742" y="11456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0 w 6"/>
                  <a:gd name="T7" fmla="*/ 6 h 12"/>
                  <a:gd name="T8" fmla="*/ 6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28"/>
              <p:cNvSpPr>
                <a:spLocks/>
              </p:cNvSpPr>
              <p:nvPr/>
            </p:nvSpPr>
            <p:spPr bwMode="auto">
              <a:xfrm>
                <a:off x="7350" y="11456"/>
                <a:ext cx="1267" cy="12"/>
              </a:xfrm>
              <a:custGeom>
                <a:avLst/>
                <a:gdLst>
                  <a:gd name="T0" fmla="*/ 19 w 1267"/>
                  <a:gd name="T1" fmla="*/ 6 h 12"/>
                  <a:gd name="T2" fmla="*/ 0 w 1267"/>
                  <a:gd name="T3" fmla="*/ 0 h 12"/>
                  <a:gd name="T4" fmla="*/ 6 w 1267"/>
                  <a:gd name="T5" fmla="*/ 0 h 12"/>
                  <a:gd name="T6" fmla="*/ 39 w 1267"/>
                  <a:gd name="T7" fmla="*/ 0 h 12"/>
                  <a:gd name="T8" fmla="*/ 65 w 1267"/>
                  <a:gd name="T9" fmla="*/ 0 h 12"/>
                  <a:gd name="T10" fmla="*/ 105 w 1267"/>
                  <a:gd name="T11" fmla="*/ 0 h 12"/>
                  <a:gd name="T12" fmla="*/ 144 w 1267"/>
                  <a:gd name="T13" fmla="*/ 0 h 12"/>
                  <a:gd name="T14" fmla="*/ 184 w 1267"/>
                  <a:gd name="T15" fmla="*/ 0 h 12"/>
                  <a:gd name="T16" fmla="*/ 230 w 1267"/>
                  <a:gd name="T17" fmla="*/ 0 h 12"/>
                  <a:gd name="T18" fmla="*/ 321 w 1267"/>
                  <a:gd name="T19" fmla="*/ 0 h 12"/>
                  <a:gd name="T20" fmla="*/ 420 w 1267"/>
                  <a:gd name="T21" fmla="*/ 0 h 12"/>
                  <a:gd name="T22" fmla="*/ 525 w 1267"/>
                  <a:gd name="T23" fmla="*/ 0 h 12"/>
                  <a:gd name="T24" fmla="*/ 735 w 1267"/>
                  <a:gd name="T25" fmla="*/ 0 h 12"/>
                  <a:gd name="T26" fmla="*/ 840 w 1267"/>
                  <a:gd name="T27" fmla="*/ 0 h 12"/>
                  <a:gd name="T28" fmla="*/ 939 w 1267"/>
                  <a:gd name="T29" fmla="*/ 0 h 12"/>
                  <a:gd name="T30" fmla="*/ 1024 w 1267"/>
                  <a:gd name="T31" fmla="*/ 0 h 12"/>
                  <a:gd name="T32" fmla="*/ 1063 w 1267"/>
                  <a:gd name="T33" fmla="*/ 0 h 12"/>
                  <a:gd name="T34" fmla="*/ 1103 w 1267"/>
                  <a:gd name="T35" fmla="*/ 0 h 12"/>
                  <a:gd name="T36" fmla="*/ 1136 w 1267"/>
                  <a:gd name="T37" fmla="*/ 0 h 12"/>
                  <a:gd name="T38" fmla="*/ 1168 w 1267"/>
                  <a:gd name="T39" fmla="*/ 0 h 12"/>
                  <a:gd name="T40" fmla="*/ 1195 w 1267"/>
                  <a:gd name="T41" fmla="*/ 0 h 12"/>
                  <a:gd name="T42" fmla="*/ 1214 w 1267"/>
                  <a:gd name="T43" fmla="*/ 0 h 12"/>
                  <a:gd name="T44" fmla="*/ 1234 w 1267"/>
                  <a:gd name="T45" fmla="*/ 0 h 12"/>
                  <a:gd name="T46" fmla="*/ 1247 w 1267"/>
                  <a:gd name="T47" fmla="*/ 0 h 12"/>
                  <a:gd name="T48" fmla="*/ 1254 w 1267"/>
                  <a:gd name="T49" fmla="*/ 0 h 12"/>
                  <a:gd name="T50" fmla="*/ 1260 w 1267"/>
                  <a:gd name="T51" fmla="*/ 0 h 12"/>
                  <a:gd name="T52" fmla="*/ 1267 w 1267"/>
                  <a:gd name="T53" fmla="*/ 6 h 12"/>
                  <a:gd name="T54" fmla="*/ 1260 w 1267"/>
                  <a:gd name="T55" fmla="*/ 12 h 12"/>
                  <a:gd name="T56" fmla="*/ 1254 w 1267"/>
                  <a:gd name="T57" fmla="*/ 12 h 12"/>
                  <a:gd name="T58" fmla="*/ 1247 w 1267"/>
                  <a:gd name="T59" fmla="*/ 12 h 12"/>
                  <a:gd name="T60" fmla="*/ 1234 w 1267"/>
                  <a:gd name="T61" fmla="*/ 12 h 12"/>
                  <a:gd name="T62" fmla="*/ 1208 w 1267"/>
                  <a:gd name="T63" fmla="*/ 12 h 12"/>
                  <a:gd name="T64" fmla="*/ 1182 w 1267"/>
                  <a:gd name="T65" fmla="*/ 12 h 12"/>
                  <a:gd name="T66" fmla="*/ 1149 w 1267"/>
                  <a:gd name="T67" fmla="*/ 12 h 12"/>
                  <a:gd name="T68" fmla="*/ 1109 w 1267"/>
                  <a:gd name="T69" fmla="*/ 12 h 12"/>
                  <a:gd name="T70" fmla="*/ 1070 w 1267"/>
                  <a:gd name="T71" fmla="*/ 12 h 12"/>
                  <a:gd name="T72" fmla="*/ 1024 w 1267"/>
                  <a:gd name="T73" fmla="*/ 12 h 12"/>
                  <a:gd name="T74" fmla="*/ 971 w 1267"/>
                  <a:gd name="T75" fmla="*/ 12 h 12"/>
                  <a:gd name="T76" fmla="*/ 866 w 1267"/>
                  <a:gd name="T77" fmla="*/ 12 h 12"/>
                  <a:gd name="T78" fmla="*/ 755 w 1267"/>
                  <a:gd name="T79" fmla="*/ 12 h 12"/>
                  <a:gd name="T80" fmla="*/ 643 w 1267"/>
                  <a:gd name="T81" fmla="*/ 12 h 12"/>
                  <a:gd name="T82" fmla="*/ 525 w 1267"/>
                  <a:gd name="T83" fmla="*/ 12 h 12"/>
                  <a:gd name="T84" fmla="*/ 413 w 1267"/>
                  <a:gd name="T85" fmla="*/ 6 h 12"/>
                  <a:gd name="T86" fmla="*/ 308 w 1267"/>
                  <a:gd name="T87" fmla="*/ 6 h 12"/>
                  <a:gd name="T88" fmla="*/ 262 w 1267"/>
                  <a:gd name="T89" fmla="*/ 6 h 12"/>
                  <a:gd name="T90" fmla="*/ 216 w 1267"/>
                  <a:gd name="T91" fmla="*/ 6 h 12"/>
                  <a:gd name="T92" fmla="*/ 170 w 1267"/>
                  <a:gd name="T93" fmla="*/ 6 h 12"/>
                  <a:gd name="T94" fmla="*/ 138 w 1267"/>
                  <a:gd name="T95" fmla="*/ 6 h 12"/>
                  <a:gd name="T96" fmla="*/ 105 w 1267"/>
                  <a:gd name="T97" fmla="*/ 6 h 12"/>
                  <a:gd name="T98" fmla="*/ 79 w 1267"/>
                  <a:gd name="T99" fmla="*/ 6 h 12"/>
                  <a:gd name="T100" fmla="*/ 52 w 1267"/>
                  <a:gd name="T101" fmla="*/ 6 h 12"/>
                  <a:gd name="T102" fmla="*/ 39 w 1267"/>
                  <a:gd name="T103" fmla="*/ 6 h 12"/>
                  <a:gd name="T104" fmla="*/ 26 w 1267"/>
                  <a:gd name="T105" fmla="*/ 6 h 12"/>
                  <a:gd name="T106" fmla="*/ 19 w 1267"/>
                  <a:gd name="T107" fmla="*/ 6 h 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67" h="12">
                    <a:moveTo>
                      <a:pt x="19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9" y="0"/>
                    </a:lnTo>
                    <a:lnTo>
                      <a:pt x="65" y="0"/>
                    </a:lnTo>
                    <a:lnTo>
                      <a:pt x="105" y="0"/>
                    </a:lnTo>
                    <a:lnTo>
                      <a:pt x="144" y="0"/>
                    </a:lnTo>
                    <a:lnTo>
                      <a:pt x="184" y="0"/>
                    </a:lnTo>
                    <a:lnTo>
                      <a:pt x="230" y="0"/>
                    </a:lnTo>
                    <a:lnTo>
                      <a:pt x="321" y="0"/>
                    </a:lnTo>
                    <a:lnTo>
                      <a:pt x="420" y="0"/>
                    </a:lnTo>
                    <a:lnTo>
                      <a:pt x="525" y="0"/>
                    </a:lnTo>
                    <a:lnTo>
                      <a:pt x="735" y="0"/>
                    </a:lnTo>
                    <a:lnTo>
                      <a:pt x="840" y="0"/>
                    </a:lnTo>
                    <a:lnTo>
                      <a:pt x="939" y="0"/>
                    </a:lnTo>
                    <a:lnTo>
                      <a:pt x="1024" y="0"/>
                    </a:lnTo>
                    <a:lnTo>
                      <a:pt x="1063" y="0"/>
                    </a:lnTo>
                    <a:lnTo>
                      <a:pt x="1103" y="0"/>
                    </a:lnTo>
                    <a:lnTo>
                      <a:pt x="1136" y="0"/>
                    </a:lnTo>
                    <a:lnTo>
                      <a:pt x="1168" y="0"/>
                    </a:lnTo>
                    <a:lnTo>
                      <a:pt x="1195" y="0"/>
                    </a:lnTo>
                    <a:lnTo>
                      <a:pt x="1214" y="0"/>
                    </a:lnTo>
                    <a:lnTo>
                      <a:pt x="1234" y="0"/>
                    </a:lnTo>
                    <a:lnTo>
                      <a:pt x="1247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7" y="6"/>
                    </a:lnTo>
                    <a:lnTo>
                      <a:pt x="1260" y="12"/>
                    </a:lnTo>
                    <a:lnTo>
                      <a:pt x="1254" y="12"/>
                    </a:lnTo>
                    <a:lnTo>
                      <a:pt x="1247" y="12"/>
                    </a:lnTo>
                    <a:lnTo>
                      <a:pt x="1234" y="12"/>
                    </a:lnTo>
                    <a:lnTo>
                      <a:pt x="1208" y="12"/>
                    </a:lnTo>
                    <a:lnTo>
                      <a:pt x="1182" y="12"/>
                    </a:lnTo>
                    <a:lnTo>
                      <a:pt x="1149" y="12"/>
                    </a:lnTo>
                    <a:lnTo>
                      <a:pt x="1109" y="12"/>
                    </a:lnTo>
                    <a:lnTo>
                      <a:pt x="1070" y="12"/>
                    </a:lnTo>
                    <a:lnTo>
                      <a:pt x="1024" y="12"/>
                    </a:lnTo>
                    <a:lnTo>
                      <a:pt x="971" y="12"/>
                    </a:lnTo>
                    <a:lnTo>
                      <a:pt x="866" y="12"/>
                    </a:lnTo>
                    <a:lnTo>
                      <a:pt x="755" y="12"/>
                    </a:lnTo>
                    <a:lnTo>
                      <a:pt x="643" y="12"/>
                    </a:lnTo>
                    <a:lnTo>
                      <a:pt x="525" y="12"/>
                    </a:lnTo>
                    <a:lnTo>
                      <a:pt x="413" y="6"/>
                    </a:lnTo>
                    <a:lnTo>
                      <a:pt x="308" y="6"/>
                    </a:lnTo>
                    <a:lnTo>
                      <a:pt x="262" y="6"/>
                    </a:lnTo>
                    <a:lnTo>
                      <a:pt x="216" y="6"/>
                    </a:lnTo>
                    <a:lnTo>
                      <a:pt x="170" y="6"/>
                    </a:lnTo>
                    <a:lnTo>
                      <a:pt x="138" y="6"/>
                    </a:lnTo>
                    <a:lnTo>
                      <a:pt x="105" y="6"/>
                    </a:lnTo>
                    <a:lnTo>
                      <a:pt x="79" y="6"/>
                    </a:lnTo>
                    <a:lnTo>
                      <a:pt x="52" y="6"/>
                    </a:lnTo>
                    <a:lnTo>
                      <a:pt x="39" y="6"/>
                    </a:lnTo>
                    <a:lnTo>
                      <a:pt x="26" y="6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29"/>
              <p:cNvSpPr>
                <a:spLocks/>
              </p:cNvSpPr>
              <p:nvPr/>
            </p:nvSpPr>
            <p:spPr bwMode="auto">
              <a:xfrm>
                <a:off x="8676" y="11450"/>
                <a:ext cx="1" cy="1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12 h 12"/>
                  <a:gd name="T4" fmla="*/ 0 w 1"/>
                  <a:gd name="T5" fmla="*/ 6 h 12"/>
                  <a:gd name="T6" fmla="*/ 0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30"/>
              <p:cNvSpPr>
                <a:spLocks/>
              </p:cNvSpPr>
              <p:nvPr/>
            </p:nvSpPr>
            <p:spPr bwMode="auto">
              <a:xfrm>
                <a:off x="7048" y="11416"/>
                <a:ext cx="39" cy="40"/>
              </a:xfrm>
              <a:custGeom>
                <a:avLst/>
                <a:gdLst>
                  <a:gd name="T0" fmla="*/ 0 w 39"/>
                  <a:gd name="T1" fmla="*/ 0 h 40"/>
                  <a:gd name="T2" fmla="*/ 13 w 39"/>
                  <a:gd name="T3" fmla="*/ 0 h 40"/>
                  <a:gd name="T4" fmla="*/ 26 w 39"/>
                  <a:gd name="T5" fmla="*/ 6 h 40"/>
                  <a:gd name="T6" fmla="*/ 33 w 39"/>
                  <a:gd name="T7" fmla="*/ 11 h 40"/>
                  <a:gd name="T8" fmla="*/ 39 w 39"/>
                  <a:gd name="T9" fmla="*/ 17 h 40"/>
                  <a:gd name="T10" fmla="*/ 39 w 39"/>
                  <a:gd name="T11" fmla="*/ 23 h 40"/>
                  <a:gd name="T12" fmla="*/ 26 w 39"/>
                  <a:gd name="T13" fmla="*/ 29 h 40"/>
                  <a:gd name="T14" fmla="*/ 19 w 39"/>
                  <a:gd name="T15" fmla="*/ 34 h 40"/>
                  <a:gd name="T16" fmla="*/ 0 w 39"/>
                  <a:gd name="T17" fmla="*/ 40 h 40"/>
                  <a:gd name="T18" fmla="*/ 0 w 3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0" y="0"/>
                    </a:moveTo>
                    <a:lnTo>
                      <a:pt x="13" y="0"/>
                    </a:lnTo>
                    <a:lnTo>
                      <a:pt x="26" y="6"/>
                    </a:lnTo>
                    <a:lnTo>
                      <a:pt x="33" y="11"/>
                    </a:lnTo>
                    <a:lnTo>
                      <a:pt x="39" y="17"/>
                    </a:lnTo>
                    <a:lnTo>
                      <a:pt x="39" y="23"/>
                    </a:lnTo>
                    <a:lnTo>
                      <a:pt x="26" y="29"/>
                    </a:lnTo>
                    <a:lnTo>
                      <a:pt x="19" y="34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31"/>
              <p:cNvSpPr>
                <a:spLocks/>
              </p:cNvSpPr>
              <p:nvPr/>
            </p:nvSpPr>
            <p:spPr bwMode="auto">
              <a:xfrm>
                <a:off x="7225" y="11416"/>
                <a:ext cx="85" cy="40"/>
              </a:xfrm>
              <a:custGeom>
                <a:avLst/>
                <a:gdLst>
                  <a:gd name="T0" fmla="*/ 26 w 85"/>
                  <a:gd name="T1" fmla="*/ 29 h 40"/>
                  <a:gd name="T2" fmla="*/ 20 w 85"/>
                  <a:gd name="T3" fmla="*/ 23 h 40"/>
                  <a:gd name="T4" fmla="*/ 13 w 85"/>
                  <a:gd name="T5" fmla="*/ 23 h 40"/>
                  <a:gd name="T6" fmla="*/ 7 w 85"/>
                  <a:gd name="T7" fmla="*/ 17 h 40"/>
                  <a:gd name="T8" fmla="*/ 0 w 85"/>
                  <a:gd name="T9" fmla="*/ 17 h 40"/>
                  <a:gd name="T10" fmla="*/ 13 w 85"/>
                  <a:gd name="T11" fmla="*/ 17 h 40"/>
                  <a:gd name="T12" fmla="*/ 26 w 85"/>
                  <a:gd name="T13" fmla="*/ 11 h 40"/>
                  <a:gd name="T14" fmla="*/ 33 w 85"/>
                  <a:gd name="T15" fmla="*/ 0 h 40"/>
                  <a:gd name="T16" fmla="*/ 59 w 85"/>
                  <a:gd name="T17" fmla="*/ 6 h 40"/>
                  <a:gd name="T18" fmla="*/ 85 w 85"/>
                  <a:gd name="T19" fmla="*/ 17 h 40"/>
                  <a:gd name="T20" fmla="*/ 79 w 85"/>
                  <a:gd name="T21" fmla="*/ 29 h 40"/>
                  <a:gd name="T22" fmla="*/ 66 w 85"/>
                  <a:gd name="T23" fmla="*/ 29 h 40"/>
                  <a:gd name="T24" fmla="*/ 33 w 85"/>
                  <a:gd name="T25" fmla="*/ 40 h 40"/>
                  <a:gd name="T26" fmla="*/ 26 w 85"/>
                  <a:gd name="T27" fmla="*/ 29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40">
                    <a:moveTo>
                      <a:pt x="26" y="29"/>
                    </a:moveTo>
                    <a:lnTo>
                      <a:pt x="20" y="23"/>
                    </a:lnTo>
                    <a:lnTo>
                      <a:pt x="13" y="23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3" y="17"/>
                    </a:lnTo>
                    <a:lnTo>
                      <a:pt x="26" y="11"/>
                    </a:lnTo>
                    <a:lnTo>
                      <a:pt x="33" y="0"/>
                    </a:lnTo>
                    <a:lnTo>
                      <a:pt x="59" y="6"/>
                    </a:lnTo>
                    <a:lnTo>
                      <a:pt x="85" y="17"/>
                    </a:lnTo>
                    <a:lnTo>
                      <a:pt x="79" y="29"/>
                    </a:lnTo>
                    <a:lnTo>
                      <a:pt x="66" y="29"/>
                    </a:lnTo>
                    <a:lnTo>
                      <a:pt x="33" y="40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32"/>
              <p:cNvSpPr>
                <a:spLocks/>
              </p:cNvSpPr>
              <p:nvPr/>
            </p:nvSpPr>
            <p:spPr bwMode="auto">
              <a:xfrm>
                <a:off x="7862" y="10629"/>
                <a:ext cx="926" cy="816"/>
              </a:xfrm>
              <a:custGeom>
                <a:avLst/>
                <a:gdLst>
                  <a:gd name="T0" fmla="*/ 79 w 926"/>
                  <a:gd name="T1" fmla="*/ 804 h 816"/>
                  <a:gd name="T2" fmla="*/ 46 w 926"/>
                  <a:gd name="T3" fmla="*/ 740 h 816"/>
                  <a:gd name="T4" fmla="*/ 26 w 926"/>
                  <a:gd name="T5" fmla="*/ 752 h 816"/>
                  <a:gd name="T6" fmla="*/ 151 w 926"/>
                  <a:gd name="T7" fmla="*/ 729 h 816"/>
                  <a:gd name="T8" fmla="*/ 433 w 926"/>
                  <a:gd name="T9" fmla="*/ 798 h 816"/>
                  <a:gd name="T10" fmla="*/ 335 w 926"/>
                  <a:gd name="T11" fmla="*/ 659 h 816"/>
                  <a:gd name="T12" fmla="*/ 420 w 926"/>
                  <a:gd name="T13" fmla="*/ 439 h 816"/>
                  <a:gd name="T14" fmla="*/ 420 w 926"/>
                  <a:gd name="T15" fmla="*/ 480 h 816"/>
                  <a:gd name="T16" fmla="*/ 466 w 926"/>
                  <a:gd name="T17" fmla="*/ 451 h 816"/>
                  <a:gd name="T18" fmla="*/ 473 w 926"/>
                  <a:gd name="T19" fmla="*/ 544 h 816"/>
                  <a:gd name="T20" fmla="*/ 354 w 926"/>
                  <a:gd name="T21" fmla="*/ 636 h 816"/>
                  <a:gd name="T22" fmla="*/ 368 w 926"/>
                  <a:gd name="T23" fmla="*/ 648 h 816"/>
                  <a:gd name="T24" fmla="*/ 420 w 926"/>
                  <a:gd name="T25" fmla="*/ 625 h 816"/>
                  <a:gd name="T26" fmla="*/ 407 w 926"/>
                  <a:gd name="T27" fmla="*/ 607 h 816"/>
                  <a:gd name="T28" fmla="*/ 433 w 926"/>
                  <a:gd name="T29" fmla="*/ 578 h 816"/>
                  <a:gd name="T30" fmla="*/ 532 w 926"/>
                  <a:gd name="T31" fmla="*/ 561 h 816"/>
                  <a:gd name="T32" fmla="*/ 597 w 926"/>
                  <a:gd name="T33" fmla="*/ 630 h 816"/>
                  <a:gd name="T34" fmla="*/ 564 w 926"/>
                  <a:gd name="T35" fmla="*/ 723 h 816"/>
                  <a:gd name="T36" fmla="*/ 453 w 926"/>
                  <a:gd name="T37" fmla="*/ 746 h 816"/>
                  <a:gd name="T38" fmla="*/ 466 w 926"/>
                  <a:gd name="T39" fmla="*/ 671 h 816"/>
                  <a:gd name="T40" fmla="*/ 407 w 926"/>
                  <a:gd name="T41" fmla="*/ 746 h 816"/>
                  <a:gd name="T42" fmla="*/ 630 w 926"/>
                  <a:gd name="T43" fmla="*/ 694 h 816"/>
                  <a:gd name="T44" fmla="*/ 610 w 926"/>
                  <a:gd name="T45" fmla="*/ 503 h 816"/>
                  <a:gd name="T46" fmla="*/ 840 w 926"/>
                  <a:gd name="T47" fmla="*/ 521 h 816"/>
                  <a:gd name="T48" fmla="*/ 821 w 926"/>
                  <a:gd name="T49" fmla="*/ 353 h 816"/>
                  <a:gd name="T50" fmla="*/ 788 w 926"/>
                  <a:gd name="T51" fmla="*/ 416 h 816"/>
                  <a:gd name="T52" fmla="*/ 834 w 926"/>
                  <a:gd name="T53" fmla="*/ 451 h 816"/>
                  <a:gd name="T54" fmla="*/ 781 w 926"/>
                  <a:gd name="T55" fmla="*/ 486 h 816"/>
                  <a:gd name="T56" fmla="*/ 709 w 926"/>
                  <a:gd name="T57" fmla="*/ 521 h 816"/>
                  <a:gd name="T58" fmla="*/ 643 w 926"/>
                  <a:gd name="T59" fmla="*/ 439 h 816"/>
                  <a:gd name="T60" fmla="*/ 670 w 926"/>
                  <a:gd name="T61" fmla="*/ 364 h 816"/>
                  <a:gd name="T62" fmla="*/ 775 w 926"/>
                  <a:gd name="T63" fmla="*/ 324 h 816"/>
                  <a:gd name="T64" fmla="*/ 696 w 926"/>
                  <a:gd name="T65" fmla="*/ 318 h 816"/>
                  <a:gd name="T66" fmla="*/ 597 w 926"/>
                  <a:gd name="T67" fmla="*/ 422 h 816"/>
                  <a:gd name="T68" fmla="*/ 505 w 926"/>
                  <a:gd name="T69" fmla="*/ 358 h 816"/>
                  <a:gd name="T70" fmla="*/ 525 w 926"/>
                  <a:gd name="T71" fmla="*/ 364 h 816"/>
                  <a:gd name="T72" fmla="*/ 722 w 926"/>
                  <a:gd name="T73" fmla="*/ 295 h 816"/>
                  <a:gd name="T74" fmla="*/ 899 w 926"/>
                  <a:gd name="T75" fmla="*/ 387 h 816"/>
                  <a:gd name="T76" fmla="*/ 827 w 926"/>
                  <a:gd name="T77" fmla="*/ 127 h 816"/>
                  <a:gd name="T78" fmla="*/ 840 w 926"/>
                  <a:gd name="T79" fmla="*/ 17 h 816"/>
                  <a:gd name="T80" fmla="*/ 860 w 926"/>
                  <a:gd name="T81" fmla="*/ 52 h 816"/>
                  <a:gd name="T82" fmla="*/ 906 w 926"/>
                  <a:gd name="T83" fmla="*/ 11 h 816"/>
                  <a:gd name="T84" fmla="*/ 886 w 926"/>
                  <a:gd name="T85" fmla="*/ 115 h 816"/>
                  <a:gd name="T86" fmla="*/ 886 w 926"/>
                  <a:gd name="T87" fmla="*/ 266 h 816"/>
                  <a:gd name="T88" fmla="*/ 899 w 926"/>
                  <a:gd name="T89" fmla="*/ 156 h 816"/>
                  <a:gd name="T90" fmla="*/ 827 w 926"/>
                  <a:gd name="T91" fmla="*/ 202 h 816"/>
                  <a:gd name="T92" fmla="*/ 866 w 926"/>
                  <a:gd name="T93" fmla="*/ 532 h 816"/>
                  <a:gd name="T94" fmla="*/ 919 w 926"/>
                  <a:gd name="T95" fmla="*/ 596 h 816"/>
                  <a:gd name="T96" fmla="*/ 814 w 926"/>
                  <a:gd name="T97" fmla="*/ 613 h 816"/>
                  <a:gd name="T98" fmla="*/ 880 w 926"/>
                  <a:gd name="T99" fmla="*/ 596 h 816"/>
                  <a:gd name="T100" fmla="*/ 604 w 926"/>
                  <a:gd name="T101" fmla="*/ 521 h 816"/>
                  <a:gd name="T102" fmla="*/ 689 w 926"/>
                  <a:gd name="T103" fmla="*/ 769 h 816"/>
                  <a:gd name="T104" fmla="*/ 696 w 926"/>
                  <a:gd name="T105" fmla="*/ 711 h 816"/>
                  <a:gd name="T106" fmla="*/ 709 w 926"/>
                  <a:gd name="T107" fmla="*/ 804 h 816"/>
                  <a:gd name="T108" fmla="*/ 630 w 926"/>
                  <a:gd name="T109" fmla="*/ 717 h 816"/>
                  <a:gd name="T110" fmla="*/ 486 w 926"/>
                  <a:gd name="T111" fmla="*/ 810 h 816"/>
                  <a:gd name="T112" fmla="*/ 164 w 926"/>
                  <a:gd name="T113" fmla="*/ 752 h 816"/>
                  <a:gd name="T114" fmla="*/ 217 w 926"/>
                  <a:gd name="T115" fmla="*/ 752 h 816"/>
                  <a:gd name="T116" fmla="*/ 184 w 926"/>
                  <a:gd name="T117" fmla="*/ 816 h 8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6" h="816">
                    <a:moveTo>
                      <a:pt x="157" y="798"/>
                    </a:moveTo>
                    <a:lnTo>
                      <a:pt x="151" y="787"/>
                    </a:lnTo>
                    <a:lnTo>
                      <a:pt x="151" y="769"/>
                    </a:lnTo>
                    <a:lnTo>
                      <a:pt x="157" y="740"/>
                    </a:lnTo>
                    <a:lnTo>
                      <a:pt x="151" y="735"/>
                    </a:lnTo>
                    <a:lnTo>
                      <a:pt x="151" y="740"/>
                    </a:lnTo>
                    <a:lnTo>
                      <a:pt x="131" y="769"/>
                    </a:lnTo>
                    <a:lnTo>
                      <a:pt x="118" y="787"/>
                    </a:lnTo>
                    <a:lnTo>
                      <a:pt x="98" y="798"/>
                    </a:lnTo>
                    <a:lnTo>
                      <a:pt x="79" y="804"/>
                    </a:lnTo>
                    <a:lnTo>
                      <a:pt x="52" y="804"/>
                    </a:lnTo>
                    <a:lnTo>
                      <a:pt x="33" y="798"/>
                    </a:lnTo>
                    <a:lnTo>
                      <a:pt x="13" y="793"/>
                    </a:lnTo>
                    <a:lnTo>
                      <a:pt x="6" y="781"/>
                    </a:lnTo>
                    <a:lnTo>
                      <a:pt x="0" y="775"/>
                    </a:lnTo>
                    <a:lnTo>
                      <a:pt x="0" y="752"/>
                    </a:lnTo>
                    <a:lnTo>
                      <a:pt x="6" y="746"/>
                    </a:lnTo>
                    <a:lnTo>
                      <a:pt x="13" y="740"/>
                    </a:lnTo>
                    <a:lnTo>
                      <a:pt x="33" y="740"/>
                    </a:lnTo>
                    <a:lnTo>
                      <a:pt x="46" y="740"/>
                    </a:lnTo>
                    <a:lnTo>
                      <a:pt x="52" y="746"/>
                    </a:lnTo>
                    <a:lnTo>
                      <a:pt x="52" y="758"/>
                    </a:lnTo>
                    <a:lnTo>
                      <a:pt x="52" y="764"/>
                    </a:lnTo>
                    <a:lnTo>
                      <a:pt x="39" y="769"/>
                    </a:lnTo>
                    <a:lnTo>
                      <a:pt x="33" y="769"/>
                    </a:lnTo>
                    <a:lnTo>
                      <a:pt x="26" y="769"/>
                    </a:lnTo>
                    <a:lnTo>
                      <a:pt x="26" y="764"/>
                    </a:lnTo>
                    <a:lnTo>
                      <a:pt x="26" y="758"/>
                    </a:lnTo>
                    <a:lnTo>
                      <a:pt x="26" y="752"/>
                    </a:lnTo>
                    <a:lnTo>
                      <a:pt x="13" y="752"/>
                    </a:lnTo>
                    <a:lnTo>
                      <a:pt x="6" y="764"/>
                    </a:lnTo>
                    <a:lnTo>
                      <a:pt x="13" y="769"/>
                    </a:lnTo>
                    <a:lnTo>
                      <a:pt x="20" y="781"/>
                    </a:lnTo>
                    <a:lnTo>
                      <a:pt x="26" y="787"/>
                    </a:lnTo>
                    <a:lnTo>
                      <a:pt x="52" y="781"/>
                    </a:lnTo>
                    <a:lnTo>
                      <a:pt x="72" y="775"/>
                    </a:lnTo>
                    <a:lnTo>
                      <a:pt x="111" y="752"/>
                    </a:lnTo>
                    <a:lnTo>
                      <a:pt x="151" y="729"/>
                    </a:lnTo>
                    <a:lnTo>
                      <a:pt x="171" y="717"/>
                    </a:lnTo>
                    <a:lnTo>
                      <a:pt x="190" y="717"/>
                    </a:lnTo>
                    <a:lnTo>
                      <a:pt x="223" y="717"/>
                    </a:lnTo>
                    <a:lnTo>
                      <a:pt x="249" y="717"/>
                    </a:lnTo>
                    <a:lnTo>
                      <a:pt x="276" y="729"/>
                    </a:lnTo>
                    <a:lnTo>
                      <a:pt x="302" y="740"/>
                    </a:lnTo>
                    <a:lnTo>
                      <a:pt x="400" y="793"/>
                    </a:lnTo>
                    <a:lnTo>
                      <a:pt x="413" y="798"/>
                    </a:lnTo>
                    <a:lnTo>
                      <a:pt x="420" y="798"/>
                    </a:lnTo>
                    <a:lnTo>
                      <a:pt x="433" y="798"/>
                    </a:lnTo>
                    <a:lnTo>
                      <a:pt x="433" y="793"/>
                    </a:lnTo>
                    <a:lnTo>
                      <a:pt x="427" y="787"/>
                    </a:lnTo>
                    <a:lnTo>
                      <a:pt x="407" y="781"/>
                    </a:lnTo>
                    <a:lnTo>
                      <a:pt x="394" y="775"/>
                    </a:lnTo>
                    <a:lnTo>
                      <a:pt x="368" y="752"/>
                    </a:lnTo>
                    <a:lnTo>
                      <a:pt x="348" y="735"/>
                    </a:lnTo>
                    <a:lnTo>
                      <a:pt x="335" y="706"/>
                    </a:lnTo>
                    <a:lnTo>
                      <a:pt x="335" y="683"/>
                    </a:lnTo>
                    <a:lnTo>
                      <a:pt x="335" y="659"/>
                    </a:lnTo>
                    <a:lnTo>
                      <a:pt x="348" y="630"/>
                    </a:lnTo>
                    <a:lnTo>
                      <a:pt x="361" y="607"/>
                    </a:lnTo>
                    <a:lnTo>
                      <a:pt x="400" y="561"/>
                    </a:lnTo>
                    <a:lnTo>
                      <a:pt x="440" y="515"/>
                    </a:lnTo>
                    <a:lnTo>
                      <a:pt x="453" y="486"/>
                    </a:lnTo>
                    <a:lnTo>
                      <a:pt x="453" y="474"/>
                    </a:lnTo>
                    <a:lnTo>
                      <a:pt x="453" y="457"/>
                    </a:lnTo>
                    <a:lnTo>
                      <a:pt x="440" y="451"/>
                    </a:lnTo>
                    <a:lnTo>
                      <a:pt x="427" y="439"/>
                    </a:lnTo>
                    <a:lnTo>
                      <a:pt x="420" y="439"/>
                    </a:lnTo>
                    <a:lnTo>
                      <a:pt x="407" y="445"/>
                    </a:lnTo>
                    <a:lnTo>
                      <a:pt x="407" y="451"/>
                    </a:lnTo>
                    <a:lnTo>
                      <a:pt x="407" y="457"/>
                    </a:lnTo>
                    <a:lnTo>
                      <a:pt x="420" y="457"/>
                    </a:lnTo>
                    <a:lnTo>
                      <a:pt x="427" y="457"/>
                    </a:lnTo>
                    <a:lnTo>
                      <a:pt x="427" y="463"/>
                    </a:lnTo>
                    <a:lnTo>
                      <a:pt x="427" y="468"/>
                    </a:lnTo>
                    <a:lnTo>
                      <a:pt x="427" y="474"/>
                    </a:lnTo>
                    <a:lnTo>
                      <a:pt x="420" y="480"/>
                    </a:lnTo>
                    <a:lnTo>
                      <a:pt x="413" y="480"/>
                    </a:lnTo>
                    <a:lnTo>
                      <a:pt x="407" y="480"/>
                    </a:lnTo>
                    <a:lnTo>
                      <a:pt x="394" y="468"/>
                    </a:lnTo>
                    <a:lnTo>
                      <a:pt x="394" y="451"/>
                    </a:lnTo>
                    <a:lnTo>
                      <a:pt x="400" y="445"/>
                    </a:lnTo>
                    <a:lnTo>
                      <a:pt x="407" y="439"/>
                    </a:lnTo>
                    <a:lnTo>
                      <a:pt x="420" y="434"/>
                    </a:lnTo>
                    <a:lnTo>
                      <a:pt x="433" y="428"/>
                    </a:lnTo>
                    <a:lnTo>
                      <a:pt x="440" y="434"/>
                    </a:lnTo>
                    <a:lnTo>
                      <a:pt x="466" y="451"/>
                    </a:lnTo>
                    <a:lnTo>
                      <a:pt x="479" y="468"/>
                    </a:lnTo>
                    <a:lnTo>
                      <a:pt x="479" y="486"/>
                    </a:lnTo>
                    <a:lnTo>
                      <a:pt x="479" y="497"/>
                    </a:lnTo>
                    <a:lnTo>
                      <a:pt x="473" y="509"/>
                    </a:lnTo>
                    <a:lnTo>
                      <a:pt x="459" y="515"/>
                    </a:lnTo>
                    <a:lnTo>
                      <a:pt x="466" y="521"/>
                    </a:lnTo>
                    <a:lnTo>
                      <a:pt x="473" y="521"/>
                    </a:lnTo>
                    <a:lnTo>
                      <a:pt x="479" y="521"/>
                    </a:lnTo>
                    <a:lnTo>
                      <a:pt x="479" y="526"/>
                    </a:lnTo>
                    <a:lnTo>
                      <a:pt x="473" y="544"/>
                    </a:lnTo>
                    <a:lnTo>
                      <a:pt x="459" y="549"/>
                    </a:lnTo>
                    <a:lnTo>
                      <a:pt x="427" y="561"/>
                    </a:lnTo>
                    <a:lnTo>
                      <a:pt x="420" y="573"/>
                    </a:lnTo>
                    <a:lnTo>
                      <a:pt x="413" y="578"/>
                    </a:lnTo>
                    <a:lnTo>
                      <a:pt x="413" y="584"/>
                    </a:lnTo>
                    <a:lnTo>
                      <a:pt x="387" y="596"/>
                    </a:lnTo>
                    <a:lnTo>
                      <a:pt x="381" y="602"/>
                    </a:lnTo>
                    <a:lnTo>
                      <a:pt x="374" y="613"/>
                    </a:lnTo>
                    <a:lnTo>
                      <a:pt x="374" y="625"/>
                    </a:lnTo>
                    <a:lnTo>
                      <a:pt x="354" y="636"/>
                    </a:lnTo>
                    <a:lnTo>
                      <a:pt x="348" y="654"/>
                    </a:lnTo>
                    <a:lnTo>
                      <a:pt x="348" y="665"/>
                    </a:lnTo>
                    <a:lnTo>
                      <a:pt x="354" y="677"/>
                    </a:lnTo>
                    <a:lnTo>
                      <a:pt x="361" y="683"/>
                    </a:lnTo>
                    <a:lnTo>
                      <a:pt x="368" y="677"/>
                    </a:lnTo>
                    <a:lnTo>
                      <a:pt x="368" y="671"/>
                    </a:lnTo>
                    <a:lnTo>
                      <a:pt x="368" y="665"/>
                    </a:lnTo>
                    <a:lnTo>
                      <a:pt x="361" y="659"/>
                    </a:lnTo>
                    <a:lnTo>
                      <a:pt x="368" y="654"/>
                    </a:lnTo>
                    <a:lnTo>
                      <a:pt x="368" y="648"/>
                    </a:lnTo>
                    <a:lnTo>
                      <a:pt x="374" y="642"/>
                    </a:lnTo>
                    <a:lnTo>
                      <a:pt x="381" y="642"/>
                    </a:lnTo>
                    <a:lnTo>
                      <a:pt x="387" y="642"/>
                    </a:lnTo>
                    <a:lnTo>
                      <a:pt x="394" y="636"/>
                    </a:lnTo>
                    <a:lnTo>
                      <a:pt x="394" y="630"/>
                    </a:lnTo>
                    <a:lnTo>
                      <a:pt x="394" y="636"/>
                    </a:lnTo>
                    <a:lnTo>
                      <a:pt x="400" y="636"/>
                    </a:lnTo>
                    <a:lnTo>
                      <a:pt x="413" y="619"/>
                    </a:lnTo>
                    <a:lnTo>
                      <a:pt x="420" y="625"/>
                    </a:lnTo>
                    <a:lnTo>
                      <a:pt x="420" y="630"/>
                    </a:lnTo>
                    <a:lnTo>
                      <a:pt x="413" y="642"/>
                    </a:lnTo>
                    <a:lnTo>
                      <a:pt x="413" y="648"/>
                    </a:lnTo>
                    <a:lnTo>
                      <a:pt x="420" y="654"/>
                    </a:lnTo>
                    <a:lnTo>
                      <a:pt x="427" y="648"/>
                    </a:lnTo>
                    <a:lnTo>
                      <a:pt x="433" y="636"/>
                    </a:lnTo>
                    <a:lnTo>
                      <a:pt x="433" y="625"/>
                    </a:lnTo>
                    <a:lnTo>
                      <a:pt x="427" y="607"/>
                    </a:lnTo>
                    <a:lnTo>
                      <a:pt x="420" y="607"/>
                    </a:lnTo>
                    <a:lnTo>
                      <a:pt x="407" y="607"/>
                    </a:lnTo>
                    <a:lnTo>
                      <a:pt x="394" y="613"/>
                    </a:lnTo>
                    <a:lnTo>
                      <a:pt x="394" y="630"/>
                    </a:lnTo>
                    <a:lnTo>
                      <a:pt x="387" y="625"/>
                    </a:lnTo>
                    <a:lnTo>
                      <a:pt x="387" y="619"/>
                    </a:lnTo>
                    <a:lnTo>
                      <a:pt x="394" y="607"/>
                    </a:lnTo>
                    <a:lnTo>
                      <a:pt x="400" y="602"/>
                    </a:lnTo>
                    <a:lnTo>
                      <a:pt x="413" y="602"/>
                    </a:lnTo>
                    <a:lnTo>
                      <a:pt x="420" y="596"/>
                    </a:lnTo>
                    <a:lnTo>
                      <a:pt x="427" y="584"/>
                    </a:lnTo>
                    <a:lnTo>
                      <a:pt x="433" y="578"/>
                    </a:lnTo>
                    <a:lnTo>
                      <a:pt x="440" y="578"/>
                    </a:lnTo>
                    <a:lnTo>
                      <a:pt x="453" y="567"/>
                    </a:lnTo>
                    <a:lnTo>
                      <a:pt x="459" y="567"/>
                    </a:lnTo>
                    <a:lnTo>
                      <a:pt x="473" y="573"/>
                    </a:lnTo>
                    <a:lnTo>
                      <a:pt x="486" y="578"/>
                    </a:lnTo>
                    <a:lnTo>
                      <a:pt x="492" y="578"/>
                    </a:lnTo>
                    <a:lnTo>
                      <a:pt x="505" y="567"/>
                    </a:lnTo>
                    <a:lnTo>
                      <a:pt x="519" y="561"/>
                    </a:lnTo>
                    <a:lnTo>
                      <a:pt x="532" y="561"/>
                    </a:lnTo>
                    <a:lnTo>
                      <a:pt x="551" y="561"/>
                    </a:lnTo>
                    <a:lnTo>
                      <a:pt x="558" y="573"/>
                    </a:lnTo>
                    <a:lnTo>
                      <a:pt x="564" y="578"/>
                    </a:lnTo>
                    <a:lnTo>
                      <a:pt x="564" y="602"/>
                    </a:lnTo>
                    <a:lnTo>
                      <a:pt x="558" y="607"/>
                    </a:lnTo>
                    <a:lnTo>
                      <a:pt x="558" y="613"/>
                    </a:lnTo>
                    <a:lnTo>
                      <a:pt x="564" y="613"/>
                    </a:lnTo>
                    <a:lnTo>
                      <a:pt x="571" y="613"/>
                    </a:lnTo>
                    <a:lnTo>
                      <a:pt x="584" y="613"/>
                    </a:lnTo>
                    <a:lnTo>
                      <a:pt x="597" y="630"/>
                    </a:lnTo>
                    <a:lnTo>
                      <a:pt x="604" y="642"/>
                    </a:lnTo>
                    <a:lnTo>
                      <a:pt x="604" y="654"/>
                    </a:lnTo>
                    <a:lnTo>
                      <a:pt x="597" y="665"/>
                    </a:lnTo>
                    <a:lnTo>
                      <a:pt x="584" y="671"/>
                    </a:lnTo>
                    <a:lnTo>
                      <a:pt x="578" y="677"/>
                    </a:lnTo>
                    <a:lnTo>
                      <a:pt x="564" y="677"/>
                    </a:lnTo>
                    <a:lnTo>
                      <a:pt x="571" y="694"/>
                    </a:lnTo>
                    <a:lnTo>
                      <a:pt x="578" y="706"/>
                    </a:lnTo>
                    <a:lnTo>
                      <a:pt x="571" y="717"/>
                    </a:lnTo>
                    <a:lnTo>
                      <a:pt x="564" y="723"/>
                    </a:lnTo>
                    <a:lnTo>
                      <a:pt x="558" y="729"/>
                    </a:lnTo>
                    <a:lnTo>
                      <a:pt x="545" y="740"/>
                    </a:lnTo>
                    <a:lnTo>
                      <a:pt x="532" y="740"/>
                    </a:lnTo>
                    <a:lnTo>
                      <a:pt x="519" y="735"/>
                    </a:lnTo>
                    <a:lnTo>
                      <a:pt x="505" y="729"/>
                    </a:lnTo>
                    <a:lnTo>
                      <a:pt x="492" y="740"/>
                    </a:lnTo>
                    <a:lnTo>
                      <a:pt x="486" y="746"/>
                    </a:lnTo>
                    <a:lnTo>
                      <a:pt x="479" y="752"/>
                    </a:lnTo>
                    <a:lnTo>
                      <a:pt x="459" y="752"/>
                    </a:lnTo>
                    <a:lnTo>
                      <a:pt x="453" y="746"/>
                    </a:lnTo>
                    <a:lnTo>
                      <a:pt x="440" y="740"/>
                    </a:lnTo>
                    <a:lnTo>
                      <a:pt x="427" y="735"/>
                    </a:lnTo>
                    <a:lnTo>
                      <a:pt x="427" y="723"/>
                    </a:lnTo>
                    <a:lnTo>
                      <a:pt x="433" y="717"/>
                    </a:lnTo>
                    <a:lnTo>
                      <a:pt x="446" y="717"/>
                    </a:lnTo>
                    <a:lnTo>
                      <a:pt x="453" y="717"/>
                    </a:lnTo>
                    <a:lnTo>
                      <a:pt x="466" y="706"/>
                    </a:lnTo>
                    <a:lnTo>
                      <a:pt x="473" y="700"/>
                    </a:lnTo>
                    <a:lnTo>
                      <a:pt x="473" y="683"/>
                    </a:lnTo>
                    <a:lnTo>
                      <a:pt x="466" y="671"/>
                    </a:lnTo>
                    <a:lnTo>
                      <a:pt x="459" y="665"/>
                    </a:lnTo>
                    <a:lnTo>
                      <a:pt x="453" y="659"/>
                    </a:lnTo>
                    <a:lnTo>
                      <a:pt x="433" y="659"/>
                    </a:lnTo>
                    <a:lnTo>
                      <a:pt x="420" y="665"/>
                    </a:lnTo>
                    <a:lnTo>
                      <a:pt x="407" y="671"/>
                    </a:lnTo>
                    <a:lnTo>
                      <a:pt x="400" y="683"/>
                    </a:lnTo>
                    <a:lnTo>
                      <a:pt x="394" y="694"/>
                    </a:lnTo>
                    <a:lnTo>
                      <a:pt x="394" y="711"/>
                    </a:lnTo>
                    <a:lnTo>
                      <a:pt x="400" y="729"/>
                    </a:lnTo>
                    <a:lnTo>
                      <a:pt x="407" y="746"/>
                    </a:lnTo>
                    <a:lnTo>
                      <a:pt x="427" y="764"/>
                    </a:lnTo>
                    <a:lnTo>
                      <a:pt x="453" y="775"/>
                    </a:lnTo>
                    <a:lnTo>
                      <a:pt x="473" y="781"/>
                    </a:lnTo>
                    <a:lnTo>
                      <a:pt x="499" y="781"/>
                    </a:lnTo>
                    <a:lnTo>
                      <a:pt x="525" y="775"/>
                    </a:lnTo>
                    <a:lnTo>
                      <a:pt x="571" y="758"/>
                    </a:lnTo>
                    <a:lnTo>
                      <a:pt x="591" y="740"/>
                    </a:lnTo>
                    <a:lnTo>
                      <a:pt x="604" y="729"/>
                    </a:lnTo>
                    <a:lnTo>
                      <a:pt x="617" y="711"/>
                    </a:lnTo>
                    <a:lnTo>
                      <a:pt x="630" y="694"/>
                    </a:lnTo>
                    <a:lnTo>
                      <a:pt x="630" y="671"/>
                    </a:lnTo>
                    <a:lnTo>
                      <a:pt x="637" y="654"/>
                    </a:lnTo>
                    <a:lnTo>
                      <a:pt x="630" y="630"/>
                    </a:lnTo>
                    <a:lnTo>
                      <a:pt x="630" y="607"/>
                    </a:lnTo>
                    <a:lnTo>
                      <a:pt x="617" y="590"/>
                    </a:lnTo>
                    <a:lnTo>
                      <a:pt x="604" y="567"/>
                    </a:lnTo>
                    <a:lnTo>
                      <a:pt x="578" y="532"/>
                    </a:lnTo>
                    <a:lnTo>
                      <a:pt x="584" y="521"/>
                    </a:lnTo>
                    <a:lnTo>
                      <a:pt x="591" y="515"/>
                    </a:lnTo>
                    <a:lnTo>
                      <a:pt x="610" y="503"/>
                    </a:lnTo>
                    <a:lnTo>
                      <a:pt x="650" y="526"/>
                    </a:lnTo>
                    <a:lnTo>
                      <a:pt x="670" y="538"/>
                    </a:lnTo>
                    <a:lnTo>
                      <a:pt x="683" y="549"/>
                    </a:lnTo>
                    <a:lnTo>
                      <a:pt x="702" y="549"/>
                    </a:lnTo>
                    <a:lnTo>
                      <a:pt x="729" y="555"/>
                    </a:lnTo>
                    <a:lnTo>
                      <a:pt x="748" y="555"/>
                    </a:lnTo>
                    <a:lnTo>
                      <a:pt x="768" y="549"/>
                    </a:lnTo>
                    <a:lnTo>
                      <a:pt x="788" y="549"/>
                    </a:lnTo>
                    <a:lnTo>
                      <a:pt x="807" y="544"/>
                    </a:lnTo>
                    <a:lnTo>
                      <a:pt x="840" y="521"/>
                    </a:lnTo>
                    <a:lnTo>
                      <a:pt x="866" y="492"/>
                    </a:lnTo>
                    <a:lnTo>
                      <a:pt x="873" y="474"/>
                    </a:lnTo>
                    <a:lnTo>
                      <a:pt x="880" y="457"/>
                    </a:lnTo>
                    <a:lnTo>
                      <a:pt x="880" y="439"/>
                    </a:lnTo>
                    <a:lnTo>
                      <a:pt x="880" y="422"/>
                    </a:lnTo>
                    <a:lnTo>
                      <a:pt x="873" y="405"/>
                    </a:lnTo>
                    <a:lnTo>
                      <a:pt x="866" y="387"/>
                    </a:lnTo>
                    <a:lnTo>
                      <a:pt x="847" y="370"/>
                    </a:lnTo>
                    <a:lnTo>
                      <a:pt x="834" y="358"/>
                    </a:lnTo>
                    <a:lnTo>
                      <a:pt x="821" y="353"/>
                    </a:lnTo>
                    <a:lnTo>
                      <a:pt x="807" y="353"/>
                    </a:lnTo>
                    <a:lnTo>
                      <a:pt x="794" y="353"/>
                    </a:lnTo>
                    <a:lnTo>
                      <a:pt x="781" y="358"/>
                    </a:lnTo>
                    <a:lnTo>
                      <a:pt x="768" y="364"/>
                    </a:lnTo>
                    <a:lnTo>
                      <a:pt x="761" y="382"/>
                    </a:lnTo>
                    <a:lnTo>
                      <a:pt x="755" y="387"/>
                    </a:lnTo>
                    <a:lnTo>
                      <a:pt x="755" y="393"/>
                    </a:lnTo>
                    <a:lnTo>
                      <a:pt x="761" y="411"/>
                    </a:lnTo>
                    <a:lnTo>
                      <a:pt x="775" y="416"/>
                    </a:lnTo>
                    <a:lnTo>
                      <a:pt x="788" y="416"/>
                    </a:lnTo>
                    <a:lnTo>
                      <a:pt x="807" y="411"/>
                    </a:lnTo>
                    <a:lnTo>
                      <a:pt x="814" y="405"/>
                    </a:lnTo>
                    <a:lnTo>
                      <a:pt x="821" y="387"/>
                    </a:lnTo>
                    <a:lnTo>
                      <a:pt x="834" y="393"/>
                    </a:lnTo>
                    <a:lnTo>
                      <a:pt x="847" y="405"/>
                    </a:lnTo>
                    <a:lnTo>
                      <a:pt x="853" y="416"/>
                    </a:lnTo>
                    <a:lnTo>
                      <a:pt x="847" y="428"/>
                    </a:lnTo>
                    <a:lnTo>
                      <a:pt x="834" y="439"/>
                    </a:lnTo>
                    <a:lnTo>
                      <a:pt x="834" y="445"/>
                    </a:lnTo>
                    <a:lnTo>
                      <a:pt x="834" y="451"/>
                    </a:lnTo>
                    <a:lnTo>
                      <a:pt x="840" y="457"/>
                    </a:lnTo>
                    <a:lnTo>
                      <a:pt x="847" y="463"/>
                    </a:lnTo>
                    <a:lnTo>
                      <a:pt x="847" y="474"/>
                    </a:lnTo>
                    <a:lnTo>
                      <a:pt x="840" y="486"/>
                    </a:lnTo>
                    <a:lnTo>
                      <a:pt x="827" y="497"/>
                    </a:lnTo>
                    <a:lnTo>
                      <a:pt x="814" y="497"/>
                    </a:lnTo>
                    <a:lnTo>
                      <a:pt x="807" y="497"/>
                    </a:lnTo>
                    <a:lnTo>
                      <a:pt x="794" y="497"/>
                    </a:lnTo>
                    <a:lnTo>
                      <a:pt x="788" y="492"/>
                    </a:lnTo>
                    <a:lnTo>
                      <a:pt x="781" y="486"/>
                    </a:lnTo>
                    <a:lnTo>
                      <a:pt x="775" y="486"/>
                    </a:lnTo>
                    <a:lnTo>
                      <a:pt x="768" y="492"/>
                    </a:lnTo>
                    <a:lnTo>
                      <a:pt x="775" y="503"/>
                    </a:lnTo>
                    <a:lnTo>
                      <a:pt x="768" y="509"/>
                    </a:lnTo>
                    <a:lnTo>
                      <a:pt x="755" y="526"/>
                    </a:lnTo>
                    <a:lnTo>
                      <a:pt x="748" y="532"/>
                    </a:lnTo>
                    <a:lnTo>
                      <a:pt x="735" y="538"/>
                    </a:lnTo>
                    <a:lnTo>
                      <a:pt x="729" y="532"/>
                    </a:lnTo>
                    <a:lnTo>
                      <a:pt x="715" y="532"/>
                    </a:lnTo>
                    <a:lnTo>
                      <a:pt x="709" y="521"/>
                    </a:lnTo>
                    <a:lnTo>
                      <a:pt x="702" y="515"/>
                    </a:lnTo>
                    <a:lnTo>
                      <a:pt x="696" y="497"/>
                    </a:lnTo>
                    <a:lnTo>
                      <a:pt x="689" y="492"/>
                    </a:lnTo>
                    <a:lnTo>
                      <a:pt x="683" y="492"/>
                    </a:lnTo>
                    <a:lnTo>
                      <a:pt x="670" y="492"/>
                    </a:lnTo>
                    <a:lnTo>
                      <a:pt x="650" y="486"/>
                    </a:lnTo>
                    <a:lnTo>
                      <a:pt x="637" y="468"/>
                    </a:lnTo>
                    <a:lnTo>
                      <a:pt x="637" y="463"/>
                    </a:lnTo>
                    <a:lnTo>
                      <a:pt x="637" y="457"/>
                    </a:lnTo>
                    <a:lnTo>
                      <a:pt x="643" y="439"/>
                    </a:lnTo>
                    <a:lnTo>
                      <a:pt x="656" y="428"/>
                    </a:lnTo>
                    <a:lnTo>
                      <a:pt x="656" y="422"/>
                    </a:lnTo>
                    <a:lnTo>
                      <a:pt x="650" y="411"/>
                    </a:lnTo>
                    <a:lnTo>
                      <a:pt x="643" y="405"/>
                    </a:lnTo>
                    <a:lnTo>
                      <a:pt x="643" y="393"/>
                    </a:lnTo>
                    <a:lnTo>
                      <a:pt x="643" y="382"/>
                    </a:lnTo>
                    <a:lnTo>
                      <a:pt x="656" y="370"/>
                    </a:lnTo>
                    <a:lnTo>
                      <a:pt x="663" y="364"/>
                    </a:lnTo>
                    <a:lnTo>
                      <a:pt x="670" y="364"/>
                    </a:lnTo>
                    <a:lnTo>
                      <a:pt x="683" y="364"/>
                    </a:lnTo>
                    <a:lnTo>
                      <a:pt x="683" y="358"/>
                    </a:lnTo>
                    <a:lnTo>
                      <a:pt x="689" y="341"/>
                    </a:lnTo>
                    <a:lnTo>
                      <a:pt x="702" y="330"/>
                    </a:lnTo>
                    <a:lnTo>
                      <a:pt x="715" y="330"/>
                    </a:lnTo>
                    <a:lnTo>
                      <a:pt x="729" y="330"/>
                    </a:lnTo>
                    <a:lnTo>
                      <a:pt x="742" y="318"/>
                    </a:lnTo>
                    <a:lnTo>
                      <a:pt x="755" y="318"/>
                    </a:lnTo>
                    <a:lnTo>
                      <a:pt x="761" y="318"/>
                    </a:lnTo>
                    <a:lnTo>
                      <a:pt x="775" y="324"/>
                    </a:lnTo>
                    <a:lnTo>
                      <a:pt x="775" y="330"/>
                    </a:lnTo>
                    <a:lnTo>
                      <a:pt x="781" y="330"/>
                    </a:lnTo>
                    <a:lnTo>
                      <a:pt x="781" y="318"/>
                    </a:lnTo>
                    <a:lnTo>
                      <a:pt x="775" y="312"/>
                    </a:lnTo>
                    <a:lnTo>
                      <a:pt x="768" y="306"/>
                    </a:lnTo>
                    <a:lnTo>
                      <a:pt x="755" y="301"/>
                    </a:lnTo>
                    <a:lnTo>
                      <a:pt x="742" y="306"/>
                    </a:lnTo>
                    <a:lnTo>
                      <a:pt x="722" y="318"/>
                    </a:lnTo>
                    <a:lnTo>
                      <a:pt x="709" y="318"/>
                    </a:lnTo>
                    <a:lnTo>
                      <a:pt x="696" y="318"/>
                    </a:lnTo>
                    <a:lnTo>
                      <a:pt x="683" y="330"/>
                    </a:lnTo>
                    <a:lnTo>
                      <a:pt x="670" y="347"/>
                    </a:lnTo>
                    <a:lnTo>
                      <a:pt x="650" y="358"/>
                    </a:lnTo>
                    <a:lnTo>
                      <a:pt x="637" y="370"/>
                    </a:lnTo>
                    <a:lnTo>
                      <a:pt x="630" y="376"/>
                    </a:lnTo>
                    <a:lnTo>
                      <a:pt x="624" y="405"/>
                    </a:lnTo>
                    <a:lnTo>
                      <a:pt x="617" y="422"/>
                    </a:lnTo>
                    <a:lnTo>
                      <a:pt x="610" y="422"/>
                    </a:lnTo>
                    <a:lnTo>
                      <a:pt x="597" y="428"/>
                    </a:lnTo>
                    <a:lnTo>
                      <a:pt x="597" y="422"/>
                    </a:lnTo>
                    <a:lnTo>
                      <a:pt x="597" y="416"/>
                    </a:lnTo>
                    <a:lnTo>
                      <a:pt x="597" y="411"/>
                    </a:lnTo>
                    <a:lnTo>
                      <a:pt x="584" y="405"/>
                    </a:lnTo>
                    <a:lnTo>
                      <a:pt x="564" y="411"/>
                    </a:lnTo>
                    <a:lnTo>
                      <a:pt x="545" y="416"/>
                    </a:lnTo>
                    <a:lnTo>
                      <a:pt x="532" y="411"/>
                    </a:lnTo>
                    <a:lnTo>
                      <a:pt x="512" y="399"/>
                    </a:lnTo>
                    <a:lnTo>
                      <a:pt x="505" y="387"/>
                    </a:lnTo>
                    <a:lnTo>
                      <a:pt x="499" y="376"/>
                    </a:lnTo>
                    <a:lnTo>
                      <a:pt x="505" y="358"/>
                    </a:lnTo>
                    <a:lnTo>
                      <a:pt x="512" y="347"/>
                    </a:lnTo>
                    <a:lnTo>
                      <a:pt x="519" y="341"/>
                    </a:lnTo>
                    <a:lnTo>
                      <a:pt x="532" y="341"/>
                    </a:lnTo>
                    <a:lnTo>
                      <a:pt x="538" y="341"/>
                    </a:lnTo>
                    <a:lnTo>
                      <a:pt x="545" y="347"/>
                    </a:lnTo>
                    <a:lnTo>
                      <a:pt x="545" y="358"/>
                    </a:lnTo>
                    <a:lnTo>
                      <a:pt x="545" y="364"/>
                    </a:lnTo>
                    <a:lnTo>
                      <a:pt x="538" y="370"/>
                    </a:lnTo>
                    <a:lnTo>
                      <a:pt x="532" y="370"/>
                    </a:lnTo>
                    <a:lnTo>
                      <a:pt x="525" y="364"/>
                    </a:lnTo>
                    <a:lnTo>
                      <a:pt x="512" y="364"/>
                    </a:lnTo>
                    <a:lnTo>
                      <a:pt x="512" y="370"/>
                    </a:lnTo>
                    <a:lnTo>
                      <a:pt x="519" y="376"/>
                    </a:lnTo>
                    <a:lnTo>
                      <a:pt x="532" y="387"/>
                    </a:lnTo>
                    <a:lnTo>
                      <a:pt x="545" y="393"/>
                    </a:lnTo>
                    <a:lnTo>
                      <a:pt x="578" y="387"/>
                    </a:lnTo>
                    <a:lnTo>
                      <a:pt x="604" y="376"/>
                    </a:lnTo>
                    <a:lnTo>
                      <a:pt x="650" y="341"/>
                    </a:lnTo>
                    <a:lnTo>
                      <a:pt x="696" y="306"/>
                    </a:lnTo>
                    <a:lnTo>
                      <a:pt x="722" y="295"/>
                    </a:lnTo>
                    <a:lnTo>
                      <a:pt x="755" y="289"/>
                    </a:lnTo>
                    <a:lnTo>
                      <a:pt x="788" y="295"/>
                    </a:lnTo>
                    <a:lnTo>
                      <a:pt x="821" y="301"/>
                    </a:lnTo>
                    <a:lnTo>
                      <a:pt x="847" y="318"/>
                    </a:lnTo>
                    <a:lnTo>
                      <a:pt x="860" y="324"/>
                    </a:lnTo>
                    <a:lnTo>
                      <a:pt x="873" y="341"/>
                    </a:lnTo>
                    <a:lnTo>
                      <a:pt x="880" y="364"/>
                    </a:lnTo>
                    <a:lnTo>
                      <a:pt x="886" y="387"/>
                    </a:lnTo>
                    <a:lnTo>
                      <a:pt x="893" y="387"/>
                    </a:lnTo>
                    <a:lnTo>
                      <a:pt x="899" y="387"/>
                    </a:lnTo>
                    <a:lnTo>
                      <a:pt x="899" y="376"/>
                    </a:lnTo>
                    <a:lnTo>
                      <a:pt x="899" y="364"/>
                    </a:lnTo>
                    <a:lnTo>
                      <a:pt x="886" y="341"/>
                    </a:lnTo>
                    <a:lnTo>
                      <a:pt x="873" y="312"/>
                    </a:lnTo>
                    <a:lnTo>
                      <a:pt x="853" y="283"/>
                    </a:lnTo>
                    <a:lnTo>
                      <a:pt x="814" y="231"/>
                    </a:lnTo>
                    <a:lnTo>
                      <a:pt x="807" y="202"/>
                    </a:lnTo>
                    <a:lnTo>
                      <a:pt x="807" y="179"/>
                    </a:lnTo>
                    <a:lnTo>
                      <a:pt x="814" y="150"/>
                    </a:lnTo>
                    <a:lnTo>
                      <a:pt x="827" y="127"/>
                    </a:lnTo>
                    <a:lnTo>
                      <a:pt x="827" y="121"/>
                    </a:lnTo>
                    <a:lnTo>
                      <a:pt x="873" y="75"/>
                    </a:lnTo>
                    <a:lnTo>
                      <a:pt x="880" y="63"/>
                    </a:lnTo>
                    <a:lnTo>
                      <a:pt x="886" y="46"/>
                    </a:lnTo>
                    <a:lnTo>
                      <a:pt x="886" y="34"/>
                    </a:lnTo>
                    <a:lnTo>
                      <a:pt x="886" y="17"/>
                    </a:lnTo>
                    <a:lnTo>
                      <a:pt x="873" y="11"/>
                    </a:lnTo>
                    <a:lnTo>
                      <a:pt x="866" y="11"/>
                    </a:lnTo>
                    <a:lnTo>
                      <a:pt x="847" y="11"/>
                    </a:lnTo>
                    <a:lnTo>
                      <a:pt x="840" y="17"/>
                    </a:lnTo>
                    <a:lnTo>
                      <a:pt x="840" y="23"/>
                    </a:lnTo>
                    <a:lnTo>
                      <a:pt x="840" y="29"/>
                    </a:lnTo>
                    <a:lnTo>
                      <a:pt x="847" y="29"/>
                    </a:lnTo>
                    <a:lnTo>
                      <a:pt x="860" y="29"/>
                    </a:lnTo>
                    <a:lnTo>
                      <a:pt x="866" y="29"/>
                    </a:lnTo>
                    <a:lnTo>
                      <a:pt x="866" y="34"/>
                    </a:lnTo>
                    <a:lnTo>
                      <a:pt x="866" y="46"/>
                    </a:lnTo>
                    <a:lnTo>
                      <a:pt x="860" y="52"/>
                    </a:lnTo>
                    <a:lnTo>
                      <a:pt x="847" y="52"/>
                    </a:lnTo>
                    <a:lnTo>
                      <a:pt x="834" y="40"/>
                    </a:lnTo>
                    <a:lnTo>
                      <a:pt x="827" y="29"/>
                    </a:lnTo>
                    <a:lnTo>
                      <a:pt x="827" y="17"/>
                    </a:lnTo>
                    <a:lnTo>
                      <a:pt x="834" y="11"/>
                    </a:lnTo>
                    <a:lnTo>
                      <a:pt x="847" y="5"/>
                    </a:lnTo>
                    <a:lnTo>
                      <a:pt x="853" y="0"/>
                    </a:lnTo>
                    <a:lnTo>
                      <a:pt x="866" y="0"/>
                    </a:lnTo>
                    <a:lnTo>
                      <a:pt x="880" y="0"/>
                    </a:lnTo>
                    <a:lnTo>
                      <a:pt x="906" y="11"/>
                    </a:lnTo>
                    <a:lnTo>
                      <a:pt x="912" y="29"/>
                    </a:lnTo>
                    <a:lnTo>
                      <a:pt x="919" y="46"/>
                    </a:lnTo>
                    <a:lnTo>
                      <a:pt x="906" y="69"/>
                    </a:lnTo>
                    <a:lnTo>
                      <a:pt x="893" y="86"/>
                    </a:lnTo>
                    <a:lnTo>
                      <a:pt x="873" y="98"/>
                    </a:lnTo>
                    <a:lnTo>
                      <a:pt x="853" y="110"/>
                    </a:lnTo>
                    <a:lnTo>
                      <a:pt x="853" y="115"/>
                    </a:lnTo>
                    <a:lnTo>
                      <a:pt x="860" y="121"/>
                    </a:lnTo>
                    <a:lnTo>
                      <a:pt x="880" y="115"/>
                    </a:lnTo>
                    <a:lnTo>
                      <a:pt x="886" y="115"/>
                    </a:lnTo>
                    <a:lnTo>
                      <a:pt x="899" y="121"/>
                    </a:lnTo>
                    <a:lnTo>
                      <a:pt x="912" y="127"/>
                    </a:lnTo>
                    <a:lnTo>
                      <a:pt x="919" y="139"/>
                    </a:lnTo>
                    <a:lnTo>
                      <a:pt x="926" y="156"/>
                    </a:lnTo>
                    <a:lnTo>
                      <a:pt x="919" y="167"/>
                    </a:lnTo>
                    <a:lnTo>
                      <a:pt x="912" y="191"/>
                    </a:lnTo>
                    <a:lnTo>
                      <a:pt x="899" y="220"/>
                    </a:lnTo>
                    <a:lnTo>
                      <a:pt x="886" y="243"/>
                    </a:lnTo>
                    <a:lnTo>
                      <a:pt x="886" y="254"/>
                    </a:lnTo>
                    <a:lnTo>
                      <a:pt x="886" y="266"/>
                    </a:lnTo>
                    <a:lnTo>
                      <a:pt x="866" y="248"/>
                    </a:lnTo>
                    <a:lnTo>
                      <a:pt x="860" y="225"/>
                    </a:lnTo>
                    <a:lnTo>
                      <a:pt x="853" y="202"/>
                    </a:lnTo>
                    <a:lnTo>
                      <a:pt x="847" y="179"/>
                    </a:lnTo>
                    <a:lnTo>
                      <a:pt x="866" y="185"/>
                    </a:lnTo>
                    <a:lnTo>
                      <a:pt x="880" y="185"/>
                    </a:lnTo>
                    <a:lnTo>
                      <a:pt x="886" y="179"/>
                    </a:lnTo>
                    <a:lnTo>
                      <a:pt x="893" y="173"/>
                    </a:lnTo>
                    <a:lnTo>
                      <a:pt x="899" y="167"/>
                    </a:lnTo>
                    <a:lnTo>
                      <a:pt x="899" y="156"/>
                    </a:lnTo>
                    <a:lnTo>
                      <a:pt x="893" y="144"/>
                    </a:lnTo>
                    <a:lnTo>
                      <a:pt x="886" y="139"/>
                    </a:lnTo>
                    <a:lnTo>
                      <a:pt x="866" y="127"/>
                    </a:lnTo>
                    <a:lnTo>
                      <a:pt x="860" y="127"/>
                    </a:lnTo>
                    <a:lnTo>
                      <a:pt x="847" y="133"/>
                    </a:lnTo>
                    <a:lnTo>
                      <a:pt x="834" y="144"/>
                    </a:lnTo>
                    <a:lnTo>
                      <a:pt x="827" y="156"/>
                    </a:lnTo>
                    <a:lnTo>
                      <a:pt x="821" y="173"/>
                    </a:lnTo>
                    <a:lnTo>
                      <a:pt x="821" y="191"/>
                    </a:lnTo>
                    <a:lnTo>
                      <a:pt x="827" y="202"/>
                    </a:lnTo>
                    <a:lnTo>
                      <a:pt x="840" y="237"/>
                    </a:lnTo>
                    <a:lnTo>
                      <a:pt x="853" y="266"/>
                    </a:lnTo>
                    <a:lnTo>
                      <a:pt x="886" y="301"/>
                    </a:lnTo>
                    <a:lnTo>
                      <a:pt x="906" y="341"/>
                    </a:lnTo>
                    <a:lnTo>
                      <a:pt x="919" y="387"/>
                    </a:lnTo>
                    <a:lnTo>
                      <a:pt x="919" y="434"/>
                    </a:lnTo>
                    <a:lnTo>
                      <a:pt x="912" y="463"/>
                    </a:lnTo>
                    <a:lnTo>
                      <a:pt x="906" y="486"/>
                    </a:lnTo>
                    <a:lnTo>
                      <a:pt x="886" y="509"/>
                    </a:lnTo>
                    <a:lnTo>
                      <a:pt x="866" y="532"/>
                    </a:lnTo>
                    <a:lnTo>
                      <a:pt x="834" y="549"/>
                    </a:lnTo>
                    <a:lnTo>
                      <a:pt x="834" y="555"/>
                    </a:lnTo>
                    <a:lnTo>
                      <a:pt x="847" y="555"/>
                    </a:lnTo>
                    <a:lnTo>
                      <a:pt x="860" y="555"/>
                    </a:lnTo>
                    <a:lnTo>
                      <a:pt x="866" y="555"/>
                    </a:lnTo>
                    <a:lnTo>
                      <a:pt x="886" y="561"/>
                    </a:lnTo>
                    <a:lnTo>
                      <a:pt x="899" y="567"/>
                    </a:lnTo>
                    <a:lnTo>
                      <a:pt x="912" y="584"/>
                    </a:lnTo>
                    <a:lnTo>
                      <a:pt x="919" y="596"/>
                    </a:lnTo>
                    <a:lnTo>
                      <a:pt x="919" y="619"/>
                    </a:lnTo>
                    <a:lnTo>
                      <a:pt x="919" y="630"/>
                    </a:lnTo>
                    <a:lnTo>
                      <a:pt x="912" y="636"/>
                    </a:lnTo>
                    <a:lnTo>
                      <a:pt x="899" y="648"/>
                    </a:lnTo>
                    <a:lnTo>
                      <a:pt x="893" y="654"/>
                    </a:lnTo>
                    <a:lnTo>
                      <a:pt x="860" y="665"/>
                    </a:lnTo>
                    <a:lnTo>
                      <a:pt x="840" y="659"/>
                    </a:lnTo>
                    <a:lnTo>
                      <a:pt x="821" y="648"/>
                    </a:lnTo>
                    <a:lnTo>
                      <a:pt x="814" y="630"/>
                    </a:lnTo>
                    <a:lnTo>
                      <a:pt x="814" y="613"/>
                    </a:lnTo>
                    <a:lnTo>
                      <a:pt x="827" y="602"/>
                    </a:lnTo>
                    <a:lnTo>
                      <a:pt x="827" y="619"/>
                    </a:lnTo>
                    <a:lnTo>
                      <a:pt x="834" y="625"/>
                    </a:lnTo>
                    <a:lnTo>
                      <a:pt x="840" y="630"/>
                    </a:lnTo>
                    <a:lnTo>
                      <a:pt x="847" y="636"/>
                    </a:lnTo>
                    <a:lnTo>
                      <a:pt x="853" y="636"/>
                    </a:lnTo>
                    <a:lnTo>
                      <a:pt x="866" y="630"/>
                    </a:lnTo>
                    <a:lnTo>
                      <a:pt x="880" y="625"/>
                    </a:lnTo>
                    <a:lnTo>
                      <a:pt x="886" y="607"/>
                    </a:lnTo>
                    <a:lnTo>
                      <a:pt x="880" y="596"/>
                    </a:lnTo>
                    <a:lnTo>
                      <a:pt x="866" y="584"/>
                    </a:lnTo>
                    <a:lnTo>
                      <a:pt x="847" y="578"/>
                    </a:lnTo>
                    <a:lnTo>
                      <a:pt x="827" y="573"/>
                    </a:lnTo>
                    <a:lnTo>
                      <a:pt x="781" y="573"/>
                    </a:lnTo>
                    <a:lnTo>
                      <a:pt x="742" y="573"/>
                    </a:lnTo>
                    <a:lnTo>
                      <a:pt x="722" y="573"/>
                    </a:lnTo>
                    <a:lnTo>
                      <a:pt x="702" y="567"/>
                    </a:lnTo>
                    <a:lnTo>
                      <a:pt x="656" y="544"/>
                    </a:lnTo>
                    <a:lnTo>
                      <a:pt x="617" y="521"/>
                    </a:lnTo>
                    <a:lnTo>
                      <a:pt x="604" y="521"/>
                    </a:lnTo>
                    <a:lnTo>
                      <a:pt x="597" y="532"/>
                    </a:lnTo>
                    <a:lnTo>
                      <a:pt x="624" y="561"/>
                    </a:lnTo>
                    <a:lnTo>
                      <a:pt x="637" y="596"/>
                    </a:lnTo>
                    <a:lnTo>
                      <a:pt x="650" y="630"/>
                    </a:lnTo>
                    <a:lnTo>
                      <a:pt x="656" y="665"/>
                    </a:lnTo>
                    <a:lnTo>
                      <a:pt x="656" y="723"/>
                    </a:lnTo>
                    <a:lnTo>
                      <a:pt x="656" y="740"/>
                    </a:lnTo>
                    <a:lnTo>
                      <a:pt x="663" y="752"/>
                    </a:lnTo>
                    <a:lnTo>
                      <a:pt x="676" y="764"/>
                    </a:lnTo>
                    <a:lnTo>
                      <a:pt x="689" y="769"/>
                    </a:lnTo>
                    <a:lnTo>
                      <a:pt x="709" y="769"/>
                    </a:lnTo>
                    <a:lnTo>
                      <a:pt x="722" y="764"/>
                    </a:lnTo>
                    <a:lnTo>
                      <a:pt x="729" y="752"/>
                    </a:lnTo>
                    <a:lnTo>
                      <a:pt x="729" y="740"/>
                    </a:lnTo>
                    <a:lnTo>
                      <a:pt x="729" y="735"/>
                    </a:lnTo>
                    <a:lnTo>
                      <a:pt x="722" y="723"/>
                    </a:lnTo>
                    <a:lnTo>
                      <a:pt x="702" y="723"/>
                    </a:lnTo>
                    <a:lnTo>
                      <a:pt x="683" y="729"/>
                    </a:lnTo>
                    <a:lnTo>
                      <a:pt x="689" y="717"/>
                    </a:lnTo>
                    <a:lnTo>
                      <a:pt x="696" y="711"/>
                    </a:lnTo>
                    <a:lnTo>
                      <a:pt x="709" y="706"/>
                    </a:lnTo>
                    <a:lnTo>
                      <a:pt x="715" y="706"/>
                    </a:lnTo>
                    <a:lnTo>
                      <a:pt x="735" y="711"/>
                    </a:lnTo>
                    <a:lnTo>
                      <a:pt x="748" y="723"/>
                    </a:lnTo>
                    <a:lnTo>
                      <a:pt x="755" y="740"/>
                    </a:lnTo>
                    <a:lnTo>
                      <a:pt x="755" y="758"/>
                    </a:lnTo>
                    <a:lnTo>
                      <a:pt x="755" y="775"/>
                    </a:lnTo>
                    <a:lnTo>
                      <a:pt x="742" y="787"/>
                    </a:lnTo>
                    <a:lnTo>
                      <a:pt x="722" y="798"/>
                    </a:lnTo>
                    <a:lnTo>
                      <a:pt x="709" y="804"/>
                    </a:lnTo>
                    <a:lnTo>
                      <a:pt x="689" y="804"/>
                    </a:lnTo>
                    <a:lnTo>
                      <a:pt x="670" y="804"/>
                    </a:lnTo>
                    <a:lnTo>
                      <a:pt x="656" y="798"/>
                    </a:lnTo>
                    <a:lnTo>
                      <a:pt x="637" y="781"/>
                    </a:lnTo>
                    <a:lnTo>
                      <a:pt x="630" y="769"/>
                    </a:lnTo>
                    <a:lnTo>
                      <a:pt x="630" y="758"/>
                    </a:lnTo>
                    <a:lnTo>
                      <a:pt x="630" y="746"/>
                    </a:lnTo>
                    <a:lnTo>
                      <a:pt x="637" y="723"/>
                    </a:lnTo>
                    <a:lnTo>
                      <a:pt x="630" y="717"/>
                    </a:lnTo>
                    <a:lnTo>
                      <a:pt x="624" y="729"/>
                    </a:lnTo>
                    <a:lnTo>
                      <a:pt x="617" y="735"/>
                    </a:lnTo>
                    <a:lnTo>
                      <a:pt x="617" y="746"/>
                    </a:lnTo>
                    <a:lnTo>
                      <a:pt x="604" y="758"/>
                    </a:lnTo>
                    <a:lnTo>
                      <a:pt x="591" y="775"/>
                    </a:lnTo>
                    <a:lnTo>
                      <a:pt x="571" y="787"/>
                    </a:lnTo>
                    <a:lnTo>
                      <a:pt x="551" y="798"/>
                    </a:lnTo>
                    <a:lnTo>
                      <a:pt x="532" y="804"/>
                    </a:lnTo>
                    <a:lnTo>
                      <a:pt x="505" y="810"/>
                    </a:lnTo>
                    <a:lnTo>
                      <a:pt x="486" y="810"/>
                    </a:lnTo>
                    <a:lnTo>
                      <a:pt x="459" y="810"/>
                    </a:lnTo>
                    <a:lnTo>
                      <a:pt x="440" y="810"/>
                    </a:lnTo>
                    <a:lnTo>
                      <a:pt x="374" y="787"/>
                    </a:lnTo>
                    <a:lnTo>
                      <a:pt x="315" y="764"/>
                    </a:lnTo>
                    <a:lnTo>
                      <a:pt x="249" y="735"/>
                    </a:lnTo>
                    <a:lnTo>
                      <a:pt x="217" y="729"/>
                    </a:lnTo>
                    <a:lnTo>
                      <a:pt x="203" y="729"/>
                    </a:lnTo>
                    <a:lnTo>
                      <a:pt x="184" y="729"/>
                    </a:lnTo>
                    <a:lnTo>
                      <a:pt x="171" y="740"/>
                    </a:lnTo>
                    <a:lnTo>
                      <a:pt x="164" y="752"/>
                    </a:lnTo>
                    <a:lnTo>
                      <a:pt x="157" y="764"/>
                    </a:lnTo>
                    <a:lnTo>
                      <a:pt x="164" y="775"/>
                    </a:lnTo>
                    <a:lnTo>
                      <a:pt x="171" y="781"/>
                    </a:lnTo>
                    <a:lnTo>
                      <a:pt x="177" y="787"/>
                    </a:lnTo>
                    <a:lnTo>
                      <a:pt x="184" y="787"/>
                    </a:lnTo>
                    <a:lnTo>
                      <a:pt x="197" y="787"/>
                    </a:lnTo>
                    <a:lnTo>
                      <a:pt x="210" y="781"/>
                    </a:lnTo>
                    <a:lnTo>
                      <a:pt x="217" y="775"/>
                    </a:lnTo>
                    <a:lnTo>
                      <a:pt x="223" y="769"/>
                    </a:lnTo>
                    <a:lnTo>
                      <a:pt x="217" y="752"/>
                    </a:lnTo>
                    <a:lnTo>
                      <a:pt x="217" y="746"/>
                    </a:lnTo>
                    <a:lnTo>
                      <a:pt x="243" y="752"/>
                    </a:lnTo>
                    <a:lnTo>
                      <a:pt x="262" y="758"/>
                    </a:lnTo>
                    <a:lnTo>
                      <a:pt x="308" y="781"/>
                    </a:lnTo>
                    <a:lnTo>
                      <a:pt x="295" y="781"/>
                    </a:lnTo>
                    <a:lnTo>
                      <a:pt x="282" y="781"/>
                    </a:lnTo>
                    <a:lnTo>
                      <a:pt x="256" y="793"/>
                    </a:lnTo>
                    <a:lnTo>
                      <a:pt x="223" y="804"/>
                    </a:lnTo>
                    <a:lnTo>
                      <a:pt x="197" y="816"/>
                    </a:lnTo>
                    <a:lnTo>
                      <a:pt x="184" y="816"/>
                    </a:lnTo>
                    <a:lnTo>
                      <a:pt x="171" y="810"/>
                    </a:lnTo>
                    <a:lnTo>
                      <a:pt x="157" y="79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33"/>
              <p:cNvSpPr>
                <a:spLocks/>
              </p:cNvSpPr>
              <p:nvPr/>
            </p:nvSpPr>
            <p:spPr bwMode="auto">
              <a:xfrm>
                <a:off x="7356" y="11121"/>
                <a:ext cx="900" cy="312"/>
              </a:xfrm>
              <a:custGeom>
                <a:avLst/>
                <a:gdLst>
                  <a:gd name="T0" fmla="*/ 7 w 900"/>
                  <a:gd name="T1" fmla="*/ 306 h 312"/>
                  <a:gd name="T2" fmla="*/ 0 w 900"/>
                  <a:gd name="T3" fmla="*/ 295 h 312"/>
                  <a:gd name="T4" fmla="*/ 99 w 900"/>
                  <a:gd name="T5" fmla="*/ 295 h 312"/>
                  <a:gd name="T6" fmla="*/ 420 w 900"/>
                  <a:gd name="T7" fmla="*/ 301 h 312"/>
                  <a:gd name="T8" fmla="*/ 466 w 900"/>
                  <a:gd name="T9" fmla="*/ 295 h 312"/>
                  <a:gd name="T10" fmla="*/ 473 w 900"/>
                  <a:gd name="T11" fmla="*/ 295 h 312"/>
                  <a:gd name="T12" fmla="*/ 473 w 900"/>
                  <a:gd name="T13" fmla="*/ 219 h 312"/>
                  <a:gd name="T14" fmla="*/ 473 w 900"/>
                  <a:gd name="T15" fmla="*/ 214 h 312"/>
                  <a:gd name="T16" fmla="*/ 572 w 900"/>
                  <a:gd name="T17" fmla="*/ 214 h 312"/>
                  <a:gd name="T18" fmla="*/ 617 w 900"/>
                  <a:gd name="T19" fmla="*/ 208 h 312"/>
                  <a:gd name="T20" fmla="*/ 657 w 900"/>
                  <a:gd name="T21" fmla="*/ 202 h 312"/>
                  <a:gd name="T22" fmla="*/ 703 w 900"/>
                  <a:gd name="T23" fmla="*/ 191 h 312"/>
                  <a:gd name="T24" fmla="*/ 742 w 900"/>
                  <a:gd name="T25" fmla="*/ 173 h 312"/>
                  <a:gd name="T26" fmla="*/ 782 w 900"/>
                  <a:gd name="T27" fmla="*/ 150 h 312"/>
                  <a:gd name="T28" fmla="*/ 814 w 900"/>
                  <a:gd name="T29" fmla="*/ 127 h 312"/>
                  <a:gd name="T30" fmla="*/ 841 w 900"/>
                  <a:gd name="T31" fmla="*/ 98 h 312"/>
                  <a:gd name="T32" fmla="*/ 867 w 900"/>
                  <a:gd name="T33" fmla="*/ 63 h 312"/>
                  <a:gd name="T34" fmla="*/ 893 w 900"/>
                  <a:gd name="T35" fmla="*/ 0 h 312"/>
                  <a:gd name="T36" fmla="*/ 900 w 900"/>
                  <a:gd name="T37" fmla="*/ 5 h 312"/>
                  <a:gd name="T38" fmla="*/ 900 w 900"/>
                  <a:gd name="T39" fmla="*/ 17 h 312"/>
                  <a:gd name="T40" fmla="*/ 893 w 900"/>
                  <a:gd name="T41" fmla="*/ 34 h 312"/>
                  <a:gd name="T42" fmla="*/ 887 w 900"/>
                  <a:gd name="T43" fmla="*/ 63 h 312"/>
                  <a:gd name="T44" fmla="*/ 867 w 900"/>
                  <a:gd name="T45" fmla="*/ 86 h 312"/>
                  <a:gd name="T46" fmla="*/ 841 w 900"/>
                  <a:gd name="T47" fmla="*/ 115 h 312"/>
                  <a:gd name="T48" fmla="*/ 821 w 900"/>
                  <a:gd name="T49" fmla="*/ 138 h 312"/>
                  <a:gd name="T50" fmla="*/ 795 w 900"/>
                  <a:gd name="T51" fmla="*/ 162 h 312"/>
                  <a:gd name="T52" fmla="*/ 762 w 900"/>
                  <a:gd name="T53" fmla="*/ 179 h 312"/>
                  <a:gd name="T54" fmla="*/ 729 w 900"/>
                  <a:gd name="T55" fmla="*/ 196 h 312"/>
                  <a:gd name="T56" fmla="*/ 696 w 900"/>
                  <a:gd name="T57" fmla="*/ 202 h 312"/>
                  <a:gd name="T58" fmla="*/ 637 w 900"/>
                  <a:gd name="T59" fmla="*/ 219 h 312"/>
                  <a:gd name="T60" fmla="*/ 611 w 900"/>
                  <a:gd name="T61" fmla="*/ 225 h 312"/>
                  <a:gd name="T62" fmla="*/ 578 w 900"/>
                  <a:gd name="T63" fmla="*/ 225 h 312"/>
                  <a:gd name="T64" fmla="*/ 493 w 900"/>
                  <a:gd name="T65" fmla="*/ 231 h 312"/>
                  <a:gd name="T66" fmla="*/ 486 w 900"/>
                  <a:gd name="T67" fmla="*/ 237 h 312"/>
                  <a:gd name="T68" fmla="*/ 486 w 900"/>
                  <a:gd name="T69" fmla="*/ 312 h 312"/>
                  <a:gd name="T70" fmla="*/ 7 w 900"/>
                  <a:gd name="T71" fmla="*/ 306 h 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0" h="312">
                    <a:moveTo>
                      <a:pt x="7" y="306"/>
                    </a:moveTo>
                    <a:lnTo>
                      <a:pt x="0" y="295"/>
                    </a:lnTo>
                    <a:lnTo>
                      <a:pt x="99" y="295"/>
                    </a:lnTo>
                    <a:lnTo>
                      <a:pt x="420" y="301"/>
                    </a:lnTo>
                    <a:lnTo>
                      <a:pt x="466" y="295"/>
                    </a:lnTo>
                    <a:lnTo>
                      <a:pt x="473" y="295"/>
                    </a:lnTo>
                    <a:lnTo>
                      <a:pt x="473" y="219"/>
                    </a:lnTo>
                    <a:lnTo>
                      <a:pt x="473" y="214"/>
                    </a:lnTo>
                    <a:lnTo>
                      <a:pt x="572" y="214"/>
                    </a:lnTo>
                    <a:lnTo>
                      <a:pt x="617" y="208"/>
                    </a:lnTo>
                    <a:lnTo>
                      <a:pt x="657" y="202"/>
                    </a:lnTo>
                    <a:lnTo>
                      <a:pt x="703" y="191"/>
                    </a:lnTo>
                    <a:lnTo>
                      <a:pt x="742" y="173"/>
                    </a:lnTo>
                    <a:lnTo>
                      <a:pt x="782" y="150"/>
                    </a:lnTo>
                    <a:lnTo>
                      <a:pt x="814" y="127"/>
                    </a:lnTo>
                    <a:lnTo>
                      <a:pt x="841" y="98"/>
                    </a:lnTo>
                    <a:lnTo>
                      <a:pt x="867" y="63"/>
                    </a:lnTo>
                    <a:lnTo>
                      <a:pt x="893" y="0"/>
                    </a:lnTo>
                    <a:lnTo>
                      <a:pt x="900" y="5"/>
                    </a:lnTo>
                    <a:lnTo>
                      <a:pt x="900" y="17"/>
                    </a:lnTo>
                    <a:lnTo>
                      <a:pt x="893" y="34"/>
                    </a:lnTo>
                    <a:lnTo>
                      <a:pt x="887" y="63"/>
                    </a:lnTo>
                    <a:lnTo>
                      <a:pt x="867" y="86"/>
                    </a:lnTo>
                    <a:lnTo>
                      <a:pt x="841" y="115"/>
                    </a:lnTo>
                    <a:lnTo>
                      <a:pt x="821" y="138"/>
                    </a:lnTo>
                    <a:lnTo>
                      <a:pt x="795" y="162"/>
                    </a:lnTo>
                    <a:lnTo>
                      <a:pt x="762" y="179"/>
                    </a:lnTo>
                    <a:lnTo>
                      <a:pt x="729" y="196"/>
                    </a:lnTo>
                    <a:lnTo>
                      <a:pt x="696" y="202"/>
                    </a:lnTo>
                    <a:lnTo>
                      <a:pt x="637" y="219"/>
                    </a:lnTo>
                    <a:lnTo>
                      <a:pt x="611" y="225"/>
                    </a:lnTo>
                    <a:lnTo>
                      <a:pt x="578" y="225"/>
                    </a:lnTo>
                    <a:lnTo>
                      <a:pt x="493" y="231"/>
                    </a:lnTo>
                    <a:lnTo>
                      <a:pt x="486" y="237"/>
                    </a:lnTo>
                    <a:lnTo>
                      <a:pt x="486" y="312"/>
                    </a:lnTo>
                    <a:lnTo>
                      <a:pt x="7" y="30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34"/>
              <p:cNvSpPr>
                <a:spLocks/>
              </p:cNvSpPr>
              <p:nvPr/>
            </p:nvSpPr>
            <p:spPr bwMode="auto">
              <a:xfrm>
                <a:off x="8820" y="11422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7 w 20"/>
                  <a:gd name="T3" fmla="*/ 0 h 5"/>
                  <a:gd name="T4" fmla="*/ 20 w 20"/>
                  <a:gd name="T5" fmla="*/ 0 h 5"/>
                  <a:gd name="T6" fmla="*/ 14 w 20"/>
                  <a:gd name="T7" fmla="*/ 5 h 5"/>
                  <a:gd name="T8" fmla="*/ 14 w 20"/>
                  <a:gd name="T9" fmla="*/ 5 h 5"/>
                  <a:gd name="T10" fmla="*/ 0 w 2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7" y="0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35"/>
              <p:cNvSpPr>
                <a:spLocks/>
              </p:cNvSpPr>
              <p:nvPr/>
            </p:nvSpPr>
            <p:spPr bwMode="auto">
              <a:xfrm>
                <a:off x="7317" y="11016"/>
                <a:ext cx="926" cy="394"/>
              </a:xfrm>
              <a:custGeom>
                <a:avLst/>
                <a:gdLst>
                  <a:gd name="T0" fmla="*/ 0 w 926"/>
                  <a:gd name="T1" fmla="*/ 382 h 394"/>
                  <a:gd name="T2" fmla="*/ 6 w 926"/>
                  <a:gd name="T3" fmla="*/ 371 h 394"/>
                  <a:gd name="T4" fmla="*/ 46 w 926"/>
                  <a:gd name="T5" fmla="*/ 365 h 394"/>
                  <a:gd name="T6" fmla="*/ 466 w 926"/>
                  <a:gd name="T7" fmla="*/ 371 h 394"/>
                  <a:gd name="T8" fmla="*/ 466 w 926"/>
                  <a:gd name="T9" fmla="*/ 365 h 394"/>
                  <a:gd name="T10" fmla="*/ 473 w 926"/>
                  <a:gd name="T11" fmla="*/ 284 h 394"/>
                  <a:gd name="T12" fmla="*/ 571 w 926"/>
                  <a:gd name="T13" fmla="*/ 284 h 394"/>
                  <a:gd name="T14" fmla="*/ 624 w 926"/>
                  <a:gd name="T15" fmla="*/ 278 h 394"/>
                  <a:gd name="T16" fmla="*/ 670 w 926"/>
                  <a:gd name="T17" fmla="*/ 272 h 394"/>
                  <a:gd name="T18" fmla="*/ 716 w 926"/>
                  <a:gd name="T19" fmla="*/ 261 h 394"/>
                  <a:gd name="T20" fmla="*/ 755 w 926"/>
                  <a:gd name="T21" fmla="*/ 243 h 394"/>
                  <a:gd name="T22" fmla="*/ 794 w 926"/>
                  <a:gd name="T23" fmla="*/ 220 h 394"/>
                  <a:gd name="T24" fmla="*/ 814 w 926"/>
                  <a:gd name="T25" fmla="*/ 209 h 394"/>
                  <a:gd name="T26" fmla="*/ 834 w 926"/>
                  <a:gd name="T27" fmla="*/ 191 h 394"/>
                  <a:gd name="T28" fmla="*/ 847 w 926"/>
                  <a:gd name="T29" fmla="*/ 168 h 394"/>
                  <a:gd name="T30" fmla="*/ 867 w 926"/>
                  <a:gd name="T31" fmla="*/ 145 h 394"/>
                  <a:gd name="T32" fmla="*/ 880 w 926"/>
                  <a:gd name="T33" fmla="*/ 122 h 394"/>
                  <a:gd name="T34" fmla="*/ 886 w 926"/>
                  <a:gd name="T35" fmla="*/ 99 h 394"/>
                  <a:gd name="T36" fmla="*/ 899 w 926"/>
                  <a:gd name="T37" fmla="*/ 52 h 394"/>
                  <a:gd name="T38" fmla="*/ 906 w 926"/>
                  <a:gd name="T39" fmla="*/ 0 h 394"/>
                  <a:gd name="T40" fmla="*/ 919 w 926"/>
                  <a:gd name="T41" fmla="*/ 0 h 394"/>
                  <a:gd name="T42" fmla="*/ 926 w 926"/>
                  <a:gd name="T43" fmla="*/ 6 h 394"/>
                  <a:gd name="T44" fmla="*/ 926 w 926"/>
                  <a:gd name="T45" fmla="*/ 29 h 394"/>
                  <a:gd name="T46" fmla="*/ 926 w 926"/>
                  <a:gd name="T47" fmla="*/ 52 h 394"/>
                  <a:gd name="T48" fmla="*/ 926 w 926"/>
                  <a:gd name="T49" fmla="*/ 81 h 394"/>
                  <a:gd name="T50" fmla="*/ 913 w 926"/>
                  <a:gd name="T51" fmla="*/ 105 h 394"/>
                  <a:gd name="T52" fmla="*/ 893 w 926"/>
                  <a:gd name="T53" fmla="*/ 157 h 394"/>
                  <a:gd name="T54" fmla="*/ 867 w 926"/>
                  <a:gd name="T55" fmla="*/ 197 h 394"/>
                  <a:gd name="T56" fmla="*/ 840 w 926"/>
                  <a:gd name="T57" fmla="*/ 226 h 394"/>
                  <a:gd name="T58" fmla="*/ 807 w 926"/>
                  <a:gd name="T59" fmla="*/ 249 h 394"/>
                  <a:gd name="T60" fmla="*/ 775 w 926"/>
                  <a:gd name="T61" fmla="*/ 267 h 394"/>
                  <a:gd name="T62" fmla="*/ 742 w 926"/>
                  <a:gd name="T63" fmla="*/ 284 h 394"/>
                  <a:gd name="T64" fmla="*/ 702 w 926"/>
                  <a:gd name="T65" fmla="*/ 296 h 394"/>
                  <a:gd name="T66" fmla="*/ 670 w 926"/>
                  <a:gd name="T67" fmla="*/ 301 h 394"/>
                  <a:gd name="T68" fmla="*/ 630 w 926"/>
                  <a:gd name="T69" fmla="*/ 307 h 394"/>
                  <a:gd name="T70" fmla="*/ 591 w 926"/>
                  <a:gd name="T71" fmla="*/ 307 h 394"/>
                  <a:gd name="T72" fmla="*/ 545 w 926"/>
                  <a:gd name="T73" fmla="*/ 307 h 394"/>
                  <a:gd name="T74" fmla="*/ 505 w 926"/>
                  <a:gd name="T75" fmla="*/ 307 h 394"/>
                  <a:gd name="T76" fmla="*/ 499 w 926"/>
                  <a:gd name="T77" fmla="*/ 307 h 394"/>
                  <a:gd name="T78" fmla="*/ 499 w 926"/>
                  <a:gd name="T79" fmla="*/ 394 h 394"/>
                  <a:gd name="T80" fmla="*/ 492 w 926"/>
                  <a:gd name="T81" fmla="*/ 394 h 394"/>
                  <a:gd name="T82" fmla="*/ 6 w 926"/>
                  <a:gd name="T83" fmla="*/ 388 h 394"/>
                  <a:gd name="T84" fmla="*/ 0 w 926"/>
                  <a:gd name="T85" fmla="*/ 382 h 3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6" h="394">
                    <a:moveTo>
                      <a:pt x="0" y="382"/>
                    </a:moveTo>
                    <a:lnTo>
                      <a:pt x="6" y="371"/>
                    </a:lnTo>
                    <a:lnTo>
                      <a:pt x="46" y="365"/>
                    </a:lnTo>
                    <a:lnTo>
                      <a:pt x="466" y="371"/>
                    </a:lnTo>
                    <a:lnTo>
                      <a:pt x="466" y="365"/>
                    </a:lnTo>
                    <a:lnTo>
                      <a:pt x="473" y="284"/>
                    </a:lnTo>
                    <a:lnTo>
                      <a:pt x="571" y="284"/>
                    </a:lnTo>
                    <a:lnTo>
                      <a:pt x="624" y="278"/>
                    </a:lnTo>
                    <a:lnTo>
                      <a:pt x="670" y="272"/>
                    </a:lnTo>
                    <a:lnTo>
                      <a:pt x="716" y="261"/>
                    </a:lnTo>
                    <a:lnTo>
                      <a:pt x="755" y="243"/>
                    </a:lnTo>
                    <a:lnTo>
                      <a:pt x="794" y="220"/>
                    </a:lnTo>
                    <a:lnTo>
                      <a:pt x="814" y="209"/>
                    </a:lnTo>
                    <a:lnTo>
                      <a:pt x="834" y="191"/>
                    </a:lnTo>
                    <a:lnTo>
                      <a:pt x="847" y="168"/>
                    </a:lnTo>
                    <a:lnTo>
                      <a:pt x="867" y="145"/>
                    </a:lnTo>
                    <a:lnTo>
                      <a:pt x="880" y="122"/>
                    </a:lnTo>
                    <a:lnTo>
                      <a:pt x="886" y="99"/>
                    </a:lnTo>
                    <a:lnTo>
                      <a:pt x="899" y="52"/>
                    </a:lnTo>
                    <a:lnTo>
                      <a:pt x="906" y="0"/>
                    </a:lnTo>
                    <a:lnTo>
                      <a:pt x="919" y="0"/>
                    </a:lnTo>
                    <a:lnTo>
                      <a:pt x="926" y="6"/>
                    </a:lnTo>
                    <a:lnTo>
                      <a:pt x="926" y="29"/>
                    </a:lnTo>
                    <a:lnTo>
                      <a:pt x="926" y="52"/>
                    </a:lnTo>
                    <a:lnTo>
                      <a:pt x="926" y="81"/>
                    </a:lnTo>
                    <a:lnTo>
                      <a:pt x="913" y="105"/>
                    </a:lnTo>
                    <a:lnTo>
                      <a:pt x="893" y="157"/>
                    </a:lnTo>
                    <a:lnTo>
                      <a:pt x="867" y="197"/>
                    </a:lnTo>
                    <a:lnTo>
                      <a:pt x="840" y="226"/>
                    </a:lnTo>
                    <a:lnTo>
                      <a:pt x="807" y="249"/>
                    </a:lnTo>
                    <a:lnTo>
                      <a:pt x="775" y="267"/>
                    </a:lnTo>
                    <a:lnTo>
                      <a:pt x="742" y="284"/>
                    </a:lnTo>
                    <a:lnTo>
                      <a:pt x="702" y="296"/>
                    </a:lnTo>
                    <a:lnTo>
                      <a:pt x="670" y="301"/>
                    </a:lnTo>
                    <a:lnTo>
                      <a:pt x="630" y="307"/>
                    </a:lnTo>
                    <a:lnTo>
                      <a:pt x="591" y="307"/>
                    </a:lnTo>
                    <a:lnTo>
                      <a:pt x="545" y="307"/>
                    </a:lnTo>
                    <a:lnTo>
                      <a:pt x="505" y="307"/>
                    </a:lnTo>
                    <a:lnTo>
                      <a:pt x="499" y="307"/>
                    </a:lnTo>
                    <a:lnTo>
                      <a:pt x="499" y="394"/>
                    </a:lnTo>
                    <a:lnTo>
                      <a:pt x="492" y="394"/>
                    </a:lnTo>
                    <a:lnTo>
                      <a:pt x="6" y="38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36"/>
              <p:cNvSpPr>
                <a:spLocks/>
              </p:cNvSpPr>
              <p:nvPr/>
            </p:nvSpPr>
            <p:spPr bwMode="auto">
              <a:xfrm>
                <a:off x="8866" y="11283"/>
                <a:ext cx="27" cy="110"/>
              </a:xfrm>
              <a:custGeom>
                <a:avLst/>
                <a:gdLst>
                  <a:gd name="T0" fmla="*/ 20 w 27"/>
                  <a:gd name="T1" fmla="*/ 86 h 110"/>
                  <a:gd name="T2" fmla="*/ 20 w 27"/>
                  <a:gd name="T3" fmla="*/ 63 h 110"/>
                  <a:gd name="T4" fmla="*/ 13 w 27"/>
                  <a:gd name="T5" fmla="*/ 40 h 110"/>
                  <a:gd name="T6" fmla="*/ 7 w 27"/>
                  <a:gd name="T7" fmla="*/ 23 h 110"/>
                  <a:gd name="T8" fmla="*/ 0 w 27"/>
                  <a:gd name="T9" fmla="*/ 5 h 110"/>
                  <a:gd name="T10" fmla="*/ 0 w 27"/>
                  <a:gd name="T11" fmla="*/ 0 h 110"/>
                  <a:gd name="T12" fmla="*/ 13 w 27"/>
                  <a:gd name="T13" fmla="*/ 23 h 110"/>
                  <a:gd name="T14" fmla="*/ 27 w 27"/>
                  <a:gd name="T15" fmla="*/ 46 h 110"/>
                  <a:gd name="T16" fmla="*/ 27 w 27"/>
                  <a:gd name="T17" fmla="*/ 75 h 110"/>
                  <a:gd name="T18" fmla="*/ 20 w 27"/>
                  <a:gd name="T19" fmla="*/ 104 h 110"/>
                  <a:gd name="T20" fmla="*/ 13 w 27"/>
                  <a:gd name="T21" fmla="*/ 110 h 110"/>
                  <a:gd name="T22" fmla="*/ 13 w 27"/>
                  <a:gd name="T23" fmla="*/ 104 h 110"/>
                  <a:gd name="T24" fmla="*/ 13 w 27"/>
                  <a:gd name="T25" fmla="*/ 98 h 110"/>
                  <a:gd name="T26" fmla="*/ 20 w 27"/>
                  <a:gd name="T27" fmla="*/ 86 h 1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0">
                    <a:moveTo>
                      <a:pt x="20" y="86"/>
                    </a:moveTo>
                    <a:lnTo>
                      <a:pt x="20" y="63"/>
                    </a:lnTo>
                    <a:lnTo>
                      <a:pt x="13" y="40"/>
                    </a:lnTo>
                    <a:lnTo>
                      <a:pt x="7" y="2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23"/>
                    </a:lnTo>
                    <a:lnTo>
                      <a:pt x="27" y="46"/>
                    </a:lnTo>
                    <a:lnTo>
                      <a:pt x="27" y="75"/>
                    </a:lnTo>
                    <a:lnTo>
                      <a:pt x="20" y="104"/>
                    </a:lnTo>
                    <a:lnTo>
                      <a:pt x="13" y="110"/>
                    </a:lnTo>
                    <a:lnTo>
                      <a:pt x="13" y="104"/>
                    </a:lnTo>
                    <a:lnTo>
                      <a:pt x="13" y="98"/>
                    </a:lnTo>
                    <a:lnTo>
                      <a:pt x="20" y="86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37"/>
              <p:cNvSpPr>
                <a:spLocks/>
              </p:cNvSpPr>
              <p:nvPr/>
            </p:nvSpPr>
            <p:spPr bwMode="auto">
              <a:xfrm>
                <a:off x="8505" y="11184"/>
                <a:ext cx="237" cy="209"/>
              </a:xfrm>
              <a:custGeom>
                <a:avLst/>
                <a:gdLst>
                  <a:gd name="T0" fmla="*/ 164 w 237"/>
                  <a:gd name="T1" fmla="*/ 185 h 209"/>
                  <a:gd name="T2" fmla="*/ 171 w 237"/>
                  <a:gd name="T3" fmla="*/ 185 h 209"/>
                  <a:gd name="T4" fmla="*/ 178 w 237"/>
                  <a:gd name="T5" fmla="*/ 174 h 209"/>
                  <a:gd name="T6" fmla="*/ 138 w 237"/>
                  <a:gd name="T7" fmla="*/ 145 h 209"/>
                  <a:gd name="T8" fmla="*/ 138 w 237"/>
                  <a:gd name="T9" fmla="*/ 133 h 209"/>
                  <a:gd name="T10" fmla="*/ 164 w 237"/>
                  <a:gd name="T11" fmla="*/ 133 h 209"/>
                  <a:gd name="T12" fmla="*/ 191 w 237"/>
                  <a:gd name="T13" fmla="*/ 156 h 209"/>
                  <a:gd name="T14" fmla="*/ 204 w 237"/>
                  <a:gd name="T15" fmla="*/ 151 h 209"/>
                  <a:gd name="T16" fmla="*/ 171 w 237"/>
                  <a:gd name="T17" fmla="*/ 116 h 209"/>
                  <a:gd name="T18" fmla="*/ 138 w 237"/>
                  <a:gd name="T19" fmla="*/ 104 h 209"/>
                  <a:gd name="T20" fmla="*/ 118 w 237"/>
                  <a:gd name="T21" fmla="*/ 116 h 209"/>
                  <a:gd name="T22" fmla="*/ 112 w 237"/>
                  <a:gd name="T23" fmla="*/ 139 h 209"/>
                  <a:gd name="T24" fmla="*/ 158 w 237"/>
                  <a:gd name="T25" fmla="*/ 180 h 209"/>
                  <a:gd name="T26" fmla="*/ 125 w 237"/>
                  <a:gd name="T27" fmla="*/ 162 h 209"/>
                  <a:gd name="T28" fmla="*/ 105 w 237"/>
                  <a:gd name="T29" fmla="*/ 133 h 209"/>
                  <a:gd name="T30" fmla="*/ 105 w 237"/>
                  <a:gd name="T31" fmla="*/ 122 h 209"/>
                  <a:gd name="T32" fmla="*/ 99 w 237"/>
                  <a:gd name="T33" fmla="*/ 104 h 209"/>
                  <a:gd name="T34" fmla="*/ 72 w 237"/>
                  <a:gd name="T35" fmla="*/ 116 h 209"/>
                  <a:gd name="T36" fmla="*/ 46 w 237"/>
                  <a:gd name="T37" fmla="*/ 110 h 209"/>
                  <a:gd name="T38" fmla="*/ 27 w 237"/>
                  <a:gd name="T39" fmla="*/ 75 h 209"/>
                  <a:gd name="T40" fmla="*/ 13 w 237"/>
                  <a:gd name="T41" fmla="*/ 29 h 209"/>
                  <a:gd name="T42" fmla="*/ 46 w 237"/>
                  <a:gd name="T43" fmla="*/ 23 h 209"/>
                  <a:gd name="T44" fmla="*/ 118 w 237"/>
                  <a:gd name="T45" fmla="*/ 52 h 209"/>
                  <a:gd name="T46" fmla="*/ 125 w 237"/>
                  <a:gd name="T47" fmla="*/ 70 h 209"/>
                  <a:gd name="T48" fmla="*/ 118 w 237"/>
                  <a:gd name="T49" fmla="*/ 81 h 209"/>
                  <a:gd name="T50" fmla="*/ 118 w 237"/>
                  <a:gd name="T51" fmla="*/ 93 h 209"/>
                  <a:gd name="T52" fmla="*/ 132 w 237"/>
                  <a:gd name="T53" fmla="*/ 93 h 209"/>
                  <a:gd name="T54" fmla="*/ 164 w 237"/>
                  <a:gd name="T55" fmla="*/ 104 h 209"/>
                  <a:gd name="T56" fmla="*/ 210 w 237"/>
                  <a:gd name="T57" fmla="*/ 145 h 209"/>
                  <a:gd name="T58" fmla="*/ 237 w 237"/>
                  <a:gd name="T59" fmla="*/ 209 h 209"/>
                  <a:gd name="T60" fmla="*/ 191 w 237"/>
                  <a:gd name="T61" fmla="*/ 197 h 209"/>
                  <a:gd name="T62" fmla="*/ 158 w 237"/>
                  <a:gd name="T63" fmla="*/ 185 h 2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7" h="209">
                    <a:moveTo>
                      <a:pt x="158" y="185"/>
                    </a:moveTo>
                    <a:lnTo>
                      <a:pt x="164" y="185"/>
                    </a:lnTo>
                    <a:lnTo>
                      <a:pt x="171" y="185"/>
                    </a:lnTo>
                    <a:lnTo>
                      <a:pt x="178" y="180"/>
                    </a:lnTo>
                    <a:lnTo>
                      <a:pt x="178" y="174"/>
                    </a:lnTo>
                    <a:lnTo>
                      <a:pt x="151" y="162"/>
                    </a:lnTo>
                    <a:lnTo>
                      <a:pt x="138" y="145"/>
                    </a:lnTo>
                    <a:lnTo>
                      <a:pt x="138" y="139"/>
                    </a:lnTo>
                    <a:lnTo>
                      <a:pt x="138" y="133"/>
                    </a:lnTo>
                    <a:lnTo>
                      <a:pt x="151" y="128"/>
                    </a:lnTo>
                    <a:lnTo>
                      <a:pt x="164" y="133"/>
                    </a:lnTo>
                    <a:lnTo>
                      <a:pt x="178" y="139"/>
                    </a:lnTo>
                    <a:lnTo>
                      <a:pt x="191" y="156"/>
                    </a:lnTo>
                    <a:lnTo>
                      <a:pt x="204" y="156"/>
                    </a:lnTo>
                    <a:lnTo>
                      <a:pt x="204" y="151"/>
                    </a:lnTo>
                    <a:lnTo>
                      <a:pt x="184" y="122"/>
                    </a:lnTo>
                    <a:lnTo>
                      <a:pt x="171" y="116"/>
                    </a:lnTo>
                    <a:lnTo>
                      <a:pt x="158" y="104"/>
                    </a:lnTo>
                    <a:lnTo>
                      <a:pt x="138" y="104"/>
                    </a:lnTo>
                    <a:lnTo>
                      <a:pt x="125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2" y="139"/>
                    </a:lnTo>
                    <a:lnTo>
                      <a:pt x="132" y="162"/>
                    </a:lnTo>
                    <a:lnTo>
                      <a:pt x="158" y="180"/>
                    </a:lnTo>
                    <a:lnTo>
                      <a:pt x="138" y="174"/>
                    </a:lnTo>
                    <a:lnTo>
                      <a:pt x="125" y="162"/>
                    </a:lnTo>
                    <a:lnTo>
                      <a:pt x="112" y="151"/>
                    </a:lnTo>
                    <a:lnTo>
                      <a:pt x="105" y="133"/>
                    </a:lnTo>
                    <a:lnTo>
                      <a:pt x="105" y="128"/>
                    </a:lnTo>
                    <a:lnTo>
                      <a:pt x="105" y="122"/>
                    </a:lnTo>
                    <a:lnTo>
                      <a:pt x="105" y="110"/>
                    </a:lnTo>
                    <a:lnTo>
                      <a:pt x="99" y="104"/>
                    </a:lnTo>
                    <a:lnTo>
                      <a:pt x="79" y="116"/>
                    </a:lnTo>
                    <a:lnTo>
                      <a:pt x="72" y="116"/>
                    </a:lnTo>
                    <a:lnTo>
                      <a:pt x="59" y="116"/>
                    </a:lnTo>
                    <a:lnTo>
                      <a:pt x="46" y="110"/>
                    </a:lnTo>
                    <a:lnTo>
                      <a:pt x="40" y="104"/>
                    </a:lnTo>
                    <a:lnTo>
                      <a:pt x="27" y="75"/>
                    </a:lnTo>
                    <a:lnTo>
                      <a:pt x="27" y="58"/>
                    </a:lnTo>
                    <a:lnTo>
                      <a:pt x="13" y="29"/>
                    </a:lnTo>
                    <a:lnTo>
                      <a:pt x="0" y="0"/>
                    </a:lnTo>
                    <a:lnTo>
                      <a:pt x="46" y="23"/>
                    </a:lnTo>
                    <a:lnTo>
                      <a:pt x="105" y="41"/>
                    </a:lnTo>
                    <a:lnTo>
                      <a:pt x="118" y="52"/>
                    </a:lnTo>
                    <a:lnTo>
                      <a:pt x="118" y="58"/>
                    </a:lnTo>
                    <a:lnTo>
                      <a:pt x="125" y="70"/>
                    </a:lnTo>
                    <a:lnTo>
                      <a:pt x="125" y="75"/>
                    </a:lnTo>
                    <a:lnTo>
                      <a:pt x="118" y="81"/>
                    </a:lnTo>
                    <a:lnTo>
                      <a:pt x="118" y="93"/>
                    </a:lnTo>
                    <a:lnTo>
                      <a:pt x="125" y="99"/>
                    </a:lnTo>
                    <a:lnTo>
                      <a:pt x="132" y="93"/>
                    </a:lnTo>
                    <a:lnTo>
                      <a:pt x="145" y="93"/>
                    </a:lnTo>
                    <a:lnTo>
                      <a:pt x="164" y="104"/>
                    </a:lnTo>
                    <a:lnTo>
                      <a:pt x="191" y="128"/>
                    </a:lnTo>
                    <a:lnTo>
                      <a:pt x="210" y="145"/>
                    </a:lnTo>
                    <a:lnTo>
                      <a:pt x="217" y="162"/>
                    </a:lnTo>
                    <a:lnTo>
                      <a:pt x="237" y="209"/>
                    </a:lnTo>
                    <a:lnTo>
                      <a:pt x="191" y="197"/>
                    </a:lnTo>
                    <a:lnTo>
                      <a:pt x="171" y="191"/>
                    </a:lnTo>
                    <a:lnTo>
                      <a:pt x="158" y="18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38"/>
              <p:cNvSpPr>
                <a:spLocks/>
              </p:cNvSpPr>
              <p:nvPr/>
            </p:nvSpPr>
            <p:spPr bwMode="auto">
              <a:xfrm>
                <a:off x="7284" y="11369"/>
                <a:ext cx="26" cy="18"/>
              </a:xfrm>
              <a:custGeom>
                <a:avLst/>
                <a:gdLst>
                  <a:gd name="T0" fmla="*/ 0 w 26"/>
                  <a:gd name="T1" fmla="*/ 12 h 18"/>
                  <a:gd name="T2" fmla="*/ 7 w 26"/>
                  <a:gd name="T3" fmla="*/ 0 h 18"/>
                  <a:gd name="T4" fmla="*/ 13 w 26"/>
                  <a:gd name="T5" fmla="*/ 0 h 18"/>
                  <a:gd name="T6" fmla="*/ 20 w 26"/>
                  <a:gd name="T7" fmla="*/ 0 h 18"/>
                  <a:gd name="T8" fmla="*/ 26 w 26"/>
                  <a:gd name="T9" fmla="*/ 6 h 18"/>
                  <a:gd name="T10" fmla="*/ 20 w 26"/>
                  <a:gd name="T11" fmla="*/ 12 h 18"/>
                  <a:gd name="T12" fmla="*/ 13 w 26"/>
                  <a:gd name="T13" fmla="*/ 18 h 18"/>
                  <a:gd name="T14" fmla="*/ 7 w 26"/>
                  <a:gd name="T15" fmla="*/ 18 h 18"/>
                  <a:gd name="T16" fmla="*/ 0 w 26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1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20" y="12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39"/>
              <p:cNvSpPr>
                <a:spLocks/>
              </p:cNvSpPr>
              <p:nvPr/>
            </p:nvSpPr>
            <p:spPr bwMode="auto">
              <a:xfrm>
                <a:off x="7665" y="11294"/>
                <a:ext cx="52" cy="75"/>
              </a:xfrm>
              <a:custGeom>
                <a:avLst/>
                <a:gdLst>
                  <a:gd name="T0" fmla="*/ 0 w 52"/>
                  <a:gd name="T1" fmla="*/ 58 h 75"/>
                  <a:gd name="T2" fmla="*/ 20 w 52"/>
                  <a:gd name="T3" fmla="*/ 46 h 75"/>
                  <a:gd name="T4" fmla="*/ 26 w 52"/>
                  <a:gd name="T5" fmla="*/ 41 h 75"/>
                  <a:gd name="T6" fmla="*/ 39 w 52"/>
                  <a:gd name="T7" fmla="*/ 41 h 75"/>
                  <a:gd name="T8" fmla="*/ 39 w 52"/>
                  <a:gd name="T9" fmla="*/ 35 h 75"/>
                  <a:gd name="T10" fmla="*/ 33 w 52"/>
                  <a:gd name="T11" fmla="*/ 29 h 75"/>
                  <a:gd name="T12" fmla="*/ 13 w 52"/>
                  <a:gd name="T13" fmla="*/ 23 h 75"/>
                  <a:gd name="T14" fmla="*/ 6 w 52"/>
                  <a:gd name="T15" fmla="*/ 12 h 75"/>
                  <a:gd name="T16" fmla="*/ 0 w 52"/>
                  <a:gd name="T17" fmla="*/ 0 h 75"/>
                  <a:gd name="T18" fmla="*/ 0 w 52"/>
                  <a:gd name="T19" fmla="*/ 0 h 75"/>
                  <a:gd name="T20" fmla="*/ 46 w 52"/>
                  <a:gd name="T21" fmla="*/ 18 h 75"/>
                  <a:gd name="T22" fmla="*/ 52 w 52"/>
                  <a:gd name="T23" fmla="*/ 23 h 75"/>
                  <a:gd name="T24" fmla="*/ 52 w 52"/>
                  <a:gd name="T25" fmla="*/ 29 h 75"/>
                  <a:gd name="T26" fmla="*/ 52 w 52"/>
                  <a:gd name="T27" fmla="*/ 41 h 75"/>
                  <a:gd name="T28" fmla="*/ 39 w 52"/>
                  <a:gd name="T29" fmla="*/ 52 h 75"/>
                  <a:gd name="T30" fmla="*/ 26 w 52"/>
                  <a:gd name="T31" fmla="*/ 58 h 75"/>
                  <a:gd name="T32" fmla="*/ 13 w 52"/>
                  <a:gd name="T33" fmla="*/ 64 h 75"/>
                  <a:gd name="T34" fmla="*/ 0 w 52"/>
                  <a:gd name="T35" fmla="*/ 75 h 75"/>
                  <a:gd name="T36" fmla="*/ 0 w 52"/>
                  <a:gd name="T37" fmla="*/ 70 h 75"/>
                  <a:gd name="T38" fmla="*/ 0 w 52"/>
                  <a:gd name="T39" fmla="*/ 58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0" y="58"/>
                    </a:moveTo>
                    <a:lnTo>
                      <a:pt x="20" y="46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39" y="35"/>
                    </a:lnTo>
                    <a:lnTo>
                      <a:pt x="33" y="29"/>
                    </a:lnTo>
                    <a:lnTo>
                      <a:pt x="13" y="23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46" y="18"/>
                    </a:lnTo>
                    <a:lnTo>
                      <a:pt x="52" y="23"/>
                    </a:lnTo>
                    <a:lnTo>
                      <a:pt x="52" y="29"/>
                    </a:lnTo>
                    <a:lnTo>
                      <a:pt x="52" y="41"/>
                    </a:lnTo>
                    <a:lnTo>
                      <a:pt x="39" y="52"/>
                    </a:lnTo>
                    <a:lnTo>
                      <a:pt x="26" y="58"/>
                    </a:lnTo>
                    <a:lnTo>
                      <a:pt x="13" y="64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40"/>
              <p:cNvSpPr>
                <a:spLocks/>
              </p:cNvSpPr>
              <p:nvPr/>
            </p:nvSpPr>
            <p:spPr bwMode="auto">
              <a:xfrm>
                <a:off x="8834" y="11352"/>
                <a:ext cx="26" cy="17"/>
              </a:xfrm>
              <a:custGeom>
                <a:avLst/>
                <a:gdLst>
                  <a:gd name="T0" fmla="*/ 0 w 26"/>
                  <a:gd name="T1" fmla="*/ 0 h 17"/>
                  <a:gd name="T2" fmla="*/ 6 w 26"/>
                  <a:gd name="T3" fmla="*/ 0 h 17"/>
                  <a:gd name="T4" fmla="*/ 13 w 26"/>
                  <a:gd name="T5" fmla="*/ 0 h 17"/>
                  <a:gd name="T6" fmla="*/ 26 w 26"/>
                  <a:gd name="T7" fmla="*/ 12 h 17"/>
                  <a:gd name="T8" fmla="*/ 26 w 26"/>
                  <a:gd name="T9" fmla="*/ 17 h 17"/>
                  <a:gd name="T10" fmla="*/ 0 w 26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7">
                    <a:moveTo>
                      <a:pt x="0" y="0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2"/>
                    </a:lnTo>
                    <a:lnTo>
                      <a:pt x="2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41"/>
              <p:cNvSpPr>
                <a:spLocks/>
              </p:cNvSpPr>
              <p:nvPr/>
            </p:nvSpPr>
            <p:spPr bwMode="auto">
              <a:xfrm>
                <a:off x="8138" y="11317"/>
                <a:ext cx="59" cy="52"/>
              </a:xfrm>
              <a:custGeom>
                <a:avLst/>
                <a:gdLst>
                  <a:gd name="T0" fmla="*/ 6 w 59"/>
                  <a:gd name="T1" fmla="*/ 0 h 52"/>
                  <a:gd name="T2" fmla="*/ 13 w 59"/>
                  <a:gd name="T3" fmla="*/ 0 h 52"/>
                  <a:gd name="T4" fmla="*/ 26 w 59"/>
                  <a:gd name="T5" fmla="*/ 0 h 52"/>
                  <a:gd name="T6" fmla="*/ 39 w 59"/>
                  <a:gd name="T7" fmla="*/ 6 h 52"/>
                  <a:gd name="T8" fmla="*/ 52 w 59"/>
                  <a:gd name="T9" fmla="*/ 29 h 52"/>
                  <a:gd name="T10" fmla="*/ 59 w 59"/>
                  <a:gd name="T11" fmla="*/ 52 h 52"/>
                  <a:gd name="T12" fmla="*/ 39 w 59"/>
                  <a:gd name="T13" fmla="*/ 41 h 52"/>
                  <a:gd name="T14" fmla="*/ 19 w 59"/>
                  <a:gd name="T15" fmla="*/ 29 h 52"/>
                  <a:gd name="T16" fmla="*/ 6 w 59"/>
                  <a:gd name="T17" fmla="*/ 29 h 52"/>
                  <a:gd name="T18" fmla="*/ 6 w 59"/>
                  <a:gd name="T19" fmla="*/ 18 h 52"/>
                  <a:gd name="T20" fmla="*/ 0 w 59"/>
                  <a:gd name="T21" fmla="*/ 12 h 52"/>
                  <a:gd name="T22" fmla="*/ 6 w 59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2">
                    <a:moveTo>
                      <a:pt x="6" y="0"/>
                    </a:moveTo>
                    <a:lnTo>
                      <a:pt x="13" y="0"/>
                    </a:lnTo>
                    <a:lnTo>
                      <a:pt x="26" y="0"/>
                    </a:lnTo>
                    <a:lnTo>
                      <a:pt x="39" y="6"/>
                    </a:lnTo>
                    <a:lnTo>
                      <a:pt x="52" y="29"/>
                    </a:lnTo>
                    <a:lnTo>
                      <a:pt x="59" y="52"/>
                    </a:lnTo>
                    <a:lnTo>
                      <a:pt x="39" y="41"/>
                    </a:lnTo>
                    <a:lnTo>
                      <a:pt x="19" y="29"/>
                    </a:lnTo>
                    <a:lnTo>
                      <a:pt x="6" y="29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42"/>
              <p:cNvSpPr>
                <a:spLocks/>
              </p:cNvSpPr>
              <p:nvPr/>
            </p:nvSpPr>
            <p:spPr bwMode="auto">
              <a:xfrm>
                <a:off x="8321" y="11294"/>
                <a:ext cx="46" cy="70"/>
              </a:xfrm>
              <a:custGeom>
                <a:avLst/>
                <a:gdLst>
                  <a:gd name="T0" fmla="*/ 0 w 46"/>
                  <a:gd name="T1" fmla="*/ 64 h 70"/>
                  <a:gd name="T2" fmla="*/ 0 w 46"/>
                  <a:gd name="T3" fmla="*/ 58 h 70"/>
                  <a:gd name="T4" fmla="*/ 7 w 46"/>
                  <a:gd name="T5" fmla="*/ 52 h 70"/>
                  <a:gd name="T6" fmla="*/ 14 w 46"/>
                  <a:gd name="T7" fmla="*/ 46 h 70"/>
                  <a:gd name="T8" fmla="*/ 20 w 46"/>
                  <a:gd name="T9" fmla="*/ 41 h 70"/>
                  <a:gd name="T10" fmla="*/ 27 w 46"/>
                  <a:gd name="T11" fmla="*/ 23 h 70"/>
                  <a:gd name="T12" fmla="*/ 27 w 46"/>
                  <a:gd name="T13" fmla="*/ 18 h 70"/>
                  <a:gd name="T14" fmla="*/ 20 w 46"/>
                  <a:gd name="T15" fmla="*/ 6 h 70"/>
                  <a:gd name="T16" fmla="*/ 20 w 46"/>
                  <a:gd name="T17" fmla="*/ 6 h 70"/>
                  <a:gd name="T18" fmla="*/ 14 w 46"/>
                  <a:gd name="T19" fmla="*/ 0 h 70"/>
                  <a:gd name="T20" fmla="*/ 27 w 46"/>
                  <a:gd name="T21" fmla="*/ 0 h 70"/>
                  <a:gd name="T22" fmla="*/ 33 w 46"/>
                  <a:gd name="T23" fmla="*/ 0 h 70"/>
                  <a:gd name="T24" fmla="*/ 40 w 46"/>
                  <a:gd name="T25" fmla="*/ 18 h 70"/>
                  <a:gd name="T26" fmla="*/ 46 w 46"/>
                  <a:gd name="T27" fmla="*/ 35 h 70"/>
                  <a:gd name="T28" fmla="*/ 40 w 46"/>
                  <a:gd name="T29" fmla="*/ 52 h 70"/>
                  <a:gd name="T30" fmla="*/ 33 w 46"/>
                  <a:gd name="T31" fmla="*/ 64 h 70"/>
                  <a:gd name="T32" fmla="*/ 20 w 46"/>
                  <a:gd name="T33" fmla="*/ 70 h 70"/>
                  <a:gd name="T34" fmla="*/ 14 w 46"/>
                  <a:gd name="T35" fmla="*/ 70 h 70"/>
                  <a:gd name="T36" fmla="*/ 0 w 46"/>
                  <a:gd name="T37" fmla="*/ 70 h 70"/>
                  <a:gd name="T38" fmla="*/ 0 w 46"/>
                  <a:gd name="T39" fmla="*/ 64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6" h="70">
                    <a:moveTo>
                      <a:pt x="0" y="64"/>
                    </a:moveTo>
                    <a:lnTo>
                      <a:pt x="0" y="58"/>
                    </a:lnTo>
                    <a:lnTo>
                      <a:pt x="7" y="52"/>
                    </a:lnTo>
                    <a:lnTo>
                      <a:pt x="14" y="46"/>
                    </a:lnTo>
                    <a:lnTo>
                      <a:pt x="20" y="41"/>
                    </a:lnTo>
                    <a:lnTo>
                      <a:pt x="27" y="23"/>
                    </a:lnTo>
                    <a:lnTo>
                      <a:pt x="27" y="18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18"/>
                    </a:lnTo>
                    <a:lnTo>
                      <a:pt x="46" y="35"/>
                    </a:lnTo>
                    <a:lnTo>
                      <a:pt x="40" y="52"/>
                    </a:lnTo>
                    <a:lnTo>
                      <a:pt x="33" y="64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43"/>
              <p:cNvSpPr>
                <a:spLocks/>
              </p:cNvSpPr>
              <p:nvPr/>
            </p:nvSpPr>
            <p:spPr bwMode="auto">
              <a:xfrm>
                <a:off x="8374" y="11294"/>
                <a:ext cx="46" cy="64"/>
              </a:xfrm>
              <a:custGeom>
                <a:avLst/>
                <a:gdLst>
                  <a:gd name="T0" fmla="*/ 0 w 46"/>
                  <a:gd name="T1" fmla="*/ 46 h 64"/>
                  <a:gd name="T2" fmla="*/ 0 w 46"/>
                  <a:gd name="T3" fmla="*/ 35 h 64"/>
                  <a:gd name="T4" fmla="*/ 7 w 46"/>
                  <a:gd name="T5" fmla="*/ 35 h 64"/>
                  <a:gd name="T6" fmla="*/ 13 w 46"/>
                  <a:gd name="T7" fmla="*/ 35 h 64"/>
                  <a:gd name="T8" fmla="*/ 20 w 46"/>
                  <a:gd name="T9" fmla="*/ 41 h 64"/>
                  <a:gd name="T10" fmla="*/ 20 w 46"/>
                  <a:gd name="T11" fmla="*/ 46 h 64"/>
                  <a:gd name="T12" fmla="*/ 26 w 46"/>
                  <a:gd name="T13" fmla="*/ 46 h 64"/>
                  <a:gd name="T14" fmla="*/ 33 w 46"/>
                  <a:gd name="T15" fmla="*/ 41 h 64"/>
                  <a:gd name="T16" fmla="*/ 26 w 46"/>
                  <a:gd name="T17" fmla="*/ 29 h 64"/>
                  <a:gd name="T18" fmla="*/ 13 w 46"/>
                  <a:gd name="T19" fmla="*/ 23 h 64"/>
                  <a:gd name="T20" fmla="*/ 7 w 46"/>
                  <a:gd name="T21" fmla="*/ 12 h 64"/>
                  <a:gd name="T22" fmla="*/ 0 w 46"/>
                  <a:gd name="T23" fmla="*/ 0 h 64"/>
                  <a:gd name="T24" fmla="*/ 13 w 46"/>
                  <a:gd name="T25" fmla="*/ 0 h 64"/>
                  <a:gd name="T26" fmla="*/ 20 w 46"/>
                  <a:gd name="T27" fmla="*/ 6 h 64"/>
                  <a:gd name="T28" fmla="*/ 39 w 46"/>
                  <a:gd name="T29" fmla="*/ 23 h 64"/>
                  <a:gd name="T30" fmla="*/ 46 w 46"/>
                  <a:gd name="T31" fmla="*/ 41 h 64"/>
                  <a:gd name="T32" fmla="*/ 46 w 46"/>
                  <a:gd name="T33" fmla="*/ 52 h 64"/>
                  <a:gd name="T34" fmla="*/ 39 w 46"/>
                  <a:gd name="T35" fmla="*/ 58 h 64"/>
                  <a:gd name="T36" fmla="*/ 26 w 46"/>
                  <a:gd name="T37" fmla="*/ 64 h 64"/>
                  <a:gd name="T38" fmla="*/ 20 w 46"/>
                  <a:gd name="T39" fmla="*/ 64 h 64"/>
                  <a:gd name="T40" fmla="*/ 7 w 46"/>
                  <a:gd name="T41" fmla="*/ 58 h 64"/>
                  <a:gd name="T42" fmla="*/ 0 w 46"/>
                  <a:gd name="T43" fmla="*/ 46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64">
                    <a:moveTo>
                      <a:pt x="0" y="46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13" y="35"/>
                    </a:lnTo>
                    <a:lnTo>
                      <a:pt x="20" y="41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3" y="41"/>
                    </a:lnTo>
                    <a:lnTo>
                      <a:pt x="26" y="29"/>
                    </a:lnTo>
                    <a:lnTo>
                      <a:pt x="13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39" y="23"/>
                    </a:lnTo>
                    <a:lnTo>
                      <a:pt x="46" y="41"/>
                    </a:lnTo>
                    <a:lnTo>
                      <a:pt x="46" y="52"/>
                    </a:lnTo>
                    <a:lnTo>
                      <a:pt x="39" y="58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7" y="5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44"/>
              <p:cNvSpPr>
                <a:spLocks/>
              </p:cNvSpPr>
              <p:nvPr/>
            </p:nvSpPr>
            <p:spPr bwMode="auto">
              <a:xfrm>
                <a:off x="7619" y="11340"/>
                <a:ext cx="26" cy="18"/>
              </a:xfrm>
              <a:custGeom>
                <a:avLst/>
                <a:gdLst>
                  <a:gd name="T0" fmla="*/ 0 w 26"/>
                  <a:gd name="T1" fmla="*/ 6 h 18"/>
                  <a:gd name="T2" fmla="*/ 0 w 26"/>
                  <a:gd name="T3" fmla="*/ 0 h 18"/>
                  <a:gd name="T4" fmla="*/ 6 w 26"/>
                  <a:gd name="T5" fmla="*/ 0 h 18"/>
                  <a:gd name="T6" fmla="*/ 20 w 26"/>
                  <a:gd name="T7" fmla="*/ 6 h 18"/>
                  <a:gd name="T8" fmla="*/ 26 w 26"/>
                  <a:gd name="T9" fmla="*/ 12 h 18"/>
                  <a:gd name="T10" fmla="*/ 26 w 26"/>
                  <a:gd name="T11" fmla="*/ 12 h 18"/>
                  <a:gd name="T12" fmla="*/ 26 w 26"/>
                  <a:gd name="T13" fmla="*/ 18 h 18"/>
                  <a:gd name="T14" fmla="*/ 13 w 26"/>
                  <a:gd name="T15" fmla="*/ 12 h 18"/>
                  <a:gd name="T16" fmla="*/ 0 w 26"/>
                  <a:gd name="T17" fmla="*/ 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45"/>
              <p:cNvSpPr>
                <a:spLocks/>
              </p:cNvSpPr>
              <p:nvPr/>
            </p:nvSpPr>
            <p:spPr bwMode="auto">
              <a:xfrm>
                <a:off x="8735" y="11300"/>
                <a:ext cx="131" cy="46"/>
              </a:xfrm>
              <a:custGeom>
                <a:avLst/>
                <a:gdLst>
                  <a:gd name="T0" fmla="*/ 79 w 131"/>
                  <a:gd name="T1" fmla="*/ 35 h 46"/>
                  <a:gd name="T2" fmla="*/ 85 w 131"/>
                  <a:gd name="T3" fmla="*/ 46 h 46"/>
                  <a:gd name="T4" fmla="*/ 46 w 131"/>
                  <a:gd name="T5" fmla="*/ 29 h 46"/>
                  <a:gd name="T6" fmla="*/ 20 w 131"/>
                  <a:gd name="T7" fmla="*/ 29 h 46"/>
                  <a:gd name="T8" fmla="*/ 0 w 131"/>
                  <a:gd name="T9" fmla="*/ 29 h 46"/>
                  <a:gd name="T10" fmla="*/ 0 w 131"/>
                  <a:gd name="T11" fmla="*/ 23 h 46"/>
                  <a:gd name="T12" fmla="*/ 0 w 131"/>
                  <a:gd name="T13" fmla="*/ 17 h 46"/>
                  <a:gd name="T14" fmla="*/ 7 w 131"/>
                  <a:gd name="T15" fmla="*/ 6 h 46"/>
                  <a:gd name="T16" fmla="*/ 20 w 131"/>
                  <a:gd name="T17" fmla="*/ 0 h 46"/>
                  <a:gd name="T18" fmla="*/ 46 w 131"/>
                  <a:gd name="T19" fmla="*/ 0 h 46"/>
                  <a:gd name="T20" fmla="*/ 72 w 131"/>
                  <a:gd name="T21" fmla="*/ 0 h 46"/>
                  <a:gd name="T22" fmla="*/ 99 w 131"/>
                  <a:gd name="T23" fmla="*/ 0 h 46"/>
                  <a:gd name="T24" fmla="*/ 105 w 131"/>
                  <a:gd name="T25" fmla="*/ 0 h 46"/>
                  <a:gd name="T26" fmla="*/ 112 w 131"/>
                  <a:gd name="T27" fmla="*/ 0 h 46"/>
                  <a:gd name="T28" fmla="*/ 112 w 131"/>
                  <a:gd name="T29" fmla="*/ 6 h 46"/>
                  <a:gd name="T30" fmla="*/ 85 w 131"/>
                  <a:gd name="T31" fmla="*/ 6 h 46"/>
                  <a:gd name="T32" fmla="*/ 79 w 131"/>
                  <a:gd name="T33" fmla="*/ 6 h 46"/>
                  <a:gd name="T34" fmla="*/ 66 w 131"/>
                  <a:gd name="T35" fmla="*/ 12 h 46"/>
                  <a:gd name="T36" fmla="*/ 66 w 131"/>
                  <a:gd name="T37" fmla="*/ 23 h 46"/>
                  <a:gd name="T38" fmla="*/ 66 w 131"/>
                  <a:gd name="T39" fmla="*/ 23 h 46"/>
                  <a:gd name="T40" fmla="*/ 72 w 131"/>
                  <a:gd name="T41" fmla="*/ 29 h 46"/>
                  <a:gd name="T42" fmla="*/ 99 w 131"/>
                  <a:gd name="T43" fmla="*/ 35 h 46"/>
                  <a:gd name="T44" fmla="*/ 131 w 131"/>
                  <a:gd name="T45" fmla="*/ 46 h 46"/>
                  <a:gd name="T46" fmla="*/ 125 w 131"/>
                  <a:gd name="T47" fmla="*/ 46 h 46"/>
                  <a:gd name="T48" fmla="*/ 105 w 131"/>
                  <a:gd name="T49" fmla="*/ 40 h 46"/>
                  <a:gd name="T50" fmla="*/ 92 w 131"/>
                  <a:gd name="T51" fmla="*/ 35 h 46"/>
                  <a:gd name="T52" fmla="*/ 79 w 131"/>
                  <a:gd name="T53" fmla="*/ 35 h 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1" h="46">
                    <a:moveTo>
                      <a:pt x="79" y="35"/>
                    </a:moveTo>
                    <a:lnTo>
                      <a:pt x="85" y="46"/>
                    </a:lnTo>
                    <a:lnTo>
                      <a:pt x="46" y="29"/>
                    </a:lnTo>
                    <a:lnTo>
                      <a:pt x="2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7" y="6"/>
                    </a:lnTo>
                    <a:lnTo>
                      <a:pt x="20" y="0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12" y="6"/>
                    </a:lnTo>
                    <a:lnTo>
                      <a:pt x="85" y="6"/>
                    </a:lnTo>
                    <a:lnTo>
                      <a:pt x="79" y="6"/>
                    </a:lnTo>
                    <a:lnTo>
                      <a:pt x="66" y="12"/>
                    </a:lnTo>
                    <a:lnTo>
                      <a:pt x="66" y="23"/>
                    </a:lnTo>
                    <a:lnTo>
                      <a:pt x="72" y="29"/>
                    </a:lnTo>
                    <a:lnTo>
                      <a:pt x="99" y="35"/>
                    </a:lnTo>
                    <a:lnTo>
                      <a:pt x="131" y="46"/>
                    </a:lnTo>
                    <a:lnTo>
                      <a:pt x="125" y="46"/>
                    </a:lnTo>
                    <a:lnTo>
                      <a:pt x="105" y="40"/>
                    </a:lnTo>
                    <a:lnTo>
                      <a:pt x="92" y="35"/>
                    </a:lnTo>
                    <a:lnTo>
                      <a:pt x="79" y="35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46"/>
              <p:cNvSpPr>
                <a:spLocks/>
              </p:cNvSpPr>
              <p:nvPr/>
            </p:nvSpPr>
            <p:spPr bwMode="auto">
              <a:xfrm>
                <a:off x="7737" y="11323"/>
                <a:ext cx="20" cy="17"/>
              </a:xfrm>
              <a:custGeom>
                <a:avLst/>
                <a:gdLst>
                  <a:gd name="T0" fmla="*/ 0 w 20"/>
                  <a:gd name="T1" fmla="*/ 6 h 17"/>
                  <a:gd name="T2" fmla="*/ 0 w 20"/>
                  <a:gd name="T3" fmla="*/ 0 h 17"/>
                  <a:gd name="T4" fmla="*/ 7 w 20"/>
                  <a:gd name="T5" fmla="*/ 0 h 17"/>
                  <a:gd name="T6" fmla="*/ 13 w 20"/>
                  <a:gd name="T7" fmla="*/ 0 h 17"/>
                  <a:gd name="T8" fmla="*/ 13 w 20"/>
                  <a:gd name="T9" fmla="*/ 0 h 17"/>
                  <a:gd name="T10" fmla="*/ 20 w 20"/>
                  <a:gd name="T11" fmla="*/ 6 h 17"/>
                  <a:gd name="T12" fmla="*/ 20 w 20"/>
                  <a:gd name="T13" fmla="*/ 12 h 17"/>
                  <a:gd name="T14" fmla="*/ 13 w 20"/>
                  <a:gd name="T15" fmla="*/ 17 h 17"/>
                  <a:gd name="T16" fmla="*/ 0 w 20"/>
                  <a:gd name="T17" fmla="*/ 17 h 17"/>
                  <a:gd name="T18" fmla="*/ 0 w 20"/>
                  <a:gd name="T19" fmla="*/ 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7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13" y="17"/>
                    </a:lnTo>
                    <a:lnTo>
                      <a:pt x="0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47"/>
              <p:cNvSpPr>
                <a:spLocks/>
              </p:cNvSpPr>
              <p:nvPr/>
            </p:nvSpPr>
            <p:spPr bwMode="auto">
              <a:xfrm>
                <a:off x="7586" y="11317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20 w 26"/>
                  <a:gd name="T5" fmla="*/ 0 h 23"/>
                  <a:gd name="T6" fmla="*/ 20 w 26"/>
                  <a:gd name="T7" fmla="*/ 6 h 23"/>
                  <a:gd name="T8" fmla="*/ 26 w 26"/>
                  <a:gd name="T9" fmla="*/ 6 h 23"/>
                  <a:gd name="T10" fmla="*/ 20 w 26"/>
                  <a:gd name="T11" fmla="*/ 23 h 23"/>
                  <a:gd name="T12" fmla="*/ 7 w 26"/>
                  <a:gd name="T13" fmla="*/ 18 h 23"/>
                  <a:gd name="T14" fmla="*/ 0 w 26"/>
                  <a:gd name="T15" fmla="*/ 12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48"/>
              <p:cNvSpPr>
                <a:spLocks/>
              </p:cNvSpPr>
              <p:nvPr/>
            </p:nvSpPr>
            <p:spPr bwMode="auto">
              <a:xfrm>
                <a:off x="7639" y="11317"/>
                <a:ext cx="32" cy="23"/>
              </a:xfrm>
              <a:custGeom>
                <a:avLst/>
                <a:gdLst>
                  <a:gd name="T0" fmla="*/ 0 w 32"/>
                  <a:gd name="T1" fmla="*/ 12 h 23"/>
                  <a:gd name="T2" fmla="*/ 13 w 32"/>
                  <a:gd name="T3" fmla="*/ 0 h 23"/>
                  <a:gd name="T4" fmla="*/ 19 w 32"/>
                  <a:gd name="T5" fmla="*/ 0 h 23"/>
                  <a:gd name="T6" fmla="*/ 26 w 32"/>
                  <a:gd name="T7" fmla="*/ 0 h 23"/>
                  <a:gd name="T8" fmla="*/ 32 w 32"/>
                  <a:gd name="T9" fmla="*/ 6 h 23"/>
                  <a:gd name="T10" fmla="*/ 32 w 32"/>
                  <a:gd name="T11" fmla="*/ 18 h 23"/>
                  <a:gd name="T12" fmla="*/ 26 w 32"/>
                  <a:gd name="T13" fmla="*/ 18 h 23"/>
                  <a:gd name="T14" fmla="*/ 19 w 32"/>
                  <a:gd name="T15" fmla="*/ 23 h 23"/>
                  <a:gd name="T16" fmla="*/ 13 w 32"/>
                  <a:gd name="T17" fmla="*/ 18 h 23"/>
                  <a:gd name="T18" fmla="*/ 0 w 32"/>
                  <a:gd name="T19" fmla="*/ 12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23">
                    <a:moveTo>
                      <a:pt x="0" y="12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2" y="6"/>
                    </a:lnTo>
                    <a:lnTo>
                      <a:pt x="32" y="18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13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49"/>
              <p:cNvSpPr>
                <a:spLocks/>
              </p:cNvSpPr>
              <p:nvPr/>
            </p:nvSpPr>
            <p:spPr bwMode="auto">
              <a:xfrm>
                <a:off x="7553" y="11329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0 w 13"/>
                  <a:gd name="T3" fmla="*/ 0 h 6"/>
                  <a:gd name="T4" fmla="*/ 0 w 13"/>
                  <a:gd name="T5" fmla="*/ 0 h 6"/>
                  <a:gd name="T6" fmla="*/ 13 w 13"/>
                  <a:gd name="T7" fmla="*/ 0 h 6"/>
                  <a:gd name="T8" fmla="*/ 13 w 13"/>
                  <a:gd name="T9" fmla="*/ 6 h 6"/>
                  <a:gd name="T10" fmla="*/ 7 w 13"/>
                  <a:gd name="T11" fmla="*/ 6 h 6"/>
                  <a:gd name="T12" fmla="*/ 0 w 13"/>
                  <a:gd name="T13" fmla="*/ 6 h 6"/>
                  <a:gd name="T14" fmla="*/ 0 w 13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50"/>
              <p:cNvSpPr>
                <a:spLocks/>
              </p:cNvSpPr>
              <p:nvPr/>
            </p:nvSpPr>
            <p:spPr bwMode="auto">
              <a:xfrm>
                <a:off x="8834" y="11317"/>
                <a:ext cx="26" cy="6"/>
              </a:xfrm>
              <a:custGeom>
                <a:avLst/>
                <a:gdLst>
                  <a:gd name="T0" fmla="*/ 0 w 26"/>
                  <a:gd name="T1" fmla="*/ 6 h 6"/>
                  <a:gd name="T2" fmla="*/ 13 w 26"/>
                  <a:gd name="T3" fmla="*/ 0 h 6"/>
                  <a:gd name="T4" fmla="*/ 19 w 26"/>
                  <a:gd name="T5" fmla="*/ 0 h 6"/>
                  <a:gd name="T6" fmla="*/ 26 w 26"/>
                  <a:gd name="T7" fmla="*/ 6 h 6"/>
                  <a:gd name="T8" fmla="*/ 13 w 26"/>
                  <a:gd name="T9" fmla="*/ 6 h 6"/>
                  <a:gd name="T10" fmla="*/ 0 w 2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51"/>
              <p:cNvSpPr>
                <a:spLocks/>
              </p:cNvSpPr>
              <p:nvPr/>
            </p:nvSpPr>
            <p:spPr bwMode="auto">
              <a:xfrm>
                <a:off x="7619" y="11306"/>
                <a:ext cx="26" cy="11"/>
              </a:xfrm>
              <a:custGeom>
                <a:avLst/>
                <a:gdLst>
                  <a:gd name="T0" fmla="*/ 0 w 26"/>
                  <a:gd name="T1" fmla="*/ 6 h 11"/>
                  <a:gd name="T2" fmla="*/ 13 w 26"/>
                  <a:gd name="T3" fmla="*/ 0 h 11"/>
                  <a:gd name="T4" fmla="*/ 20 w 26"/>
                  <a:gd name="T5" fmla="*/ 0 h 11"/>
                  <a:gd name="T6" fmla="*/ 26 w 26"/>
                  <a:gd name="T7" fmla="*/ 0 h 11"/>
                  <a:gd name="T8" fmla="*/ 20 w 26"/>
                  <a:gd name="T9" fmla="*/ 11 h 11"/>
                  <a:gd name="T10" fmla="*/ 6 w 26"/>
                  <a:gd name="T11" fmla="*/ 11 h 11"/>
                  <a:gd name="T12" fmla="*/ 6 w 26"/>
                  <a:gd name="T13" fmla="*/ 11 h 11"/>
                  <a:gd name="T14" fmla="*/ 0 w 26"/>
                  <a:gd name="T15" fmla="*/ 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1">
                    <a:moveTo>
                      <a:pt x="0" y="6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0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52"/>
              <p:cNvSpPr>
                <a:spLocks/>
              </p:cNvSpPr>
              <p:nvPr/>
            </p:nvSpPr>
            <p:spPr bwMode="auto">
              <a:xfrm>
                <a:off x="8361" y="11254"/>
                <a:ext cx="92" cy="40"/>
              </a:xfrm>
              <a:custGeom>
                <a:avLst/>
                <a:gdLst>
                  <a:gd name="T0" fmla="*/ 0 w 92"/>
                  <a:gd name="T1" fmla="*/ 23 h 40"/>
                  <a:gd name="T2" fmla="*/ 0 w 92"/>
                  <a:gd name="T3" fmla="*/ 17 h 40"/>
                  <a:gd name="T4" fmla="*/ 0 w 92"/>
                  <a:gd name="T5" fmla="*/ 17 h 40"/>
                  <a:gd name="T6" fmla="*/ 13 w 92"/>
                  <a:gd name="T7" fmla="*/ 17 h 40"/>
                  <a:gd name="T8" fmla="*/ 20 w 92"/>
                  <a:gd name="T9" fmla="*/ 17 h 40"/>
                  <a:gd name="T10" fmla="*/ 39 w 92"/>
                  <a:gd name="T11" fmla="*/ 29 h 40"/>
                  <a:gd name="T12" fmla="*/ 59 w 92"/>
                  <a:gd name="T13" fmla="*/ 29 h 40"/>
                  <a:gd name="T14" fmla="*/ 65 w 92"/>
                  <a:gd name="T15" fmla="*/ 29 h 40"/>
                  <a:gd name="T16" fmla="*/ 72 w 92"/>
                  <a:gd name="T17" fmla="*/ 23 h 40"/>
                  <a:gd name="T18" fmla="*/ 65 w 92"/>
                  <a:gd name="T19" fmla="*/ 17 h 40"/>
                  <a:gd name="T20" fmla="*/ 59 w 92"/>
                  <a:gd name="T21" fmla="*/ 11 h 40"/>
                  <a:gd name="T22" fmla="*/ 52 w 92"/>
                  <a:gd name="T23" fmla="*/ 11 h 40"/>
                  <a:gd name="T24" fmla="*/ 46 w 92"/>
                  <a:gd name="T25" fmla="*/ 11 h 40"/>
                  <a:gd name="T26" fmla="*/ 46 w 92"/>
                  <a:gd name="T27" fmla="*/ 5 h 40"/>
                  <a:gd name="T28" fmla="*/ 46 w 92"/>
                  <a:gd name="T29" fmla="*/ 0 h 40"/>
                  <a:gd name="T30" fmla="*/ 59 w 92"/>
                  <a:gd name="T31" fmla="*/ 0 h 40"/>
                  <a:gd name="T32" fmla="*/ 72 w 92"/>
                  <a:gd name="T33" fmla="*/ 0 h 40"/>
                  <a:gd name="T34" fmla="*/ 85 w 92"/>
                  <a:gd name="T35" fmla="*/ 11 h 40"/>
                  <a:gd name="T36" fmla="*/ 92 w 92"/>
                  <a:gd name="T37" fmla="*/ 23 h 40"/>
                  <a:gd name="T38" fmla="*/ 85 w 92"/>
                  <a:gd name="T39" fmla="*/ 34 h 40"/>
                  <a:gd name="T40" fmla="*/ 79 w 92"/>
                  <a:gd name="T41" fmla="*/ 40 h 40"/>
                  <a:gd name="T42" fmla="*/ 59 w 92"/>
                  <a:gd name="T43" fmla="*/ 40 h 40"/>
                  <a:gd name="T44" fmla="*/ 33 w 92"/>
                  <a:gd name="T45" fmla="*/ 34 h 40"/>
                  <a:gd name="T46" fmla="*/ 0 w 92"/>
                  <a:gd name="T47" fmla="*/ 23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2" h="40">
                    <a:moveTo>
                      <a:pt x="0" y="23"/>
                    </a:moveTo>
                    <a:lnTo>
                      <a:pt x="0" y="17"/>
                    </a:lnTo>
                    <a:lnTo>
                      <a:pt x="13" y="17"/>
                    </a:lnTo>
                    <a:lnTo>
                      <a:pt x="20" y="17"/>
                    </a:lnTo>
                    <a:lnTo>
                      <a:pt x="39" y="29"/>
                    </a:lnTo>
                    <a:lnTo>
                      <a:pt x="59" y="29"/>
                    </a:lnTo>
                    <a:lnTo>
                      <a:pt x="65" y="29"/>
                    </a:lnTo>
                    <a:lnTo>
                      <a:pt x="72" y="23"/>
                    </a:lnTo>
                    <a:lnTo>
                      <a:pt x="65" y="17"/>
                    </a:lnTo>
                    <a:lnTo>
                      <a:pt x="59" y="11"/>
                    </a:lnTo>
                    <a:lnTo>
                      <a:pt x="52" y="11"/>
                    </a:lnTo>
                    <a:lnTo>
                      <a:pt x="46" y="11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5" y="11"/>
                    </a:lnTo>
                    <a:lnTo>
                      <a:pt x="92" y="23"/>
                    </a:lnTo>
                    <a:lnTo>
                      <a:pt x="85" y="34"/>
                    </a:lnTo>
                    <a:lnTo>
                      <a:pt x="79" y="40"/>
                    </a:lnTo>
                    <a:lnTo>
                      <a:pt x="59" y="40"/>
                    </a:lnTo>
                    <a:lnTo>
                      <a:pt x="33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53"/>
              <p:cNvSpPr>
                <a:spLocks/>
              </p:cNvSpPr>
              <p:nvPr/>
            </p:nvSpPr>
            <p:spPr bwMode="auto">
              <a:xfrm>
                <a:off x="8545" y="11231"/>
                <a:ext cx="72" cy="57"/>
              </a:xfrm>
              <a:custGeom>
                <a:avLst/>
                <a:gdLst>
                  <a:gd name="T0" fmla="*/ 6 w 72"/>
                  <a:gd name="T1" fmla="*/ 40 h 57"/>
                  <a:gd name="T2" fmla="*/ 0 w 72"/>
                  <a:gd name="T3" fmla="*/ 28 h 57"/>
                  <a:gd name="T4" fmla="*/ 6 w 72"/>
                  <a:gd name="T5" fmla="*/ 11 h 57"/>
                  <a:gd name="T6" fmla="*/ 19 w 72"/>
                  <a:gd name="T7" fmla="*/ 5 h 57"/>
                  <a:gd name="T8" fmla="*/ 39 w 72"/>
                  <a:gd name="T9" fmla="*/ 0 h 57"/>
                  <a:gd name="T10" fmla="*/ 52 w 72"/>
                  <a:gd name="T11" fmla="*/ 0 h 57"/>
                  <a:gd name="T12" fmla="*/ 65 w 72"/>
                  <a:gd name="T13" fmla="*/ 5 h 57"/>
                  <a:gd name="T14" fmla="*/ 72 w 72"/>
                  <a:gd name="T15" fmla="*/ 23 h 57"/>
                  <a:gd name="T16" fmla="*/ 65 w 72"/>
                  <a:gd name="T17" fmla="*/ 28 h 57"/>
                  <a:gd name="T18" fmla="*/ 59 w 72"/>
                  <a:gd name="T19" fmla="*/ 34 h 57"/>
                  <a:gd name="T20" fmla="*/ 52 w 72"/>
                  <a:gd name="T21" fmla="*/ 34 h 57"/>
                  <a:gd name="T22" fmla="*/ 52 w 72"/>
                  <a:gd name="T23" fmla="*/ 23 h 57"/>
                  <a:gd name="T24" fmla="*/ 52 w 72"/>
                  <a:gd name="T25" fmla="*/ 17 h 57"/>
                  <a:gd name="T26" fmla="*/ 46 w 72"/>
                  <a:gd name="T27" fmla="*/ 11 h 57"/>
                  <a:gd name="T28" fmla="*/ 39 w 72"/>
                  <a:gd name="T29" fmla="*/ 11 h 57"/>
                  <a:gd name="T30" fmla="*/ 32 w 72"/>
                  <a:gd name="T31" fmla="*/ 17 h 57"/>
                  <a:gd name="T32" fmla="*/ 26 w 72"/>
                  <a:gd name="T33" fmla="*/ 23 h 57"/>
                  <a:gd name="T34" fmla="*/ 19 w 72"/>
                  <a:gd name="T35" fmla="*/ 34 h 57"/>
                  <a:gd name="T36" fmla="*/ 26 w 72"/>
                  <a:gd name="T37" fmla="*/ 40 h 57"/>
                  <a:gd name="T38" fmla="*/ 26 w 72"/>
                  <a:gd name="T39" fmla="*/ 40 h 57"/>
                  <a:gd name="T40" fmla="*/ 39 w 72"/>
                  <a:gd name="T41" fmla="*/ 40 h 57"/>
                  <a:gd name="T42" fmla="*/ 39 w 72"/>
                  <a:gd name="T43" fmla="*/ 40 h 57"/>
                  <a:gd name="T44" fmla="*/ 46 w 72"/>
                  <a:gd name="T45" fmla="*/ 40 h 57"/>
                  <a:gd name="T46" fmla="*/ 46 w 72"/>
                  <a:gd name="T47" fmla="*/ 52 h 57"/>
                  <a:gd name="T48" fmla="*/ 39 w 72"/>
                  <a:gd name="T49" fmla="*/ 52 h 57"/>
                  <a:gd name="T50" fmla="*/ 32 w 72"/>
                  <a:gd name="T51" fmla="*/ 57 h 57"/>
                  <a:gd name="T52" fmla="*/ 19 w 72"/>
                  <a:gd name="T53" fmla="*/ 57 h 57"/>
                  <a:gd name="T54" fmla="*/ 13 w 72"/>
                  <a:gd name="T55" fmla="*/ 52 h 57"/>
                  <a:gd name="T56" fmla="*/ 6 w 72"/>
                  <a:gd name="T57" fmla="*/ 40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57">
                    <a:moveTo>
                      <a:pt x="6" y="40"/>
                    </a:moveTo>
                    <a:lnTo>
                      <a:pt x="0" y="28"/>
                    </a:lnTo>
                    <a:lnTo>
                      <a:pt x="6" y="11"/>
                    </a:lnTo>
                    <a:lnTo>
                      <a:pt x="19" y="5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5"/>
                    </a:lnTo>
                    <a:lnTo>
                      <a:pt x="72" y="23"/>
                    </a:lnTo>
                    <a:lnTo>
                      <a:pt x="65" y="28"/>
                    </a:lnTo>
                    <a:lnTo>
                      <a:pt x="59" y="34"/>
                    </a:lnTo>
                    <a:lnTo>
                      <a:pt x="52" y="34"/>
                    </a:lnTo>
                    <a:lnTo>
                      <a:pt x="52" y="23"/>
                    </a:lnTo>
                    <a:lnTo>
                      <a:pt x="52" y="17"/>
                    </a:lnTo>
                    <a:lnTo>
                      <a:pt x="46" y="11"/>
                    </a:lnTo>
                    <a:lnTo>
                      <a:pt x="39" y="11"/>
                    </a:lnTo>
                    <a:lnTo>
                      <a:pt x="32" y="17"/>
                    </a:lnTo>
                    <a:lnTo>
                      <a:pt x="26" y="23"/>
                    </a:lnTo>
                    <a:lnTo>
                      <a:pt x="19" y="34"/>
                    </a:lnTo>
                    <a:lnTo>
                      <a:pt x="26" y="40"/>
                    </a:lnTo>
                    <a:lnTo>
                      <a:pt x="39" y="40"/>
                    </a:lnTo>
                    <a:lnTo>
                      <a:pt x="46" y="40"/>
                    </a:lnTo>
                    <a:lnTo>
                      <a:pt x="46" y="52"/>
                    </a:lnTo>
                    <a:lnTo>
                      <a:pt x="39" y="52"/>
                    </a:lnTo>
                    <a:lnTo>
                      <a:pt x="32" y="57"/>
                    </a:lnTo>
                    <a:lnTo>
                      <a:pt x="19" y="57"/>
                    </a:lnTo>
                    <a:lnTo>
                      <a:pt x="13" y="52"/>
                    </a:ln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54"/>
              <p:cNvSpPr>
                <a:spLocks/>
              </p:cNvSpPr>
              <p:nvPr/>
            </p:nvSpPr>
            <p:spPr bwMode="auto">
              <a:xfrm>
                <a:off x="8801" y="10206"/>
                <a:ext cx="19" cy="1077"/>
              </a:xfrm>
              <a:custGeom>
                <a:avLst/>
                <a:gdLst>
                  <a:gd name="T0" fmla="*/ 0 w 19"/>
                  <a:gd name="T1" fmla="*/ 1071 h 1077"/>
                  <a:gd name="T2" fmla="*/ 6 w 19"/>
                  <a:gd name="T3" fmla="*/ 58 h 1077"/>
                  <a:gd name="T4" fmla="*/ 6 w 19"/>
                  <a:gd name="T5" fmla="*/ 29 h 1077"/>
                  <a:gd name="T6" fmla="*/ 6 w 19"/>
                  <a:gd name="T7" fmla="*/ 12 h 1077"/>
                  <a:gd name="T8" fmla="*/ 13 w 19"/>
                  <a:gd name="T9" fmla="*/ 0 h 1077"/>
                  <a:gd name="T10" fmla="*/ 19 w 19"/>
                  <a:gd name="T11" fmla="*/ 64 h 1077"/>
                  <a:gd name="T12" fmla="*/ 13 w 19"/>
                  <a:gd name="T13" fmla="*/ 1077 h 1077"/>
                  <a:gd name="T14" fmla="*/ 6 w 19"/>
                  <a:gd name="T15" fmla="*/ 1077 h 1077"/>
                  <a:gd name="T16" fmla="*/ 0 w 19"/>
                  <a:gd name="T17" fmla="*/ 1077 h 1077"/>
                  <a:gd name="T18" fmla="*/ 0 w 19"/>
                  <a:gd name="T19" fmla="*/ 1071 h 10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077">
                    <a:moveTo>
                      <a:pt x="0" y="1071"/>
                    </a:moveTo>
                    <a:lnTo>
                      <a:pt x="6" y="58"/>
                    </a:lnTo>
                    <a:lnTo>
                      <a:pt x="6" y="29"/>
                    </a:lnTo>
                    <a:lnTo>
                      <a:pt x="6" y="12"/>
                    </a:lnTo>
                    <a:lnTo>
                      <a:pt x="13" y="0"/>
                    </a:lnTo>
                    <a:lnTo>
                      <a:pt x="19" y="64"/>
                    </a:lnTo>
                    <a:lnTo>
                      <a:pt x="13" y="1077"/>
                    </a:lnTo>
                    <a:lnTo>
                      <a:pt x="6" y="1077"/>
                    </a:lnTo>
                    <a:lnTo>
                      <a:pt x="0" y="1077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55"/>
              <p:cNvSpPr>
                <a:spLocks/>
              </p:cNvSpPr>
              <p:nvPr/>
            </p:nvSpPr>
            <p:spPr bwMode="auto">
              <a:xfrm>
                <a:off x="8834" y="10177"/>
                <a:ext cx="19" cy="1106"/>
              </a:xfrm>
              <a:custGeom>
                <a:avLst/>
                <a:gdLst>
                  <a:gd name="T0" fmla="*/ 0 w 19"/>
                  <a:gd name="T1" fmla="*/ 0 h 1106"/>
                  <a:gd name="T2" fmla="*/ 19 w 19"/>
                  <a:gd name="T3" fmla="*/ 6 h 1106"/>
                  <a:gd name="T4" fmla="*/ 19 w 19"/>
                  <a:gd name="T5" fmla="*/ 12 h 1106"/>
                  <a:gd name="T6" fmla="*/ 19 w 19"/>
                  <a:gd name="T7" fmla="*/ 18 h 1106"/>
                  <a:gd name="T8" fmla="*/ 19 w 19"/>
                  <a:gd name="T9" fmla="*/ 35 h 1106"/>
                  <a:gd name="T10" fmla="*/ 19 w 19"/>
                  <a:gd name="T11" fmla="*/ 52 h 1106"/>
                  <a:gd name="T12" fmla="*/ 19 w 19"/>
                  <a:gd name="T13" fmla="*/ 75 h 1106"/>
                  <a:gd name="T14" fmla="*/ 19 w 19"/>
                  <a:gd name="T15" fmla="*/ 104 h 1106"/>
                  <a:gd name="T16" fmla="*/ 19 w 19"/>
                  <a:gd name="T17" fmla="*/ 139 h 1106"/>
                  <a:gd name="T18" fmla="*/ 19 w 19"/>
                  <a:gd name="T19" fmla="*/ 174 h 1106"/>
                  <a:gd name="T20" fmla="*/ 19 w 19"/>
                  <a:gd name="T21" fmla="*/ 214 h 1106"/>
                  <a:gd name="T22" fmla="*/ 19 w 19"/>
                  <a:gd name="T23" fmla="*/ 261 h 1106"/>
                  <a:gd name="T24" fmla="*/ 19 w 19"/>
                  <a:gd name="T25" fmla="*/ 353 h 1106"/>
                  <a:gd name="T26" fmla="*/ 19 w 19"/>
                  <a:gd name="T27" fmla="*/ 452 h 1106"/>
                  <a:gd name="T28" fmla="*/ 19 w 19"/>
                  <a:gd name="T29" fmla="*/ 550 h 1106"/>
                  <a:gd name="T30" fmla="*/ 19 w 19"/>
                  <a:gd name="T31" fmla="*/ 648 h 1106"/>
                  <a:gd name="T32" fmla="*/ 19 w 19"/>
                  <a:gd name="T33" fmla="*/ 747 h 1106"/>
                  <a:gd name="T34" fmla="*/ 19 w 19"/>
                  <a:gd name="T35" fmla="*/ 839 h 1106"/>
                  <a:gd name="T36" fmla="*/ 13 w 19"/>
                  <a:gd name="T37" fmla="*/ 880 h 1106"/>
                  <a:gd name="T38" fmla="*/ 13 w 19"/>
                  <a:gd name="T39" fmla="*/ 920 h 1106"/>
                  <a:gd name="T40" fmla="*/ 13 w 19"/>
                  <a:gd name="T41" fmla="*/ 961 h 1106"/>
                  <a:gd name="T42" fmla="*/ 13 w 19"/>
                  <a:gd name="T43" fmla="*/ 996 h 1106"/>
                  <a:gd name="T44" fmla="*/ 13 w 19"/>
                  <a:gd name="T45" fmla="*/ 1019 h 1106"/>
                  <a:gd name="T46" fmla="*/ 13 w 19"/>
                  <a:gd name="T47" fmla="*/ 1048 h 1106"/>
                  <a:gd name="T48" fmla="*/ 13 w 19"/>
                  <a:gd name="T49" fmla="*/ 1065 h 1106"/>
                  <a:gd name="T50" fmla="*/ 13 w 19"/>
                  <a:gd name="T51" fmla="*/ 1082 h 1106"/>
                  <a:gd name="T52" fmla="*/ 13 w 19"/>
                  <a:gd name="T53" fmla="*/ 1088 h 1106"/>
                  <a:gd name="T54" fmla="*/ 13 w 19"/>
                  <a:gd name="T55" fmla="*/ 1094 h 1106"/>
                  <a:gd name="T56" fmla="*/ 0 w 19"/>
                  <a:gd name="T57" fmla="*/ 1106 h 1106"/>
                  <a:gd name="T58" fmla="*/ 0 w 19"/>
                  <a:gd name="T59" fmla="*/ 1100 h 1106"/>
                  <a:gd name="T60" fmla="*/ 0 w 19"/>
                  <a:gd name="T61" fmla="*/ 1088 h 1106"/>
                  <a:gd name="T62" fmla="*/ 0 w 19"/>
                  <a:gd name="T63" fmla="*/ 1077 h 1106"/>
                  <a:gd name="T64" fmla="*/ 0 w 19"/>
                  <a:gd name="T65" fmla="*/ 1054 h 1106"/>
                  <a:gd name="T66" fmla="*/ 0 w 19"/>
                  <a:gd name="T67" fmla="*/ 1030 h 1106"/>
                  <a:gd name="T68" fmla="*/ 0 w 19"/>
                  <a:gd name="T69" fmla="*/ 1001 h 1106"/>
                  <a:gd name="T70" fmla="*/ 0 w 19"/>
                  <a:gd name="T71" fmla="*/ 967 h 1106"/>
                  <a:gd name="T72" fmla="*/ 0 w 19"/>
                  <a:gd name="T73" fmla="*/ 932 h 1106"/>
                  <a:gd name="T74" fmla="*/ 0 w 19"/>
                  <a:gd name="T75" fmla="*/ 891 h 1106"/>
                  <a:gd name="T76" fmla="*/ 0 w 19"/>
                  <a:gd name="T77" fmla="*/ 845 h 1106"/>
                  <a:gd name="T78" fmla="*/ 0 w 19"/>
                  <a:gd name="T79" fmla="*/ 753 h 1106"/>
                  <a:gd name="T80" fmla="*/ 0 w 19"/>
                  <a:gd name="T81" fmla="*/ 654 h 1106"/>
                  <a:gd name="T82" fmla="*/ 0 w 19"/>
                  <a:gd name="T83" fmla="*/ 550 h 1106"/>
                  <a:gd name="T84" fmla="*/ 0 w 19"/>
                  <a:gd name="T85" fmla="*/ 446 h 1106"/>
                  <a:gd name="T86" fmla="*/ 0 w 19"/>
                  <a:gd name="T87" fmla="*/ 347 h 1106"/>
                  <a:gd name="T88" fmla="*/ 0 w 19"/>
                  <a:gd name="T89" fmla="*/ 255 h 1106"/>
                  <a:gd name="T90" fmla="*/ 0 w 19"/>
                  <a:gd name="T91" fmla="*/ 214 h 1106"/>
                  <a:gd name="T92" fmla="*/ 0 w 19"/>
                  <a:gd name="T93" fmla="*/ 168 h 1106"/>
                  <a:gd name="T94" fmla="*/ 0 w 19"/>
                  <a:gd name="T95" fmla="*/ 133 h 1106"/>
                  <a:gd name="T96" fmla="*/ 0 w 19"/>
                  <a:gd name="T97" fmla="*/ 99 h 1106"/>
                  <a:gd name="T98" fmla="*/ 0 w 19"/>
                  <a:gd name="T99" fmla="*/ 70 h 1106"/>
                  <a:gd name="T100" fmla="*/ 0 w 19"/>
                  <a:gd name="T101" fmla="*/ 46 h 1106"/>
                  <a:gd name="T102" fmla="*/ 0 w 19"/>
                  <a:gd name="T103" fmla="*/ 23 h 1106"/>
                  <a:gd name="T104" fmla="*/ 0 w 19"/>
                  <a:gd name="T105" fmla="*/ 12 h 1106"/>
                  <a:gd name="T106" fmla="*/ 0 w 19"/>
                  <a:gd name="T107" fmla="*/ 0 h 1106"/>
                  <a:gd name="T108" fmla="*/ 0 w 19"/>
                  <a:gd name="T109" fmla="*/ 0 h 11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" h="1106">
                    <a:moveTo>
                      <a:pt x="0" y="0"/>
                    </a:moveTo>
                    <a:lnTo>
                      <a:pt x="19" y="6"/>
                    </a:lnTo>
                    <a:lnTo>
                      <a:pt x="19" y="12"/>
                    </a:lnTo>
                    <a:lnTo>
                      <a:pt x="19" y="18"/>
                    </a:lnTo>
                    <a:lnTo>
                      <a:pt x="19" y="35"/>
                    </a:lnTo>
                    <a:lnTo>
                      <a:pt x="19" y="52"/>
                    </a:lnTo>
                    <a:lnTo>
                      <a:pt x="19" y="75"/>
                    </a:lnTo>
                    <a:lnTo>
                      <a:pt x="19" y="104"/>
                    </a:lnTo>
                    <a:lnTo>
                      <a:pt x="19" y="139"/>
                    </a:lnTo>
                    <a:lnTo>
                      <a:pt x="19" y="174"/>
                    </a:lnTo>
                    <a:lnTo>
                      <a:pt x="19" y="214"/>
                    </a:lnTo>
                    <a:lnTo>
                      <a:pt x="19" y="261"/>
                    </a:lnTo>
                    <a:lnTo>
                      <a:pt x="19" y="353"/>
                    </a:lnTo>
                    <a:lnTo>
                      <a:pt x="19" y="452"/>
                    </a:lnTo>
                    <a:lnTo>
                      <a:pt x="19" y="550"/>
                    </a:lnTo>
                    <a:lnTo>
                      <a:pt x="19" y="648"/>
                    </a:lnTo>
                    <a:lnTo>
                      <a:pt x="19" y="747"/>
                    </a:lnTo>
                    <a:lnTo>
                      <a:pt x="19" y="839"/>
                    </a:lnTo>
                    <a:lnTo>
                      <a:pt x="13" y="880"/>
                    </a:lnTo>
                    <a:lnTo>
                      <a:pt x="13" y="920"/>
                    </a:lnTo>
                    <a:lnTo>
                      <a:pt x="13" y="961"/>
                    </a:lnTo>
                    <a:lnTo>
                      <a:pt x="13" y="996"/>
                    </a:lnTo>
                    <a:lnTo>
                      <a:pt x="13" y="1019"/>
                    </a:lnTo>
                    <a:lnTo>
                      <a:pt x="13" y="1048"/>
                    </a:lnTo>
                    <a:lnTo>
                      <a:pt x="13" y="1065"/>
                    </a:lnTo>
                    <a:lnTo>
                      <a:pt x="13" y="1082"/>
                    </a:lnTo>
                    <a:lnTo>
                      <a:pt x="13" y="1088"/>
                    </a:lnTo>
                    <a:lnTo>
                      <a:pt x="13" y="1094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0" y="1088"/>
                    </a:lnTo>
                    <a:lnTo>
                      <a:pt x="0" y="1077"/>
                    </a:lnTo>
                    <a:lnTo>
                      <a:pt x="0" y="1054"/>
                    </a:lnTo>
                    <a:lnTo>
                      <a:pt x="0" y="1030"/>
                    </a:lnTo>
                    <a:lnTo>
                      <a:pt x="0" y="1001"/>
                    </a:lnTo>
                    <a:lnTo>
                      <a:pt x="0" y="967"/>
                    </a:lnTo>
                    <a:lnTo>
                      <a:pt x="0" y="932"/>
                    </a:lnTo>
                    <a:lnTo>
                      <a:pt x="0" y="891"/>
                    </a:lnTo>
                    <a:lnTo>
                      <a:pt x="0" y="845"/>
                    </a:lnTo>
                    <a:lnTo>
                      <a:pt x="0" y="753"/>
                    </a:lnTo>
                    <a:lnTo>
                      <a:pt x="0" y="654"/>
                    </a:lnTo>
                    <a:lnTo>
                      <a:pt x="0" y="550"/>
                    </a:lnTo>
                    <a:lnTo>
                      <a:pt x="0" y="446"/>
                    </a:lnTo>
                    <a:lnTo>
                      <a:pt x="0" y="347"/>
                    </a:lnTo>
                    <a:lnTo>
                      <a:pt x="0" y="255"/>
                    </a:lnTo>
                    <a:lnTo>
                      <a:pt x="0" y="214"/>
                    </a:lnTo>
                    <a:lnTo>
                      <a:pt x="0" y="168"/>
                    </a:lnTo>
                    <a:lnTo>
                      <a:pt x="0" y="133"/>
                    </a:lnTo>
                    <a:lnTo>
                      <a:pt x="0" y="99"/>
                    </a:lnTo>
                    <a:lnTo>
                      <a:pt x="0" y="70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56"/>
              <p:cNvSpPr>
                <a:spLocks/>
              </p:cNvSpPr>
              <p:nvPr/>
            </p:nvSpPr>
            <p:spPr bwMode="auto">
              <a:xfrm>
                <a:off x="8295" y="11202"/>
                <a:ext cx="118" cy="63"/>
              </a:xfrm>
              <a:custGeom>
                <a:avLst/>
                <a:gdLst>
                  <a:gd name="T0" fmla="*/ 20 w 118"/>
                  <a:gd name="T1" fmla="*/ 57 h 63"/>
                  <a:gd name="T2" fmla="*/ 26 w 118"/>
                  <a:gd name="T3" fmla="*/ 40 h 63"/>
                  <a:gd name="T4" fmla="*/ 26 w 118"/>
                  <a:gd name="T5" fmla="*/ 34 h 63"/>
                  <a:gd name="T6" fmla="*/ 26 w 118"/>
                  <a:gd name="T7" fmla="*/ 23 h 63"/>
                  <a:gd name="T8" fmla="*/ 26 w 118"/>
                  <a:gd name="T9" fmla="*/ 23 h 63"/>
                  <a:gd name="T10" fmla="*/ 20 w 118"/>
                  <a:gd name="T11" fmla="*/ 23 h 63"/>
                  <a:gd name="T12" fmla="*/ 13 w 118"/>
                  <a:gd name="T13" fmla="*/ 23 h 63"/>
                  <a:gd name="T14" fmla="*/ 7 w 118"/>
                  <a:gd name="T15" fmla="*/ 29 h 63"/>
                  <a:gd name="T16" fmla="*/ 7 w 118"/>
                  <a:gd name="T17" fmla="*/ 29 h 63"/>
                  <a:gd name="T18" fmla="*/ 0 w 118"/>
                  <a:gd name="T19" fmla="*/ 23 h 63"/>
                  <a:gd name="T20" fmla="*/ 7 w 118"/>
                  <a:gd name="T21" fmla="*/ 11 h 63"/>
                  <a:gd name="T22" fmla="*/ 13 w 118"/>
                  <a:gd name="T23" fmla="*/ 5 h 63"/>
                  <a:gd name="T24" fmla="*/ 20 w 118"/>
                  <a:gd name="T25" fmla="*/ 5 h 63"/>
                  <a:gd name="T26" fmla="*/ 26 w 118"/>
                  <a:gd name="T27" fmla="*/ 5 h 63"/>
                  <a:gd name="T28" fmla="*/ 33 w 118"/>
                  <a:gd name="T29" fmla="*/ 11 h 63"/>
                  <a:gd name="T30" fmla="*/ 40 w 118"/>
                  <a:gd name="T31" fmla="*/ 17 h 63"/>
                  <a:gd name="T32" fmla="*/ 40 w 118"/>
                  <a:gd name="T33" fmla="*/ 29 h 63"/>
                  <a:gd name="T34" fmla="*/ 40 w 118"/>
                  <a:gd name="T35" fmla="*/ 46 h 63"/>
                  <a:gd name="T36" fmla="*/ 66 w 118"/>
                  <a:gd name="T37" fmla="*/ 40 h 63"/>
                  <a:gd name="T38" fmla="*/ 92 w 118"/>
                  <a:gd name="T39" fmla="*/ 40 h 63"/>
                  <a:gd name="T40" fmla="*/ 99 w 118"/>
                  <a:gd name="T41" fmla="*/ 29 h 63"/>
                  <a:gd name="T42" fmla="*/ 99 w 118"/>
                  <a:gd name="T43" fmla="*/ 23 h 63"/>
                  <a:gd name="T44" fmla="*/ 99 w 118"/>
                  <a:gd name="T45" fmla="*/ 17 h 63"/>
                  <a:gd name="T46" fmla="*/ 92 w 118"/>
                  <a:gd name="T47" fmla="*/ 11 h 63"/>
                  <a:gd name="T48" fmla="*/ 86 w 118"/>
                  <a:gd name="T49" fmla="*/ 17 h 63"/>
                  <a:gd name="T50" fmla="*/ 79 w 118"/>
                  <a:gd name="T51" fmla="*/ 23 h 63"/>
                  <a:gd name="T52" fmla="*/ 72 w 118"/>
                  <a:gd name="T53" fmla="*/ 23 h 63"/>
                  <a:gd name="T54" fmla="*/ 66 w 118"/>
                  <a:gd name="T55" fmla="*/ 23 h 63"/>
                  <a:gd name="T56" fmla="*/ 66 w 118"/>
                  <a:gd name="T57" fmla="*/ 17 h 63"/>
                  <a:gd name="T58" fmla="*/ 72 w 118"/>
                  <a:gd name="T59" fmla="*/ 11 h 63"/>
                  <a:gd name="T60" fmla="*/ 79 w 118"/>
                  <a:gd name="T61" fmla="*/ 5 h 63"/>
                  <a:gd name="T62" fmla="*/ 92 w 118"/>
                  <a:gd name="T63" fmla="*/ 0 h 63"/>
                  <a:gd name="T64" fmla="*/ 99 w 118"/>
                  <a:gd name="T65" fmla="*/ 0 h 63"/>
                  <a:gd name="T66" fmla="*/ 112 w 118"/>
                  <a:gd name="T67" fmla="*/ 5 h 63"/>
                  <a:gd name="T68" fmla="*/ 118 w 118"/>
                  <a:gd name="T69" fmla="*/ 11 h 63"/>
                  <a:gd name="T70" fmla="*/ 118 w 118"/>
                  <a:gd name="T71" fmla="*/ 29 h 63"/>
                  <a:gd name="T72" fmla="*/ 112 w 118"/>
                  <a:gd name="T73" fmla="*/ 40 h 63"/>
                  <a:gd name="T74" fmla="*/ 92 w 118"/>
                  <a:gd name="T75" fmla="*/ 52 h 63"/>
                  <a:gd name="T76" fmla="*/ 79 w 118"/>
                  <a:gd name="T77" fmla="*/ 57 h 63"/>
                  <a:gd name="T78" fmla="*/ 59 w 118"/>
                  <a:gd name="T79" fmla="*/ 57 h 63"/>
                  <a:gd name="T80" fmla="*/ 40 w 118"/>
                  <a:gd name="T81" fmla="*/ 57 h 63"/>
                  <a:gd name="T82" fmla="*/ 40 w 118"/>
                  <a:gd name="T83" fmla="*/ 52 h 63"/>
                  <a:gd name="T84" fmla="*/ 26 w 118"/>
                  <a:gd name="T85" fmla="*/ 57 h 63"/>
                  <a:gd name="T86" fmla="*/ 26 w 118"/>
                  <a:gd name="T87" fmla="*/ 63 h 63"/>
                  <a:gd name="T88" fmla="*/ 20 w 118"/>
                  <a:gd name="T89" fmla="*/ 57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63">
                    <a:moveTo>
                      <a:pt x="20" y="57"/>
                    </a:moveTo>
                    <a:lnTo>
                      <a:pt x="26" y="40"/>
                    </a:lnTo>
                    <a:lnTo>
                      <a:pt x="26" y="34"/>
                    </a:lnTo>
                    <a:lnTo>
                      <a:pt x="26" y="23"/>
                    </a:lnTo>
                    <a:lnTo>
                      <a:pt x="20" y="23"/>
                    </a:lnTo>
                    <a:lnTo>
                      <a:pt x="13" y="23"/>
                    </a:lnTo>
                    <a:lnTo>
                      <a:pt x="7" y="29"/>
                    </a:lnTo>
                    <a:lnTo>
                      <a:pt x="0" y="23"/>
                    </a:lnTo>
                    <a:lnTo>
                      <a:pt x="7" y="11"/>
                    </a:lnTo>
                    <a:lnTo>
                      <a:pt x="13" y="5"/>
                    </a:lnTo>
                    <a:lnTo>
                      <a:pt x="20" y="5"/>
                    </a:lnTo>
                    <a:lnTo>
                      <a:pt x="26" y="5"/>
                    </a:lnTo>
                    <a:lnTo>
                      <a:pt x="33" y="11"/>
                    </a:lnTo>
                    <a:lnTo>
                      <a:pt x="40" y="17"/>
                    </a:lnTo>
                    <a:lnTo>
                      <a:pt x="40" y="29"/>
                    </a:lnTo>
                    <a:lnTo>
                      <a:pt x="40" y="46"/>
                    </a:lnTo>
                    <a:lnTo>
                      <a:pt x="66" y="40"/>
                    </a:lnTo>
                    <a:lnTo>
                      <a:pt x="92" y="40"/>
                    </a:lnTo>
                    <a:lnTo>
                      <a:pt x="99" y="29"/>
                    </a:lnTo>
                    <a:lnTo>
                      <a:pt x="99" y="23"/>
                    </a:lnTo>
                    <a:lnTo>
                      <a:pt x="99" y="17"/>
                    </a:lnTo>
                    <a:lnTo>
                      <a:pt x="92" y="11"/>
                    </a:lnTo>
                    <a:lnTo>
                      <a:pt x="86" y="17"/>
                    </a:lnTo>
                    <a:lnTo>
                      <a:pt x="79" y="23"/>
                    </a:lnTo>
                    <a:lnTo>
                      <a:pt x="72" y="23"/>
                    </a:lnTo>
                    <a:lnTo>
                      <a:pt x="66" y="23"/>
                    </a:lnTo>
                    <a:lnTo>
                      <a:pt x="66" y="17"/>
                    </a:lnTo>
                    <a:lnTo>
                      <a:pt x="72" y="11"/>
                    </a:lnTo>
                    <a:lnTo>
                      <a:pt x="79" y="5"/>
                    </a:lnTo>
                    <a:lnTo>
                      <a:pt x="92" y="0"/>
                    </a:lnTo>
                    <a:lnTo>
                      <a:pt x="99" y="0"/>
                    </a:lnTo>
                    <a:lnTo>
                      <a:pt x="112" y="5"/>
                    </a:lnTo>
                    <a:lnTo>
                      <a:pt x="118" y="11"/>
                    </a:lnTo>
                    <a:lnTo>
                      <a:pt x="118" y="29"/>
                    </a:lnTo>
                    <a:lnTo>
                      <a:pt x="112" y="40"/>
                    </a:lnTo>
                    <a:lnTo>
                      <a:pt x="92" y="52"/>
                    </a:lnTo>
                    <a:lnTo>
                      <a:pt x="79" y="57"/>
                    </a:lnTo>
                    <a:lnTo>
                      <a:pt x="59" y="57"/>
                    </a:lnTo>
                    <a:lnTo>
                      <a:pt x="40" y="57"/>
                    </a:lnTo>
                    <a:lnTo>
                      <a:pt x="40" y="52"/>
                    </a:lnTo>
                    <a:lnTo>
                      <a:pt x="26" y="57"/>
                    </a:lnTo>
                    <a:lnTo>
                      <a:pt x="26" y="63"/>
                    </a:lnTo>
                    <a:lnTo>
                      <a:pt x="2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57"/>
              <p:cNvSpPr>
                <a:spLocks/>
              </p:cNvSpPr>
              <p:nvPr/>
            </p:nvSpPr>
            <p:spPr bwMode="auto">
              <a:xfrm>
                <a:off x="8518" y="11202"/>
                <a:ext cx="46" cy="40"/>
              </a:xfrm>
              <a:custGeom>
                <a:avLst/>
                <a:gdLst>
                  <a:gd name="T0" fmla="*/ 20 w 46"/>
                  <a:gd name="T1" fmla="*/ 40 h 40"/>
                  <a:gd name="T2" fmla="*/ 7 w 46"/>
                  <a:gd name="T3" fmla="*/ 11 h 40"/>
                  <a:gd name="T4" fmla="*/ 0 w 46"/>
                  <a:gd name="T5" fmla="*/ 5 h 40"/>
                  <a:gd name="T6" fmla="*/ 0 w 46"/>
                  <a:gd name="T7" fmla="*/ 0 h 40"/>
                  <a:gd name="T8" fmla="*/ 0 w 46"/>
                  <a:gd name="T9" fmla="*/ 0 h 40"/>
                  <a:gd name="T10" fmla="*/ 27 w 46"/>
                  <a:gd name="T11" fmla="*/ 5 h 40"/>
                  <a:gd name="T12" fmla="*/ 46 w 46"/>
                  <a:gd name="T13" fmla="*/ 17 h 40"/>
                  <a:gd name="T14" fmla="*/ 46 w 46"/>
                  <a:gd name="T15" fmla="*/ 23 h 40"/>
                  <a:gd name="T16" fmla="*/ 40 w 46"/>
                  <a:gd name="T17" fmla="*/ 23 h 40"/>
                  <a:gd name="T18" fmla="*/ 33 w 46"/>
                  <a:gd name="T19" fmla="*/ 34 h 40"/>
                  <a:gd name="T20" fmla="*/ 27 w 46"/>
                  <a:gd name="T21" fmla="*/ 40 h 40"/>
                  <a:gd name="T22" fmla="*/ 20 w 46"/>
                  <a:gd name="T23" fmla="*/ 40 h 40"/>
                  <a:gd name="T24" fmla="*/ 20 w 46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20" y="40"/>
                    </a:moveTo>
                    <a:lnTo>
                      <a:pt x="7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7" y="5"/>
                    </a:lnTo>
                    <a:lnTo>
                      <a:pt x="46" y="17"/>
                    </a:lnTo>
                    <a:lnTo>
                      <a:pt x="46" y="23"/>
                    </a:lnTo>
                    <a:lnTo>
                      <a:pt x="40" y="23"/>
                    </a:lnTo>
                    <a:lnTo>
                      <a:pt x="33" y="34"/>
                    </a:lnTo>
                    <a:lnTo>
                      <a:pt x="27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58"/>
              <p:cNvSpPr>
                <a:spLocks/>
              </p:cNvSpPr>
              <p:nvPr/>
            </p:nvSpPr>
            <p:spPr bwMode="auto">
              <a:xfrm>
                <a:off x="8374" y="11074"/>
                <a:ext cx="98" cy="93"/>
              </a:xfrm>
              <a:custGeom>
                <a:avLst/>
                <a:gdLst>
                  <a:gd name="T0" fmla="*/ 0 w 98"/>
                  <a:gd name="T1" fmla="*/ 81 h 93"/>
                  <a:gd name="T2" fmla="*/ 0 w 98"/>
                  <a:gd name="T3" fmla="*/ 76 h 93"/>
                  <a:gd name="T4" fmla="*/ 7 w 98"/>
                  <a:gd name="T5" fmla="*/ 70 h 93"/>
                  <a:gd name="T6" fmla="*/ 20 w 98"/>
                  <a:gd name="T7" fmla="*/ 52 h 93"/>
                  <a:gd name="T8" fmla="*/ 52 w 98"/>
                  <a:gd name="T9" fmla="*/ 23 h 93"/>
                  <a:gd name="T10" fmla="*/ 85 w 98"/>
                  <a:gd name="T11" fmla="*/ 0 h 93"/>
                  <a:gd name="T12" fmla="*/ 92 w 98"/>
                  <a:gd name="T13" fmla="*/ 6 h 93"/>
                  <a:gd name="T14" fmla="*/ 98 w 98"/>
                  <a:gd name="T15" fmla="*/ 12 h 93"/>
                  <a:gd name="T16" fmla="*/ 85 w 98"/>
                  <a:gd name="T17" fmla="*/ 29 h 93"/>
                  <a:gd name="T18" fmla="*/ 66 w 98"/>
                  <a:gd name="T19" fmla="*/ 52 h 93"/>
                  <a:gd name="T20" fmla="*/ 20 w 98"/>
                  <a:gd name="T21" fmla="*/ 87 h 93"/>
                  <a:gd name="T22" fmla="*/ 13 w 98"/>
                  <a:gd name="T23" fmla="*/ 93 h 93"/>
                  <a:gd name="T24" fmla="*/ 7 w 98"/>
                  <a:gd name="T25" fmla="*/ 93 h 93"/>
                  <a:gd name="T26" fmla="*/ 0 w 98"/>
                  <a:gd name="T27" fmla="*/ 81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93">
                    <a:moveTo>
                      <a:pt x="0" y="81"/>
                    </a:moveTo>
                    <a:lnTo>
                      <a:pt x="0" y="76"/>
                    </a:lnTo>
                    <a:lnTo>
                      <a:pt x="7" y="70"/>
                    </a:lnTo>
                    <a:lnTo>
                      <a:pt x="20" y="52"/>
                    </a:lnTo>
                    <a:lnTo>
                      <a:pt x="52" y="23"/>
                    </a:lnTo>
                    <a:lnTo>
                      <a:pt x="85" y="0"/>
                    </a:lnTo>
                    <a:lnTo>
                      <a:pt x="92" y="6"/>
                    </a:lnTo>
                    <a:lnTo>
                      <a:pt x="98" y="12"/>
                    </a:lnTo>
                    <a:lnTo>
                      <a:pt x="85" y="29"/>
                    </a:lnTo>
                    <a:lnTo>
                      <a:pt x="66" y="52"/>
                    </a:lnTo>
                    <a:lnTo>
                      <a:pt x="20" y="87"/>
                    </a:lnTo>
                    <a:lnTo>
                      <a:pt x="13" y="93"/>
                    </a:lnTo>
                    <a:lnTo>
                      <a:pt x="7" y="9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59"/>
              <p:cNvSpPr>
                <a:spLocks/>
              </p:cNvSpPr>
              <p:nvPr/>
            </p:nvSpPr>
            <p:spPr bwMode="auto">
              <a:xfrm>
                <a:off x="8577" y="11068"/>
                <a:ext cx="46" cy="76"/>
              </a:xfrm>
              <a:custGeom>
                <a:avLst/>
                <a:gdLst>
                  <a:gd name="T0" fmla="*/ 0 w 46"/>
                  <a:gd name="T1" fmla="*/ 64 h 76"/>
                  <a:gd name="T2" fmla="*/ 0 w 46"/>
                  <a:gd name="T3" fmla="*/ 53 h 76"/>
                  <a:gd name="T4" fmla="*/ 0 w 46"/>
                  <a:gd name="T5" fmla="*/ 35 h 76"/>
                  <a:gd name="T6" fmla="*/ 7 w 46"/>
                  <a:gd name="T7" fmla="*/ 35 h 76"/>
                  <a:gd name="T8" fmla="*/ 7 w 46"/>
                  <a:gd name="T9" fmla="*/ 53 h 76"/>
                  <a:gd name="T10" fmla="*/ 14 w 46"/>
                  <a:gd name="T11" fmla="*/ 58 h 76"/>
                  <a:gd name="T12" fmla="*/ 20 w 46"/>
                  <a:gd name="T13" fmla="*/ 58 h 76"/>
                  <a:gd name="T14" fmla="*/ 27 w 46"/>
                  <a:gd name="T15" fmla="*/ 58 h 76"/>
                  <a:gd name="T16" fmla="*/ 33 w 46"/>
                  <a:gd name="T17" fmla="*/ 53 h 76"/>
                  <a:gd name="T18" fmla="*/ 27 w 46"/>
                  <a:gd name="T19" fmla="*/ 41 h 76"/>
                  <a:gd name="T20" fmla="*/ 20 w 46"/>
                  <a:gd name="T21" fmla="*/ 29 h 76"/>
                  <a:gd name="T22" fmla="*/ 7 w 46"/>
                  <a:gd name="T23" fmla="*/ 6 h 76"/>
                  <a:gd name="T24" fmla="*/ 7 w 46"/>
                  <a:gd name="T25" fmla="*/ 0 h 76"/>
                  <a:gd name="T26" fmla="*/ 14 w 46"/>
                  <a:gd name="T27" fmla="*/ 0 h 76"/>
                  <a:gd name="T28" fmla="*/ 27 w 46"/>
                  <a:gd name="T29" fmla="*/ 18 h 76"/>
                  <a:gd name="T30" fmla="*/ 40 w 46"/>
                  <a:gd name="T31" fmla="*/ 35 h 76"/>
                  <a:gd name="T32" fmla="*/ 46 w 46"/>
                  <a:gd name="T33" fmla="*/ 53 h 76"/>
                  <a:gd name="T34" fmla="*/ 40 w 46"/>
                  <a:gd name="T35" fmla="*/ 70 h 76"/>
                  <a:gd name="T36" fmla="*/ 33 w 46"/>
                  <a:gd name="T37" fmla="*/ 76 h 76"/>
                  <a:gd name="T38" fmla="*/ 20 w 46"/>
                  <a:gd name="T39" fmla="*/ 76 h 76"/>
                  <a:gd name="T40" fmla="*/ 7 w 46"/>
                  <a:gd name="T41" fmla="*/ 70 h 76"/>
                  <a:gd name="T42" fmla="*/ 0 w 46"/>
                  <a:gd name="T43" fmla="*/ 64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76">
                    <a:moveTo>
                      <a:pt x="0" y="64"/>
                    </a:moveTo>
                    <a:lnTo>
                      <a:pt x="0" y="53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53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7" y="58"/>
                    </a:lnTo>
                    <a:lnTo>
                      <a:pt x="33" y="53"/>
                    </a:lnTo>
                    <a:lnTo>
                      <a:pt x="27" y="41"/>
                    </a:lnTo>
                    <a:lnTo>
                      <a:pt x="20" y="29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40" y="35"/>
                    </a:lnTo>
                    <a:lnTo>
                      <a:pt x="46" y="53"/>
                    </a:lnTo>
                    <a:lnTo>
                      <a:pt x="40" y="70"/>
                    </a:lnTo>
                    <a:lnTo>
                      <a:pt x="33" y="76"/>
                    </a:lnTo>
                    <a:lnTo>
                      <a:pt x="20" y="76"/>
                    </a:lnTo>
                    <a:lnTo>
                      <a:pt x="7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60"/>
              <p:cNvSpPr>
                <a:spLocks/>
              </p:cNvSpPr>
              <p:nvPr/>
            </p:nvSpPr>
            <p:spPr bwMode="auto">
              <a:xfrm>
                <a:off x="8381" y="11080"/>
                <a:ext cx="45" cy="35"/>
              </a:xfrm>
              <a:custGeom>
                <a:avLst/>
                <a:gdLst>
                  <a:gd name="T0" fmla="*/ 0 w 45"/>
                  <a:gd name="T1" fmla="*/ 35 h 35"/>
                  <a:gd name="T2" fmla="*/ 39 w 45"/>
                  <a:gd name="T3" fmla="*/ 0 h 35"/>
                  <a:gd name="T4" fmla="*/ 45 w 45"/>
                  <a:gd name="T5" fmla="*/ 0 h 35"/>
                  <a:gd name="T6" fmla="*/ 26 w 45"/>
                  <a:gd name="T7" fmla="*/ 23 h 35"/>
                  <a:gd name="T8" fmla="*/ 13 w 45"/>
                  <a:gd name="T9" fmla="*/ 29 h 35"/>
                  <a:gd name="T10" fmla="*/ 0 w 45"/>
                  <a:gd name="T11" fmla="*/ 35 h 35"/>
                  <a:gd name="T12" fmla="*/ 0 w 45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5">
                    <a:moveTo>
                      <a:pt x="0" y="35"/>
                    </a:moveTo>
                    <a:lnTo>
                      <a:pt x="39" y="0"/>
                    </a:lnTo>
                    <a:lnTo>
                      <a:pt x="45" y="0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61"/>
              <p:cNvSpPr>
                <a:spLocks/>
              </p:cNvSpPr>
              <p:nvPr/>
            </p:nvSpPr>
            <p:spPr bwMode="auto">
              <a:xfrm>
                <a:off x="8623" y="11074"/>
                <a:ext cx="73" cy="41"/>
              </a:xfrm>
              <a:custGeom>
                <a:avLst/>
                <a:gdLst>
                  <a:gd name="T0" fmla="*/ 0 w 73"/>
                  <a:gd name="T1" fmla="*/ 6 h 41"/>
                  <a:gd name="T2" fmla="*/ 0 w 73"/>
                  <a:gd name="T3" fmla="*/ 0 h 41"/>
                  <a:gd name="T4" fmla="*/ 7 w 73"/>
                  <a:gd name="T5" fmla="*/ 0 h 41"/>
                  <a:gd name="T6" fmla="*/ 27 w 73"/>
                  <a:gd name="T7" fmla="*/ 18 h 41"/>
                  <a:gd name="T8" fmla="*/ 40 w 73"/>
                  <a:gd name="T9" fmla="*/ 23 h 41"/>
                  <a:gd name="T10" fmla="*/ 46 w 73"/>
                  <a:gd name="T11" fmla="*/ 23 h 41"/>
                  <a:gd name="T12" fmla="*/ 53 w 73"/>
                  <a:gd name="T13" fmla="*/ 23 h 41"/>
                  <a:gd name="T14" fmla="*/ 60 w 73"/>
                  <a:gd name="T15" fmla="*/ 18 h 41"/>
                  <a:gd name="T16" fmla="*/ 53 w 73"/>
                  <a:gd name="T17" fmla="*/ 12 h 41"/>
                  <a:gd name="T18" fmla="*/ 46 w 73"/>
                  <a:gd name="T19" fmla="*/ 12 h 41"/>
                  <a:gd name="T20" fmla="*/ 46 w 73"/>
                  <a:gd name="T21" fmla="*/ 6 h 41"/>
                  <a:gd name="T22" fmla="*/ 53 w 73"/>
                  <a:gd name="T23" fmla="*/ 0 h 41"/>
                  <a:gd name="T24" fmla="*/ 60 w 73"/>
                  <a:gd name="T25" fmla="*/ 0 h 41"/>
                  <a:gd name="T26" fmla="*/ 73 w 73"/>
                  <a:gd name="T27" fmla="*/ 12 h 41"/>
                  <a:gd name="T28" fmla="*/ 73 w 73"/>
                  <a:gd name="T29" fmla="*/ 23 h 41"/>
                  <a:gd name="T30" fmla="*/ 73 w 73"/>
                  <a:gd name="T31" fmla="*/ 29 h 41"/>
                  <a:gd name="T32" fmla="*/ 66 w 73"/>
                  <a:gd name="T33" fmla="*/ 41 h 41"/>
                  <a:gd name="T34" fmla="*/ 60 w 73"/>
                  <a:gd name="T35" fmla="*/ 41 h 41"/>
                  <a:gd name="T36" fmla="*/ 40 w 73"/>
                  <a:gd name="T37" fmla="*/ 41 h 41"/>
                  <a:gd name="T38" fmla="*/ 20 w 73"/>
                  <a:gd name="T39" fmla="*/ 29 h 41"/>
                  <a:gd name="T40" fmla="*/ 14 w 73"/>
                  <a:gd name="T41" fmla="*/ 18 h 41"/>
                  <a:gd name="T42" fmla="*/ 0 w 73"/>
                  <a:gd name="T43" fmla="*/ 6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3" h="41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7" y="18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3" y="23"/>
                    </a:lnTo>
                    <a:lnTo>
                      <a:pt x="60" y="18"/>
                    </a:lnTo>
                    <a:lnTo>
                      <a:pt x="53" y="12"/>
                    </a:lnTo>
                    <a:lnTo>
                      <a:pt x="46" y="12"/>
                    </a:lnTo>
                    <a:lnTo>
                      <a:pt x="46" y="6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73" y="12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66" y="41"/>
                    </a:lnTo>
                    <a:lnTo>
                      <a:pt x="60" y="41"/>
                    </a:lnTo>
                    <a:lnTo>
                      <a:pt x="40" y="41"/>
                    </a:lnTo>
                    <a:lnTo>
                      <a:pt x="20" y="29"/>
                    </a:lnTo>
                    <a:lnTo>
                      <a:pt x="14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62"/>
              <p:cNvSpPr>
                <a:spLocks/>
              </p:cNvSpPr>
              <p:nvPr/>
            </p:nvSpPr>
            <p:spPr bwMode="auto">
              <a:xfrm>
                <a:off x="8118" y="11080"/>
                <a:ext cx="20" cy="35"/>
              </a:xfrm>
              <a:custGeom>
                <a:avLst/>
                <a:gdLst>
                  <a:gd name="T0" fmla="*/ 0 w 20"/>
                  <a:gd name="T1" fmla="*/ 0 h 35"/>
                  <a:gd name="T2" fmla="*/ 13 w 20"/>
                  <a:gd name="T3" fmla="*/ 6 h 35"/>
                  <a:gd name="T4" fmla="*/ 20 w 20"/>
                  <a:gd name="T5" fmla="*/ 12 h 35"/>
                  <a:gd name="T6" fmla="*/ 20 w 20"/>
                  <a:gd name="T7" fmla="*/ 35 h 35"/>
                  <a:gd name="T8" fmla="*/ 0 w 20"/>
                  <a:gd name="T9" fmla="*/ 17 h 35"/>
                  <a:gd name="T10" fmla="*/ 0 w 20"/>
                  <a:gd name="T11" fmla="*/ 12 h 35"/>
                  <a:gd name="T12" fmla="*/ 0 w 20"/>
                  <a:gd name="T13" fmla="*/ 6 h 35"/>
                  <a:gd name="T14" fmla="*/ 0 w 20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35">
                    <a:moveTo>
                      <a:pt x="0" y="0"/>
                    </a:moveTo>
                    <a:lnTo>
                      <a:pt x="13" y="6"/>
                    </a:lnTo>
                    <a:lnTo>
                      <a:pt x="20" y="12"/>
                    </a:lnTo>
                    <a:lnTo>
                      <a:pt x="20" y="3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63"/>
              <p:cNvSpPr>
                <a:spLocks/>
              </p:cNvSpPr>
              <p:nvPr/>
            </p:nvSpPr>
            <p:spPr bwMode="auto">
              <a:xfrm>
                <a:off x="8518" y="11045"/>
                <a:ext cx="53" cy="64"/>
              </a:xfrm>
              <a:custGeom>
                <a:avLst/>
                <a:gdLst>
                  <a:gd name="T0" fmla="*/ 0 w 53"/>
                  <a:gd name="T1" fmla="*/ 58 h 64"/>
                  <a:gd name="T2" fmla="*/ 0 w 53"/>
                  <a:gd name="T3" fmla="*/ 52 h 64"/>
                  <a:gd name="T4" fmla="*/ 0 w 53"/>
                  <a:gd name="T5" fmla="*/ 41 h 64"/>
                  <a:gd name="T6" fmla="*/ 0 w 53"/>
                  <a:gd name="T7" fmla="*/ 29 h 64"/>
                  <a:gd name="T8" fmla="*/ 7 w 53"/>
                  <a:gd name="T9" fmla="*/ 23 h 64"/>
                  <a:gd name="T10" fmla="*/ 14 w 53"/>
                  <a:gd name="T11" fmla="*/ 23 h 64"/>
                  <a:gd name="T12" fmla="*/ 14 w 53"/>
                  <a:gd name="T13" fmla="*/ 29 h 64"/>
                  <a:gd name="T14" fmla="*/ 14 w 53"/>
                  <a:gd name="T15" fmla="*/ 41 h 64"/>
                  <a:gd name="T16" fmla="*/ 14 w 53"/>
                  <a:gd name="T17" fmla="*/ 52 h 64"/>
                  <a:gd name="T18" fmla="*/ 20 w 53"/>
                  <a:gd name="T19" fmla="*/ 52 h 64"/>
                  <a:gd name="T20" fmla="*/ 27 w 53"/>
                  <a:gd name="T21" fmla="*/ 52 h 64"/>
                  <a:gd name="T22" fmla="*/ 40 w 53"/>
                  <a:gd name="T23" fmla="*/ 41 h 64"/>
                  <a:gd name="T24" fmla="*/ 40 w 53"/>
                  <a:gd name="T25" fmla="*/ 23 h 64"/>
                  <a:gd name="T26" fmla="*/ 40 w 53"/>
                  <a:gd name="T27" fmla="*/ 0 h 64"/>
                  <a:gd name="T28" fmla="*/ 46 w 53"/>
                  <a:gd name="T29" fmla="*/ 0 h 64"/>
                  <a:gd name="T30" fmla="*/ 46 w 53"/>
                  <a:gd name="T31" fmla="*/ 0 h 64"/>
                  <a:gd name="T32" fmla="*/ 53 w 53"/>
                  <a:gd name="T33" fmla="*/ 12 h 64"/>
                  <a:gd name="T34" fmla="*/ 53 w 53"/>
                  <a:gd name="T35" fmla="*/ 29 h 64"/>
                  <a:gd name="T36" fmla="*/ 53 w 53"/>
                  <a:gd name="T37" fmla="*/ 41 h 64"/>
                  <a:gd name="T38" fmla="*/ 46 w 53"/>
                  <a:gd name="T39" fmla="*/ 58 h 64"/>
                  <a:gd name="T40" fmla="*/ 33 w 53"/>
                  <a:gd name="T41" fmla="*/ 64 h 64"/>
                  <a:gd name="T42" fmla="*/ 27 w 53"/>
                  <a:gd name="T43" fmla="*/ 64 h 64"/>
                  <a:gd name="T44" fmla="*/ 14 w 53"/>
                  <a:gd name="T45" fmla="*/ 64 h 64"/>
                  <a:gd name="T46" fmla="*/ 0 w 53"/>
                  <a:gd name="T47" fmla="*/ 58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3" h="64">
                    <a:moveTo>
                      <a:pt x="0" y="58"/>
                    </a:moveTo>
                    <a:lnTo>
                      <a:pt x="0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7" y="23"/>
                    </a:lnTo>
                    <a:lnTo>
                      <a:pt x="14" y="23"/>
                    </a:lnTo>
                    <a:lnTo>
                      <a:pt x="14" y="29"/>
                    </a:lnTo>
                    <a:lnTo>
                      <a:pt x="14" y="41"/>
                    </a:lnTo>
                    <a:lnTo>
                      <a:pt x="14" y="52"/>
                    </a:lnTo>
                    <a:lnTo>
                      <a:pt x="20" y="52"/>
                    </a:lnTo>
                    <a:lnTo>
                      <a:pt x="27" y="52"/>
                    </a:lnTo>
                    <a:lnTo>
                      <a:pt x="40" y="41"/>
                    </a:lnTo>
                    <a:lnTo>
                      <a:pt x="40" y="23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3" y="12"/>
                    </a:lnTo>
                    <a:lnTo>
                      <a:pt x="53" y="29"/>
                    </a:lnTo>
                    <a:lnTo>
                      <a:pt x="53" y="41"/>
                    </a:lnTo>
                    <a:lnTo>
                      <a:pt x="46" y="58"/>
                    </a:lnTo>
                    <a:lnTo>
                      <a:pt x="33" y="64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64"/>
              <p:cNvSpPr>
                <a:spLocks/>
              </p:cNvSpPr>
              <p:nvPr/>
            </p:nvSpPr>
            <p:spPr bwMode="auto">
              <a:xfrm>
                <a:off x="8052" y="10796"/>
                <a:ext cx="355" cy="307"/>
              </a:xfrm>
              <a:custGeom>
                <a:avLst/>
                <a:gdLst>
                  <a:gd name="T0" fmla="*/ 0 w 355"/>
                  <a:gd name="T1" fmla="*/ 290 h 307"/>
                  <a:gd name="T2" fmla="*/ 20 w 355"/>
                  <a:gd name="T3" fmla="*/ 290 h 307"/>
                  <a:gd name="T4" fmla="*/ 40 w 355"/>
                  <a:gd name="T5" fmla="*/ 278 h 307"/>
                  <a:gd name="T6" fmla="*/ 53 w 355"/>
                  <a:gd name="T7" fmla="*/ 209 h 307"/>
                  <a:gd name="T8" fmla="*/ 105 w 355"/>
                  <a:gd name="T9" fmla="*/ 168 h 307"/>
                  <a:gd name="T10" fmla="*/ 178 w 355"/>
                  <a:gd name="T11" fmla="*/ 174 h 307"/>
                  <a:gd name="T12" fmla="*/ 256 w 355"/>
                  <a:gd name="T13" fmla="*/ 226 h 307"/>
                  <a:gd name="T14" fmla="*/ 191 w 355"/>
                  <a:gd name="T15" fmla="*/ 134 h 307"/>
                  <a:gd name="T16" fmla="*/ 184 w 355"/>
                  <a:gd name="T17" fmla="*/ 87 h 307"/>
                  <a:gd name="T18" fmla="*/ 223 w 355"/>
                  <a:gd name="T19" fmla="*/ 47 h 307"/>
                  <a:gd name="T20" fmla="*/ 283 w 355"/>
                  <a:gd name="T21" fmla="*/ 35 h 307"/>
                  <a:gd name="T22" fmla="*/ 335 w 355"/>
                  <a:gd name="T23" fmla="*/ 18 h 307"/>
                  <a:gd name="T24" fmla="*/ 322 w 355"/>
                  <a:gd name="T25" fmla="*/ 18 h 307"/>
                  <a:gd name="T26" fmla="*/ 322 w 355"/>
                  <a:gd name="T27" fmla="*/ 6 h 307"/>
                  <a:gd name="T28" fmla="*/ 348 w 355"/>
                  <a:gd name="T29" fmla="*/ 0 h 307"/>
                  <a:gd name="T30" fmla="*/ 348 w 355"/>
                  <a:gd name="T31" fmla="*/ 24 h 307"/>
                  <a:gd name="T32" fmla="*/ 315 w 355"/>
                  <a:gd name="T33" fmla="*/ 47 h 307"/>
                  <a:gd name="T34" fmla="*/ 296 w 355"/>
                  <a:gd name="T35" fmla="*/ 58 h 307"/>
                  <a:gd name="T36" fmla="*/ 315 w 355"/>
                  <a:gd name="T37" fmla="*/ 87 h 307"/>
                  <a:gd name="T38" fmla="*/ 302 w 355"/>
                  <a:gd name="T39" fmla="*/ 122 h 307"/>
                  <a:gd name="T40" fmla="*/ 250 w 355"/>
                  <a:gd name="T41" fmla="*/ 122 h 307"/>
                  <a:gd name="T42" fmla="*/ 243 w 355"/>
                  <a:gd name="T43" fmla="*/ 105 h 307"/>
                  <a:gd name="T44" fmla="*/ 269 w 355"/>
                  <a:gd name="T45" fmla="*/ 110 h 307"/>
                  <a:gd name="T46" fmla="*/ 283 w 355"/>
                  <a:gd name="T47" fmla="*/ 87 h 307"/>
                  <a:gd name="T48" fmla="*/ 237 w 355"/>
                  <a:gd name="T49" fmla="*/ 70 h 307"/>
                  <a:gd name="T50" fmla="*/ 204 w 355"/>
                  <a:gd name="T51" fmla="*/ 105 h 307"/>
                  <a:gd name="T52" fmla="*/ 217 w 355"/>
                  <a:gd name="T53" fmla="*/ 163 h 307"/>
                  <a:gd name="T54" fmla="*/ 243 w 355"/>
                  <a:gd name="T55" fmla="*/ 180 h 307"/>
                  <a:gd name="T56" fmla="*/ 223 w 355"/>
                  <a:gd name="T57" fmla="*/ 134 h 307"/>
                  <a:gd name="T58" fmla="*/ 230 w 355"/>
                  <a:gd name="T59" fmla="*/ 145 h 307"/>
                  <a:gd name="T60" fmla="*/ 269 w 355"/>
                  <a:gd name="T61" fmla="*/ 209 h 307"/>
                  <a:gd name="T62" fmla="*/ 322 w 355"/>
                  <a:gd name="T63" fmla="*/ 301 h 307"/>
                  <a:gd name="T64" fmla="*/ 191 w 355"/>
                  <a:gd name="T65" fmla="*/ 209 h 307"/>
                  <a:gd name="T66" fmla="*/ 151 w 355"/>
                  <a:gd name="T67" fmla="*/ 191 h 307"/>
                  <a:gd name="T68" fmla="*/ 217 w 355"/>
                  <a:gd name="T69" fmla="*/ 209 h 307"/>
                  <a:gd name="T70" fmla="*/ 171 w 355"/>
                  <a:gd name="T71" fmla="*/ 180 h 307"/>
                  <a:gd name="T72" fmla="*/ 105 w 355"/>
                  <a:gd name="T73" fmla="*/ 186 h 307"/>
                  <a:gd name="T74" fmla="*/ 86 w 355"/>
                  <a:gd name="T75" fmla="*/ 226 h 307"/>
                  <a:gd name="T76" fmla="*/ 118 w 355"/>
                  <a:gd name="T77" fmla="*/ 244 h 307"/>
                  <a:gd name="T78" fmla="*/ 138 w 355"/>
                  <a:gd name="T79" fmla="*/ 215 h 307"/>
                  <a:gd name="T80" fmla="*/ 151 w 355"/>
                  <a:gd name="T81" fmla="*/ 232 h 307"/>
                  <a:gd name="T82" fmla="*/ 138 w 355"/>
                  <a:gd name="T83" fmla="*/ 272 h 307"/>
                  <a:gd name="T84" fmla="*/ 86 w 355"/>
                  <a:gd name="T85" fmla="*/ 278 h 307"/>
                  <a:gd name="T86" fmla="*/ 66 w 355"/>
                  <a:gd name="T87" fmla="*/ 249 h 307"/>
                  <a:gd name="T88" fmla="*/ 53 w 355"/>
                  <a:gd name="T89" fmla="*/ 255 h 307"/>
                  <a:gd name="T90" fmla="*/ 53 w 355"/>
                  <a:gd name="T91" fmla="*/ 284 h 307"/>
                  <a:gd name="T92" fmla="*/ 27 w 355"/>
                  <a:gd name="T93" fmla="*/ 307 h 3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5" h="307">
                    <a:moveTo>
                      <a:pt x="0" y="301"/>
                    </a:moveTo>
                    <a:lnTo>
                      <a:pt x="0" y="296"/>
                    </a:lnTo>
                    <a:lnTo>
                      <a:pt x="0" y="290"/>
                    </a:lnTo>
                    <a:lnTo>
                      <a:pt x="13" y="284"/>
                    </a:lnTo>
                    <a:lnTo>
                      <a:pt x="20" y="284"/>
                    </a:lnTo>
                    <a:lnTo>
                      <a:pt x="20" y="290"/>
                    </a:lnTo>
                    <a:lnTo>
                      <a:pt x="27" y="296"/>
                    </a:lnTo>
                    <a:lnTo>
                      <a:pt x="33" y="290"/>
                    </a:lnTo>
                    <a:lnTo>
                      <a:pt x="40" y="278"/>
                    </a:lnTo>
                    <a:lnTo>
                      <a:pt x="40" y="255"/>
                    </a:lnTo>
                    <a:lnTo>
                      <a:pt x="40" y="232"/>
                    </a:lnTo>
                    <a:lnTo>
                      <a:pt x="53" y="209"/>
                    </a:lnTo>
                    <a:lnTo>
                      <a:pt x="66" y="191"/>
                    </a:lnTo>
                    <a:lnTo>
                      <a:pt x="86" y="174"/>
                    </a:lnTo>
                    <a:lnTo>
                      <a:pt x="105" y="168"/>
                    </a:lnTo>
                    <a:lnTo>
                      <a:pt x="132" y="163"/>
                    </a:lnTo>
                    <a:lnTo>
                      <a:pt x="151" y="163"/>
                    </a:lnTo>
                    <a:lnTo>
                      <a:pt x="178" y="174"/>
                    </a:lnTo>
                    <a:lnTo>
                      <a:pt x="217" y="191"/>
                    </a:lnTo>
                    <a:lnTo>
                      <a:pt x="250" y="226"/>
                    </a:lnTo>
                    <a:lnTo>
                      <a:pt x="256" y="226"/>
                    </a:lnTo>
                    <a:lnTo>
                      <a:pt x="256" y="220"/>
                    </a:lnTo>
                    <a:lnTo>
                      <a:pt x="210" y="163"/>
                    </a:lnTo>
                    <a:lnTo>
                      <a:pt x="191" y="134"/>
                    </a:lnTo>
                    <a:lnTo>
                      <a:pt x="184" y="116"/>
                    </a:lnTo>
                    <a:lnTo>
                      <a:pt x="184" y="99"/>
                    </a:lnTo>
                    <a:lnTo>
                      <a:pt x="184" y="87"/>
                    </a:lnTo>
                    <a:lnTo>
                      <a:pt x="191" y="70"/>
                    </a:lnTo>
                    <a:lnTo>
                      <a:pt x="204" y="58"/>
                    </a:lnTo>
                    <a:lnTo>
                      <a:pt x="223" y="47"/>
                    </a:lnTo>
                    <a:lnTo>
                      <a:pt x="237" y="41"/>
                    </a:lnTo>
                    <a:lnTo>
                      <a:pt x="250" y="41"/>
                    </a:lnTo>
                    <a:lnTo>
                      <a:pt x="283" y="35"/>
                    </a:lnTo>
                    <a:lnTo>
                      <a:pt x="315" y="35"/>
                    </a:lnTo>
                    <a:lnTo>
                      <a:pt x="329" y="29"/>
                    </a:lnTo>
                    <a:lnTo>
                      <a:pt x="335" y="18"/>
                    </a:lnTo>
                    <a:lnTo>
                      <a:pt x="335" y="12"/>
                    </a:lnTo>
                    <a:lnTo>
                      <a:pt x="322" y="18"/>
                    </a:lnTo>
                    <a:lnTo>
                      <a:pt x="315" y="18"/>
                    </a:lnTo>
                    <a:lnTo>
                      <a:pt x="322" y="6"/>
                    </a:lnTo>
                    <a:lnTo>
                      <a:pt x="329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48" y="6"/>
                    </a:lnTo>
                    <a:lnTo>
                      <a:pt x="355" y="12"/>
                    </a:lnTo>
                    <a:lnTo>
                      <a:pt x="348" y="24"/>
                    </a:lnTo>
                    <a:lnTo>
                      <a:pt x="335" y="35"/>
                    </a:lnTo>
                    <a:lnTo>
                      <a:pt x="322" y="41"/>
                    </a:lnTo>
                    <a:lnTo>
                      <a:pt x="315" y="47"/>
                    </a:lnTo>
                    <a:lnTo>
                      <a:pt x="283" y="53"/>
                    </a:lnTo>
                    <a:lnTo>
                      <a:pt x="289" y="58"/>
                    </a:lnTo>
                    <a:lnTo>
                      <a:pt x="296" y="58"/>
                    </a:lnTo>
                    <a:lnTo>
                      <a:pt x="309" y="64"/>
                    </a:lnTo>
                    <a:lnTo>
                      <a:pt x="315" y="76"/>
                    </a:lnTo>
                    <a:lnTo>
                      <a:pt x="315" y="87"/>
                    </a:lnTo>
                    <a:lnTo>
                      <a:pt x="322" y="99"/>
                    </a:lnTo>
                    <a:lnTo>
                      <a:pt x="315" y="110"/>
                    </a:lnTo>
                    <a:lnTo>
                      <a:pt x="302" y="122"/>
                    </a:lnTo>
                    <a:lnTo>
                      <a:pt x="289" y="128"/>
                    </a:lnTo>
                    <a:lnTo>
                      <a:pt x="269" y="128"/>
                    </a:lnTo>
                    <a:lnTo>
                      <a:pt x="250" y="122"/>
                    </a:lnTo>
                    <a:lnTo>
                      <a:pt x="243" y="116"/>
                    </a:lnTo>
                    <a:lnTo>
                      <a:pt x="243" y="110"/>
                    </a:lnTo>
                    <a:lnTo>
                      <a:pt x="243" y="105"/>
                    </a:lnTo>
                    <a:lnTo>
                      <a:pt x="256" y="110"/>
                    </a:lnTo>
                    <a:lnTo>
                      <a:pt x="263" y="110"/>
                    </a:lnTo>
                    <a:lnTo>
                      <a:pt x="269" y="110"/>
                    </a:lnTo>
                    <a:lnTo>
                      <a:pt x="283" y="99"/>
                    </a:lnTo>
                    <a:lnTo>
                      <a:pt x="283" y="93"/>
                    </a:lnTo>
                    <a:lnTo>
                      <a:pt x="283" y="87"/>
                    </a:lnTo>
                    <a:lnTo>
                      <a:pt x="263" y="70"/>
                    </a:lnTo>
                    <a:lnTo>
                      <a:pt x="250" y="70"/>
                    </a:lnTo>
                    <a:lnTo>
                      <a:pt x="237" y="70"/>
                    </a:lnTo>
                    <a:lnTo>
                      <a:pt x="230" y="76"/>
                    </a:lnTo>
                    <a:lnTo>
                      <a:pt x="217" y="81"/>
                    </a:lnTo>
                    <a:lnTo>
                      <a:pt x="204" y="105"/>
                    </a:lnTo>
                    <a:lnTo>
                      <a:pt x="204" y="128"/>
                    </a:lnTo>
                    <a:lnTo>
                      <a:pt x="210" y="145"/>
                    </a:lnTo>
                    <a:lnTo>
                      <a:pt x="217" y="163"/>
                    </a:lnTo>
                    <a:lnTo>
                      <a:pt x="237" y="180"/>
                    </a:lnTo>
                    <a:lnTo>
                      <a:pt x="237" y="186"/>
                    </a:lnTo>
                    <a:lnTo>
                      <a:pt x="243" y="180"/>
                    </a:lnTo>
                    <a:lnTo>
                      <a:pt x="237" y="168"/>
                    </a:lnTo>
                    <a:lnTo>
                      <a:pt x="230" y="151"/>
                    </a:lnTo>
                    <a:lnTo>
                      <a:pt x="223" y="134"/>
                    </a:lnTo>
                    <a:lnTo>
                      <a:pt x="217" y="116"/>
                    </a:lnTo>
                    <a:lnTo>
                      <a:pt x="223" y="110"/>
                    </a:lnTo>
                    <a:lnTo>
                      <a:pt x="230" y="145"/>
                    </a:lnTo>
                    <a:lnTo>
                      <a:pt x="237" y="163"/>
                    </a:lnTo>
                    <a:lnTo>
                      <a:pt x="250" y="180"/>
                    </a:lnTo>
                    <a:lnTo>
                      <a:pt x="269" y="209"/>
                    </a:lnTo>
                    <a:lnTo>
                      <a:pt x="296" y="232"/>
                    </a:lnTo>
                    <a:lnTo>
                      <a:pt x="348" y="272"/>
                    </a:lnTo>
                    <a:lnTo>
                      <a:pt x="322" y="301"/>
                    </a:lnTo>
                    <a:lnTo>
                      <a:pt x="250" y="244"/>
                    </a:lnTo>
                    <a:lnTo>
                      <a:pt x="217" y="220"/>
                    </a:lnTo>
                    <a:lnTo>
                      <a:pt x="191" y="209"/>
                    </a:lnTo>
                    <a:lnTo>
                      <a:pt x="171" y="203"/>
                    </a:lnTo>
                    <a:lnTo>
                      <a:pt x="132" y="197"/>
                    </a:lnTo>
                    <a:lnTo>
                      <a:pt x="151" y="191"/>
                    </a:lnTo>
                    <a:lnTo>
                      <a:pt x="171" y="197"/>
                    </a:lnTo>
                    <a:lnTo>
                      <a:pt x="210" y="209"/>
                    </a:lnTo>
                    <a:lnTo>
                      <a:pt x="217" y="209"/>
                    </a:lnTo>
                    <a:lnTo>
                      <a:pt x="204" y="197"/>
                    </a:lnTo>
                    <a:lnTo>
                      <a:pt x="191" y="191"/>
                    </a:lnTo>
                    <a:lnTo>
                      <a:pt x="171" y="180"/>
                    </a:lnTo>
                    <a:lnTo>
                      <a:pt x="151" y="180"/>
                    </a:lnTo>
                    <a:lnTo>
                      <a:pt x="125" y="180"/>
                    </a:lnTo>
                    <a:lnTo>
                      <a:pt x="105" y="186"/>
                    </a:lnTo>
                    <a:lnTo>
                      <a:pt x="92" y="203"/>
                    </a:lnTo>
                    <a:lnTo>
                      <a:pt x="86" y="215"/>
                    </a:lnTo>
                    <a:lnTo>
                      <a:pt x="86" y="226"/>
                    </a:lnTo>
                    <a:lnTo>
                      <a:pt x="92" y="238"/>
                    </a:lnTo>
                    <a:lnTo>
                      <a:pt x="105" y="244"/>
                    </a:lnTo>
                    <a:lnTo>
                      <a:pt x="118" y="244"/>
                    </a:lnTo>
                    <a:lnTo>
                      <a:pt x="125" y="238"/>
                    </a:lnTo>
                    <a:lnTo>
                      <a:pt x="132" y="232"/>
                    </a:lnTo>
                    <a:lnTo>
                      <a:pt x="138" y="215"/>
                    </a:lnTo>
                    <a:lnTo>
                      <a:pt x="145" y="220"/>
                    </a:lnTo>
                    <a:lnTo>
                      <a:pt x="151" y="232"/>
                    </a:lnTo>
                    <a:lnTo>
                      <a:pt x="151" y="249"/>
                    </a:lnTo>
                    <a:lnTo>
                      <a:pt x="145" y="261"/>
                    </a:lnTo>
                    <a:lnTo>
                      <a:pt x="138" y="272"/>
                    </a:lnTo>
                    <a:lnTo>
                      <a:pt x="125" y="278"/>
                    </a:lnTo>
                    <a:lnTo>
                      <a:pt x="99" y="284"/>
                    </a:lnTo>
                    <a:lnTo>
                      <a:pt x="86" y="278"/>
                    </a:lnTo>
                    <a:lnTo>
                      <a:pt x="66" y="267"/>
                    </a:lnTo>
                    <a:lnTo>
                      <a:pt x="66" y="261"/>
                    </a:lnTo>
                    <a:lnTo>
                      <a:pt x="66" y="249"/>
                    </a:lnTo>
                    <a:lnTo>
                      <a:pt x="59" y="244"/>
                    </a:lnTo>
                    <a:lnTo>
                      <a:pt x="53" y="244"/>
                    </a:lnTo>
                    <a:lnTo>
                      <a:pt x="53" y="255"/>
                    </a:lnTo>
                    <a:lnTo>
                      <a:pt x="53" y="261"/>
                    </a:lnTo>
                    <a:lnTo>
                      <a:pt x="53" y="272"/>
                    </a:lnTo>
                    <a:lnTo>
                      <a:pt x="53" y="284"/>
                    </a:lnTo>
                    <a:lnTo>
                      <a:pt x="46" y="301"/>
                    </a:lnTo>
                    <a:lnTo>
                      <a:pt x="40" y="307"/>
                    </a:lnTo>
                    <a:lnTo>
                      <a:pt x="27" y="307"/>
                    </a:lnTo>
                    <a:lnTo>
                      <a:pt x="13" y="307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65"/>
              <p:cNvSpPr>
                <a:spLocks/>
              </p:cNvSpPr>
              <p:nvPr/>
            </p:nvSpPr>
            <p:spPr bwMode="auto">
              <a:xfrm>
                <a:off x="8545" y="1108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66"/>
              <p:cNvSpPr>
                <a:spLocks/>
              </p:cNvSpPr>
              <p:nvPr/>
            </p:nvSpPr>
            <p:spPr bwMode="auto">
              <a:xfrm>
                <a:off x="8637" y="11028"/>
                <a:ext cx="65" cy="40"/>
              </a:xfrm>
              <a:custGeom>
                <a:avLst/>
                <a:gdLst>
                  <a:gd name="T0" fmla="*/ 0 w 65"/>
                  <a:gd name="T1" fmla="*/ 35 h 40"/>
                  <a:gd name="T2" fmla="*/ 19 w 65"/>
                  <a:gd name="T3" fmla="*/ 29 h 40"/>
                  <a:gd name="T4" fmla="*/ 52 w 65"/>
                  <a:gd name="T5" fmla="*/ 0 h 40"/>
                  <a:gd name="T6" fmla="*/ 59 w 65"/>
                  <a:gd name="T7" fmla="*/ 6 h 40"/>
                  <a:gd name="T8" fmla="*/ 65 w 65"/>
                  <a:gd name="T9" fmla="*/ 12 h 40"/>
                  <a:gd name="T10" fmla="*/ 59 w 65"/>
                  <a:gd name="T11" fmla="*/ 29 h 40"/>
                  <a:gd name="T12" fmla="*/ 52 w 65"/>
                  <a:gd name="T13" fmla="*/ 40 h 40"/>
                  <a:gd name="T14" fmla="*/ 39 w 65"/>
                  <a:gd name="T15" fmla="*/ 40 h 40"/>
                  <a:gd name="T16" fmla="*/ 26 w 65"/>
                  <a:gd name="T17" fmla="*/ 40 h 40"/>
                  <a:gd name="T18" fmla="*/ 0 w 65"/>
                  <a:gd name="T19" fmla="*/ 40 h 40"/>
                  <a:gd name="T20" fmla="*/ 0 w 65"/>
                  <a:gd name="T21" fmla="*/ 3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40">
                    <a:moveTo>
                      <a:pt x="0" y="35"/>
                    </a:moveTo>
                    <a:lnTo>
                      <a:pt x="19" y="29"/>
                    </a:lnTo>
                    <a:lnTo>
                      <a:pt x="52" y="0"/>
                    </a:lnTo>
                    <a:lnTo>
                      <a:pt x="59" y="6"/>
                    </a:lnTo>
                    <a:lnTo>
                      <a:pt x="65" y="12"/>
                    </a:lnTo>
                    <a:lnTo>
                      <a:pt x="59" y="29"/>
                    </a:lnTo>
                    <a:lnTo>
                      <a:pt x="52" y="40"/>
                    </a:lnTo>
                    <a:lnTo>
                      <a:pt x="39" y="40"/>
                    </a:lnTo>
                    <a:lnTo>
                      <a:pt x="26" y="40"/>
                    </a:lnTo>
                    <a:lnTo>
                      <a:pt x="0" y="4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67"/>
              <p:cNvSpPr>
                <a:spLocks/>
              </p:cNvSpPr>
              <p:nvPr/>
            </p:nvSpPr>
            <p:spPr bwMode="auto">
              <a:xfrm>
                <a:off x="8262" y="1102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0 w 7"/>
                  <a:gd name="T3" fmla="*/ 0 h 29"/>
                  <a:gd name="T4" fmla="*/ 7 w 7"/>
                  <a:gd name="T5" fmla="*/ 6 h 29"/>
                  <a:gd name="T6" fmla="*/ 7 w 7"/>
                  <a:gd name="T7" fmla="*/ 12 h 29"/>
                  <a:gd name="T8" fmla="*/ 7 w 7"/>
                  <a:gd name="T9" fmla="*/ 23 h 29"/>
                  <a:gd name="T10" fmla="*/ 0 w 7"/>
                  <a:gd name="T11" fmla="*/ 29 h 29"/>
                  <a:gd name="T12" fmla="*/ 0 w 7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7" y="2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68"/>
              <p:cNvSpPr>
                <a:spLocks/>
              </p:cNvSpPr>
              <p:nvPr/>
            </p:nvSpPr>
            <p:spPr bwMode="auto">
              <a:xfrm>
                <a:off x="8512" y="11005"/>
                <a:ext cx="72" cy="35"/>
              </a:xfrm>
              <a:custGeom>
                <a:avLst/>
                <a:gdLst>
                  <a:gd name="T0" fmla="*/ 0 w 72"/>
                  <a:gd name="T1" fmla="*/ 29 h 35"/>
                  <a:gd name="T2" fmla="*/ 0 w 72"/>
                  <a:gd name="T3" fmla="*/ 17 h 35"/>
                  <a:gd name="T4" fmla="*/ 6 w 72"/>
                  <a:gd name="T5" fmla="*/ 11 h 35"/>
                  <a:gd name="T6" fmla="*/ 20 w 72"/>
                  <a:gd name="T7" fmla="*/ 0 h 35"/>
                  <a:gd name="T8" fmla="*/ 20 w 72"/>
                  <a:gd name="T9" fmla="*/ 0 h 35"/>
                  <a:gd name="T10" fmla="*/ 33 w 72"/>
                  <a:gd name="T11" fmla="*/ 0 h 35"/>
                  <a:gd name="T12" fmla="*/ 39 w 72"/>
                  <a:gd name="T13" fmla="*/ 6 h 35"/>
                  <a:gd name="T14" fmla="*/ 33 w 72"/>
                  <a:gd name="T15" fmla="*/ 6 h 35"/>
                  <a:gd name="T16" fmla="*/ 20 w 72"/>
                  <a:gd name="T17" fmla="*/ 11 h 35"/>
                  <a:gd name="T18" fmla="*/ 20 w 72"/>
                  <a:gd name="T19" fmla="*/ 17 h 35"/>
                  <a:gd name="T20" fmla="*/ 20 w 72"/>
                  <a:gd name="T21" fmla="*/ 23 h 35"/>
                  <a:gd name="T22" fmla="*/ 33 w 72"/>
                  <a:gd name="T23" fmla="*/ 23 h 35"/>
                  <a:gd name="T24" fmla="*/ 46 w 72"/>
                  <a:gd name="T25" fmla="*/ 17 h 35"/>
                  <a:gd name="T26" fmla="*/ 65 w 72"/>
                  <a:gd name="T27" fmla="*/ 0 h 35"/>
                  <a:gd name="T28" fmla="*/ 72 w 72"/>
                  <a:gd name="T29" fmla="*/ 0 h 35"/>
                  <a:gd name="T30" fmla="*/ 72 w 72"/>
                  <a:gd name="T31" fmla="*/ 6 h 35"/>
                  <a:gd name="T32" fmla="*/ 72 w 72"/>
                  <a:gd name="T33" fmla="*/ 6 h 35"/>
                  <a:gd name="T34" fmla="*/ 65 w 72"/>
                  <a:gd name="T35" fmla="*/ 17 h 35"/>
                  <a:gd name="T36" fmla="*/ 59 w 72"/>
                  <a:gd name="T37" fmla="*/ 29 h 35"/>
                  <a:gd name="T38" fmla="*/ 46 w 72"/>
                  <a:gd name="T39" fmla="*/ 35 h 35"/>
                  <a:gd name="T40" fmla="*/ 33 w 72"/>
                  <a:gd name="T41" fmla="*/ 35 h 35"/>
                  <a:gd name="T42" fmla="*/ 13 w 72"/>
                  <a:gd name="T43" fmla="*/ 35 h 35"/>
                  <a:gd name="T44" fmla="*/ 0 w 72"/>
                  <a:gd name="T45" fmla="*/ 29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35">
                    <a:moveTo>
                      <a:pt x="0" y="29"/>
                    </a:moveTo>
                    <a:lnTo>
                      <a:pt x="0" y="17"/>
                    </a:lnTo>
                    <a:lnTo>
                      <a:pt x="6" y="11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lnTo>
                      <a:pt x="20" y="11"/>
                    </a:lnTo>
                    <a:lnTo>
                      <a:pt x="20" y="17"/>
                    </a:lnTo>
                    <a:lnTo>
                      <a:pt x="20" y="23"/>
                    </a:lnTo>
                    <a:lnTo>
                      <a:pt x="33" y="23"/>
                    </a:lnTo>
                    <a:lnTo>
                      <a:pt x="46" y="17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65" y="17"/>
                    </a:lnTo>
                    <a:lnTo>
                      <a:pt x="59" y="29"/>
                    </a:lnTo>
                    <a:lnTo>
                      <a:pt x="46" y="35"/>
                    </a:lnTo>
                    <a:lnTo>
                      <a:pt x="33" y="35"/>
                    </a:lnTo>
                    <a:lnTo>
                      <a:pt x="13" y="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69"/>
              <p:cNvSpPr>
                <a:spLocks/>
              </p:cNvSpPr>
              <p:nvPr/>
            </p:nvSpPr>
            <p:spPr bwMode="auto">
              <a:xfrm>
                <a:off x="8742" y="110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70"/>
              <p:cNvSpPr>
                <a:spLocks/>
              </p:cNvSpPr>
              <p:nvPr/>
            </p:nvSpPr>
            <p:spPr bwMode="auto">
              <a:xfrm>
                <a:off x="8558" y="10964"/>
                <a:ext cx="46" cy="35"/>
              </a:xfrm>
              <a:custGeom>
                <a:avLst/>
                <a:gdLst>
                  <a:gd name="T0" fmla="*/ 0 w 46"/>
                  <a:gd name="T1" fmla="*/ 18 h 35"/>
                  <a:gd name="T2" fmla="*/ 0 w 46"/>
                  <a:gd name="T3" fmla="*/ 12 h 35"/>
                  <a:gd name="T4" fmla="*/ 6 w 46"/>
                  <a:gd name="T5" fmla="*/ 0 h 35"/>
                  <a:gd name="T6" fmla="*/ 13 w 46"/>
                  <a:gd name="T7" fmla="*/ 0 h 35"/>
                  <a:gd name="T8" fmla="*/ 13 w 46"/>
                  <a:gd name="T9" fmla="*/ 6 h 35"/>
                  <a:gd name="T10" fmla="*/ 13 w 46"/>
                  <a:gd name="T11" fmla="*/ 12 h 35"/>
                  <a:gd name="T12" fmla="*/ 13 w 46"/>
                  <a:gd name="T13" fmla="*/ 18 h 35"/>
                  <a:gd name="T14" fmla="*/ 13 w 46"/>
                  <a:gd name="T15" fmla="*/ 23 h 35"/>
                  <a:gd name="T16" fmla="*/ 19 w 46"/>
                  <a:gd name="T17" fmla="*/ 23 h 35"/>
                  <a:gd name="T18" fmla="*/ 26 w 46"/>
                  <a:gd name="T19" fmla="*/ 18 h 35"/>
                  <a:gd name="T20" fmla="*/ 33 w 46"/>
                  <a:gd name="T21" fmla="*/ 12 h 35"/>
                  <a:gd name="T22" fmla="*/ 39 w 46"/>
                  <a:gd name="T23" fmla="*/ 12 h 35"/>
                  <a:gd name="T24" fmla="*/ 46 w 46"/>
                  <a:gd name="T25" fmla="*/ 18 h 35"/>
                  <a:gd name="T26" fmla="*/ 39 w 46"/>
                  <a:gd name="T27" fmla="*/ 23 h 35"/>
                  <a:gd name="T28" fmla="*/ 33 w 46"/>
                  <a:gd name="T29" fmla="*/ 29 h 35"/>
                  <a:gd name="T30" fmla="*/ 13 w 46"/>
                  <a:gd name="T31" fmla="*/ 35 h 35"/>
                  <a:gd name="T32" fmla="*/ 6 w 46"/>
                  <a:gd name="T33" fmla="*/ 35 h 35"/>
                  <a:gd name="T34" fmla="*/ 6 w 46"/>
                  <a:gd name="T35" fmla="*/ 29 h 35"/>
                  <a:gd name="T36" fmla="*/ 0 w 46"/>
                  <a:gd name="T37" fmla="*/ 18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35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9" y="23"/>
                    </a:lnTo>
                    <a:lnTo>
                      <a:pt x="26" y="18"/>
                    </a:lnTo>
                    <a:lnTo>
                      <a:pt x="33" y="12"/>
                    </a:lnTo>
                    <a:lnTo>
                      <a:pt x="39" y="12"/>
                    </a:lnTo>
                    <a:lnTo>
                      <a:pt x="46" y="18"/>
                    </a:lnTo>
                    <a:lnTo>
                      <a:pt x="39" y="23"/>
                    </a:lnTo>
                    <a:lnTo>
                      <a:pt x="33" y="29"/>
                    </a:lnTo>
                    <a:lnTo>
                      <a:pt x="13" y="35"/>
                    </a:lnTo>
                    <a:lnTo>
                      <a:pt x="6" y="35"/>
                    </a:lnTo>
                    <a:lnTo>
                      <a:pt x="6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71"/>
              <p:cNvSpPr>
                <a:spLocks/>
              </p:cNvSpPr>
              <p:nvPr/>
            </p:nvSpPr>
            <p:spPr bwMode="auto">
              <a:xfrm>
                <a:off x="8328" y="10982"/>
                <a:ext cx="20" cy="11"/>
              </a:xfrm>
              <a:custGeom>
                <a:avLst/>
                <a:gdLst>
                  <a:gd name="T0" fmla="*/ 0 w 20"/>
                  <a:gd name="T1" fmla="*/ 5 h 11"/>
                  <a:gd name="T2" fmla="*/ 0 w 20"/>
                  <a:gd name="T3" fmla="*/ 0 h 11"/>
                  <a:gd name="T4" fmla="*/ 7 w 20"/>
                  <a:gd name="T5" fmla="*/ 0 h 11"/>
                  <a:gd name="T6" fmla="*/ 20 w 20"/>
                  <a:gd name="T7" fmla="*/ 0 h 11"/>
                  <a:gd name="T8" fmla="*/ 20 w 20"/>
                  <a:gd name="T9" fmla="*/ 5 h 11"/>
                  <a:gd name="T10" fmla="*/ 13 w 20"/>
                  <a:gd name="T11" fmla="*/ 11 h 11"/>
                  <a:gd name="T12" fmla="*/ 7 w 20"/>
                  <a:gd name="T13" fmla="*/ 11 h 11"/>
                  <a:gd name="T14" fmla="*/ 0 w 20"/>
                  <a:gd name="T15" fmla="*/ 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72"/>
              <p:cNvSpPr>
                <a:spLocks/>
              </p:cNvSpPr>
              <p:nvPr/>
            </p:nvSpPr>
            <p:spPr bwMode="auto">
              <a:xfrm>
                <a:off x="8420" y="10218"/>
                <a:ext cx="354" cy="758"/>
              </a:xfrm>
              <a:custGeom>
                <a:avLst/>
                <a:gdLst>
                  <a:gd name="T0" fmla="*/ 0 w 354"/>
                  <a:gd name="T1" fmla="*/ 752 h 758"/>
                  <a:gd name="T2" fmla="*/ 26 w 354"/>
                  <a:gd name="T3" fmla="*/ 741 h 758"/>
                  <a:gd name="T4" fmla="*/ 59 w 354"/>
                  <a:gd name="T5" fmla="*/ 729 h 758"/>
                  <a:gd name="T6" fmla="*/ 92 w 354"/>
                  <a:gd name="T7" fmla="*/ 712 h 758"/>
                  <a:gd name="T8" fmla="*/ 118 w 354"/>
                  <a:gd name="T9" fmla="*/ 694 h 758"/>
                  <a:gd name="T10" fmla="*/ 144 w 354"/>
                  <a:gd name="T11" fmla="*/ 677 h 758"/>
                  <a:gd name="T12" fmla="*/ 171 w 354"/>
                  <a:gd name="T13" fmla="*/ 654 h 758"/>
                  <a:gd name="T14" fmla="*/ 190 w 354"/>
                  <a:gd name="T15" fmla="*/ 625 h 758"/>
                  <a:gd name="T16" fmla="*/ 203 w 354"/>
                  <a:gd name="T17" fmla="*/ 602 h 758"/>
                  <a:gd name="T18" fmla="*/ 217 w 354"/>
                  <a:gd name="T19" fmla="*/ 573 h 758"/>
                  <a:gd name="T20" fmla="*/ 230 w 354"/>
                  <a:gd name="T21" fmla="*/ 526 h 758"/>
                  <a:gd name="T22" fmla="*/ 236 w 354"/>
                  <a:gd name="T23" fmla="*/ 474 h 758"/>
                  <a:gd name="T24" fmla="*/ 236 w 354"/>
                  <a:gd name="T25" fmla="*/ 376 h 758"/>
                  <a:gd name="T26" fmla="*/ 341 w 354"/>
                  <a:gd name="T27" fmla="*/ 376 h 758"/>
                  <a:gd name="T28" fmla="*/ 348 w 354"/>
                  <a:gd name="T29" fmla="*/ 364 h 758"/>
                  <a:gd name="T30" fmla="*/ 348 w 354"/>
                  <a:gd name="T31" fmla="*/ 34 h 758"/>
                  <a:gd name="T32" fmla="*/ 348 w 354"/>
                  <a:gd name="T33" fmla="*/ 0 h 758"/>
                  <a:gd name="T34" fmla="*/ 354 w 354"/>
                  <a:gd name="T35" fmla="*/ 0 h 758"/>
                  <a:gd name="T36" fmla="*/ 354 w 354"/>
                  <a:gd name="T37" fmla="*/ 69 h 758"/>
                  <a:gd name="T38" fmla="*/ 354 w 354"/>
                  <a:gd name="T39" fmla="*/ 382 h 758"/>
                  <a:gd name="T40" fmla="*/ 302 w 354"/>
                  <a:gd name="T41" fmla="*/ 387 h 758"/>
                  <a:gd name="T42" fmla="*/ 256 w 354"/>
                  <a:gd name="T43" fmla="*/ 387 h 758"/>
                  <a:gd name="T44" fmla="*/ 256 w 354"/>
                  <a:gd name="T45" fmla="*/ 393 h 758"/>
                  <a:gd name="T46" fmla="*/ 256 w 354"/>
                  <a:gd name="T47" fmla="*/ 457 h 758"/>
                  <a:gd name="T48" fmla="*/ 249 w 354"/>
                  <a:gd name="T49" fmla="*/ 521 h 758"/>
                  <a:gd name="T50" fmla="*/ 236 w 354"/>
                  <a:gd name="T51" fmla="*/ 555 h 758"/>
                  <a:gd name="T52" fmla="*/ 223 w 354"/>
                  <a:gd name="T53" fmla="*/ 584 h 758"/>
                  <a:gd name="T54" fmla="*/ 210 w 354"/>
                  <a:gd name="T55" fmla="*/ 613 h 758"/>
                  <a:gd name="T56" fmla="*/ 197 w 354"/>
                  <a:gd name="T57" fmla="*/ 642 h 758"/>
                  <a:gd name="T58" fmla="*/ 157 w 354"/>
                  <a:gd name="T59" fmla="*/ 683 h 758"/>
                  <a:gd name="T60" fmla="*/ 112 w 354"/>
                  <a:gd name="T61" fmla="*/ 717 h 758"/>
                  <a:gd name="T62" fmla="*/ 85 w 354"/>
                  <a:gd name="T63" fmla="*/ 729 h 758"/>
                  <a:gd name="T64" fmla="*/ 59 w 354"/>
                  <a:gd name="T65" fmla="*/ 741 h 758"/>
                  <a:gd name="T66" fmla="*/ 33 w 354"/>
                  <a:gd name="T67" fmla="*/ 752 h 758"/>
                  <a:gd name="T68" fmla="*/ 6 w 354"/>
                  <a:gd name="T69" fmla="*/ 758 h 758"/>
                  <a:gd name="T70" fmla="*/ 0 w 354"/>
                  <a:gd name="T71" fmla="*/ 752 h 7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4" h="758">
                    <a:moveTo>
                      <a:pt x="0" y="752"/>
                    </a:moveTo>
                    <a:lnTo>
                      <a:pt x="26" y="741"/>
                    </a:lnTo>
                    <a:lnTo>
                      <a:pt x="59" y="729"/>
                    </a:lnTo>
                    <a:lnTo>
                      <a:pt x="92" y="712"/>
                    </a:lnTo>
                    <a:lnTo>
                      <a:pt x="118" y="694"/>
                    </a:lnTo>
                    <a:lnTo>
                      <a:pt x="144" y="677"/>
                    </a:lnTo>
                    <a:lnTo>
                      <a:pt x="171" y="654"/>
                    </a:lnTo>
                    <a:lnTo>
                      <a:pt x="190" y="625"/>
                    </a:lnTo>
                    <a:lnTo>
                      <a:pt x="203" y="602"/>
                    </a:lnTo>
                    <a:lnTo>
                      <a:pt x="217" y="573"/>
                    </a:lnTo>
                    <a:lnTo>
                      <a:pt x="230" y="526"/>
                    </a:lnTo>
                    <a:lnTo>
                      <a:pt x="236" y="474"/>
                    </a:lnTo>
                    <a:lnTo>
                      <a:pt x="236" y="376"/>
                    </a:lnTo>
                    <a:lnTo>
                      <a:pt x="341" y="376"/>
                    </a:lnTo>
                    <a:lnTo>
                      <a:pt x="348" y="364"/>
                    </a:lnTo>
                    <a:lnTo>
                      <a:pt x="348" y="34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4" y="69"/>
                    </a:lnTo>
                    <a:lnTo>
                      <a:pt x="354" y="382"/>
                    </a:lnTo>
                    <a:lnTo>
                      <a:pt x="302" y="387"/>
                    </a:lnTo>
                    <a:lnTo>
                      <a:pt x="256" y="387"/>
                    </a:lnTo>
                    <a:lnTo>
                      <a:pt x="256" y="393"/>
                    </a:lnTo>
                    <a:lnTo>
                      <a:pt x="256" y="457"/>
                    </a:lnTo>
                    <a:lnTo>
                      <a:pt x="249" y="521"/>
                    </a:lnTo>
                    <a:lnTo>
                      <a:pt x="236" y="555"/>
                    </a:lnTo>
                    <a:lnTo>
                      <a:pt x="223" y="584"/>
                    </a:lnTo>
                    <a:lnTo>
                      <a:pt x="210" y="613"/>
                    </a:lnTo>
                    <a:lnTo>
                      <a:pt x="197" y="642"/>
                    </a:lnTo>
                    <a:lnTo>
                      <a:pt x="157" y="683"/>
                    </a:lnTo>
                    <a:lnTo>
                      <a:pt x="112" y="717"/>
                    </a:lnTo>
                    <a:lnTo>
                      <a:pt x="85" y="729"/>
                    </a:lnTo>
                    <a:lnTo>
                      <a:pt x="59" y="741"/>
                    </a:lnTo>
                    <a:lnTo>
                      <a:pt x="33" y="752"/>
                    </a:lnTo>
                    <a:lnTo>
                      <a:pt x="6" y="758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73"/>
              <p:cNvSpPr>
                <a:spLocks/>
              </p:cNvSpPr>
              <p:nvPr/>
            </p:nvSpPr>
            <p:spPr bwMode="auto">
              <a:xfrm>
                <a:off x="8308" y="10177"/>
                <a:ext cx="440" cy="793"/>
              </a:xfrm>
              <a:custGeom>
                <a:avLst/>
                <a:gdLst>
                  <a:gd name="T0" fmla="*/ 0 w 440"/>
                  <a:gd name="T1" fmla="*/ 770 h 793"/>
                  <a:gd name="T2" fmla="*/ 0 w 440"/>
                  <a:gd name="T3" fmla="*/ 764 h 793"/>
                  <a:gd name="T4" fmla="*/ 40 w 440"/>
                  <a:gd name="T5" fmla="*/ 764 h 793"/>
                  <a:gd name="T6" fmla="*/ 79 w 440"/>
                  <a:gd name="T7" fmla="*/ 753 h 793"/>
                  <a:gd name="T8" fmla="*/ 118 w 440"/>
                  <a:gd name="T9" fmla="*/ 741 h 793"/>
                  <a:gd name="T10" fmla="*/ 158 w 440"/>
                  <a:gd name="T11" fmla="*/ 729 h 793"/>
                  <a:gd name="T12" fmla="*/ 191 w 440"/>
                  <a:gd name="T13" fmla="*/ 706 h 793"/>
                  <a:gd name="T14" fmla="*/ 224 w 440"/>
                  <a:gd name="T15" fmla="*/ 689 h 793"/>
                  <a:gd name="T16" fmla="*/ 250 w 440"/>
                  <a:gd name="T17" fmla="*/ 660 h 793"/>
                  <a:gd name="T18" fmla="*/ 269 w 440"/>
                  <a:gd name="T19" fmla="*/ 625 h 793"/>
                  <a:gd name="T20" fmla="*/ 283 w 440"/>
                  <a:gd name="T21" fmla="*/ 596 h 793"/>
                  <a:gd name="T22" fmla="*/ 296 w 440"/>
                  <a:gd name="T23" fmla="*/ 567 h 793"/>
                  <a:gd name="T24" fmla="*/ 302 w 440"/>
                  <a:gd name="T25" fmla="*/ 504 h 793"/>
                  <a:gd name="T26" fmla="*/ 302 w 440"/>
                  <a:gd name="T27" fmla="*/ 382 h 793"/>
                  <a:gd name="T28" fmla="*/ 414 w 440"/>
                  <a:gd name="T29" fmla="*/ 376 h 793"/>
                  <a:gd name="T30" fmla="*/ 414 w 440"/>
                  <a:gd name="T31" fmla="*/ 376 h 793"/>
                  <a:gd name="T32" fmla="*/ 414 w 440"/>
                  <a:gd name="T33" fmla="*/ 185 h 793"/>
                  <a:gd name="T34" fmla="*/ 420 w 440"/>
                  <a:gd name="T35" fmla="*/ 6 h 793"/>
                  <a:gd name="T36" fmla="*/ 420 w 440"/>
                  <a:gd name="T37" fmla="*/ 0 h 793"/>
                  <a:gd name="T38" fmla="*/ 427 w 440"/>
                  <a:gd name="T39" fmla="*/ 0 h 793"/>
                  <a:gd name="T40" fmla="*/ 434 w 440"/>
                  <a:gd name="T41" fmla="*/ 0 h 793"/>
                  <a:gd name="T42" fmla="*/ 440 w 440"/>
                  <a:gd name="T43" fmla="*/ 12 h 793"/>
                  <a:gd name="T44" fmla="*/ 440 w 440"/>
                  <a:gd name="T45" fmla="*/ 18 h 793"/>
                  <a:gd name="T46" fmla="*/ 440 w 440"/>
                  <a:gd name="T47" fmla="*/ 46 h 793"/>
                  <a:gd name="T48" fmla="*/ 440 w 440"/>
                  <a:gd name="T49" fmla="*/ 400 h 793"/>
                  <a:gd name="T50" fmla="*/ 440 w 440"/>
                  <a:gd name="T51" fmla="*/ 405 h 793"/>
                  <a:gd name="T52" fmla="*/ 335 w 440"/>
                  <a:gd name="T53" fmla="*/ 405 h 793"/>
                  <a:gd name="T54" fmla="*/ 335 w 440"/>
                  <a:gd name="T55" fmla="*/ 411 h 793"/>
                  <a:gd name="T56" fmla="*/ 335 w 440"/>
                  <a:gd name="T57" fmla="*/ 457 h 793"/>
                  <a:gd name="T58" fmla="*/ 335 w 440"/>
                  <a:gd name="T59" fmla="*/ 504 h 793"/>
                  <a:gd name="T60" fmla="*/ 329 w 440"/>
                  <a:gd name="T61" fmla="*/ 550 h 793"/>
                  <a:gd name="T62" fmla="*/ 315 w 440"/>
                  <a:gd name="T63" fmla="*/ 596 h 793"/>
                  <a:gd name="T64" fmla="*/ 296 w 440"/>
                  <a:gd name="T65" fmla="*/ 637 h 793"/>
                  <a:gd name="T66" fmla="*/ 276 w 440"/>
                  <a:gd name="T67" fmla="*/ 677 h 793"/>
                  <a:gd name="T68" fmla="*/ 237 w 440"/>
                  <a:gd name="T69" fmla="*/ 712 h 793"/>
                  <a:gd name="T70" fmla="*/ 217 w 440"/>
                  <a:gd name="T71" fmla="*/ 729 h 793"/>
                  <a:gd name="T72" fmla="*/ 197 w 440"/>
                  <a:gd name="T73" fmla="*/ 741 h 793"/>
                  <a:gd name="T74" fmla="*/ 171 w 440"/>
                  <a:gd name="T75" fmla="*/ 753 h 793"/>
                  <a:gd name="T76" fmla="*/ 151 w 440"/>
                  <a:gd name="T77" fmla="*/ 764 h 793"/>
                  <a:gd name="T78" fmla="*/ 99 w 440"/>
                  <a:gd name="T79" fmla="*/ 782 h 793"/>
                  <a:gd name="T80" fmla="*/ 7 w 440"/>
                  <a:gd name="T81" fmla="*/ 793 h 793"/>
                  <a:gd name="T82" fmla="*/ 0 w 440"/>
                  <a:gd name="T83" fmla="*/ 770 h 7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793">
                    <a:moveTo>
                      <a:pt x="0" y="770"/>
                    </a:moveTo>
                    <a:lnTo>
                      <a:pt x="0" y="764"/>
                    </a:lnTo>
                    <a:lnTo>
                      <a:pt x="40" y="764"/>
                    </a:lnTo>
                    <a:lnTo>
                      <a:pt x="79" y="753"/>
                    </a:lnTo>
                    <a:lnTo>
                      <a:pt x="118" y="741"/>
                    </a:lnTo>
                    <a:lnTo>
                      <a:pt x="158" y="729"/>
                    </a:lnTo>
                    <a:lnTo>
                      <a:pt x="191" y="706"/>
                    </a:lnTo>
                    <a:lnTo>
                      <a:pt x="224" y="689"/>
                    </a:lnTo>
                    <a:lnTo>
                      <a:pt x="250" y="660"/>
                    </a:lnTo>
                    <a:lnTo>
                      <a:pt x="269" y="625"/>
                    </a:lnTo>
                    <a:lnTo>
                      <a:pt x="283" y="596"/>
                    </a:lnTo>
                    <a:lnTo>
                      <a:pt x="296" y="567"/>
                    </a:lnTo>
                    <a:lnTo>
                      <a:pt x="302" y="504"/>
                    </a:lnTo>
                    <a:lnTo>
                      <a:pt x="302" y="382"/>
                    </a:lnTo>
                    <a:lnTo>
                      <a:pt x="414" y="376"/>
                    </a:lnTo>
                    <a:lnTo>
                      <a:pt x="414" y="185"/>
                    </a:lnTo>
                    <a:lnTo>
                      <a:pt x="420" y="6"/>
                    </a:lnTo>
                    <a:lnTo>
                      <a:pt x="420" y="0"/>
                    </a:lnTo>
                    <a:lnTo>
                      <a:pt x="427" y="0"/>
                    </a:lnTo>
                    <a:lnTo>
                      <a:pt x="434" y="0"/>
                    </a:lnTo>
                    <a:lnTo>
                      <a:pt x="440" y="12"/>
                    </a:lnTo>
                    <a:lnTo>
                      <a:pt x="440" y="18"/>
                    </a:lnTo>
                    <a:lnTo>
                      <a:pt x="440" y="46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335" y="405"/>
                    </a:lnTo>
                    <a:lnTo>
                      <a:pt x="335" y="411"/>
                    </a:lnTo>
                    <a:lnTo>
                      <a:pt x="335" y="457"/>
                    </a:lnTo>
                    <a:lnTo>
                      <a:pt x="335" y="504"/>
                    </a:lnTo>
                    <a:lnTo>
                      <a:pt x="329" y="550"/>
                    </a:lnTo>
                    <a:lnTo>
                      <a:pt x="315" y="596"/>
                    </a:lnTo>
                    <a:lnTo>
                      <a:pt x="296" y="637"/>
                    </a:lnTo>
                    <a:lnTo>
                      <a:pt x="276" y="677"/>
                    </a:lnTo>
                    <a:lnTo>
                      <a:pt x="237" y="712"/>
                    </a:lnTo>
                    <a:lnTo>
                      <a:pt x="217" y="729"/>
                    </a:lnTo>
                    <a:lnTo>
                      <a:pt x="197" y="741"/>
                    </a:lnTo>
                    <a:lnTo>
                      <a:pt x="171" y="753"/>
                    </a:lnTo>
                    <a:lnTo>
                      <a:pt x="151" y="764"/>
                    </a:lnTo>
                    <a:lnTo>
                      <a:pt x="99" y="782"/>
                    </a:lnTo>
                    <a:lnTo>
                      <a:pt x="7" y="793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74"/>
              <p:cNvSpPr>
                <a:spLocks/>
              </p:cNvSpPr>
              <p:nvPr/>
            </p:nvSpPr>
            <p:spPr bwMode="auto">
              <a:xfrm>
                <a:off x="8216" y="10935"/>
                <a:ext cx="27" cy="24"/>
              </a:xfrm>
              <a:custGeom>
                <a:avLst/>
                <a:gdLst>
                  <a:gd name="T0" fmla="*/ 0 w 27"/>
                  <a:gd name="T1" fmla="*/ 12 h 24"/>
                  <a:gd name="T2" fmla="*/ 0 w 27"/>
                  <a:gd name="T3" fmla="*/ 6 h 24"/>
                  <a:gd name="T4" fmla="*/ 0 w 27"/>
                  <a:gd name="T5" fmla="*/ 0 h 24"/>
                  <a:gd name="T6" fmla="*/ 7 w 27"/>
                  <a:gd name="T7" fmla="*/ 0 h 24"/>
                  <a:gd name="T8" fmla="*/ 14 w 27"/>
                  <a:gd name="T9" fmla="*/ 0 h 24"/>
                  <a:gd name="T10" fmla="*/ 27 w 27"/>
                  <a:gd name="T11" fmla="*/ 24 h 24"/>
                  <a:gd name="T12" fmla="*/ 14 w 27"/>
                  <a:gd name="T13" fmla="*/ 24 h 24"/>
                  <a:gd name="T14" fmla="*/ 0 w 27"/>
                  <a:gd name="T15" fmla="*/ 12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24"/>
                    </a:lnTo>
                    <a:lnTo>
                      <a:pt x="1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75"/>
              <p:cNvSpPr>
                <a:spLocks/>
              </p:cNvSpPr>
              <p:nvPr/>
            </p:nvSpPr>
            <p:spPr bwMode="auto">
              <a:xfrm>
                <a:off x="8098" y="10825"/>
                <a:ext cx="132" cy="122"/>
              </a:xfrm>
              <a:custGeom>
                <a:avLst/>
                <a:gdLst>
                  <a:gd name="T0" fmla="*/ 0 w 132"/>
                  <a:gd name="T1" fmla="*/ 105 h 122"/>
                  <a:gd name="T2" fmla="*/ 20 w 132"/>
                  <a:gd name="T3" fmla="*/ 93 h 122"/>
                  <a:gd name="T4" fmla="*/ 33 w 132"/>
                  <a:gd name="T5" fmla="*/ 93 h 122"/>
                  <a:gd name="T6" fmla="*/ 46 w 132"/>
                  <a:gd name="T7" fmla="*/ 99 h 122"/>
                  <a:gd name="T8" fmla="*/ 59 w 132"/>
                  <a:gd name="T9" fmla="*/ 99 h 122"/>
                  <a:gd name="T10" fmla="*/ 66 w 132"/>
                  <a:gd name="T11" fmla="*/ 99 h 122"/>
                  <a:gd name="T12" fmla="*/ 72 w 132"/>
                  <a:gd name="T13" fmla="*/ 99 h 122"/>
                  <a:gd name="T14" fmla="*/ 79 w 132"/>
                  <a:gd name="T15" fmla="*/ 93 h 122"/>
                  <a:gd name="T16" fmla="*/ 79 w 132"/>
                  <a:gd name="T17" fmla="*/ 93 h 122"/>
                  <a:gd name="T18" fmla="*/ 46 w 132"/>
                  <a:gd name="T19" fmla="*/ 81 h 122"/>
                  <a:gd name="T20" fmla="*/ 40 w 132"/>
                  <a:gd name="T21" fmla="*/ 70 h 122"/>
                  <a:gd name="T22" fmla="*/ 33 w 132"/>
                  <a:gd name="T23" fmla="*/ 58 h 122"/>
                  <a:gd name="T24" fmla="*/ 20 w 132"/>
                  <a:gd name="T25" fmla="*/ 24 h 122"/>
                  <a:gd name="T26" fmla="*/ 40 w 132"/>
                  <a:gd name="T27" fmla="*/ 24 h 122"/>
                  <a:gd name="T28" fmla="*/ 53 w 132"/>
                  <a:gd name="T29" fmla="*/ 29 h 122"/>
                  <a:gd name="T30" fmla="*/ 66 w 132"/>
                  <a:gd name="T31" fmla="*/ 35 h 122"/>
                  <a:gd name="T32" fmla="*/ 79 w 132"/>
                  <a:gd name="T33" fmla="*/ 47 h 122"/>
                  <a:gd name="T34" fmla="*/ 86 w 132"/>
                  <a:gd name="T35" fmla="*/ 52 h 122"/>
                  <a:gd name="T36" fmla="*/ 92 w 132"/>
                  <a:gd name="T37" fmla="*/ 64 h 122"/>
                  <a:gd name="T38" fmla="*/ 92 w 132"/>
                  <a:gd name="T39" fmla="*/ 70 h 122"/>
                  <a:gd name="T40" fmla="*/ 99 w 132"/>
                  <a:gd name="T41" fmla="*/ 76 h 122"/>
                  <a:gd name="T42" fmla="*/ 105 w 132"/>
                  <a:gd name="T43" fmla="*/ 76 h 122"/>
                  <a:gd name="T44" fmla="*/ 99 w 132"/>
                  <a:gd name="T45" fmla="*/ 52 h 122"/>
                  <a:gd name="T46" fmla="*/ 99 w 132"/>
                  <a:gd name="T47" fmla="*/ 35 h 122"/>
                  <a:gd name="T48" fmla="*/ 105 w 132"/>
                  <a:gd name="T49" fmla="*/ 12 h 122"/>
                  <a:gd name="T50" fmla="*/ 118 w 132"/>
                  <a:gd name="T51" fmla="*/ 0 h 122"/>
                  <a:gd name="T52" fmla="*/ 125 w 132"/>
                  <a:gd name="T53" fmla="*/ 6 h 122"/>
                  <a:gd name="T54" fmla="*/ 132 w 132"/>
                  <a:gd name="T55" fmla="*/ 18 h 122"/>
                  <a:gd name="T56" fmla="*/ 132 w 132"/>
                  <a:gd name="T57" fmla="*/ 35 h 122"/>
                  <a:gd name="T58" fmla="*/ 125 w 132"/>
                  <a:gd name="T59" fmla="*/ 76 h 122"/>
                  <a:gd name="T60" fmla="*/ 125 w 132"/>
                  <a:gd name="T61" fmla="*/ 87 h 122"/>
                  <a:gd name="T62" fmla="*/ 118 w 132"/>
                  <a:gd name="T63" fmla="*/ 99 h 122"/>
                  <a:gd name="T64" fmla="*/ 112 w 132"/>
                  <a:gd name="T65" fmla="*/ 99 h 122"/>
                  <a:gd name="T66" fmla="*/ 105 w 132"/>
                  <a:gd name="T67" fmla="*/ 99 h 122"/>
                  <a:gd name="T68" fmla="*/ 99 w 132"/>
                  <a:gd name="T69" fmla="*/ 99 h 122"/>
                  <a:gd name="T70" fmla="*/ 99 w 132"/>
                  <a:gd name="T71" fmla="*/ 110 h 122"/>
                  <a:gd name="T72" fmla="*/ 99 w 132"/>
                  <a:gd name="T73" fmla="*/ 116 h 122"/>
                  <a:gd name="T74" fmla="*/ 59 w 132"/>
                  <a:gd name="T75" fmla="*/ 122 h 122"/>
                  <a:gd name="T76" fmla="*/ 46 w 132"/>
                  <a:gd name="T77" fmla="*/ 122 h 122"/>
                  <a:gd name="T78" fmla="*/ 26 w 132"/>
                  <a:gd name="T79" fmla="*/ 122 h 122"/>
                  <a:gd name="T80" fmla="*/ 0 w 132"/>
                  <a:gd name="T81" fmla="*/ 105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2" h="122">
                    <a:moveTo>
                      <a:pt x="0" y="105"/>
                    </a:moveTo>
                    <a:lnTo>
                      <a:pt x="20" y="93"/>
                    </a:lnTo>
                    <a:lnTo>
                      <a:pt x="33" y="93"/>
                    </a:lnTo>
                    <a:lnTo>
                      <a:pt x="46" y="99"/>
                    </a:lnTo>
                    <a:lnTo>
                      <a:pt x="59" y="99"/>
                    </a:lnTo>
                    <a:lnTo>
                      <a:pt x="66" y="99"/>
                    </a:lnTo>
                    <a:lnTo>
                      <a:pt x="72" y="99"/>
                    </a:lnTo>
                    <a:lnTo>
                      <a:pt x="79" y="93"/>
                    </a:lnTo>
                    <a:lnTo>
                      <a:pt x="46" y="81"/>
                    </a:lnTo>
                    <a:lnTo>
                      <a:pt x="40" y="70"/>
                    </a:lnTo>
                    <a:lnTo>
                      <a:pt x="33" y="58"/>
                    </a:lnTo>
                    <a:lnTo>
                      <a:pt x="20" y="24"/>
                    </a:lnTo>
                    <a:lnTo>
                      <a:pt x="40" y="24"/>
                    </a:lnTo>
                    <a:lnTo>
                      <a:pt x="53" y="29"/>
                    </a:lnTo>
                    <a:lnTo>
                      <a:pt x="66" y="35"/>
                    </a:lnTo>
                    <a:lnTo>
                      <a:pt x="79" y="47"/>
                    </a:lnTo>
                    <a:lnTo>
                      <a:pt x="86" y="52"/>
                    </a:lnTo>
                    <a:lnTo>
                      <a:pt x="92" y="64"/>
                    </a:lnTo>
                    <a:lnTo>
                      <a:pt x="92" y="70"/>
                    </a:lnTo>
                    <a:lnTo>
                      <a:pt x="99" y="76"/>
                    </a:lnTo>
                    <a:lnTo>
                      <a:pt x="105" y="76"/>
                    </a:lnTo>
                    <a:lnTo>
                      <a:pt x="99" y="52"/>
                    </a:lnTo>
                    <a:lnTo>
                      <a:pt x="99" y="35"/>
                    </a:lnTo>
                    <a:lnTo>
                      <a:pt x="105" y="12"/>
                    </a:lnTo>
                    <a:lnTo>
                      <a:pt x="118" y="0"/>
                    </a:lnTo>
                    <a:lnTo>
                      <a:pt x="125" y="6"/>
                    </a:lnTo>
                    <a:lnTo>
                      <a:pt x="132" y="18"/>
                    </a:lnTo>
                    <a:lnTo>
                      <a:pt x="132" y="35"/>
                    </a:lnTo>
                    <a:lnTo>
                      <a:pt x="125" y="76"/>
                    </a:lnTo>
                    <a:lnTo>
                      <a:pt x="125" y="87"/>
                    </a:lnTo>
                    <a:lnTo>
                      <a:pt x="118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9" y="99"/>
                    </a:lnTo>
                    <a:lnTo>
                      <a:pt x="99" y="110"/>
                    </a:lnTo>
                    <a:lnTo>
                      <a:pt x="99" y="116"/>
                    </a:lnTo>
                    <a:lnTo>
                      <a:pt x="59" y="122"/>
                    </a:lnTo>
                    <a:lnTo>
                      <a:pt x="46" y="122"/>
                    </a:lnTo>
                    <a:lnTo>
                      <a:pt x="26" y="12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76"/>
              <p:cNvSpPr>
                <a:spLocks/>
              </p:cNvSpPr>
              <p:nvPr/>
            </p:nvSpPr>
            <p:spPr bwMode="auto">
              <a:xfrm>
                <a:off x="8643" y="10872"/>
                <a:ext cx="59" cy="52"/>
              </a:xfrm>
              <a:custGeom>
                <a:avLst/>
                <a:gdLst>
                  <a:gd name="T0" fmla="*/ 13 w 59"/>
                  <a:gd name="T1" fmla="*/ 34 h 52"/>
                  <a:gd name="T2" fmla="*/ 0 w 59"/>
                  <a:gd name="T3" fmla="*/ 17 h 52"/>
                  <a:gd name="T4" fmla="*/ 0 w 59"/>
                  <a:gd name="T5" fmla="*/ 5 h 52"/>
                  <a:gd name="T6" fmla="*/ 13 w 59"/>
                  <a:gd name="T7" fmla="*/ 0 h 52"/>
                  <a:gd name="T8" fmla="*/ 20 w 59"/>
                  <a:gd name="T9" fmla="*/ 5 h 52"/>
                  <a:gd name="T10" fmla="*/ 40 w 59"/>
                  <a:gd name="T11" fmla="*/ 17 h 52"/>
                  <a:gd name="T12" fmla="*/ 59 w 59"/>
                  <a:gd name="T13" fmla="*/ 52 h 52"/>
                  <a:gd name="T14" fmla="*/ 59 w 59"/>
                  <a:gd name="T15" fmla="*/ 52 h 52"/>
                  <a:gd name="T16" fmla="*/ 40 w 59"/>
                  <a:gd name="T17" fmla="*/ 40 h 52"/>
                  <a:gd name="T18" fmla="*/ 13 w 59"/>
                  <a:gd name="T19" fmla="*/ 34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13" y="34"/>
                    </a:moveTo>
                    <a:lnTo>
                      <a:pt x="0" y="17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5"/>
                    </a:lnTo>
                    <a:lnTo>
                      <a:pt x="40" y="17"/>
                    </a:lnTo>
                    <a:lnTo>
                      <a:pt x="59" y="52"/>
                    </a:lnTo>
                    <a:lnTo>
                      <a:pt x="40" y="40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77"/>
              <p:cNvSpPr>
                <a:spLocks/>
              </p:cNvSpPr>
              <p:nvPr/>
            </p:nvSpPr>
            <p:spPr bwMode="auto">
              <a:xfrm>
                <a:off x="8381" y="10854"/>
                <a:ext cx="26" cy="23"/>
              </a:xfrm>
              <a:custGeom>
                <a:avLst/>
                <a:gdLst>
                  <a:gd name="T0" fmla="*/ 0 w 26"/>
                  <a:gd name="T1" fmla="*/ 6 h 23"/>
                  <a:gd name="T2" fmla="*/ 6 w 26"/>
                  <a:gd name="T3" fmla="*/ 0 h 23"/>
                  <a:gd name="T4" fmla="*/ 13 w 26"/>
                  <a:gd name="T5" fmla="*/ 0 h 23"/>
                  <a:gd name="T6" fmla="*/ 26 w 26"/>
                  <a:gd name="T7" fmla="*/ 18 h 23"/>
                  <a:gd name="T8" fmla="*/ 19 w 26"/>
                  <a:gd name="T9" fmla="*/ 23 h 23"/>
                  <a:gd name="T10" fmla="*/ 6 w 26"/>
                  <a:gd name="T11" fmla="*/ 23 h 23"/>
                  <a:gd name="T12" fmla="*/ 0 w 26"/>
                  <a:gd name="T13" fmla="*/ 6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3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6" y="2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78"/>
              <p:cNvSpPr>
                <a:spLocks/>
              </p:cNvSpPr>
              <p:nvPr/>
            </p:nvSpPr>
            <p:spPr bwMode="auto">
              <a:xfrm>
                <a:off x="8637" y="10513"/>
                <a:ext cx="26" cy="17"/>
              </a:xfrm>
              <a:custGeom>
                <a:avLst/>
                <a:gdLst>
                  <a:gd name="T0" fmla="*/ 0 w 26"/>
                  <a:gd name="T1" fmla="*/ 17 h 17"/>
                  <a:gd name="T2" fmla="*/ 6 w 26"/>
                  <a:gd name="T3" fmla="*/ 6 h 17"/>
                  <a:gd name="T4" fmla="*/ 13 w 26"/>
                  <a:gd name="T5" fmla="*/ 0 h 17"/>
                  <a:gd name="T6" fmla="*/ 19 w 26"/>
                  <a:gd name="T7" fmla="*/ 6 h 17"/>
                  <a:gd name="T8" fmla="*/ 26 w 26"/>
                  <a:gd name="T9" fmla="*/ 11 h 17"/>
                  <a:gd name="T10" fmla="*/ 19 w 26"/>
                  <a:gd name="T11" fmla="*/ 17 h 17"/>
                  <a:gd name="T12" fmla="*/ 13 w 26"/>
                  <a:gd name="T13" fmla="*/ 17 h 17"/>
                  <a:gd name="T14" fmla="*/ 6 w 26"/>
                  <a:gd name="T15" fmla="*/ 17 h 17"/>
                  <a:gd name="T16" fmla="*/ 0 w 26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3" y="17"/>
                    </a:lnTo>
                    <a:lnTo>
                      <a:pt x="6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79"/>
              <p:cNvSpPr>
                <a:spLocks/>
              </p:cNvSpPr>
              <p:nvPr/>
            </p:nvSpPr>
            <p:spPr bwMode="auto">
              <a:xfrm>
                <a:off x="8610" y="10455"/>
                <a:ext cx="86" cy="41"/>
              </a:xfrm>
              <a:custGeom>
                <a:avLst/>
                <a:gdLst>
                  <a:gd name="T0" fmla="*/ 0 w 86"/>
                  <a:gd name="T1" fmla="*/ 0 h 41"/>
                  <a:gd name="T2" fmla="*/ 13 w 86"/>
                  <a:gd name="T3" fmla="*/ 6 h 41"/>
                  <a:gd name="T4" fmla="*/ 27 w 86"/>
                  <a:gd name="T5" fmla="*/ 12 h 41"/>
                  <a:gd name="T6" fmla="*/ 46 w 86"/>
                  <a:gd name="T7" fmla="*/ 23 h 41"/>
                  <a:gd name="T8" fmla="*/ 59 w 86"/>
                  <a:gd name="T9" fmla="*/ 12 h 41"/>
                  <a:gd name="T10" fmla="*/ 66 w 86"/>
                  <a:gd name="T11" fmla="*/ 6 h 41"/>
                  <a:gd name="T12" fmla="*/ 73 w 86"/>
                  <a:gd name="T13" fmla="*/ 0 h 41"/>
                  <a:gd name="T14" fmla="*/ 86 w 86"/>
                  <a:gd name="T15" fmla="*/ 0 h 41"/>
                  <a:gd name="T16" fmla="*/ 73 w 86"/>
                  <a:gd name="T17" fmla="*/ 12 h 41"/>
                  <a:gd name="T18" fmla="*/ 66 w 86"/>
                  <a:gd name="T19" fmla="*/ 29 h 41"/>
                  <a:gd name="T20" fmla="*/ 53 w 86"/>
                  <a:gd name="T21" fmla="*/ 41 h 41"/>
                  <a:gd name="T22" fmla="*/ 46 w 86"/>
                  <a:gd name="T23" fmla="*/ 41 h 41"/>
                  <a:gd name="T24" fmla="*/ 33 w 86"/>
                  <a:gd name="T25" fmla="*/ 41 h 41"/>
                  <a:gd name="T26" fmla="*/ 13 w 86"/>
                  <a:gd name="T27" fmla="*/ 23 h 41"/>
                  <a:gd name="T28" fmla="*/ 0 w 86"/>
                  <a:gd name="T29" fmla="*/ 0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6" h="41">
                    <a:moveTo>
                      <a:pt x="0" y="0"/>
                    </a:moveTo>
                    <a:lnTo>
                      <a:pt x="13" y="6"/>
                    </a:lnTo>
                    <a:lnTo>
                      <a:pt x="27" y="12"/>
                    </a:lnTo>
                    <a:lnTo>
                      <a:pt x="46" y="23"/>
                    </a:lnTo>
                    <a:lnTo>
                      <a:pt x="59" y="12"/>
                    </a:lnTo>
                    <a:lnTo>
                      <a:pt x="66" y="6"/>
                    </a:lnTo>
                    <a:lnTo>
                      <a:pt x="73" y="0"/>
                    </a:lnTo>
                    <a:lnTo>
                      <a:pt x="86" y="0"/>
                    </a:lnTo>
                    <a:lnTo>
                      <a:pt x="73" y="12"/>
                    </a:lnTo>
                    <a:lnTo>
                      <a:pt x="66" y="29"/>
                    </a:lnTo>
                    <a:lnTo>
                      <a:pt x="53" y="41"/>
                    </a:lnTo>
                    <a:lnTo>
                      <a:pt x="46" y="41"/>
                    </a:lnTo>
                    <a:lnTo>
                      <a:pt x="33" y="41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80"/>
              <p:cNvSpPr>
                <a:spLocks/>
              </p:cNvSpPr>
              <p:nvPr/>
            </p:nvSpPr>
            <p:spPr bwMode="auto">
              <a:xfrm>
                <a:off x="8637" y="10432"/>
                <a:ext cx="32" cy="29"/>
              </a:xfrm>
              <a:custGeom>
                <a:avLst/>
                <a:gdLst>
                  <a:gd name="T0" fmla="*/ 0 w 32"/>
                  <a:gd name="T1" fmla="*/ 17 h 29"/>
                  <a:gd name="T2" fmla="*/ 6 w 32"/>
                  <a:gd name="T3" fmla="*/ 6 h 29"/>
                  <a:gd name="T4" fmla="*/ 13 w 32"/>
                  <a:gd name="T5" fmla="*/ 0 h 29"/>
                  <a:gd name="T6" fmla="*/ 19 w 32"/>
                  <a:gd name="T7" fmla="*/ 6 h 29"/>
                  <a:gd name="T8" fmla="*/ 32 w 32"/>
                  <a:gd name="T9" fmla="*/ 11 h 29"/>
                  <a:gd name="T10" fmla="*/ 26 w 32"/>
                  <a:gd name="T11" fmla="*/ 17 h 29"/>
                  <a:gd name="T12" fmla="*/ 26 w 32"/>
                  <a:gd name="T13" fmla="*/ 23 h 29"/>
                  <a:gd name="T14" fmla="*/ 13 w 32"/>
                  <a:gd name="T15" fmla="*/ 29 h 29"/>
                  <a:gd name="T16" fmla="*/ 6 w 32"/>
                  <a:gd name="T17" fmla="*/ 23 h 29"/>
                  <a:gd name="T18" fmla="*/ 6 w 32"/>
                  <a:gd name="T19" fmla="*/ 23 h 29"/>
                  <a:gd name="T20" fmla="*/ 0 w 32"/>
                  <a:gd name="T21" fmla="*/ 17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9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6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81"/>
              <p:cNvSpPr>
                <a:spLocks/>
              </p:cNvSpPr>
              <p:nvPr/>
            </p:nvSpPr>
            <p:spPr bwMode="auto">
              <a:xfrm>
                <a:off x="8617" y="10420"/>
                <a:ext cx="20" cy="23"/>
              </a:xfrm>
              <a:custGeom>
                <a:avLst/>
                <a:gdLst>
                  <a:gd name="T0" fmla="*/ 0 w 20"/>
                  <a:gd name="T1" fmla="*/ 18 h 23"/>
                  <a:gd name="T2" fmla="*/ 6 w 20"/>
                  <a:gd name="T3" fmla="*/ 6 h 23"/>
                  <a:gd name="T4" fmla="*/ 13 w 20"/>
                  <a:gd name="T5" fmla="*/ 0 h 23"/>
                  <a:gd name="T6" fmla="*/ 20 w 20"/>
                  <a:gd name="T7" fmla="*/ 0 h 23"/>
                  <a:gd name="T8" fmla="*/ 20 w 20"/>
                  <a:gd name="T9" fmla="*/ 6 h 23"/>
                  <a:gd name="T10" fmla="*/ 20 w 20"/>
                  <a:gd name="T11" fmla="*/ 12 h 23"/>
                  <a:gd name="T12" fmla="*/ 6 w 20"/>
                  <a:gd name="T13" fmla="*/ 23 h 23"/>
                  <a:gd name="T14" fmla="*/ 0 w 20"/>
                  <a:gd name="T15" fmla="*/ 18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3">
                    <a:moveTo>
                      <a:pt x="0" y="18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6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82"/>
              <p:cNvSpPr>
                <a:spLocks/>
              </p:cNvSpPr>
              <p:nvPr/>
            </p:nvSpPr>
            <p:spPr bwMode="auto">
              <a:xfrm>
                <a:off x="8663" y="10414"/>
                <a:ext cx="20" cy="24"/>
              </a:xfrm>
              <a:custGeom>
                <a:avLst/>
                <a:gdLst>
                  <a:gd name="T0" fmla="*/ 6 w 20"/>
                  <a:gd name="T1" fmla="*/ 0 h 24"/>
                  <a:gd name="T2" fmla="*/ 6 w 20"/>
                  <a:gd name="T3" fmla="*/ 0 h 24"/>
                  <a:gd name="T4" fmla="*/ 13 w 20"/>
                  <a:gd name="T5" fmla="*/ 12 h 24"/>
                  <a:gd name="T6" fmla="*/ 20 w 20"/>
                  <a:gd name="T7" fmla="*/ 24 h 24"/>
                  <a:gd name="T8" fmla="*/ 13 w 20"/>
                  <a:gd name="T9" fmla="*/ 24 h 24"/>
                  <a:gd name="T10" fmla="*/ 6 w 20"/>
                  <a:gd name="T11" fmla="*/ 12 h 24"/>
                  <a:gd name="T12" fmla="*/ 0 w 20"/>
                  <a:gd name="T13" fmla="*/ 6 h 24"/>
                  <a:gd name="T14" fmla="*/ 6 w 20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6" y="0"/>
                    </a:moveTo>
                    <a:lnTo>
                      <a:pt x="6" y="0"/>
                    </a:lnTo>
                    <a:lnTo>
                      <a:pt x="13" y="12"/>
                    </a:lnTo>
                    <a:lnTo>
                      <a:pt x="20" y="24"/>
                    </a:lnTo>
                    <a:lnTo>
                      <a:pt x="13" y="24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83"/>
              <p:cNvSpPr>
                <a:spLocks/>
              </p:cNvSpPr>
              <p:nvPr/>
            </p:nvSpPr>
            <p:spPr bwMode="auto">
              <a:xfrm>
                <a:off x="8643" y="10391"/>
                <a:ext cx="13" cy="18"/>
              </a:xfrm>
              <a:custGeom>
                <a:avLst/>
                <a:gdLst>
                  <a:gd name="T0" fmla="*/ 0 w 13"/>
                  <a:gd name="T1" fmla="*/ 12 h 18"/>
                  <a:gd name="T2" fmla="*/ 0 w 13"/>
                  <a:gd name="T3" fmla="*/ 6 h 18"/>
                  <a:gd name="T4" fmla="*/ 7 w 13"/>
                  <a:gd name="T5" fmla="*/ 0 h 18"/>
                  <a:gd name="T6" fmla="*/ 13 w 13"/>
                  <a:gd name="T7" fmla="*/ 6 h 18"/>
                  <a:gd name="T8" fmla="*/ 13 w 13"/>
                  <a:gd name="T9" fmla="*/ 12 h 18"/>
                  <a:gd name="T10" fmla="*/ 7 w 13"/>
                  <a:gd name="T11" fmla="*/ 18 h 18"/>
                  <a:gd name="T12" fmla="*/ 0 w 13"/>
                  <a:gd name="T13" fmla="*/ 18 h 18"/>
                  <a:gd name="T14" fmla="*/ 0 w 13"/>
                  <a:gd name="T15" fmla="*/ 12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84"/>
              <p:cNvSpPr>
                <a:spLocks/>
              </p:cNvSpPr>
              <p:nvPr/>
            </p:nvSpPr>
            <p:spPr bwMode="auto">
              <a:xfrm>
                <a:off x="8637" y="10362"/>
                <a:ext cx="19" cy="12"/>
              </a:xfrm>
              <a:custGeom>
                <a:avLst/>
                <a:gdLst>
                  <a:gd name="T0" fmla="*/ 0 w 19"/>
                  <a:gd name="T1" fmla="*/ 6 h 12"/>
                  <a:gd name="T2" fmla="*/ 6 w 19"/>
                  <a:gd name="T3" fmla="*/ 0 h 12"/>
                  <a:gd name="T4" fmla="*/ 13 w 19"/>
                  <a:gd name="T5" fmla="*/ 0 h 12"/>
                  <a:gd name="T6" fmla="*/ 19 w 19"/>
                  <a:gd name="T7" fmla="*/ 6 h 12"/>
                  <a:gd name="T8" fmla="*/ 13 w 19"/>
                  <a:gd name="T9" fmla="*/ 12 h 12"/>
                  <a:gd name="T10" fmla="*/ 6 w 19"/>
                  <a:gd name="T11" fmla="*/ 12 h 12"/>
                  <a:gd name="T12" fmla="*/ 0 w 19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2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13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85"/>
              <p:cNvSpPr>
                <a:spLocks/>
              </p:cNvSpPr>
              <p:nvPr/>
            </p:nvSpPr>
            <p:spPr bwMode="auto">
              <a:xfrm>
                <a:off x="8742" y="10137"/>
                <a:ext cx="92" cy="75"/>
              </a:xfrm>
              <a:custGeom>
                <a:avLst/>
                <a:gdLst>
                  <a:gd name="T0" fmla="*/ 0 w 92"/>
                  <a:gd name="T1" fmla="*/ 17 h 75"/>
                  <a:gd name="T2" fmla="*/ 0 w 92"/>
                  <a:gd name="T3" fmla="*/ 0 h 75"/>
                  <a:gd name="T4" fmla="*/ 0 w 92"/>
                  <a:gd name="T5" fmla="*/ 0 h 75"/>
                  <a:gd name="T6" fmla="*/ 6 w 92"/>
                  <a:gd name="T7" fmla="*/ 0 h 75"/>
                  <a:gd name="T8" fmla="*/ 6 w 92"/>
                  <a:gd name="T9" fmla="*/ 5 h 75"/>
                  <a:gd name="T10" fmla="*/ 19 w 92"/>
                  <a:gd name="T11" fmla="*/ 29 h 75"/>
                  <a:gd name="T12" fmla="*/ 26 w 92"/>
                  <a:gd name="T13" fmla="*/ 40 h 75"/>
                  <a:gd name="T14" fmla="*/ 39 w 92"/>
                  <a:gd name="T15" fmla="*/ 52 h 75"/>
                  <a:gd name="T16" fmla="*/ 46 w 92"/>
                  <a:gd name="T17" fmla="*/ 52 h 75"/>
                  <a:gd name="T18" fmla="*/ 59 w 92"/>
                  <a:gd name="T19" fmla="*/ 52 h 75"/>
                  <a:gd name="T20" fmla="*/ 85 w 92"/>
                  <a:gd name="T21" fmla="*/ 0 h 75"/>
                  <a:gd name="T22" fmla="*/ 92 w 92"/>
                  <a:gd name="T23" fmla="*/ 5 h 75"/>
                  <a:gd name="T24" fmla="*/ 85 w 92"/>
                  <a:gd name="T25" fmla="*/ 11 h 75"/>
                  <a:gd name="T26" fmla="*/ 85 w 92"/>
                  <a:gd name="T27" fmla="*/ 17 h 75"/>
                  <a:gd name="T28" fmla="*/ 72 w 92"/>
                  <a:gd name="T29" fmla="*/ 46 h 75"/>
                  <a:gd name="T30" fmla="*/ 52 w 92"/>
                  <a:gd name="T31" fmla="*/ 75 h 75"/>
                  <a:gd name="T32" fmla="*/ 32 w 92"/>
                  <a:gd name="T33" fmla="*/ 63 h 75"/>
                  <a:gd name="T34" fmla="*/ 19 w 92"/>
                  <a:gd name="T35" fmla="*/ 52 h 75"/>
                  <a:gd name="T36" fmla="*/ 0 w 92"/>
                  <a:gd name="T37" fmla="*/ 17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2" h="75">
                    <a:moveTo>
                      <a:pt x="0" y="1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9" y="29"/>
                    </a:lnTo>
                    <a:lnTo>
                      <a:pt x="26" y="40"/>
                    </a:lnTo>
                    <a:lnTo>
                      <a:pt x="39" y="52"/>
                    </a:lnTo>
                    <a:lnTo>
                      <a:pt x="46" y="52"/>
                    </a:lnTo>
                    <a:lnTo>
                      <a:pt x="59" y="52"/>
                    </a:lnTo>
                    <a:lnTo>
                      <a:pt x="85" y="0"/>
                    </a:lnTo>
                    <a:lnTo>
                      <a:pt x="92" y="5"/>
                    </a:lnTo>
                    <a:lnTo>
                      <a:pt x="85" y="11"/>
                    </a:lnTo>
                    <a:lnTo>
                      <a:pt x="85" y="17"/>
                    </a:lnTo>
                    <a:lnTo>
                      <a:pt x="72" y="46"/>
                    </a:lnTo>
                    <a:lnTo>
                      <a:pt x="52" y="75"/>
                    </a:lnTo>
                    <a:lnTo>
                      <a:pt x="32" y="63"/>
                    </a:lnTo>
                    <a:lnTo>
                      <a:pt x="19" y="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86"/>
              <p:cNvSpPr>
                <a:spLocks/>
              </p:cNvSpPr>
              <p:nvPr/>
            </p:nvSpPr>
            <p:spPr bwMode="auto">
              <a:xfrm>
                <a:off x="8761" y="10090"/>
                <a:ext cx="53" cy="81"/>
              </a:xfrm>
              <a:custGeom>
                <a:avLst/>
                <a:gdLst>
                  <a:gd name="T0" fmla="*/ 7 w 53"/>
                  <a:gd name="T1" fmla="*/ 58 h 81"/>
                  <a:gd name="T2" fmla="*/ 0 w 53"/>
                  <a:gd name="T3" fmla="*/ 41 h 81"/>
                  <a:gd name="T4" fmla="*/ 0 w 53"/>
                  <a:gd name="T5" fmla="*/ 29 h 81"/>
                  <a:gd name="T6" fmla="*/ 13 w 53"/>
                  <a:gd name="T7" fmla="*/ 24 h 81"/>
                  <a:gd name="T8" fmla="*/ 20 w 53"/>
                  <a:gd name="T9" fmla="*/ 24 h 81"/>
                  <a:gd name="T10" fmla="*/ 20 w 53"/>
                  <a:gd name="T11" fmla="*/ 18 h 81"/>
                  <a:gd name="T12" fmla="*/ 27 w 53"/>
                  <a:gd name="T13" fmla="*/ 6 h 81"/>
                  <a:gd name="T14" fmla="*/ 33 w 53"/>
                  <a:gd name="T15" fmla="*/ 0 h 81"/>
                  <a:gd name="T16" fmla="*/ 33 w 53"/>
                  <a:gd name="T17" fmla="*/ 0 h 81"/>
                  <a:gd name="T18" fmla="*/ 33 w 53"/>
                  <a:gd name="T19" fmla="*/ 12 h 81"/>
                  <a:gd name="T20" fmla="*/ 40 w 53"/>
                  <a:gd name="T21" fmla="*/ 18 h 81"/>
                  <a:gd name="T22" fmla="*/ 53 w 53"/>
                  <a:gd name="T23" fmla="*/ 35 h 81"/>
                  <a:gd name="T24" fmla="*/ 40 w 53"/>
                  <a:gd name="T25" fmla="*/ 58 h 81"/>
                  <a:gd name="T26" fmla="*/ 27 w 53"/>
                  <a:gd name="T27" fmla="*/ 81 h 81"/>
                  <a:gd name="T28" fmla="*/ 20 w 53"/>
                  <a:gd name="T29" fmla="*/ 81 h 81"/>
                  <a:gd name="T30" fmla="*/ 13 w 53"/>
                  <a:gd name="T31" fmla="*/ 70 h 81"/>
                  <a:gd name="T32" fmla="*/ 7 w 53"/>
                  <a:gd name="T33" fmla="*/ 58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81">
                    <a:moveTo>
                      <a:pt x="7" y="58"/>
                    </a:moveTo>
                    <a:lnTo>
                      <a:pt x="0" y="41"/>
                    </a:lnTo>
                    <a:lnTo>
                      <a:pt x="0" y="29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27" y="6"/>
                    </a:lnTo>
                    <a:lnTo>
                      <a:pt x="33" y="0"/>
                    </a:lnTo>
                    <a:lnTo>
                      <a:pt x="33" y="12"/>
                    </a:lnTo>
                    <a:lnTo>
                      <a:pt x="40" y="18"/>
                    </a:lnTo>
                    <a:lnTo>
                      <a:pt x="53" y="35"/>
                    </a:lnTo>
                    <a:lnTo>
                      <a:pt x="40" y="58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3" y="70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87"/>
              <p:cNvSpPr>
                <a:spLocks/>
              </p:cNvSpPr>
              <p:nvPr/>
            </p:nvSpPr>
            <p:spPr bwMode="auto">
              <a:xfrm>
                <a:off x="8847" y="10142"/>
                <a:ext cx="26" cy="29"/>
              </a:xfrm>
              <a:custGeom>
                <a:avLst/>
                <a:gdLst>
                  <a:gd name="T0" fmla="*/ 0 w 26"/>
                  <a:gd name="T1" fmla="*/ 18 h 29"/>
                  <a:gd name="T2" fmla="*/ 0 w 26"/>
                  <a:gd name="T3" fmla="*/ 6 h 29"/>
                  <a:gd name="T4" fmla="*/ 6 w 26"/>
                  <a:gd name="T5" fmla="*/ 0 h 29"/>
                  <a:gd name="T6" fmla="*/ 19 w 26"/>
                  <a:gd name="T7" fmla="*/ 0 h 29"/>
                  <a:gd name="T8" fmla="*/ 26 w 26"/>
                  <a:gd name="T9" fmla="*/ 12 h 29"/>
                  <a:gd name="T10" fmla="*/ 26 w 26"/>
                  <a:gd name="T11" fmla="*/ 18 h 29"/>
                  <a:gd name="T12" fmla="*/ 26 w 26"/>
                  <a:gd name="T13" fmla="*/ 18 h 29"/>
                  <a:gd name="T14" fmla="*/ 13 w 26"/>
                  <a:gd name="T15" fmla="*/ 29 h 29"/>
                  <a:gd name="T16" fmla="*/ 6 w 26"/>
                  <a:gd name="T17" fmla="*/ 24 h 29"/>
                  <a:gd name="T18" fmla="*/ 0 w 26"/>
                  <a:gd name="T19" fmla="*/ 18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9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29"/>
                    </a:lnTo>
                    <a:lnTo>
                      <a:pt x="6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88"/>
              <p:cNvSpPr>
                <a:spLocks/>
              </p:cNvSpPr>
              <p:nvPr/>
            </p:nvSpPr>
            <p:spPr bwMode="auto">
              <a:xfrm>
                <a:off x="8702" y="10142"/>
                <a:ext cx="20" cy="24"/>
              </a:xfrm>
              <a:custGeom>
                <a:avLst/>
                <a:gdLst>
                  <a:gd name="T0" fmla="*/ 0 w 20"/>
                  <a:gd name="T1" fmla="*/ 18 h 24"/>
                  <a:gd name="T2" fmla="*/ 7 w 20"/>
                  <a:gd name="T3" fmla="*/ 12 h 24"/>
                  <a:gd name="T4" fmla="*/ 13 w 20"/>
                  <a:gd name="T5" fmla="*/ 0 h 24"/>
                  <a:gd name="T6" fmla="*/ 20 w 20"/>
                  <a:gd name="T7" fmla="*/ 6 h 24"/>
                  <a:gd name="T8" fmla="*/ 20 w 20"/>
                  <a:gd name="T9" fmla="*/ 12 h 24"/>
                  <a:gd name="T10" fmla="*/ 20 w 20"/>
                  <a:gd name="T11" fmla="*/ 18 h 24"/>
                  <a:gd name="T12" fmla="*/ 20 w 20"/>
                  <a:gd name="T13" fmla="*/ 24 h 24"/>
                  <a:gd name="T14" fmla="*/ 7 w 20"/>
                  <a:gd name="T15" fmla="*/ 24 h 24"/>
                  <a:gd name="T16" fmla="*/ 0 w 20"/>
                  <a:gd name="T17" fmla="*/ 18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18"/>
                    </a:moveTo>
                    <a:lnTo>
                      <a:pt x="7" y="12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7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89"/>
              <p:cNvSpPr>
                <a:spLocks/>
              </p:cNvSpPr>
              <p:nvPr/>
            </p:nvSpPr>
            <p:spPr bwMode="auto">
              <a:xfrm>
                <a:off x="8801" y="9951"/>
                <a:ext cx="85" cy="180"/>
              </a:xfrm>
              <a:custGeom>
                <a:avLst/>
                <a:gdLst>
                  <a:gd name="T0" fmla="*/ 59 w 85"/>
                  <a:gd name="T1" fmla="*/ 157 h 180"/>
                  <a:gd name="T2" fmla="*/ 52 w 85"/>
                  <a:gd name="T3" fmla="*/ 157 h 180"/>
                  <a:gd name="T4" fmla="*/ 46 w 85"/>
                  <a:gd name="T5" fmla="*/ 174 h 180"/>
                  <a:gd name="T6" fmla="*/ 33 w 85"/>
                  <a:gd name="T7" fmla="*/ 174 h 180"/>
                  <a:gd name="T8" fmla="*/ 46 w 85"/>
                  <a:gd name="T9" fmla="*/ 145 h 180"/>
                  <a:gd name="T10" fmla="*/ 46 w 85"/>
                  <a:gd name="T11" fmla="*/ 128 h 180"/>
                  <a:gd name="T12" fmla="*/ 33 w 85"/>
                  <a:gd name="T13" fmla="*/ 122 h 180"/>
                  <a:gd name="T14" fmla="*/ 33 w 85"/>
                  <a:gd name="T15" fmla="*/ 139 h 180"/>
                  <a:gd name="T16" fmla="*/ 19 w 85"/>
                  <a:gd name="T17" fmla="*/ 157 h 180"/>
                  <a:gd name="T18" fmla="*/ 13 w 85"/>
                  <a:gd name="T19" fmla="*/ 145 h 180"/>
                  <a:gd name="T20" fmla="*/ 46 w 85"/>
                  <a:gd name="T21" fmla="*/ 99 h 180"/>
                  <a:gd name="T22" fmla="*/ 46 w 85"/>
                  <a:gd name="T23" fmla="*/ 76 h 180"/>
                  <a:gd name="T24" fmla="*/ 33 w 85"/>
                  <a:gd name="T25" fmla="*/ 99 h 180"/>
                  <a:gd name="T26" fmla="*/ 13 w 85"/>
                  <a:gd name="T27" fmla="*/ 122 h 180"/>
                  <a:gd name="T28" fmla="*/ 0 w 85"/>
                  <a:gd name="T29" fmla="*/ 122 h 180"/>
                  <a:gd name="T30" fmla="*/ 46 w 85"/>
                  <a:gd name="T31" fmla="*/ 53 h 180"/>
                  <a:gd name="T32" fmla="*/ 46 w 85"/>
                  <a:gd name="T33" fmla="*/ 24 h 180"/>
                  <a:gd name="T34" fmla="*/ 19 w 85"/>
                  <a:gd name="T35" fmla="*/ 64 h 180"/>
                  <a:gd name="T36" fmla="*/ 0 w 85"/>
                  <a:gd name="T37" fmla="*/ 93 h 180"/>
                  <a:gd name="T38" fmla="*/ 13 w 85"/>
                  <a:gd name="T39" fmla="*/ 70 h 180"/>
                  <a:gd name="T40" fmla="*/ 19 w 85"/>
                  <a:gd name="T41" fmla="*/ 53 h 180"/>
                  <a:gd name="T42" fmla="*/ 13 w 85"/>
                  <a:gd name="T43" fmla="*/ 35 h 180"/>
                  <a:gd name="T44" fmla="*/ 6 w 85"/>
                  <a:gd name="T45" fmla="*/ 24 h 180"/>
                  <a:gd name="T46" fmla="*/ 13 w 85"/>
                  <a:gd name="T47" fmla="*/ 12 h 180"/>
                  <a:gd name="T48" fmla="*/ 26 w 85"/>
                  <a:gd name="T49" fmla="*/ 0 h 180"/>
                  <a:gd name="T50" fmla="*/ 52 w 85"/>
                  <a:gd name="T51" fmla="*/ 6 h 180"/>
                  <a:gd name="T52" fmla="*/ 59 w 85"/>
                  <a:gd name="T53" fmla="*/ 18 h 180"/>
                  <a:gd name="T54" fmla="*/ 65 w 85"/>
                  <a:gd name="T55" fmla="*/ 53 h 180"/>
                  <a:gd name="T56" fmla="*/ 52 w 85"/>
                  <a:gd name="T57" fmla="*/ 122 h 180"/>
                  <a:gd name="T58" fmla="*/ 65 w 85"/>
                  <a:gd name="T59" fmla="*/ 157 h 180"/>
                  <a:gd name="T60" fmla="*/ 85 w 85"/>
                  <a:gd name="T61" fmla="*/ 180 h 180"/>
                  <a:gd name="T62" fmla="*/ 72 w 85"/>
                  <a:gd name="T63" fmla="*/ 180 h 180"/>
                  <a:gd name="T64" fmla="*/ 65 w 85"/>
                  <a:gd name="T65" fmla="*/ 168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5" h="180">
                    <a:moveTo>
                      <a:pt x="65" y="168"/>
                    </a:moveTo>
                    <a:lnTo>
                      <a:pt x="59" y="157"/>
                    </a:lnTo>
                    <a:lnTo>
                      <a:pt x="52" y="157"/>
                    </a:lnTo>
                    <a:lnTo>
                      <a:pt x="46" y="163"/>
                    </a:lnTo>
                    <a:lnTo>
                      <a:pt x="46" y="174"/>
                    </a:lnTo>
                    <a:lnTo>
                      <a:pt x="33" y="174"/>
                    </a:lnTo>
                    <a:lnTo>
                      <a:pt x="39" y="163"/>
                    </a:lnTo>
                    <a:lnTo>
                      <a:pt x="46" y="145"/>
                    </a:lnTo>
                    <a:lnTo>
                      <a:pt x="46" y="134"/>
                    </a:lnTo>
                    <a:lnTo>
                      <a:pt x="46" y="128"/>
                    </a:lnTo>
                    <a:lnTo>
                      <a:pt x="39" y="116"/>
                    </a:lnTo>
                    <a:lnTo>
                      <a:pt x="33" y="122"/>
                    </a:lnTo>
                    <a:lnTo>
                      <a:pt x="33" y="128"/>
                    </a:lnTo>
                    <a:lnTo>
                      <a:pt x="33" y="139"/>
                    </a:lnTo>
                    <a:lnTo>
                      <a:pt x="26" y="151"/>
                    </a:lnTo>
                    <a:lnTo>
                      <a:pt x="19" y="157"/>
                    </a:lnTo>
                    <a:lnTo>
                      <a:pt x="13" y="157"/>
                    </a:lnTo>
                    <a:lnTo>
                      <a:pt x="13" y="145"/>
                    </a:lnTo>
                    <a:lnTo>
                      <a:pt x="33" y="116"/>
                    </a:lnTo>
                    <a:lnTo>
                      <a:pt x="46" y="99"/>
                    </a:lnTo>
                    <a:lnTo>
                      <a:pt x="46" y="76"/>
                    </a:lnTo>
                    <a:lnTo>
                      <a:pt x="39" y="76"/>
                    </a:lnTo>
                    <a:lnTo>
                      <a:pt x="33" y="99"/>
                    </a:lnTo>
                    <a:lnTo>
                      <a:pt x="19" y="116"/>
                    </a:lnTo>
                    <a:lnTo>
                      <a:pt x="13" y="122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33" y="76"/>
                    </a:lnTo>
                    <a:lnTo>
                      <a:pt x="46" y="53"/>
                    </a:lnTo>
                    <a:lnTo>
                      <a:pt x="46" y="29"/>
                    </a:lnTo>
                    <a:lnTo>
                      <a:pt x="46" y="24"/>
                    </a:lnTo>
                    <a:lnTo>
                      <a:pt x="39" y="29"/>
                    </a:lnTo>
                    <a:lnTo>
                      <a:pt x="19" y="64"/>
                    </a:lnTo>
                    <a:lnTo>
                      <a:pt x="13" y="82"/>
                    </a:lnTo>
                    <a:lnTo>
                      <a:pt x="0" y="93"/>
                    </a:lnTo>
                    <a:lnTo>
                      <a:pt x="0" y="76"/>
                    </a:lnTo>
                    <a:lnTo>
                      <a:pt x="13" y="70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19" y="47"/>
                    </a:lnTo>
                    <a:lnTo>
                      <a:pt x="13" y="35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3" y="1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52" y="6"/>
                    </a:lnTo>
                    <a:lnTo>
                      <a:pt x="59" y="12"/>
                    </a:lnTo>
                    <a:lnTo>
                      <a:pt x="59" y="18"/>
                    </a:lnTo>
                    <a:lnTo>
                      <a:pt x="65" y="35"/>
                    </a:lnTo>
                    <a:lnTo>
                      <a:pt x="65" y="53"/>
                    </a:lnTo>
                    <a:lnTo>
                      <a:pt x="52" y="87"/>
                    </a:lnTo>
                    <a:lnTo>
                      <a:pt x="52" y="122"/>
                    </a:lnTo>
                    <a:lnTo>
                      <a:pt x="52" y="139"/>
                    </a:lnTo>
                    <a:lnTo>
                      <a:pt x="65" y="157"/>
                    </a:lnTo>
                    <a:lnTo>
                      <a:pt x="72" y="168"/>
                    </a:lnTo>
                    <a:lnTo>
                      <a:pt x="85" y="180"/>
                    </a:lnTo>
                    <a:lnTo>
                      <a:pt x="78" y="180"/>
                    </a:lnTo>
                    <a:lnTo>
                      <a:pt x="72" y="180"/>
                    </a:lnTo>
                    <a:lnTo>
                      <a:pt x="65" y="174"/>
                    </a:lnTo>
                    <a:lnTo>
                      <a:pt x="65" y="16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90"/>
              <p:cNvSpPr>
                <a:spLocks/>
              </p:cNvSpPr>
              <p:nvPr/>
            </p:nvSpPr>
            <p:spPr bwMode="auto">
              <a:xfrm>
                <a:off x="8709" y="9946"/>
                <a:ext cx="85" cy="185"/>
              </a:xfrm>
              <a:custGeom>
                <a:avLst/>
                <a:gdLst>
                  <a:gd name="T0" fmla="*/ 0 w 85"/>
                  <a:gd name="T1" fmla="*/ 185 h 185"/>
                  <a:gd name="T2" fmla="*/ 13 w 85"/>
                  <a:gd name="T3" fmla="*/ 168 h 185"/>
                  <a:gd name="T4" fmla="*/ 19 w 85"/>
                  <a:gd name="T5" fmla="*/ 156 h 185"/>
                  <a:gd name="T6" fmla="*/ 26 w 85"/>
                  <a:gd name="T7" fmla="*/ 139 h 185"/>
                  <a:gd name="T8" fmla="*/ 26 w 85"/>
                  <a:gd name="T9" fmla="*/ 121 h 185"/>
                  <a:gd name="T10" fmla="*/ 13 w 85"/>
                  <a:gd name="T11" fmla="*/ 52 h 185"/>
                  <a:gd name="T12" fmla="*/ 13 w 85"/>
                  <a:gd name="T13" fmla="*/ 34 h 185"/>
                  <a:gd name="T14" fmla="*/ 19 w 85"/>
                  <a:gd name="T15" fmla="*/ 23 h 185"/>
                  <a:gd name="T16" fmla="*/ 26 w 85"/>
                  <a:gd name="T17" fmla="*/ 11 h 185"/>
                  <a:gd name="T18" fmla="*/ 33 w 85"/>
                  <a:gd name="T19" fmla="*/ 5 h 185"/>
                  <a:gd name="T20" fmla="*/ 52 w 85"/>
                  <a:gd name="T21" fmla="*/ 0 h 185"/>
                  <a:gd name="T22" fmla="*/ 85 w 85"/>
                  <a:gd name="T23" fmla="*/ 29 h 185"/>
                  <a:gd name="T24" fmla="*/ 85 w 85"/>
                  <a:gd name="T25" fmla="*/ 29 h 185"/>
                  <a:gd name="T26" fmla="*/ 79 w 85"/>
                  <a:gd name="T27" fmla="*/ 29 h 185"/>
                  <a:gd name="T28" fmla="*/ 65 w 85"/>
                  <a:gd name="T29" fmla="*/ 34 h 185"/>
                  <a:gd name="T30" fmla="*/ 59 w 85"/>
                  <a:gd name="T31" fmla="*/ 46 h 185"/>
                  <a:gd name="T32" fmla="*/ 59 w 85"/>
                  <a:gd name="T33" fmla="*/ 52 h 185"/>
                  <a:gd name="T34" fmla="*/ 59 w 85"/>
                  <a:gd name="T35" fmla="*/ 63 h 185"/>
                  <a:gd name="T36" fmla="*/ 65 w 85"/>
                  <a:gd name="T37" fmla="*/ 69 h 185"/>
                  <a:gd name="T38" fmla="*/ 72 w 85"/>
                  <a:gd name="T39" fmla="*/ 75 h 185"/>
                  <a:gd name="T40" fmla="*/ 72 w 85"/>
                  <a:gd name="T41" fmla="*/ 104 h 185"/>
                  <a:gd name="T42" fmla="*/ 65 w 85"/>
                  <a:gd name="T43" fmla="*/ 92 h 185"/>
                  <a:gd name="T44" fmla="*/ 59 w 85"/>
                  <a:gd name="T45" fmla="*/ 87 h 185"/>
                  <a:gd name="T46" fmla="*/ 52 w 85"/>
                  <a:gd name="T47" fmla="*/ 69 h 185"/>
                  <a:gd name="T48" fmla="*/ 39 w 85"/>
                  <a:gd name="T49" fmla="*/ 29 h 185"/>
                  <a:gd name="T50" fmla="*/ 33 w 85"/>
                  <a:gd name="T51" fmla="*/ 29 h 185"/>
                  <a:gd name="T52" fmla="*/ 33 w 85"/>
                  <a:gd name="T53" fmla="*/ 34 h 185"/>
                  <a:gd name="T54" fmla="*/ 26 w 85"/>
                  <a:gd name="T55" fmla="*/ 46 h 185"/>
                  <a:gd name="T56" fmla="*/ 33 w 85"/>
                  <a:gd name="T57" fmla="*/ 63 h 185"/>
                  <a:gd name="T58" fmla="*/ 46 w 85"/>
                  <a:gd name="T59" fmla="*/ 92 h 185"/>
                  <a:gd name="T60" fmla="*/ 59 w 85"/>
                  <a:gd name="T61" fmla="*/ 110 h 185"/>
                  <a:gd name="T62" fmla="*/ 72 w 85"/>
                  <a:gd name="T63" fmla="*/ 127 h 185"/>
                  <a:gd name="T64" fmla="*/ 72 w 85"/>
                  <a:gd name="T65" fmla="*/ 133 h 185"/>
                  <a:gd name="T66" fmla="*/ 72 w 85"/>
                  <a:gd name="T67" fmla="*/ 133 h 185"/>
                  <a:gd name="T68" fmla="*/ 59 w 85"/>
                  <a:gd name="T69" fmla="*/ 133 h 185"/>
                  <a:gd name="T70" fmla="*/ 52 w 85"/>
                  <a:gd name="T71" fmla="*/ 121 h 185"/>
                  <a:gd name="T72" fmla="*/ 39 w 85"/>
                  <a:gd name="T73" fmla="*/ 104 h 185"/>
                  <a:gd name="T74" fmla="*/ 33 w 85"/>
                  <a:gd name="T75" fmla="*/ 104 h 185"/>
                  <a:gd name="T76" fmla="*/ 33 w 85"/>
                  <a:gd name="T77" fmla="*/ 115 h 185"/>
                  <a:gd name="T78" fmla="*/ 39 w 85"/>
                  <a:gd name="T79" fmla="*/ 133 h 185"/>
                  <a:gd name="T80" fmla="*/ 59 w 85"/>
                  <a:gd name="T81" fmla="*/ 150 h 185"/>
                  <a:gd name="T82" fmla="*/ 59 w 85"/>
                  <a:gd name="T83" fmla="*/ 162 h 185"/>
                  <a:gd name="T84" fmla="*/ 52 w 85"/>
                  <a:gd name="T85" fmla="*/ 162 h 185"/>
                  <a:gd name="T86" fmla="*/ 46 w 85"/>
                  <a:gd name="T87" fmla="*/ 156 h 185"/>
                  <a:gd name="T88" fmla="*/ 39 w 85"/>
                  <a:gd name="T89" fmla="*/ 150 h 185"/>
                  <a:gd name="T90" fmla="*/ 39 w 85"/>
                  <a:gd name="T91" fmla="*/ 144 h 185"/>
                  <a:gd name="T92" fmla="*/ 33 w 85"/>
                  <a:gd name="T93" fmla="*/ 139 h 185"/>
                  <a:gd name="T94" fmla="*/ 33 w 85"/>
                  <a:gd name="T95" fmla="*/ 150 h 185"/>
                  <a:gd name="T96" fmla="*/ 33 w 85"/>
                  <a:gd name="T97" fmla="*/ 162 h 185"/>
                  <a:gd name="T98" fmla="*/ 39 w 85"/>
                  <a:gd name="T99" fmla="*/ 168 h 185"/>
                  <a:gd name="T100" fmla="*/ 33 w 85"/>
                  <a:gd name="T101" fmla="*/ 173 h 185"/>
                  <a:gd name="T102" fmla="*/ 33 w 85"/>
                  <a:gd name="T103" fmla="*/ 179 h 185"/>
                  <a:gd name="T104" fmla="*/ 19 w 85"/>
                  <a:gd name="T105" fmla="*/ 173 h 185"/>
                  <a:gd name="T106" fmla="*/ 13 w 85"/>
                  <a:gd name="T107" fmla="*/ 179 h 185"/>
                  <a:gd name="T108" fmla="*/ 6 w 85"/>
                  <a:gd name="T109" fmla="*/ 185 h 185"/>
                  <a:gd name="T110" fmla="*/ 0 w 85"/>
                  <a:gd name="T111" fmla="*/ 185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5" h="185">
                    <a:moveTo>
                      <a:pt x="0" y="185"/>
                    </a:moveTo>
                    <a:lnTo>
                      <a:pt x="13" y="168"/>
                    </a:lnTo>
                    <a:lnTo>
                      <a:pt x="19" y="156"/>
                    </a:lnTo>
                    <a:lnTo>
                      <a:pt x="26" y="139"/>
                    </a:lnTo>
                    <a:lnTo>
                      <a:pt x="26" y="121"/>
                    </a:lnTo>
                    <a:lnTo>
                      <a:pt x="13" y="52"/>
                    </a:lnTo>
                    <a:lnTo>
                      <a:pt x="13" y="34"/>
                    </a:lnTo>
                    <a:lnTo>
                      <a:pt x="19" y="23"/>
                    </a:lnTo>
                    <a:lnTo>
                      <a:pt x="26" y="11"/>
                    </a:lnTo>
                    <a:lnTo>
                      <a:pt x="33" y="5"/>
                    </a:lnTo>
                    <a:lnTo>
                      <a:pt x="52" y="0"/>
                    </a:lnTo>
                    <a:lnTo>
                      <a:pt x="85" y="29"/>
                    </a:lnTo>
                    <a:lnTo>
                      <a:pt x="79" y="29"/>
                    </a:lnTo>
                    <a:lnTo>
                      <a:pt x="65" y="34"/>
                    </a:lnTo>
                    <a:lnTo>
                      <a:pt x="59" y="46"/>
                    </a:lnTo>
                    <a:lnTo>
                      <a:pt x="59" y="52"/>
                    </a:lnTo>
                    <a:lnTo>
                      <a:pt x="59" y="63"/>
                    </a:lnTo>
                    <a:lnTo>
                      <a:pt x="65" y="69"/>
                    </a:lnTo>
                    <a:lnTo>
                      <a:pt x="72" y="75"/>
                    </a:lnTo>
                    <a:lnTo>
                      <a:pt x="72" y="104"/>
                    </a:lnTo>
                    <a:lnTo>
                      <a:pt x="65" y="92"/>
                    </a:lnTo>
                    <a:lnTo>
                      <a:pt x="59" y="87"/>
                    </a:lnTo>
                    <a:lnTo>
                      <a:pt x="52" y="69"/>
                    </a:lnTo>
                    <a:lnTo>
                      <a:pt x="39" y="29"/>
                    </a:lnTo>
                    <a:lnTo>
                      <a:pt x="33" y="29"/>
                    </a:lnTo>
                    <a:lnTo>
                      <a:pt x="33" y="34"/>
                    </a:lnTo>
                    <a:lnTo>
                      <a:pt x="26" y="46"/>
                    </a:lnTo>
                    <a:lnTo>
                      <a:pt x="33" y="63"/>
                    </a:lnTo>
                    <a:lnTo>
                      <a:pt x="46" y="92"/>
                    </a:lnTo>
                    <a:lnTo>
                      <a:pt x="59" y="110"/>
                    </a:lnTo>
                    <a:lnTo>
                      <a:pt x="72" y="127"/>
                    </a:lnTo>
                    <a:lnTo>
                      <a:pt x="72" y="133"/>
                    </a:lnTo>
                    <a:lnTo>
                      <a:pt x="59" y="133"/>
                    </a:lnTo>
                    <a:lnTo>
                      <a:pt x="52" y="121"/>
                    </a:lnTo>
                    <a:lnTo>
                      <a:pt x="39" y="104"/>
                    </a:lnTo>
                    <a:lnTo>
                      <a:pt x="33" y="104"/>
                    </a:lnTo>
                    <a:lnTo>
                      <a:pt x="33" y="115"/>
                    </a:lnTo>
                    <a:lnTo>
                      <a:pt x="39" y="133"/>
                    </a:lnTo>
                    <a:lnTo>
                      <a:pt x="59" y="150"/>
                    </a:lnTo>
                    <a:lnTo>
                      <a:pt x="59" y="162"/>
                    </a:lnTo>
                    <a:lnTo>
                      <a:pt x="52" y="162"/>
                    </a:lnTo>
                    <a:lnTo>
                      <a:pt x="46" y="156"/>
                    </a:lnTo>
                    <a:lnTo>
                      <a:pt x="39" y="150"/>
                    </a:lnTo>
                    <a:lnTo>
                      <a:pt x="39" y="144"/>
                    </a:lnTo>
                    <a:lnTo>
                      <a:pt x="33" y="139"/>
                    </a:lnTo>
                    <a:lnTo>
                      <a:pt x="33" y="150"/>
                    </a:lnTo>
                    <a:lnTo>
                      <a:pt x="33" y="162"/>
                    </a:lnTo>
                    <a:lnTo>
                      <a:pt x="39" y="168"/>
                    </a:lnTo>
                    <a:lnTo>
                      <a:pt x="33" y="173"/>
                    </a:lnTo>
                    <a:lnTo>
                      <a:pt x="33" y="179"/>
                    </a:lnTo>
                    <a:lnTo>
                      <a:pt x="19" y="173"/>
                    </a:lnTo>
                    <a:lnTo>
                      <a:pt x="13" y="179"/>
                    </a:lnTo>
                    <a:lnTo>
                      <a:pt x="6" y="185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91"/>
              <p:cNvSpPr>
                <a:spLocks/>
              </p:cNvSpPr>
              <p:nvPr/>
            </p:nvSpPr>
            <p:spPr bwMode="auto">
              <a:xfrm>
                <a:off x="8774" y="9923"/>
                <a:ext cx="40" cy="34"/>
              </a:xfrm>
              <a:custGeom>
                <a:avLst/>
                <a:gdLst>
                  <a:gd name="T0" fmla="*/ 0 w 40"/>
                  <a:gd name="T1" fmla="*/ 0 h 34"/>
                  <a:gd name="T2" fmla="*/ 40 w 40"/>
                  <a:gd name="T3" fmla="*/ 0 h 34"/>
                  <a:gd name="T4" fmla="*/ 40 w 40"/>
                  <a:gd name="T5" fmla="*/ 5 h 34"/>
                  <a:gd name="T6" fmla="*/ 40 w 40"/>
                  <a:gd name="T7" fmla="*/ 17 h 34"/>
                  <a:gd name="T8" fmla="*/ 27 w 40"/>
                  <a:gd name="T9" fmla="*/ 34 h 34"/>
                  <a:gd name="T10" fmla="*/ 27 w 40"/>
                  <a:gd name="T11" fmla="*/ 34 h 34"/>
                  <a:gd name="T12" fmla="*/ 20 w 40"/>
                  <a:gd name="T13" fmla="*/ 34 h 34"/>
                  <a:gd name="T14" fmla="*/ 14 w 40"/>
                  <a:gd name="T15" fmla="*/ 28 h 34"/>
                  <a:gd name="T16" fmla="*/ 7 w 40"/>
                  <a:gd name="T17" fmla="*/ 17 h 34"/>
                  <a:gd name="T18" fmla="*/ 0 w 40"/>
                  <a:gd name="T19" fmla="*/ 5 h 34"/>
                  <a:gd name="T20" fmla="*/ 0 w 40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34">
                    <a:moveTo>
                      <a:pt x="0" y="0"/>
                    </a:moveTo>
                    <a:lnTo>
                      <a:pt x="40" y="0"/>
                    </a:lnTo>
                    <a:lnTo>
                      <a:pt x="40" y="5"/>
                    </a:lnTo>
                    <a:lnTo>
                      <a:pt x="40" y="17"/>
                    </a:lnTo>
                    <a:lnTo>
                      <a:pt x="27" y="34"/>
                    </a:lnTo>
                    <a:lnTo>
                      <a:pt x="20" y="34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92"/>
              <p:cNvSpPr>
                <a:spLocks/>
              </p:cNvSpPr>
              <p:nvPr/>
            </p:nvSpPr>
            <p:spPr bwMode="auto">
              <a:xfrm>
                <a:off x="8761" y="9899"/>
                <a:ext cx="73" cy="6"/>
              </a:xfrm>
              <a:custGeom>
                <a:avLst/>
                <a:gdLst>
                  <a:gd name="T0" fmla="*/ 0 w 73"/>
                  <a:gd name="T1" fmla="*/ 6 h 6"/>
                  <a:gd name="T2" fmla="*/ 0 w 73"/>
                  <a:gd name="T3" fmla="*/ 6 h 6"/>
                  <a:gd name="T4" fmla="*/ 33 w 73"/>
                  <a:gd name="T5" fmla="*/ 0 h 6"/>
                  <a:gd name="T6" fmla="*/ 53 w 73"/>
                  <a:gd name="T7" fmla="*/ 0 h 6"/>
                  <a:gd name="T8" fmla="*/ 73 w 73"/>
                  <a:gd name="T9" fmla="*/ 6 h 6"/>
                  <a:gd name="T10" fmla="*/ 73 w 73"/>
                  <a:gd name="T11" fmla="*/ 6 h 6"/>
                  <a:gd name="T12" fmla="*/ 33 w 73"/>
                  <a:gd name="T13" fmla="*/ 6 h 6"/>
                  <a:gd name="T14" fmla="*/ 13 w 73"/>
                  <a:gd name="T15" fmla="*/ 6 h 6"/>
                  <a:gd name="T16" fmla="*/ 0 w 73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6">
                    <a:moveTo>
                      <a:pt x="0" y="6"/>
                    </a:moveTo>
                    <a:lnTo>
                      <a:pt x="0" y="6"/>
                    </a:lnTo>
                    <a:lnTo>
                      <a:pt x="33" y="0"/>
                    </a:lnTo>
                    <a:lnTo>
                      <a:pt x="53" y="0"/>
                    </a:lnTo>
                    <a:lnTo>
                      <a:pt x="73" y="6"/>
                    </a:lnTo>
                    <a:lnTo>
                      <a:pt x="33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93"/>
              <p:cNvSpPr>
                <a:spLocks/>
              </p:cNvSpPr>
              <p:nvPr/>
            </p:nvSpPr>
            <p:spPr bwMode="auto">
              <a:xfrm>
                <a:off x="8735" y="9859"/>
                <a:ext cx="118" cy="29"/>
              </a:xfrm>
              <a:custGeom>
                <a:avLst/>
                <a:gdLst>
                  <a:gd name="T0" fmla="*/ 0 w 118"/>
                  <a:gd name="T1" fmla="*/ 17 h 29"/>
                  <a:gd name="T2" fmla="*/ 0 w 118"/>
                  <a:gd name="T3" fmla="*/ 6 h 29"/>
                  <a:gd name="T4" fmla="*/ 7 w 118"/>
                  <a:gd name="T5" fmla="*/ 0 h 29"/>
                  <a:gd name="T6" fmla="*/ 112 w 118"/>
                  <a:gd name="T7" fmla="*/ 0 h 29"/>
                  <a:gd name="T8" fmla="*/ 118 w 118"/>
                  <a:gd name="T9" fmla="*/ 11 h 29"/>
                  <a:gd name="T10" fmla="*/ 118 w 118"/>
                  <a:gd name="T11" fmla="*/ 17 h 29"/>
                  <a:gd name="T12" fmla="*/ 112 w 118"/>
                  <a:gd name="T13" fmla="*/ 29 h 29"/>
                  <a:gd name="T14" fmla="*/ 13 w 118"/>
                  <a:gd name="T15" fmla="*/ 29 h 29"/>
                  <a:gd name="T16" fmla="*/ 0 w 118"/>
                  <a:gd name="T17" fmla="*/ 23 h 29"/>
                  <a:gd name="T18" fmla="*/ 0 w 118"/>
                  <a:gd name="T19" fmla="*/ 17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29">
                    <a:moveTo>
                      <a:pt x="0" y="17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12" y="0"/>
                    </a:lnTo>
                    <a:lnTo>
                      <a:pt x="118" y="11"/>
                    </a:lnTo>
                    <a:lnTo>
                      <a:pt x="118" y="17"/>
                    </a:lnTo>
                    <a:lnTo>
                      <a:pt x="112" y="29"/>
                    </a:lnTo>
                    <a:lnTo>
                      <a:pt x="13" y="29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94"/>
              <p:cNvSpPr>
                <a:spLocks/>
              </p:cNvSpPr>
              <p:nvPr/>
            </p:nvSpPr>
            <p:spPr bwMode="auto">
              <a:xfrm>
                <a:off x="8755" y="9836"/>
                <a:ext cx="72" cy="6"/>
              </a:xfrm>
              <a:custGeom>
                <a:avLst/>
                <a:gdLst>
                  <a:gd name="T0" fmla="*/ 0 w 72"/>
                  <a:gd name="T1" fmla="*/ 0 h 6"/>
                  <a:gd name="T2" fmla="*/ 39 w 72"/>
                  <a:gd name="T3" fmla="*/ 0 h 6"/>
                  <a:gd name="T4" fmla="*/ 72 w 72"/>
                  <a:gd name="T5" fmla="*/ 0 h 6"/>
                  <a:gd name="T6" fmla="*/ 72 w 72"/>
                  <a:gd name="T7" fmla="*/ 6 h 6"/>
                  <a:gd name="T8" fmla="*/ 39 w 72"/>
                  <a:gd name="T9" fmla="*/ 6 h 6"/>
                  <a:gd name="T10" fmla="*/ 0 w 72"/>
                  <a:gd name="T11" fmla="*/ 6 h 6"/>
                  <a:gd name="T12" fmla="*/ 0 w 7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">
                    <a:moveTo>
                      <a:pt x="0" y="0"/>
                    </a:moveTo>
                    <a:lnTo>
                      <a:pt x="39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3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95"/>
            <p:cNvSpPr>
              <a:spLocks/>
            </p:cNvSpPr>
            <p:nvPr/>
          </p:nvSpPr>
          <p:spPr bwMode="auto">
            <a:xfrm>
              <a:off x="1653" y="1037"/>
              <a:ext cx="12" cy="10"/>
            </a:xfrm>
            <a:custGeom>
              <a:avLst/>
              <a:gdLst>
                <a:gd name="T0" fmla="*/ 12 w 12"/>
                <a:gd name="T1" fmla="*/ 10 h 10"/>
                <a:gd name="T2" fmla="*/ 4 w 12"/>
                <a:gd name="T3" fmla="*/ 7 h 10"/>
                <a:gd name="T4" fmla="*/ 0 w 12"/>
                <a:gd name="T5" fmla="*/ 0 h 10"/>
                <a:gd name="T6" fmla="*/ 12 w 12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lnTo>
                    <a:pt x="4" y="7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6"/>
            <p:cNvGrpSpPr>
              <a:grpSpLocks/>
            </p:cNvGrpSpPr>
            <p:nvPr/>
          </p:nvGrpSpPr>
          <p:grpSpPr bwMode="auto">
            <a:xfrm>
              <a:off x="1337" y="875"/>
              <a:ext cx="1965" cy="1719"/>
              <a:chOff x="1432" y="984"/>
              <a:chExt cx="1965" cy="1719"/>
            </a:xfrm>
          </p:grpSpPr>
          <p:sp>
            <p:nvSpPr>
              <p:cNvPr id="181" name="Freeform 97"/>
              <p:cNvSpPr>
                <a:spLocks/>
              </p:cNvSpPr>
              <p:nvPr/>
            </p:nvSpPr>
            <p:spPr bwMode="auto">
              <a:xfrm>
                <a:off x="1432" y="984"/>
                <a:ext cx="1813" cy="1469"/>
              </a:xfrm>
              <a:custGeom>
                <a:avLst/>
                <a:gdLst>
                  <a:gd name="T0" fmla="*/ 1211 w 1985"/>
                  <a:gd name="T1" fmla="*/ 17 h 1737"/>
                  <a:gd name="T2" fmla="*/ 1254 w 1985"/>
                  <a:gd name="T3" fmla="*/ 0 h 1737"/>
                  <a:gd name="T4" fmla="*/ 1312 w 1985"/>
                  <a:gd name="T5" fmla="*/ 25 h 1737"/>
                  <a:gd name="T6" fmla="*/ 1410 w 1985"/>
                  <a:gd name="T7" fmla="*/ 25 h 1737"/>
                  <a:gd name="T8" fmla="*/ 1449 w 1985"/>
                  <a:gd name="T9" fmla="*/ 25 h 1737"/>
                  <a:gd name="T10" fmla="*/ 1486 w 1985"/>
                  <a:gd name="T11" fmla="*/ 21 h 1737"/>
                  <a:gd name="T12" fmla="*/ 1513 w 1985"/>
                  <a:gd name="T13" fmla="*/ 90 h 1737"/>
                  <a:gd name="T14" fmla="*/ 1480 w 1985"/>
                  <a:gd name="T15" fmla="*/ 101 h 1737"/>
                  <a:gd name="T16" fmla="*/ 1443 w 1985"/>
                  <a:gd name="T17" fmla="*/ 88 h 1737"/>
                  <a:gd name="T18" fmla="*/ 1410 w 1985"/>
                  <a:gd name="T19" fmla="*/ 104 h 1737"/>
                  <a:gd name="T20" fmla="*/ 1317 w 1985"/>
                  <a:gd name="T21" fmla="*/ 104 h 1737"/>
                  <a:gd name="T22" fmla="*/ 1251 w 1985"/>
                  <a:gd name="T23" fmla="*/ 118 h 1737"/>
                  <a:gd name="T24" fmla="*/ 980 w 1985"/>
                  <a:gd name="T25" fmla="*/ 101 h 1737"/>
                  <a:gd name="T26" fmla="*/ 1028 w 1985"/>
                  <a:gd name="T27" fmla="*/ 118 h 1737"/>
                  <a:gd name="T28" fmla="*/ 1052 w 1985"/>
                  <a:gd name="T29" fmla="*/ 124 h 1737"/>
                  <a:gd name="T30" fmla="*/ 1019 w 1985"/>
                  <a:gd name="T31" fmla="*/ 135 h 1737"/>
                  <a:gd name="T32" fmla="*/ 918 w 1985"/>
                  <a:gd name="T33" fmla="*/ 147 h 1737"/>
                  <a:gd name="T34" fmla="*/ 871 w 1985"/>
                  <a:gd name="T35" fmla="*/ 135 h 1737"/>
                  <a:gd name="T36" fmla="*/ 718 w 1985"/>
                  <a:gd name="T37" fmla="*/ 160 h 1737"/>
                  <a:gd name="T38" fmla="*/ 592 w 1985"/>
                  <a:gd name="T39" fmla="*/ 206 h 1737"/>
                  <a:gd name="T40" fmla="*/ 565 w 1985"/>
                  <a:gd name="T41" fmla="*/ 276 h 1737"/>
                  <a:gd name="T42" fmla="*/ 577 w 1985"/>
                  <a:gd name="T43" fmla="*/ 240 h 1737"/>
                  <a:gd name="T44" fmla="*/ 631 w 1985"/>
                  <a:gd name="T45" fmla="*/ 259 h 1737"/>
                  <a:gd name="T46" fmla="*/ 664 w 1985"/>
                  <a:gd name="T47" fmla="*/ 282 h 1737"/>
                  <a:gd name="T48" fmla="*/ 635 w 1985"/>
                  <a:gd name="T49" fmla="*/ 301 h 1737"/>
                  <a:gd name="T50" fmla="*/ 622 w 1985"/>
                  <a:gd name="T51" fmla="*/ 363 h 1737"/>
                  <a:gd name="T52" fmla="*/ 604 w 1985"/>
                  <a:gd name="T53" fmla="*/ 390 h 1737"/>
                  <a:gd name="T54" fmla="*/ 626 w 1985"/>
                  <a:gd name="T55" fmla="*/ 436 h 1737"/>
                  <a:gd name="T56" fmla="*/ 523 w 1985"/>
                  <a:gd name="T57" fmla="*/ 447 h 1737"/>
                  <a:gd name="T58" fmla="*/ 448 w 1985"/>
                  <a:gd name="T59" fmla="*/ 441 h 1737"/>
                  <a:gd name="T60" fmla="*/ 397 w 1985"/>
                  <a:gd name="T61" fmla="*/ 465 h 1737"/>
                  <a:gd name="T62" fmla="*/ 373 w 1985"/>
                  <a:gd name="T63" fmla="*/ 442 h 1737"/>
                  <a:gd name="T64" fmla="*/ 370 w 1985"/>
                  <a:gd name="T65" fmla="*/ 413 h 1737"/>
                  <a:gd name="T66" fmla="*/ 379 w 1985"/>
                  <a:gd name="T67" fmla="*/ 400 h 1737"/>
                  <a:gd name="T68" fmla="*/ 337 w 1985"/>
                  <a:gd name="T69" fmla="*/ 400 h 1737"/>
                  <a:gd name="T70" fmla="*/ 255 w 1985"/>
                  <a:gd name="T71" fmla="*/ 468 h 1737"/>
                  <a:gd name="T72" fmla="*/ 228 w 1985"/>
                  <a:gd name="T73" fmla="*/ 609 h 1737"/>
                  <a:gd name="T74" fmla="*/ 216 w 1985"/>
                  <a:gd name="T75" fmla="*/ 632 h 1737"/>
                  <a:gd name="T76" fmla="*/ 246 w 1985"/>
                  <a:gd name="T77" fmla="*/ 667 h 1737"/>
                  <a:gd name="T78" fmla="*/ 216 w 1985"/>
                  <a:gd name="T79" fmla="*/ 720 h 1737"/>
                  <a:gd name="T80" fmla="*/ 189 w 1985"/>
                  <a:gd name="T81" fmla="*/ 707 h 1737"/>
                  <a:gd name="T82" fmla="*/ 156 w 1985"/>
                  <a:gd name="T83" fmla="*/ 751 h 1737"/>
                  <a:gd name="T84" fmla="*/ 184 w 1985"/>
                  <a:gd name="T85" fmla="*/ 863 h 1737"/>
                  <a:gd name="T86" fmla="*/ 150 w 1985"/>
                  <a:gd name="T87" fmla="*/ 903 h 1737"/>
                  <a:gd name="T88" fmla="*/ 147 w 1985"/>
                  <a:gd name="T89" fmla="*/ 977 h 1737"/>
                  <a:gd name="T90" fmla="*/ 147 w 1985"/>
                  <a:gd name="T91" fmla="*/ 1006 h 1737"/>
                  <a:gd name="T92" fmla="*/ 141 w 1985"/>
                  <a:gd name="T93" fmla="*/ 1036 h 1737"/>
                  <a:gd name="T94" fmla="*/ 51 w 1985"/>
                  <a:gd name="T95" fmla="*/ 1036 h 1737"/>
                  <a:gd name="T96" fmla="*/ 36 w 1985"/>
                  <a:gd name="T97" fmla="*/ 1010 h 1737"/>
                  <a:gd name="T98" fmla="*/ 42 w 1985"/>
                  <a:gd name="T99" fmla="*/ 981 h 1737"/>
                  <a:gd name="T100" fmla="*/ 33 w 1985"/>
                  <a:gd name="T101" fmla="*/ 892 h 1737"/>
                  <a:gd name="T102" fmla="*/ 4 w 1985"/>
                  <a:gd name="T103" fmla="*/ 860 h 1737"/>
                  <a:gd name="T104" fmla="*/ 30 w 1985"/>
                  <a:gd name="T105" fmla="*/ 827 h 1737"/>
                  <a:gd name="T106" fmla="*/ 0 w 1985"/>
                  <a:gd name="T107" fmla="*/ 124 h 1737"/>
                  <a:gd name="T108" fmla="*/ 5 w 1985"/>
                  <a:gd name="T109" fmla="*/ 65 h 1737"/>
                  <a:gd name="T110" fmla="*/ 45 w 1985"/>
                  <a:gd name="T111" fmla="*/ 7 h 1737"/>
                  <a:gd name="T112" fmla="*/ 159 w 1985"/>
                  <a:gd name="T113" fmla="*/ 0 h 17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85" h="1737">
                    <a:moveTo>
                      <a:pt x="312" y="35"/>
                    </a:moveTo>
                    <a:lnTo>
                      <a:pt x="1547" y="35"/>
                    </a:lnTo>
                    <a:lnTo>
                      <a:pt x="1571" y="35"/>
                    </a:lnTo>
                    <a:lnTo>
                      <a:pt x="1583" y="35"/>
                    </a:lnTo>
                    <a:lnTo>
                      <a:pt x="1590" y="28"/>
                    </a:lnTo>
                    <a:lnTo>
                      <a:pt x="1602" y="18"/>
                    </a:lnTo>
                    <a:lnTo>
                      <a:pt x="1614" y="18"/>
                    </a:lnTo>
                    <a:lnTo>
                      <a:pt x="1626" y="18"/>
                    </a:lnTo>
                    <a:lnTo>
                      <a:pt x="1638" y="7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5" y="18"/>
                    </a:lnTo>
                    <a:lnTo>
                      <a:pt x="1681" y="32"/>
                    </a:lnTo>
                    <a:lnTo>
                      <a:pt x="1701" y="39"/>
                    </a:lnTo>
                    <a:lnTo>
                      <a:pt x="1721" y="42"/>
                    </a:lnTo>
                    <a:lnTo>
                      <a:pt x="1756" y="35"/>
                    </a:lnTo>
                    <a:lnTo>
                      <a:pt x="1788" y="28"/>
                    </a:lnTo>
                    <a:lnTo>
                      <a:pt x="1807" y="28"/>
                    </a:lnTo>
                    <a:lnTo>
                      <a:pt x="1827" y="28"/>
                    </a:lnTo>
                    <a:lnTo>
                      <a:pt x="1851" y="42"/>
                    </a:lnTo>
                    <a:lnTo>
                      <a:pt x="1863" y="49"/>
                    </a:lnTo>
                    <a:lnTo>
                      <a:pt x="1875" y="60"/>
                    </a:lnTo>
                    <a:lnTo>
                      <a:pt x="1879" y="49"/>
                    </a:lnTo>
                    <a:lnTo>
                      <a:pt x="1886" y="42"/>
                    </a:lnTo>
                    <a:lnTo>
                      <a:pt x="1902" y="42"/>
                    </a:lnTo>
                    <a:lnTo>
                      <a:pt x="1910" y="35"/>
                    </a:lnTo>
                    <a:lnTo>
                      <a:pt x="1922" y="28"/>
                    </a:lnTo>
                    <a:lnTo>
                      <a:pt x="1926" y="28"/>
                    </a:lnTo>
                    <a:lnTo>
                      <a:pt x="1938" y="28"/>
                    </a:lnTo>
                    <a:lnTo>
                      <a:pt x="1950" y="35"/>
                    </a:lnTo>
                    <a:lnTo>
                      <a:pt x="1957" y="49"/>
                    </a:lnTo>
                    <a:lnTo>
                      <a:pt x="1969" y="49"/>
                    </a:lnTo>
                    <a:lnTo>
                      <a:pt x="1977" y="49"/>
                    </a:lnTo>
                    <a:lnTo>
                      <a:pt x="1981" y="53"/>
                    </a:lnTo>
                    <a:lnTo>
                      <a:pt x="1985" y="150"/>
                    </a:lnTo>
                    <a:lnTo>
                      <a:pt x="1965" y="150"/>
                    </a:lnTo>
                    <a:lnTo>
                      <a:pt x="1957" y="153"/>
                    </a:lnTo>
                    <a:lnTo>
                      <a:pt x="1957" y="160"/>
                    </a:lnTo>
                    <a:lnTo>
                      <a:pt x="1950" y="164"/>
                    </a:lnTo>
                    <a:lnTo>
                      <a:pt x="1942" y="167"/>
                    </a:lnTo>
                    <a:lnTo>
                      <a:pt x="1930" y="171"/>
                    </a:lnTo>
                    <a:lnTo>
                      <a:pt x="1918" y="167"/>
                    </a:lnTo>
                    <a:lnTo>
                      <a:pt x="1910" y="160"/>
                    </a:lnTo>
                    <a:lnTo>
                      <a:pt x="1902" y="150"/>
                    </a:lnTo>
                    <a:lnTo>
                      <a:pt x="1894" y="146"/>
                    </a:lnTo>
                    <a:lnTo>
                      <a:pt x="1882" y="143"/>
                    </a:lnTo>
                    <a:lnTo>
                      <a:pt x="1879" y="140"/>
                    </a:lnTo>
                    <a:lnTo>
                      <a:pt x="1871" y="150"/>
                    </a:lnTo>
                    <a:lnTo>
                      <a:pt x="1859" y="160"/>
                    </a:lnTo>
                    <a:lnTo>
                      <a:pt x="1851" y="171"/>
                    </a:lnTo>
                    <a:lnTo>
                      <a:pt x="1835" y="174"/>
                    </a:lnTo>
                    <a:lnTo>
                      <a:pt x="1815" y="174"/>
                    </a:lnTo>
                    <a:lnTo>
                      <a:pt x="1792" y="174"/>
                    </a:lnTo>
                    <a:lnTo>
                      <a:pt x="1748" y="171"/>
                    </a:lnTo>
                    <a:lnTo>
                      <a:pt x="1729" y="171"/>
                    </a:lnTo>
                    <a:lnTo>
                      <a:pt x="1705" y="171"/>
                    </a:lnTo>
                    <a:lnTo>
                      <a:pt x="1685" y="174"/>
                    </a:lnTo>
                    <a:lnTo>
                      <a:pt x="1665" y="181"/>
                    </a:lnTo>
                    <a:lnTo>
                      <a:pt x="1654" y="202"/>
                    </a:lnTo>
                    <a:lnTo>
                      <a:pt x="1642" y="195"/>
                    </a:lnTo>
                    <a:lnTo>
                      <a:pt x="1630" y="181"/>
                    </a:lnTo>
                    <a:lnTo>
                      <a:pt x="1618" y="181"/>
                    </a:lnTo>
                    <a:lnTo>
                      <a:pt x="1602" y="178"/>
                    </a:lnTo>
                    <a:lnTo>
                      <a:pt x="1594" y="171"/>
                    </a:lnTo>
                    <a:lnTo>
                      <a:pt x="1286" y="167"/>
                    </a:lnTo>
                    <a:lnTo>
                      <a:pt x="1283" y="171"/>
                    </a:lnTo>
                    <a:lnTo>
                      <a:pt x="1326" y="195"/>
                    </a:lnTo>
                    <a:lnTo>
                      <a:pt x="1334" y="195"/>
                    </a:lnTo>
                    <a:lnTo>
                      <a:pt x="1338" y="199"/>
                    </a:lnTo>
                    <a:lnTo>
                      <a:pt x="1350" y="195"/>
                    </a:lnTo>
                    <a:lnTo>
                      <a:pt x="1361" y="192"/>
                    </a:lnTo>
                    <a:lnTo>
                      <a:pt x="1365" y="192"/>
                    </a:lnTo>
                    <a:lnTo>
                      <a:pt x="1369" y="195"/>
                    </a:lnTo>
                    <a:lnTo>
                      <a:pt x="1373" y="202"/>
                    </a:lnTo>
                    <a:lnTo>
                      <a:pt x="1381" y="206"/>
                    </a:lnTo>
                    <a:lnTo>
                      <a:pt x="1377" y="220"/>
                    </a:lnTo>
                    <a:lnTo>
                      <a:pt x="1373" y="223"/>
                    </a:lnTo>
                    <a:lnTo>
                      <a:pt x="1361" y="230"/>
                    </a:lnTo>
                    <a:lnTo>
                      <a:pt x="1350" y="227"/>
                    </a:lnTo>
                    <a:lnTo>
                      <a:pt x="1338" y="223"/>
                    </a:lnTo>
                    <a:lnTo>
                      <a:pt x="1298" y="240"/>
                    </a:lnTo>
                    <a:lnTo>
                      <a:pt x="1263" y="254"/>
                    </a:lnTo>
                    <a:lnTo>
                      <a:pt x="1251" y="272"/>
                    </a:lnTo>
                    <a:lnTo>
                      <a:pt x="1223" y="251"/>
                    </a:lnTo>
                    <a:lnTo>
                      <a:pt x="1204" y="244"/>
                    </a:lnTo>
                    <a:lnTo>
                      <a:pt x="1192" y="237"/>
                    </a:lnTo>
                    <a:lnTo>
                      <a:pt x="1184" y="227"/>
                    </a:lnTo>
                    <a:lnTo>
                      <a:pt x="1164" y="230"/>
                    </a:lnTo>
                    <a:lnTo>
                      <a:pt x="1152" y="230"/>
                    </a:lnTo>
                    <a:lnTo>
                      <a:pt x="1144" y="223"/>
                    </a:lnTo>
                    <a:lnTo>
                      <a:pt x="1140" y="240"/>
                    </a:lnTo>
                    <a:lnTo>
                      <a:pt x="1140" y="258"/>
                    </a:lnTo>
                    <a:lnTo>
                      <a:pt x="1042" y="258"/>
                    </a:lnTo>
                    <a:lnTo>
                      <a:pt x="990" y="261"/>
                    </a:lnTo>
                    <a:lnTo>
                      <a:pt x="943" y="265"/>
                    </a:lnTo>
                    <a:lnTo>
                      <a:pt x="896" y="275"/>
                    </a:lnTo>
                    <a:lnTo>
                      <a:pt x="852" y="289"/>
                    </a:lnTo>
                    <a:lnTo>
                      <a:pt x="813" y="310"/>
                    </a:lnTo>
                    <a:lnTo>
                      <a:pt x="793" y="324"/>
                    </a:lnTo>
                    <a:lnTo>
                      <a:pt x="777" y="341"/>
                    </a:lnTo>
                    <a:lnTo>
                      <a:pt x="754" y="369"/>
                    </a:lnTo>
                    <a:lnTo>
                      <a:pt x="738" y="397"/>
                    </a:lnTo>
                    <a:lnTo>
                      <a:pt x="726" y="428"/>
                    </a:lnTo>
                    <a:lnTo>
                      <a:pt x="718" y="460"/>
                    </a:lnTo>
                    <a:lnTo>
                      <a:pt x="742" y="456"/>
                    </a:lnTo>
                    <a:lnTo>
                      <a:pt x="754" y="456"/>
                    </a:lnTo>
                    <a:lnTo>
                      <a:pt x="758" y="442"/>
                    </a:lnTo>
                    <a:lnTo>
                      <a:pt x="758" y="425"/>
                    </a:lnTo>
                    <a:lnTo>
                      <a:pt x="754" y="397"/>
                    </a:lnTo>
                    <a:lnTo>
                      <a:pt x="758" y="397"/>
                    </a:lnTo>
                    <a:lnTo>
                      <a:pt x="765" y="397"/>
                    </a:lnTo>
                    <a:lnTo>
                      <a:pt x="781" y="418"/>
                    </a:lnTo>
                    <a:lnTo>
                      <a:pt x="793" y="428"/>
                    </a:lnTo>
                    <a:lnTo>
                      <a:pt x="809" y="435"/>
                    </a:lnTo>
                    <a:lnTo>
                      <a:pt x="829" y="428"/>
                    </a:lnTo>
                    <a:lnTo>
                      <a:pt x="856" y="428"/>
                    </a:lnTo>
                    <a:lnTo>
                      <a:pt x="864" y="432"/>
                    </a:lnTo>
                    <a:lnTo>
                      <a:pt x="872" y="439"/>
                    </a:lnTo>
                    <a:lnTo>
                      <a:pt x="876" y="456"/>
                    </a:lnTo>
                    <a:lnTo>
                      <a:pt x="872" y="467"/>
                    </a:lnTo>
                    <a:lnTo>
                      <a:pt x="860" y="477"/>
                    </a:lnTo>
                    <a:lnTo>
                      <a:pt x="848" y="481"/>
                    </a:lnTo>
                    <a:lnTo>
                      <a:pt x="837" y="477"/>
                    </a:lnTo>
                    <a:lnTo>
                      <a:pt x="833" y="487"/>
                    </a:lnTo>
                    <a:lnTo>
                      <a:pt x="833" y="498"/>
                    </a:lnTo>
                    <a:lnTo>
                      <a:pt x="829" y="522"/>
                    </a:lnTo>
                    <a:lnTo>
                      <a:pt x="829" y="540"/>
                    </a:lnTo>
                    <a:lnTo>
                      <a:pt x="817" y="557"/>
                    </a:lnTo>
                    <a:lnTo>
                      <a:pt x="789" y="585"/>
                    </a:lnTo>
                    <a:lnTo>
                      <a:pt x="817" y="599"/>
                    </a:lnTo>
                    <a:lnTo>
                      <a:pt x="829" y="606"/>
                    </a:lnTo>
                    <a:lnTo>
                      <a:pt x="840" y="609"/>
                    </a:lnTo>
                    <a:lnTo>
                      <a:pt x="844" y="613"/>
                    </a:lnTo>
                    <a:lnTo>
                      <a:pt x="840" y="616"/>
                    </a:lnTo>
                    <a:lnTo>
                      <a:pt x="793" y="644"/>
                    </a:lnTo>
                    <a:lnTo>
                      <a:pt x="801" y="658"/>
                    </a:lnTo>
                    <a:lnTo>
                      <a:pt x="809" y="679"/>
                    </a:lnTo>
                    <a:lnTo>
                      <a:pt x="817" y="696"/>
                    </a:lnTo>
                    <a:lnTo>
                      <a:pt x="821" y="717"/>
                    </a:lnTo>
                    <a:lnTo>
                      <a:pt x="821" y="721"/>
                    </a:lnTo>
                    <a:lnTo>
                      <a:pt x="773" y="710"/>
                    </a:lnTo>
                    <a:lnTo>
                      <a:pt x="754" y="703"/>
                    </a:lnTo>
                    <a:lnTo>
                      <a:pt x="734" y="693"/>
                    </a:lnTo>
                    <a:lnTo>
                      <a:pt x="698" y="745"/>
                    </a:lnTo>
                    <a:lnTo>
                      <a:pt x="687" y="738"/>
                    </a:lnTo>
                    <a:lnTo>
                      <a:pt x="679" y="724"/>
                    </a:lnTo>
                    <a:lnTo>
                      <a:pt x="667" y="703"/>
                    </a:lnTo>
                    <a:lnTo>
                      <a:pt x="643" y="717"/>
                    </a:lnTo>
                    <a:lnTo>
                      <a:pt x="616" y="724"/>
                    </a:lnTo>
                    <a:lnTo>
                      <a:pt x="588" y="728"/>
                    </a:lnTo>
                    <a:lnTo>
                      <a:pt x="560" y="728"/>
                    </a:lnTo>
                    <a:lnTo>
                      <a:pt x="560" y="748"/>
                    </a:lnTo>
                    <a:lnTo>
                      <a:pt x="552" y="759"/>
                    </a:lnTo>
                    <a:lnTo>
                      <a:pt x="544" y="766"/>
                    </a:lnTo>
                    <a:lnTo>
                      <a:pt x="521" y="769"/>
                    </a:lnTo>
                    <a:lnTo>
                      <a:pt x="513" y="766"/>
                    </a:lnTo>
                    <a:lnTo>
                      <a:pt x="501" y="762"/>
                    </a:lnTo>
                    <a:lnTo>
                      <a:pt x="489" y="748"/>
                    </a:lnTo>
                    <a:lnTo>
                      <a:pt x="489" y="741"/>
                    </a:lnTo>
                    <a:lnTo>
                      <a:pt x="489" y="731"/>
                    </a:lnTo>
                    <a:lnTo>
                      <a:pt x="493" y="724"/>
                    </a:lnTo>
                    <a:lnTo>
                      <a:pt x="501" y="717"/>
                    </a:lnTo>
                    <a:lnTo>
                      <a:pt x="505" y="707"/>
                    </a:lnTo>
                    <a:lnTo>
                      <a:pt x="505" y="700"/>
                    </a:lnTo>
                    <a:lnTo>
                      <a:pt x="485" y="682"/>
                    </a:lnTo>
                    <a:lnTo>
                      <a:pt x="466" y="661"/>
                    </a:lnTo>
                    <a:lnTo>
                      <a:pt x="469" y="658"/>
                    </a:lnTo>
                    <a:lnTo>
                      <a:pt x="477" y="661"/>
                    </a:lnTo>
                    <a:lnTo>
                      <a:pt x="485" y="661"/>
                    </a:lnTo>
                    <a:lnTo>
                      <a:pt x="497" y="661"/>
                    </a:lnTo>
                    <a:lnTo>
                      <a:pt x="525" y="661"/>
                    </a:lnTo>
                    <a:lnTo>
                      <a:pt x="537" y="634"/>
                    </a:lnTo>
                    <a:lnTo>
                      <a:pt x="501" y="637"/>
                    </a:lnTo>
                    <a:lnTo>
                      <a:pt x="469" y="644"/>
                    </a:lnTo>
                    <a:lnTo>
                      <a:pt x="442" y="661"/>
                    </a:lnTo>
                    <a:lnTo>
                      <a:pt x="414" y="675"/>
                    </a:lnTo>
                    <a:lnTo>
                      <a:pt x="387" y="700"/>
                    </a:lnTo>
                    <a:lnTo>
                      <a:pt x="363" y="721"/>
                    </a:lnTo>
                    <a:lnTo>
                      <a:pt x="347" y="748"/>
                    </a:lnTo>
                    <a:lnTo>
                      <a:pt x="335" y="773"/>
                    </a:lnTo>
                    <a:lnTo>
                      <a:pt x="319" y="828"/>
                    </a:lnTo>
                    <a:lnTo>
                      <a:pt x="316" y="884"/>
                    </a:lnTo>
                    <a:lnTo>
                      <a:pt x="316" y="1002"/>
                    </a:lnTo>
                    <a:lnTo>
                      <a:pt x="308" y="1006"/>
                    </a:lnTo>
                    <a:lnTo>
                      <a:pt x="300" y="1006"/>
                    </a:lnTo>
                    <a:lnTo>
                      <a:pt x="288" y="1006"/>
                    </a:lnTo>
                    <a:lnTo>
                      <a:pt x="284" y="1009"/>
                    </a:lnTo>
                    <a:lnTo>
                      <a:pt x="284" y="1016"/>
                    </a:lnTo>
                    <a:lnTo>
                      <a:pt x="288" y="1027"/>
                    </a:lnTo>
                    <a:lnTo>
                      <a:pt x="284" y="1044"/>
                    </a:lnTo>
                    <a:lnTo>
                      <a:pt x="304" y="1072"/>
                    </a:lnTo>
                    <a:lnTo>
                      <a:pt x="316" y="1086"/>
                    </a:lnTo>
                    <a:lnTo>
                      <a:pt x="331" y="1096"/>
                    </a:lnTo>
                    <a:lnTo>
                      <a:pt x="331" y="1100"/>
                    </a:lnTo>
                    <a:lnTo>
                      <a:pt x="323" y="1103"/>
                    </a:lnTo>
                    <a:lnTo>
                      <a:pt x="308" y="1110"/>
                    </a:lnTo>
                    <a:lnTo>
                      <a:pt x="296" y="1142"/>
                    </a:lnTo>
                    <a:lnTo>
                      <a:pt x="280" y="1169"/>
                    </a:lnTo>
                    <a:lnTo>
                      <a:pt x="284" y="1180"/>
                    </a:lnTo>
                    <a:lnTo>
                      <a:pt x="284" y="1190"/>
                    </a:lnTo>
                    <a:lnTo>
                      <a:pt x="276" y="1197"/>
                    </a:lnTo>
                    <a:lnTo>
                      <a:pt x="264" y="1201"/>
                    </a:lnTo>
                    <a:lnTo>
                      <a:pt x="252" y="1201"/>
                    </a:lnTo>
                    <a:lnTo>
                      <a:pt x="244" y="1190"/>
                    </a:lnTo>
                    <a:lnTo>
                      <a:pt x="248" y="1169"/>
                    </a:lnTo>
                    <a:lnTo>
                      <a:pt x="237" y="1156"/>
                    </a:lnTo>
                    <a:lnTo>
                      <a:pt x="225" y="1142"/>
                    </a:lnTo>
                    <a:lnTo>
                      <a:pt x="209" y="1110"/>
                    </a:lnTo>
                    <a:lnTo>
                      <a:pt x="205" y="1110"/>
                    </a:lnTo>
                    <a:lnTo>
                      <a:pt x="205" y="1242"/>
                    </a:lnTo>
                    <a:lnTo>
                      <a:pt x="205" y="1371"/>
                    </a:lnTo>
                    <a:lnTo>
                      <a:pt x="221" y="1385"/>
                    </a:lnTo>
                    <a:lnTo>
                      <a:pt x="225" y="1396"/>
                    </a:lnTo>
                    <a:lnTo>
                      <a:pt x="221" y="1406"/>
                    </a:lnTo>
                    <a:lnTo>
                      <a:pt x="241" y="1427"/>
                    </a:lnTo>
                    <a:lnTo>
                      <a:pt x="229" y="1427"/>
                    </a:lnTo>
                    <a:lnTo>
                      <a:pt x="221" y="1434"/>
                    </a:lnTo>
                    <a:lnTo>
                      <a:pt x="201" y="1448"/>
                    </a:lnTo>
                    <a:lnTo>
                      <a:pt x="197" y="1469"/>
                    </a:lnTo>
                    <a:lnTo>
                      <a:pt x="197" y="1493"/>
                    </a:lnTo>
                    <a:lnTo>
                      <a:pt x="205" y="1538"/>
                    </a:lnTo>
                    <a:lnTo>
                      <a:pt x="205" y="1563"/>
                    </a:lnTo>
                    <a:lnTo>
                      <a:pt x="205" y="1583"/>
                    </a:lnTo>
                    <a:lnTo>
                      <a:pt x="201" y="1604"/>
                    </a:lnTo>
                    <a:lnTo>
                      <a:pt x="193" y="1615"/>
                    </a:lnTo>
                    <a:lnTo>
                      <a:pt x="177" y="1622"/>
                    </a:lnTo>
                    <a:lnTo>
                      <a:pt x="162" y="1632"/>
                    </a:lnTo>
                    <a:lnTo>
                      <a:pt x="177" y="1639"/>
                    </a:lnTo>
                    <a:lnTo>
                      <a:pt x="177" y="1653"/>
                    </a:lnTo>
                    <a:lnTo>
                      <a:pt x="193" y="1663"/>
                    </a:lnTo>
                    <a:lnTo>
                      <a:pt x="201" y="1681"/>
                    </a:lnTo>
                    <a:lnTo>
                      <a:pt x="201" y="1688"/>
                    </a:lnTo>
                    <a:lnTo>
                      <a:pt x="201" y="1695"/>
                    </a:lnTo>
                    <a:lnTo>
                      <a:pt x="193" y="1705"/>
                    </a:lnTo>
                    <a:lnTo>
                      <a:pt x="185" y="1712"/>
                    </a:lnTo>
                    <a:lnTo>
                      <a:pt x="181" y="1719"/>
                    </a:lnTo>
                    <a:lnTo>
                      <a:pt x="181" y="1737"/>
                    </a:lnTo>
                    <a:lnTo>
                      <a:pt x="177" y="1737"/>
                    </a:lnTo>
                    <a:lnTo>
                      <a:pt x="67" y="1737"/>
                    </a:lnTo>
                    <a:lnTo>
                      <a:pt x="67" y="1712"/>
                    </a:lnTo>
                    <a:lnTo>
                      <a:pt x="47" y="1702"/>
                    </a:lnTo>
                    <a:lnTo>
                      <a:pt x="43" y="1695"/>
                    </a:lnTo>
                    <a:lnTo>
                      <a:pt x="39" y="1681"/>
                    </a:lnTo>
                    <a:lnTo>
                      <a:pt x="43" y="1677"/>
                    </a:lnTo>
                    <a:lnTo>
                      <a:pt x="47" y="1670"/>
                    </a:lnTo>
                    <a:lnTo>
                      <a:pt x="63" y="1660"/>
                    </a:lnTo>
                    <a:lnTo>
                      <a:pt x="63" y="1643"/>
                    </a:lnTo>
                    <a:lnTo>
                      <a:pt x="67" y="1639"/>
                    </a:lnTo>
                    <a:lnTo>
                      <a:pt x="71" y="1632"/>
                    </a:lnTo>
                    <a:lnTo>
                      <a:pt x="55" y="1622"/>
                    </a:lnTo>
                    <a:lnTo>
                      <a:pt x="39" y="1608"/>
                    </a:lnTo>
                    <a:lnTo>
                      <a:pt x="31" y="1590"/>
                    </a:lnTo>
                    <a:lnTo>
                      <a:pt x="31" y="1566"/>
                    </a:lnTo>
                    <a:lnTo>
                      <a:pt x="43" y="1493"/>
                    </a:lnTo>
                    <a:lnTo>
                      <a:pt x="43" y="1476"/>
                    </a:lnTo>
                    <a:lnTo>
                      <a:pt x="39" y="1458"/>
                    </a:lnTo>
                    <a:lnTo>
                      <a:pt x="27" y="1441"/>
                    </a:lnTo>
                    <a:lnTo>
                      <a:pt x="8" y="1430"/>
                    </a:lnTo>
                    <a:lnTo>
                      <a:pt x="4" y="1427"/>
                    </a:lnTo>
                    <a:lnTo>
                      <a:pt x="4" y="1423"/>
                    </a:lnTo>
                    <a:lnTo>
                      <a:pt x="8" y="1420"/>
                    </a:lnTo>
                    <a:lnTo>
                      <a:pt x="16" y="1413"/>
                    </a:lnTo>
                    <a:lnTo>
                      <a:pt x="27" y="1406"/>
                    </a:lnTo>
                    <a:lnTo>
                      <a:pt x="27" y="1389"/>
                    </a:lnTo>
                    <a:lnTo>
                      <a:pt x="39" y="1368"/>
                    </a:lnTo>
                    <a:lnTo>
                      <a:pt x="39" y="748"/>
                    </a:lnTo>
                    <a:lnTo>
                      <a:pt x="39" y="286"/>
                    </a:lnTo>
                    <a:lnTo>
                      <a:pt x="20" y="261"/>
                    </a:lnTo>
                    <a:lnTo>
                      <a:pt x="4" y="233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8" y="153"/>
                    </a:lnTo>
                    <a:lnTo>
                      <a:pt x="12" y="143"/>
                    </a:lnTo>
                    <a:lnTo>
                      <a:pt x="16" y="136"/>
                    </a:lnTo>
                    <a:lnTo>
                      <a:pt x="8" y="108"/>
                    </a:lnTo>
                    <a:lnTo>
                      <a:pt x="4" y="77"/>
                    </a:lnTo>
                    <a:lnTo>
                      <a:pt x="4" y="49"/>
                    </a:lnTo>
                    <a:lnTo>
                      <a:pt x="8" y="18"/>
                    </a:lnTo>
                    <a:lnTo>
                      <a:pt x="31" y="11"/>
                    </a:lnTo>
                    <a:lnTo>
                      <a:pt x="59" y="11"/>
                    </a:lnTo>
                    <a:lnTo>
                      <a:pt x="114" y="11"/>
                    </a:lnTo>
                    <a:lnTo>
                      <a:pt x="150" y="18"/>
                    </a:lnTo>
                    <a:lnTo>
                      <a:pt x="166" y="11"/>
                    </a:lnTo>
                    <a:lnTo>
                      <a:pt x="189" y="4"/>
                    </a:lnTo>
                    <a:lnTo>
                      <a:pt x="209" y="0"/>
                    </a:lnTo>
                    <a:lnTo>
                      <a:pt x="233" y="0"/>
                    </a:lnTo>
                    <a:lnTo>
                      <a:pt x="256" y="7"/>
                    </a:lnTo>
                    <a:lnTo>
                      <a:pt x="276" y="11"/>
                    </a:lnTo>
                    <a:lnTo>
                      <a:pt x="31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98"/>
              <p:cNvSpPr>
                <a:spLocks/>
              </p:cNvSpPr>
              <p:nvPr/>
            </p:nvSpPr>
            <p:spPr bwMode="auto">
              <a:xfrm>
                <a:off x="1602" y="995"/>
                <a:ext cx="126" cy="31"/>
              </a:xfrm>
              <a:custGeom>
                <a:avLst/>
                <a:gdLst>
                  <a:gd name="T0" fmla="*/ 126 w 126"/>
                  <a:gd name="T1" fmla="*/ 24 h 31"/>
                  <a:gd name="T2" fmla="*/ 118 w 126"/>
                  <a:gd name="T3" fmla="*/ 31 h 31"/>
                  <a:gd name="T4" fmla="*/ 118 w 126"/>
                  <a:gd name="T5" fmla="*/ 31 h 31"/>
                  <a:gd name="T6" fmla="*/ 106 w 126"/>
                  <a:gd name="T7" fmla="*/ 24 h 31"/>
                  <a:gd name="T8" fmla="*/ 82 w 126"/>
                  <a:gd name="T9" fmla="*/ 17 h 31"/>
                  <a:gd name="T10" fmla="*/ 55 w 126"/>
                  <a:gd name="T11" fmla="*/ 14 h 31"/>
                  <a:gd name="T12" fmla="*/ 31 w 126"/>
                  <a:gd name="T13" fmla="*/ 14 h 31"/>
                  <a:gd name="T14" fmla="*/ 7 w 126"/>
                  <a:gd name="T15" fmla="*/ 17 h 31"/>
                  <a:gd name="T16" fmla="*/ 0 w 126"/>
                  <a:gd name="T17" fmla="*/ 17 h 31"/>
                  <a:gd name="T18" fmla="*/ 15 w 126"/>
                  <a:gd name="T19" fmla="*/ 7 h 31"/>
                  <a:gd name="T20" fmla="*/ 35 w 126"/>
                  <a:gd name="T21" fmla="*/ 3 h 31"/>
                  <a:gd name="T22" fmla="*/ 51 w 126"/>
                  <a:gd name="T23" fmla="*/ 0 h 31"/>
                  <a:gd name="T24" fmla="*/ 71 w 126"/>
                  <a:gd name="T25" fmla="*/ 3 h 31"/>
                  <a:gd name="T26" fmla="*/ 98 w 126"/>
                  <a:gd name="T27" fmla="*/ 14 h 31"/>
                  <a:gd name="T28" fmla="*/ 126 w 126"/>
                  <a:gd name="T29" fmla="*/ 24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6" h="31">
                    <a:moveTo>
                      <a:pt x="126" y="24"/>
                    </a:moveTo>
                    <a:lnTo>
                      <a:pt x="118" y="31"/>
                    </a:lnTo>
                    <a:lnTo>
                      <a:pt x="106" y="24"/>
                    </a:lnTo>
                    <a:lnTo>
                      <a:pt x="82" y="17"/>
                    </a:lnTo>
                    <a:lnTo>
                      <a:pt x="55" y="14"/>
                    </a:lnTo>
                    <a:lnTo>
                      <a:pt x="31" y="14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5" y="7"/>
                    </a:lnTo>
                    <a:lnTo>
                      <a:pt x="35" y="3"/>
                    </a:lnTo>
                    <a:lnTo>
                      <a:pt x="51" y="0"/>
                    </a:lnTo>
                    <a:lnTo>
                      <a:pt x="71" y="3"/>
                    </a:lnTo>
                    <a:lnTo>
                      <a:pt x="98" y="14"/>
                    </a:lnTo>
                    <a:lnTo>
                      <a:pt x="126" y="2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99"/>
              <p:cNvSpPr>
                <a:spLocks/>
              </p:cNvSpPr>
              <p:nvPr/>
            </p:nvSpPr>
            <p:spPr bwMode="auto">
              <a:xfrm>
                <a:off x="1452" y="1009"/>
                <a:ext cx="205" cy="177"/>
              </a:xfrm>
              <a:custGeom>
                <a:avLst/>
                <a:gdLst>
                  <a:gd name="T0" fmla="*/ 185 w 205"/>
                  <a:gd name="T1" fmla="*/ 59 h 177"/>
                  <a:gd name="T2" fmla="*/ 197 w 205"/>
                  <a:gd name="T3" fmla="*/ 73 h 177"/>
                  <a:gd name="T4" fmla="*/ 201 w 205"/>
                  <a:gd name="T5" fmla="*/ 87 h 177"/>
                  <a:gd name="T6" fmla="*/ 205 w 205"/>
                  <a:gd name="T7" fmla="*/ 121 h 177"/>
                  <a:gd name="T8" fmla="*/ 205 w 205"/>
                  <a:gd name="T9" fmla="*/ 125 h 177"/>
                  <a:gd name="T10" fmla="*/ 201 w 205"/>
                  <a:gd name="T11" fmla="*/ 121 h 177"/>
                  <a:gd name="T12" fmla="*/ 193 w 205"/>
                  <a:gd name="T13" fmla="*/ 97 h 177"/>
                  <a:gd name="T14" fmla="*/ 181 w 205"/>
                  <a:gd name="T15" fmla="*/ 69 h 177"/>
                  <a:gd name="T16" fmla="*/ 165 w 205"/>
                  <a:gd name="T17" fmla="*/ 45 h 177"/>
                  <a:gd name="T18" fmla="*/ 150 w 205"/>
                  <a:gd name="T19" fmla="*/ 35 h 177"/>
                  <a:gd name="T20" fmla="*/ 138 w 205"/>
                  <a:gd name="T21" fmla="*/ 28 h 177"/>
                  <a:gd name="T22" fmla="*/ 114 w 205"/>
                  <a:gd name="T23" fmla="*/ 17 h 177"/>
                  <a:gd name="T24" fmla="*/ 90 w 205"/>
                  <a:gd name="T25" fmla="*/ 14 h 177"/>
                  <a:gd name="T26" fmla="*/ 39 w 205"/>
                  <a:gd name="T27" fmla="*/ 7 h 177"/>
                  <a:gd name="T28" fmla="*/ 19 w 205"/>
                  <a:gd name="T29" fmla="*/ 10 h 177"/>
                  <a:gd name="T30" fmla="*/ 11 w 205"/>
                  <a:gd name="T31" fmla="*/ 10 h 177"/>
                  <a:gd name="T32" fmla="*/ 7 w 205"/>
                  <a:gd name="T33" fmla="*/ 17 h 177"/>
                  <a:gd name="T34" fmla="*/ 7 w 205"/>
                  <a:gd name="T35" fmla="*/ 38 h 177"/>
                  <a:gd name="T36" fmla="*/ 7 w 205"/>
                  <a:gd name="T37" fmla="*/ 59 h 177"/>
                  <a:gd name="T38" fmla="*/ 11 w 205"/>
                  <a:gd name="T39" fmla="*/ 76 h 177"/>
                  <a:gd name="T40" fmla="*/ 19 w 205"/>
                  <a:gd name="T41" fmla="*/ 97 h 177"/>
                  <a:gd name="T42" fmla="*/ 31 w 205"/>
                  <a:gd name="T43" fmla="*/ 115 h 177"/>
                  <a:gd name="T44" fmla="*/ 47 w 205"/>
                  <a:gd name="T45" fmla="*/ 132 h 177"/>
                  <a:gd name="T46" fmla="*/ 63 w 205"/>
                  <a:gd name="T47" fmla="*/ 146 h 177"/>
                  <a:gd name="T48" fmla="*/ 82 w 205"/>
                  <a:gd name="T49" fmla="*/ 156 h 177"/>
                  <a:gd name="T50" fmla="*/ 98 w 205"/>
                  <a:gd name="T51" fmla="*/ 163 h 177"/>
                  <a:gd name="T52" fmla="*/ 114 w 205"/>
                  <a:gd name="T53" fmla="*/ 167 h 177"/>
                  <a:gd name="T54" fmla="*/ 130 w 205"/>
                  <a:gd name="T55" fmla="*/ 167 h 177"/>
                  <a:gd name="T56" fmla="*/ 146 w 205"/>
                  <a:gd name="T57" fmla="*/ 174 h 177"/>
                  <a:gd name="T58" fmla="*/ 138 w 205"/>
                  <a:gd name="T59" fmla="*/ 177 h 177"/>
                  <a:gd name="T60" fmla="*/ 110 w 205"/>
                  <a:gd name="T61" fmla="*/ 177 h 177"/>
                  <a:gd name="T62" fmla="*/ 86 w 205"/>
                  <a:gd name="T63" fmla="*/ 170 h 177"/>
                  <a:gd name="T64" fmla="*/ 63 w 205"/>
                  <a:gd name="T65" fmla="*/ 160 h 177"/>
                  <a:gd name="T66" fmla="*/ 43 w 205"/>
                  <a:gd name="T67" fmla="*/ 146 h 177"/>
                  <a:gd name="T68" fmla="*/ 27 w 205"/>
                  <a:gd name="T69" fmla="*/ 128 h 177"/>
                  <a:gd name="T70" fmla="*/ 15 w 205"/>
                  <a:gd name="T71" fmla="*/ 115 h 177"/>
                  <a:gd name="T72" fmla="*/ 7 w 205"/>
                  <a:gd name="T73" fmla="*/ 97 h 177"/>
                  <a:gd name="T74" fmla="*/ 3 w 205"/>
                  <a:gd name="T75" fmla="*/ 76 h 177"/>
                  <a:gd name="T76" fmla="*/ 0 w 205"/>
                  <a:gd name="T77" fmla="*/ 41 h 177"/>
                  <a:gd name="T78" fmla="*/ 3 w 205"/>
                  <a:gd name="T79" fmla="*/ 3 h 177"/>
                  <a:gd name="T80" fmla="*/ 27 w 205"/>
                  <a:gd name="T81" fmla="*/ 0 h 177"/>
                  <a:gd name="T82" fmla="*/ 55 w 205"/>
                  <a:gd name="T83" fmla="*/ 0 h 177"/>
                  <a:gd name="T84" fmla="*/ 82 w 205"/>
                  <a:gd name="T85" fmla="*/ 0 h 177"/>
                  <a:gd name="T86" fmla="*/ 106 w 205"/>
                  <a:gd name="T87" fmla="*/ 3 h 177"/>
                  <a:gd name="T88" fmla="*/ 130 w 205"/>
                  <a:gd name="T89" fmla="*/ 10 h 177"/>
                  <a:gd name="T90" fmla="*/ 150 w 205"/>
                  <a:gd name="T91" fmla="*/ 24 h 177"/>
                  <a:gd name="T92" fmla="*/ 173 w 205"/>
                  <a:gd name="T93" fmla="*/ 38 h 177"/>
                  <a:gd name="T94" fmla="*/ 185 w 205"/>
                  <a:gd name="T95" fmla="*/ 59 h 1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5" h="177">
                    <a:moveTo>
                      <a:pt x="185" y="59"/>
                    </a:moveTo>
                    <a:lnTo>
                      <a:pt x="197" y="73"/>
                    </a:lnTo>
                    <a:lnTo>
                      <a:pt x="201" y="87"/>
                    </a:lnTo>
                    <a:lnTo>
                      <a:pt x="205" y="121"/>
                    </a:lnTo>
                    <a:lnTo>
                      <a:pt x="205" y="125"/>
                    </a:lnTo>
                    <a:lnTo>
                      <a:pt x="201" y="121"/>
                    </a:lnTo>
                    <a:lnTo>
                      <a:pt x="193" y="97"/>
                    </a:lnTo>
                    <a:lnTo>
                      <a:pt x="181" y="69"/>
                    </a:lnTo>
                    <a:lnTo>
                      <a:pt x="165" y="45"/>
                    </a:lnTo>
                    <a:lnTo>
                      <a:pt x="150" y="35"/>
                    </a:lnTo>
                    <a:lnTo>
                      <a:pt x="138" y="28"/>
                    </a:lnTo>
                    <a:lnTo>
                      <a:pt x="114" y="17"/>
                    </a:lnTo>
                    <a:lnTo>
                      <a:pt x="90" y="14"/>
                    </a:lnTo>
                    <a:lnTo>
                      <a:pt x="39" y="7"/>
                    </a:lnTo>
                    <a:lnTo>
                      <a:pt x="19" y="10"/>
                    </a:lnTo>
                    <a:lnTo>
                      <a:pt x="11" y="10"/>
                    </a:lnTo>
                    <a:lnTo>
                      <a:pt x="7" y="17"/>
                    </a:lnTo>
                    <a:lnTo>
                      <a:pt x="7" y="38"/>
                    </a:lnTo>
                    <a:lnTo>
                      <a:pt x="7" y="59"/>
                    </a:lnTo>
                    <a:lnTo>
                      <a:pt x="11" y="76"/>
                    </a:lnTo>
                    <a:lnTo>
                      <a:pt x="19" y="97"/>
                    </a:lnTo>
                    <a:lnTo>
                      <a:pt x="31" y="115"/>
                    </a:lnTo>
                    <a:lnTo>
                      <a:pt x="47" y="132"/>
                    </a:lnTo>
                    <a:lnTo>
                      <a:pt x="63" y="146"/>
                    </a:lnTo>
                    <a:lnTo>
                      <a:pt x="82" y="156"/>
                    </a:lnTo>
                    <a:lnTo>
                      <a:pt x="98" y="163"/>
                    </a:lnTo>
                    <a:lnTo>
                      <a:pt x="114" y="167"/>
                    </a:lnTo>
                    <a:lnTo>
                      <a:pt x="130" y="167"/>
                    </a:lnTo>
                    <a:lnTo>
                      <a:pt x="146" y="174"/>
                    </a:lnTo>
                    <a:lnTo>
                      <a:pt x="138" y="177"/>
                    </a:lnTo>
                    <a:lnTo>
                      <a:pt x="110" y="177"/>
                    </a:lnTo>
                    <a:lnTo>
                      <a:pt x="86" y="170"/>
                    </a:lnTo>
                    <a:lnTo>
                      <a:pt x="63" y="160"/>
                    </a:lnTo>
                    <a:lnTo>
                      <a:pt x="43" y="146"/>
                    </a:lnTo>
                    <a:lnTo>
                      <a:pt x="27" y="128"/>
                    </a:lnTo>
                    <a:lnTo>
                      <a:pt x="15" y="115"/>
                    </a:lnTo>
                    <a:lnTo>
                      <a:pt x="7" y="97"/>
                    </a:lnTo>
                    <a:lnTo>
                      <a:pt x="3" y="76"/>
                    </a:lnTo>
                    <a:lnTo>
                      <a:pt x="0" y="41"/>
                    </a:lnTo>
                    <a:lnTo>
                      <a:pt x="3" y="3"/>
                    </a:lnTo>
                    <a:lnTo>
                      <a:pt x="27" y="0"/>
                    </a:lnTo>
                    <a:lnTo>
                      <a:pt x="55" y="0"/>
                    </a:lnTo>
                    <a:lnTo>
                      <a:pt x="82" y="0"/>
                    </a:lnTo>
                    <a:lnTo>
                      <a:pt x="106" y="3"/>
                    </a:lnTo>
                    <a:lnTo>
                      <a:pt x="130" y="10"/>
                    </a:lnTo>
                    <a:lnTo>
                      <a:pt x="150" y="24"/>
                    </a:lnTo>
                    <a:lnTo>
                      <a:pt x="173" y="38"/>
                    </a:lnTo>
                    <a:lnTo>
                      <a:pt x="185" y="59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00"/>
              <p:cNvSpPr>
                <a:spLocks/>
              </p:cNvSpPr>
              <p:nvPr/>
            </p:nvSpPr>
            <p:spPr bwMode="auto">
              <a:xfrm>
                <a:off x="3070" y="1005"/>
                <a:ext cx="217" cy="153"/>
              </a:xfrm>
              <a:custGeom>
                <a:avLst/>
                <a:gdLst>
                  <a:gd name="T0" fmla="*/ 173 w 217"/>
                  <a:gd name="T1" fmla="*/ 25 h 153"/>
                  <a:gd name="T2" fmla="*/ 205 w 217"/>
                  <a:gd name="T3" fmla="*/ 35 h 153"/>
                  <a:gd name="T4" fmla="*/ 193 w 217"/>
                  <a:gd name="T5" fmla="*/ 59 h 153"/>
                  <a:gd name="T6" fmla="*/ 177 w 217"/>
                  <a:gd name="T7" fmla="*/ 77 h 153"/>
                  <a:gd name="T8" fmla="*/ 193 w 217"/>
                  <a:gd name="T9" fmla="*/ 101 h 153"/>
                  <a:gd name="T10" fmla="*/ 209 w 217"/>
                  <a:gd name="T11" fmla="*/ 125 h 153"/>
                  <a:gd name="T12" fmla="*/ 177 w 217"/>
                  <a:gd name="T13" fmla="*/ 139 h 153"/>
                  <a:gd name="T14" fmla="*/ 130 w 217"/>
                  <a:gd name="T15" fmla="*/ 139 h 153"/>
                  <a:gd name="T16" fmla="*/ 63 w 217"/>
                  <a:gd name="T17" fmla="*/ 136 h 153"/>
                  <a:gd name="T18" fmla="*/ 12 w 217"/>
                  <a:gd name="T19" fmla="*/ 153 h 153"/>
                  <a:gd name="T20" fmla="*/ 12 w 217"/>
                  <a:gd name="T21" fmla="*/ 143 h 153"/>
                  <a:gd name="T22" fmla="*/ 27 w 217"/>
                  <a:gd name="T23" fmla="*/ 139 h 153"/>
                  <a:gd name="T24" fmla="*/ 27 w 217"/>
                  <a:gd name="T25" fmla="*/ 125 h 153"/>
                  <a:gd name="T26" fmla="*/ 27 w 217"/>
                  <a:gd name="T27" fmla="*/ 119 h 153"/>
                  <a:gd name="T28" fmla="*/ 47 w 217"/>
                  <a:gd name="T29" fmla="*/ 129 h 153"/>
                  <a:gd name="T30" fmla="*/ 63 w 217"/>
                  <a:gd name="T31" fmla="*/ 132 h 153"/>
                  <a:gd name="T32" fmla="*/ 55 w 217"/>
                  <a:gd name="T33" fmla="*/ 115 h 153"/>
                  <a:gd name="T34" fmla="*/ 43 w 217"/>
                  <a:gd name="T35" fmla="*/ 101 h 153"/>
                  <a:gd name="T36" fmla="*/ 59 w 217"/>
                  <a:gd name="T37" fmla="*/ 101 h 153"/>
                  <a:gd name="T38" fmla="*/ 91 w 217"/>
                  <a:gd name="T39" fmla="*/ 125 h 153"/>
                  <a:gd name="T40" fmla="*/ 110 w 217"/>
                  <a:gd name="T41" fmla="*/ 125 h 153"/>
                  <a:gd name="T42" fmla="*/ 98 w 217"/>
                  <a:gd name="T43" fmla="*/ 112 h 153"/>
                  <a:gd name="T44" fmla="*/ 79 w 217"/>
                  <a:gd name="T45" fmla="*/ 94 h 153"/>
                  <a:gd name="T46" fmla="*/ 146 w 217"/>
                  <a:gd name="T47" fmla="*/ 125 h 153"/>
                  <a:gd name="T48" fmla="*/ 177 w 217"/>
                  <a:gd name="T49" fmla="*/ 129 h 153"/>
                  <a:gd name="T50" fmla="*/ 177 w 217"/>
                  <a:gd name="T51" fmla="*/ 119 h 153"/>
                  <a:gd name="T52" fmla="*/ 162 w 217"/>
                  <a:gd name="T53" fmla="*/ 119 h 153"/>
                  <a:gd name="T54" fmla="*/ 126 w 217"/>
                  <a:gd name="T55" fmla="*/ 105 h 153"/>
                  <a:gd name="T56" fmla="*/ 110 w 217"/>
                  <a:gd name="T57" fmla="*/ 84 h 153"/>
                  <a:gd name="T58" fmla="*/ 126 w 217"/>
                  <a:gd name="T59" fmla="*/ 87 h 153"/>
                  <a:gd name="T60" fmla="*/ 146 w 217"/>
                  <a:gd name="T61" fmla="*/ 101 h 153"/>
                  <a:gd name="T62" fmla="*/ 169 w 217"/>
                  <a:gd name="T63" fmla="*/ 84 h 153"/>
                  <a:gd name="T64" fmla="*/ 162 w 217"/>
                  <a:gd name="T65" fmla="*/ 63 h 153"/>
                  <a:gd name="T66" fmla="*/ 138 w 217"/>
                  <a:gd name="T67" fmla="*/ 59 h 153"/>
                  <a:gd name="T68" fmla="*/ 114 w 217"/>
                  <a:gd name="T69" fmla="*/ 73 h 153"/>
                  <a:gd name="T70" fmla="*/ 114 w 217"/>
                  <a:gd name="T71" fmla="*/ 59 h 153"/>
                  <a:gd name="T72" fmla="*/ 173 w 217"/>
                  <a:gd name="T73" fmla="*/ 39 h 153"/>
                  <a:gd name="T74" fmla="*/ 177 w 217"/>
                  <a:gd name="T75" fmla="*/ 32 h 153"/>
                  <a:gd name="T76" fmla="*/ 146 w 217"/>
                  <a:gd name="T77" fmla="*/ 32 h 153"/>
                  <a:gd name="T78" fmla="*/ 98 w 217"/>
                  <a:gd name="T79" fmla="*/ 56 h 153"/>
                  <a:gd name="T80" fmla="*/ 67 w 217"/>
                  <a:gd name="T81" fmla="*/ 70 h 153"/>
                  <a:gd name="T82" fmla="*/ 83 w 217"/>
                  <a:gd name="T83" fmla="*/ 52 h 153"/>
                  <a:gd name="T84" fmla="*/ 102 w 217"/>
                  <a:gd name="T85" fmla="*/ 39 h 153"/>
                  <a:gd name="T86" fmla="*/ 91 w 217"/>
                  <a:gd name="T87" fmla="*/ 32 h 153"/>
                  <a:gd name="T88" fmla="*/ 47 w 217"/>
                  <a:gd name="T89" fmla="*/ 63 h 153"/>
                  <a:gd name="T90" fmla="*/ 35 w 217"/>
                  <a:gd name="T91" fmla="*/ 63 h 153"/>
                  <a:gd name="T92" fmla="*/ 43 w 217"/>
                  <a:gd name="T93" fmla="*/ 49 h 153"/>
                  <a:gd name="T94" fmla="*/ 55 w 217"/>
                  <a:gd name="T95" fmla="*/ 32 h 153"/>
                  <a:gd name="T96" fmla="*/ 23 w 217"/>
                  <a:gd name="T97" fmla="*/ 45 h 153"/>
                  <a:gd name="T98" fmla="*/ 31 w 217"/>
                  <a:gd name="T99" fmla="*/ 25 h 153"/>
                  <a:gd name="T100" fmla="*/ 16 w 217"/>
                  <a:gd name="T101" fmla="*/ 21 h 153"/>
                  <a:gd name="T102" fmla="*/ 0 w 217"/>
                  <a:gd name="T103" fmla="*/ 11 h 153"/>
                  <a:gd name="T104" fmla="*/ 4 w 217"/>
                  <a:gd name="T105" fmla="*/ 0 h 153"/>
                  <a:gd name="T106" fmla="*/ 35 w 217"/>
                  <a:gd name="T107" fmla="*/ 21 h 153"/>
                  <a:gd name="T108" fmla="*/ 79 w 217"/>
                  <a:gd name="T109" fmla="*/ 32 h 153"/>
                  <a:gd name="T110" fmla="*/ 158 w 217"/>
                  <a:gd name="T111" fmla="*/ 21 h 1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7" h="153">
                    <a:moveTo>
                      <a:pt x="158" y="21"/>
                    </a:moveTo>
                    <a:lnTo>
                      <a:pt x="173" y="25"/>
                    </a:lnTo>
                    <a:lnTo>
                      <a:pt x="189" y="28"/>
                    </a:lnTo>
                    <a:lnTo>
                      <a:pt x="205" y="35"/>
                    </a:lnTo>
                    <a:lnTo>
                      <a:pt x="213" y="49"/>
                    </a:lnTo>
                    <a:lnTo>
                      <a:pt x="193" y="59"/>
                    </a:lnTo>
                    <a:lnTo>
                      <a:pt x="181" y="70"/>
                    </a:lnTo>
                    <a:lnTo>
                      <a:pt x="177" y="77"/>
                    </a:lnTo>
                    <a:lnTo>
                      <a:pt x="181" y="91"/>
                    </a:lnTo>
                    <a:lnTo>
                      <a:pt x="193" y="101"/>
                    </a:lnTo>
                    <a:lnTo>
                      <a:pt x="217" y="115"/>
                    </a:lnTo>
                    <a:lnTo>
                      <a:pt x="209" y="125"/>
                    </a:lnTo>
                    <a:lnTo>
                      <a:pt x="197" y="129"/>
                    </a:lnTo>
                    <a:lnTo>
                      <a:pt x="177" y="139"/>
                    </a:lnTo>
                    <a:lnTo>
                      <a:pt x="158" y="143"/>
                    </a:lnTo>
                    <a:lnTo>
                      <a:pt x="130" y="139"/>
                    </a:lnTo>
                    <a:lnTo>
                      <a:pt x="83" y="136"/>
                    </a:lnTo>
                    <a:lnTo>
                      <a:pt x="63" y="136"/>
                    </a:lnTo>
                    <a:lnTo>
                      <a:pt x="39" y="143"/>
                    </a:lnTo>
                    <a:lnTo>
                      <a:pt x="12" y="153"/>
                    </a:lnTo>
                    <a:lnTo>
                      <a:pt x="8" y="146"/>
                    </a:lnTo>
                    <a:lnTo>
                      <a:pt x="12" y="143"/>
                    </a:lnTo>
                    <a:lnTo>
                      <a:pt x="23" y="139"/>
                    </a:lnTo>
                    <a:lnTo>
                      <a:pt x="27" y="139"/>
                    </a:lnTo>
                    <a:lnTo>
                      <a:pt x="35" y="136"/>
                    </a:lnTo>
                    <a:lnTo>
                      <a:pt x="27" y="125"/>
                    </a:lnTo>
                    <a:lnTo>
                      <a:pt x="27" y="122"/>
                    </a:lnTo>
                    <a:lnTo>
                      <a:pt x="27" y="119"/>
                    </a:lnTo>
                    <a:lnTo>
                      <a:pt x="39" y="122"/>
                    </a:lnTo>
                    <a:lnTo>
                      <a:pt x="47" y="129"/>
                    </a:lnTo>
                    <a:lnTo>
                      <a:pt x="59" y="132"/>
                    </a:lnTo>
                    <a:lnTo>
                      <a:pt x="63" y="132"/>
                    </a:lnTo>
                    <a:lnTo>
                      <a:pt x="71" y="129"/>
                    </a:lnTo>
                    <a:lnTo>
                      <a:pt x="55" y="115"/>
                    </a:lnTo>
                    <a:lnTo>
                      <a:pt x="43" y="112"/>
                    </a:lnTo>
                    <a:lnTo>
                      <a:pt x="43" y="101"/>
                    </a:lnTo>
                    <a:lnTo>
                      <a:pt x="51" y="101"/>
                    </a:lnTo>
                    <a:lnTo>
                      <a:pt x="59" y="101"/>
                    </a:lnTo>
                    <a:lnTo>
                      <a:pt x="75" y="112"/>
                    </a:lnTo>
                    <a:lnTo>
                      <a:pt x="91" y="125"/>
                    </a:lnTo>
                    <a:lnTo>
                      <a:pt x="98" y="125"/>
                    </a:lnTo>
                    <a:lnTo>
                      <a:pt x="110" y="125"/>
                    </a:lnTo>
                    <a:lnTo>
                      <a:pt x="102" y="119"/>
                    </a:lnTo>
                    <a:lnTo>
                      <a:pt x="98" y="112"/>
                    </a:lnTo>
                    <a:lnTo>
                      <a:pt x="83" y="101"/>
                    </a:lnTo>
                    <a:lnTo>
                      <a:pt x="79" y="94"/>
                    </a:lnTo>
                    <a:lnTo>
                      <a:pt x="122" y="119"/>
                    </a:lnTo>
                    <a:lnTo>
                      <a:pt x="146" y="125"/>
                    </a:lnTo>
                    <a:lnTo>
                      <a:pt x="173" y="129"/>
                    </a:lnTo>
                    <a:lnTo>
                      <a:pt x="177" y="129"/>
                    </a:lnTo>
                    <a:lnTo>
                      <a:pt x="181" y="125"/>
                    </a:lnTo>
                    <a:lnTo>
                      <a:pt x="177" y="119"/>
                    </a:lnTo>
                    <a:lnTo>
                      <a:pt x="169" y="119"/>
                    </a:lnTo>
                    <a:lnTo>
                      <a:pt x="162" y="119"/>
                    </a:lnTo>
                    <a:lnTo>
                      <a:pt x="150" y="115"/>
                    </a:lnTo>
                    <a:lnTo>
                      <a:pt x="126" y="105"/>
                    </a:lnTo>
                    <a:lnTo>
                      <a:pt x="102" y="87"/>
                    </a:lnTo>
                    <a:lnTo>
                      <a:pt x="110" y="84"/>
                    </a:lnTo>
                    <a:lnTo>
                      <a:pt x="118" y="84"/>
                    </a:lnTo>
                    <a:lnTo>
                      <a:pt x="126" y="87"/>
                    </a:lnTo>
                    <a:lnTo>
                      <a:pt x="134" y="94"/>
                    </a:lnTo>
                    <a:lnTo>
                      <a:pt x="146" y="101"/>
                    </a:lnTo>
                    <a:lnTo>
                      <a:pt x="162" y="94"/>
                    </a:lnTo>
                    <a:lnTo>
                      <a:pt x="169" y="84"/>
                    </a:lnTo>
                    <a:lnTo>
                      <a:pt x="166" y="73"/>
                    </a:lnTo>
                    <a:lnTo>
                      <a:pt x="162" y="63"/>
                    </a:lnTo>
                    <a:lnTo>
                      <a:pt x="150" y="59"/>
                    </a:lnTo>
                    <a:lnTo>
                      <a:pt x="138" y="59"/>
                    </a:lnTo>
                    <a:lnTo>
                      <a:pt x="122" y="70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114" y="59"/>
                    </a:lnTo>
                    <a:lnTo>
                      <a:pt x="130" y="49"/>
                    </a:lnTo>
                    <a:lnTo>
                      <a:pt x="173" y="39"/>
                    </a:lnTo>
                    <a:lnTo>
                      <a:pt x="177" y="35"/>
                    </a:lnTo>
                    <a:lnTo>
                      <a:pt x="177" y="32"/>
                    </a:lnTo>
                    <a:lnTo>
                      <a:pt x="162" y="32"/>
                    </a:lnTo>
                    <a:lnTo>
                      <a:pt x="146" y="32"/>
                    </a:lnTo>
                    <a:lnTo>
                      <a:pt x="122" y="39"/>
                    </a:lnTo>
                    <a:lnTo>
                      <a:pt x="98" y="56"/>
                    </a:lnTo>
                    <a:lnTo>
                      <a:pt x="75" y="73"/>
                    </a:lnTo>
                    <a:lnTo>
                      <a:pt x="67" y="70"/>
                    </a:lnTo>
                    <a:lnTo>
                      <a:pt x="71" y="59"/>
                    </a:lnTo>
                    <a:lnTo>
                      <a:pt x="83" y="52"/>
                    </a:lnTo>
                    <a:lnTo>
                      <a:pt x="95" y="49"/>
                    </a:lnTo>
                    <a:lnTo>
                      <a:pt x="102" y="39"/>
                    </a:lnTo>
                    <a:lnTo>
                      <a:pt x="98" y="35"/>
                    </a:lnTo>
                    <a:lnTo>
                      <a:pt x="91" y="32"/>
                    </a:lnTo>
                    <a:lnTo>
                      <a:pt x="67" y="45"/>
                    </a:lnTo>
                    <a:lnTo>
                      <a:pt x="47" y="63"/>
                    </a:lnTo>
                    <a:lnTo>
                      <a:pt x="39" y="66"/>
                    </a:lnTo>
                    <a:lnTo>
                      <a:pt x="35" y="63"/>
                    </a:lnTo>
                    <a:lnTo>
                      <a:pt x="35" y="52"/>
                    </a:lnTo>
                    <a:lnTo>
                      <a:pt x="43" y="49"/>
                    </a:lnTo>
                    <a:lnTo>
                      <a:pt x="59" y="39"/>
                    </a:lnTo>
                    <a:lnTo>
                      <a:pt x="55" y="32"/>
                    </a:lnTo>
                    <a:lnTo>
                      <a:pt x="39" y="39"/>
                    </a:lnTo>
                    <a:lnTo>
                      <a:pt x="23" y="45"/>
                    </a:lnTo>
                    <a:lnTo>
                      <a:pt x="16" y="39"/>
                    </a:lnTo>
                    <a:lnTo>
                      <a:pt x="31" y="25"/>
                    </a:lnTo>
                    <a:lnTo>
                      <a:pt x="23" y="21"/>
                    </a:lnTo>
                    <a:lnTo>
                      <a:pt x="16" y="21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35" y="21"/>
                    </a:lnTo>
                    <a:lnTo>
                      <a:pt x="55" y="28"/>
                    </a:lnTo>
                    <a:lnTo>
                      <a:pt x="79" y="32"/>
                    </a:lnTo>
                    <a:lnTo>
                      <a:pt x="118" y="28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01"/>
              <p:cNvSpPr>
                <a:spLocks/>
              </p:cNvSpPr>
              <p:nvPr/>
            </p:nvSpPr>
            <p:spPr bwMode="auto">
              <a:xfrm>
                <a:off x="3034" y="1016"/>
                <a:ext cx="28" cy="21"/>
              </a:xfrm>
              <a:custGeom>
                <a:avLst/>
                <a:gdLst>
                  <a:gd name="T0" fmla="*/ 28 w 28"/>
                  <a:gd name="T1" fmla="*/ 10 h 21"/>
                  <a:gd name="T2" fmla="*/ 24 w 28"/>
                  <a:gd name="T3" fmla="*/ 17 h 21"/>
                  <a:gd name="T4" fmla="*/ 16 w 28"/>
                  <a:gd name="T5" fmla="*/ 21 h 21"/>
                  <a:gd name="T6" fmla="*/ 8 w 28"/>
                  <a:gd name="T7" fmla="*/ 17 h 21"/>
                  <a:gd name="T8" fmla="*/ 0 w 28"/>
                  <a:gd name="T9" fmla="*/ 10 h 21"/>
                  <a:gd name="T10" fmla="*/ 4 w 28"/>
                  <a:gd name="T11" fmla="*/ 3 h 21"/>
                  <a:gd name="T12" fmla="*/ 12 w 28"/>
                  <a:gd name="T13" fmla="*/ 0 h 21"/>
                  <a:gd name="T14" fmla="*/ 20 w 28"/>
                  <a:gd name="T15" fmla="*/ 3 h 21"/>
                  <a:gd name="T16" fmla="*/ 28 w 28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1">
                    <a:moveTo>
                      <a:pt x="28" y="10"/>
                    </a:moveTo>
                    <a:lnTo>
                      <a:pt x="24" y="17"/>
                    </a:lnTo>
                    <a:lnTo>
                      <a:pt x="16" y="21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02"/>
              <p:cNvSpPr>
                <a:spLocks/>
              </p:cNvSpPr>
              <p:nvPr/>
            </p:nvSpPr>
            <p:spPr bwMode="auto">
              <a:xfrm>
                <a:off x="1736" y="1033"/>
                <a:ext cx="1294" cy="14"/>
              </a:xfrm>
              <a:custGeom>
                <a:avLst/>
                <a:gdLst>
                  <a:gd name="T0" fmla="*/ 1279 w 1294"/>
                  <a:gd name="T1" fmla="*/ 0 h 14"/>
                  <a:gd name="T2" fmla="*/ 1294 w 1294"/>
                  <a:gd name="T3" fmla="*/ 11 h 14"/>
                  <a:gd name="T4" fmla="*/ 1286 w 1294"/>
                  <a:gd name="T5" fmla="*/ 11 h 14"/>
                  <a:gd name="T6" fmla="*/ 1282 w 1294"/>
                  <a:gd name="T7" fmla="*/ 11 h 14"/>
                  <a:gd name="T8" fmla="*/ 1275 w 1294"/>
                  <a:gd name="T9" fmla="*/ 11 h 14"/>
                  <a:gd name="T10" fmla="*/ 1255 w 1294"/>
                  <a:gd name="T11" fmla="*/ 11 h 14"/>
                  <a:gd name="T12" fmla="*/ 1231 w 1294"/>
                  <a:gd name="T13" fmla="*/ 11 h 14"/>
                  <a:gd name="T14" fmla="*/ 1204 w 1294"/>
                  <a:gd name="T15" fmla="*/ 11 h 14"/>
                  <a:gd name="T16" fmla="*/ 1168 w 1294"/>
                  <a:gd name="T17" fmla="*/ 11 h 14"/>
                  <a:gd name="T18" fmla="*/ 1129 w 1294"/>
                  <a:gd name="T19" fmla="*/ 11 h 14"/>
                  <a:gd name="T20" fmla="*/ 1085 w 1294"/>
                  <a:gd name="T21" fmla="*/ 11 h 14"/>
                  <a:gd name="T22" fmla="*/ 1038 w 1294"/>
                  <a:gd name="T23" fmla="*/ 11 h 14"/>
                  <a:gd name="T24" fmla="*/ 986 w 1294"/>
                  <a:gd name="T25" fmla="*/ 11 h 14"/>
                  <a:gd name="T26" fmla="*/ 880 w 1294"/>
                  <a:gd name="T27" fmla="*/ 11 h 14"/>
                  <a:gd name="T28" fmla="*/ 761 w 1294"/>
                  <a:gd name="T29" fmla="*/ 11 h 14"/>
                  <a:gd name="T30" fmla="*/ 643 w 1294"/>
                  <a:gd name="T31" fmla="*/ 11 h 14"/>
                  <a:gd name="T32" fmla="*/ 525 w 1294"/>
                  <a:gd name="T33" fmla="*/ 11 h 14"/>
                  <a:gd name="T34" fmla="*/ 406 w 1294"/>
                  <a:gd name="T35" fmla="*/ 11 h 14"/>
                  <a:gd name="T36" fmla="*/ 296 w 1294"/>
                  <a:gd name="T37" fmla="*/ 11 h 14"/>
                  <a:gd name="T38" fmla="*/ 248 w 1294"/>
                  <a:gd name="T39" fmla="*/ 11 h 14"/>
                  <a:gd name="T40" fmla="*/ 201 w 1294"/>
                  <a:gd name="T41" fmla="*/ 11 h 14"/>
                  <a:gd name="T42" fmla="*/ 158 w 1294"/>
                  <a:gd name="T43" fmla="*/ 11 h 14"/>
                  <a:gd name="T44" fmla="*/ 118 w 1294"/>
                  <a:gd name="T45" fmla="*/ 11 h 14"/>
                  <a:gd name="T46" fmla="*/ 83 w 1294"/>
                  <a:gd name="T47" fmla="*/ 11 h 14"/>
                  <a:gd name="T48" fmla="*/ 55 w 1294"/>
                  <a:gd name="T49" fmla="*/ 11 h 14"/>
                  <a:gd name="T50" fmla="*/ 31 w 1294"/>
                  <a:gd name="T51" fmla="*/ 11 h 14"/>
                  <a:gd name="T52" fmla="*/ 12 w 1294"/>
                  <a:gd name="T53" fmla="*/ 14 h 14"/>
                  <a:gd name="T54" fmla="*/ 0 w 1294"/>
                  <a:gd name="T55" fmla="*/ 14 h 14"/>
                  <a:gd name="T56" fmla="*/ 0 w 1294"/>
                  <a:gd name="T57" fmla="*/ 14 h 14"/>
                  <a:gd name="T58" fmla="*/ 0 w 1294"/>
                  <a:gd name="T59" fmla="*/ 4 h 14"/>
                  <a:gd name="T60" fmla="*/ 4 w 1294"/>
                  <a:gd name="T61" fmla="*/ 0 h 14"/>
                  <a:gd name="T62" fmla="*/ 1279 w 1294"/>
                  <a:gd name="T63" fmla="*/ 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94" h="14">
                    <a:moveTo>
                      <a:pt x="1279" y="0"/>
                    </a:moveTo>
                    <a:lnTo>
                      <a:pt x="1294" y="11"/>
                    </a:lnTo>
                    <a:lnTo>
                      <a:pt x="1286" y="11"/>
                    </a:lnTo>
                    <a:lnTo>
                      <a:pt x="1282" y="11"/>
                    </a:lnTo>
                    <a:lnTo>
                      <a:pt x="1275" y="11"/>
                    </a:lnTo>
                    <a:lnTo>
                      <a:pt x="1255" y="11"/>
                    </a:lnTo>
                    <a:lnTo>
                      <a:pt x="1231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5" y="11"/>
                    </a:lnTo>
                    <a:lnTo>
                      <a:pt x="1038" y="11"/>
                    </a:lnTo>
                    <a:lnTo>
                      <a:pt x="986" y="11"/>
                    </a:lnTo>
                    <a:lnTo>
                      <a:pt x="880" y="11"/>
                    </a:lnTo>
                    <a:lnTo>
                      <a:pt x="761" y="11"/>
                    </a:lnTo>
                    <a:lnTo>
                      <a:pt x="643" y="11"/>
                    </a:lnTo>
                    <a:lnTo>
                      <a:pt x="525" y="11"/>
                    </a:lnTo>
                    <a:lnTo>
                      <a:pt x="406" y="11"/>
                    </a:lnTo>
                    <a:lnTo>
                      <a:pt x="296" y="11"/>
                    </a:lnTo>
                    <a:lnTo>
                      <a:pt x="248" y="11"/>
                    </a:lnTo>
                    <a:lnTo>
                      <a:pt x="201" y="11"/>
                    </a:lnTo>
                    <a:lnTo>
                      <a:pt x="158" y="11"/>
                    </a:lnTo>
                    <a:lnTo>
                      <a:pt x="118" y="11"/>
                    </a:lnTo>
                    <a:lnTo>
                      <a:pt x="83" y="11"/>
                    </a:lnTo>
                    <a:lnTo>
                      <a:pt x="55" y="11"/>
                    </a:lnTo>
                    <a:lnTo>
                      <a:pt x="31" y="11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03"/>
              <p:cNvSpPr>
                <a:spLocks/>
              </p:cNvSpPr>
              <p:nvPr/>
            </p:nvSpPr>
            <p:spPr bwMode="auto">
              <a:xfrm>
                <a:off x="1479" y="1033"/>
                <a:ext cx="154" cy="125"/>
              </a:xfrm>
              <a:custGeom>
                <a:avLst/>
                <a:gdLst>
                  <a:gd name="T0" fmla="*/ 36 w 154"/>
                  <a:gd name="T1" fmla="*/ 17 h 125"/>
                  <a:gd name="T2" fmla="*/ 32 w 154"/>
                  <a:gd name="T3" fmla="*/ 4 h 125"/>
                  <a:gd name="T4" fmla="*/ 48 w 154"/>
                  <a:gd name="T5" fmla="*/ 31 h 125"/>
                  <a:gd name="T6" fmla="*/ 55 w 154"/>
                  <a:gd name="T7" fmla="*/ 21 h 125"/>
                  <a:gd name="T8" fmla="*/ 67 w 154"/>
                  <a:gd name="T9" fmla="*/ 38 h 125"/>
                  <a:gd name="T10" fmla="*/ 79 w 154"/>
                  <a:gd name="T11" fmla="*/ 38 h 125"/>
                  <a:gd name="T12" fmla="*/ 95 w 154"/>
                  <a:gd name="T13" fmla="*/ 49 h 125"/>
                  <a:gd name="T14" fmla="*/ 99 w 154"/>
                  <a:gd name="T15" fmla="*/ 42 h 125"/>
                  <a:gd name="T16" fmla="*/ 103 w 154"/>
                  <a:gd name="T17" fmla="*/ 59 h 125"/>
                  <a:gd name="T18" fmla="*/ 111 w 154"/>
                  <a:gd name="T19" fmla="*/ 66 h 125"/>
                  <a:gd name="T20" fmla="*/ 123 w 154"/>
                  <a:gd name="T21" fmla="*/ 73 h 125"/>
                  <a:gd name="T22" fmla="*/ 134 w 154"/>
                  <a:gd name="T23" fmla="*/ 73 h 125"/>
                  <a:gd name="T24" fmla="*/ 130 w 154"/>
                  <a:gd name="T25" fmla="*/ 56 h 125"/>
                  <a:gd name="T26" fmla="*/ 130 w 154"/>
                  <a:gd name="T27" fmla="*/ 45 h 125"/>
                  <a:gd name="T28" fmla="*/ 146 w 154"/>
                  <a:gd name="T29" fmla="*/ 66 h 125"/>
                  <a:gd name="T30" fmla="*/ 150 w 154"/>
                  <a:gd name="T31" fmla="*/ 97 h 125"/>
                  <a:gd name="T32" fmla="*/ 115 w 154"/>
                  <a:gd name="T33" fmla="*/ 87 h 125"/>
                  <a:gd name="T34" fmla="*/ 107 w 154"/>
                  <a:gd name="T35" fmla="*/ 125 h 125"/>
                  <a:gd name="T36" fmla="*/ 51 w 154"/>
                  <a:gd name="T37" fmla="*/ 111 h 125"/>
                  <a:gd name="T38" fmla="*/ 71 w 154"/>
                  <a:gd name="T39" fmla="*/ 108 h 125"/>
                  <a:gd name="T40" fmla="*/ 83 w 154"/>
                  <a:gd name="T41" fmla="*/ 104 h 125"/>
                  <a:gd name="T42" fmla="*/ 79 w 154"/>
                  <a:gd name="T43" fmla="*/ 94 h 125"/>
                  <a:gd name="T44" fmla="*/ 36 w 154"/>
                  <a:gd name="T45" fmla="*/ 91 h 125"/>
                  <a:gd name="T46" fmla="*/ 44 w 154"/>
                  <a:gd name="T47" fmla="*/ 87 h 125"/>
                  <a:gd name="T48" fmla="*/ 63 w 154"/>
                  <a:gd name="T49" fmla="*/ 91 h 125"/>
                  <a:gd name="T50" fmla="*/ 67 w 154"/>
                  <a:gd name="T51" fmla="*/ 80 h 125"/>
                  <a:gd name="T52" fmla="*/ 59 w 154"/>
                  <a:gd name="T53" fmla="*/ 77 h 125"/>
                  <a:gd name="T54" fmla="*/ 55 w 154"/>
                  <a:gd name="T55" fmla="*/ 66 h 125"/>
                  <a:gd name="T56" fmla="*/ 20 w 154"/>
                  <a:gd name="T57" fmla="*/ 59 h 125"/>
                  <a:gd name="T58" fmla="*/ 8 w 154"/>
                  <a:gd name="T59" fmla="*/ 56 h 125"/>
                  <a:gd name="T60" fmla="*/ 32 w 154"/>
                  <a:gd name="T61" fmla="*/ 59 h 125"/>
                  <a:gd name="T62" fmla="*/ 48 w 154"/>
                  <a:gd name="T63" fmla="*/ 59 h 125"/>
                  <a:gd name="T64" fmla="*/ 40 w 154"/>
                  <a:gd name="T65" fmla="*/ 49 h 125"/>
                  <a:gd name="T66" fmla="*/ 4 w 154"/>
                  <a:gd name="T67" fmla="*/ 42 h 125"/>
                  <a:gd name="T68" fmla="*/ 16 w 154"/>
                  <a:gd name="T69" fmla="*/ 42 h 125"/>
                  <a:gd name="T70" fmla="*/ 36 w 154"/>
                  <a:gd name="T71" fmla="*/ 42 h 125"/>
                  <a:gd name="T72" fmla="*/ 36 w 154"/>
                  <a:gd name="T73" fmla="*/ 35 h 125"/>
                  <a:gd name="T74" fmla="*/ 16 w 154"/>
                  <a:gd name="T75" fmla="*/ 31 h 125"/>
                  <a:gd name="T76" fmla="*/ 4 w 154"/>
                  <a:gd name="T77" fmla="*/ 24 h 125"/>
                  <a:gd name="T78" fmla="*/ 12 w 154"/>
                  <a:gd name="T79" fmla="*/ 17 h 125"/>
                  <a:gd name="T80" fmla="*/ 0 w 154"/>
                  <a:gd name="T81" fmla="*/ 4 h 125"/>
                  <a:gd name="T82" fmla="*/ 8 w 154"/>
                  <a:gd name="T83" fmla="*/ 0 h 125"/>
                  <a:gd name="T84" fmla="*/ 20 w 154"/>
                  <a:gd name="T85" fmla="*/ 14 h 125"/>
                  <a:gd name="T86" fmla="*/ 32 w 154"/>
                  <a:gd name="T87" fmla="*/ 1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4" h="125">
                    <a:moveTo>
                      <a:pt x="32" y="17"/>
                    </a:moveTo>
                    <a:lnTo>
                      <a:pt x="36" y="17"/>
                    </a:lnTo>
                    <a:lnTo>
                      <a:pt x="32" y="11"/>
                    </a:lnTo>
                    <a:lnTo>
                      <a:pt x="32" y="4"/>
                    </a:lnTo>
                    <a:lnTo>
                      <a:pt x="36" y="17"/>
                    </a:lnTo>
                    <a:lnTo>
                      <a:pt x="48" y="31"/>
                    </a:lnTo>
                    <a:lnTo>
                      <a:pt x="55" y="28"/>
                    </a:lnTo>
                    <a:lnTo>
                      <a:pt x="55" y="21"/>
                    </a:lnTo>
                    <a:lnTo>
                      <a:pt x="63" y="35"/>
                    </a:lnTo>
                    <a:lnTo>
                      <a:pt x="67" y="38"/>
                    </a:lnTo>
                    <a:lnTo>
                      <a:pt x="75" y="42"/>
                    </a:lnTo>
                    <a:lnTo>
                      <a:pt x="79" y="38"/>
                    </a:lnTo>
                    <a:lnTo>
                      <a:pt x="91" y="49"/>
                    </a:lnTo>
                    <a:lnTo>
                      <a:pt x="95" y="49"/>
                    </a:lnTo>
                    <a:lnTo>
                      <a:pt x="99" y="45"/>
                    </a:lnTo>
                    <a:lnTo>
                      <a:pt x="99" y="42"/>
                    </a:lnTo>
                    <a:lnTo>
                      <a:pt x="103" y="49"/>
                    </a:lnTo>
                    <a:lnTo>
                      <a:pt x="103" y="59"/>
                    </a:lnTo>
                    <a:lnTo>
                      <a:pt x="111" y="66"/>
                    </a:lnTo>
                    <a:lnTo>
                      <a:pt x="119" y="66"/>
                    </a:lnTo>
                    <a:lnTo>
                      <a:pt x="123" y="73"/>
                    </a:lnTo>
                    <a:lnTo>
                      <a:pt x="130" y="77"/>
                    </a:lnTo>
                    <a:lnTo>
                      <a:pt x="134" y="73"/>
                    </a:lnTo>
                    <a:lnTo>
                      <a:pt x="138" y="70"/>
                    </a:lnTo>
                    <a:lnTo>
                      <a:pt x="130" y="56"/>
                    </a:lnTo>
                    <a:lnTo>
                      <a:pt x="130" y="49"/>
                    </a:lnTo>
                    <a:lnTo>
                      <a:pt x="130" y="45"/>
                    </a:lnTo>
                    <a:lnTo>
                      <a:pt x="142" y="52"/>
                    </a:lnTo>
                    <a:lnTo>
                      <a:pt x="146" y="66"/>
                    </a:lnTo>
                    <a:lnTo>
                      <a:pt x="154" y="94"/>
                    </a:lnTo>
                    <a:lnTo>
                      <a:pt x="150" y="97"/>
                    </a:lnTo>
                    <a:lnTo>
                      <a:pt x="126" y="91"/>
                    </a:lnTo>
                    <a:lnTo>
                      <a:pt x="115" y="87"/>
                    </a:lnTo>
                    <a:lnTo>
                      <a:pt x="103" y="87"/>
                    </a:lnTo>
                    <a:lnTo>
                      <a:pt x="107" y="125"/>
                    </a:lnTo>
                    <a:lnTo>
                      <a:pt x="75" y="122"/>
                    </a:lnTo>
                    <a:lnTo>
                      <a:pt x="51" y="111"/>
                    </a:lnTo>
                    <a:lnTo>
                      <a:pt x="63" y="108"/>
                    </a:lnTo>
                    <a:lnTo>
                      <a:pt x="71" y="108"/>
                    </a:lnTo>
                    <a:lnTo>
                      <a:pt x="83" y="108"/>
                    </a:lnTo>
                    <a:lnTo>
                      <a:pt x="83" y="104"/>
                    </a:lnTo>
                    <a:lnTo>
                      <a:pt x="83" y="97"/>
                    </a:lnTo>
                    <a:lnTo>
                      <a:pt x="79" y="94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44" y="87"/>
                    </a:lnTo>
                    <a:lnTo>
                      <a:pt x="55" y="91"/>
                    </a:lnTo>
                    <a:lnTo>
                      <a:pt x="63" y="91"/>
                    </a:lnTo>
                    <a:lnTo>
                      <a:pt x="67" y="84"/>
                    </a:lnTo>
                    <a:lnTo>
                      <a:pt x="67" y="80"/>
                    </a:lnTo>
                    <a:lnTo>
                      <a:pt x="63" y="80"/>
                    </a:lnTo>
                    <a:lnTo>
                      <a:pt x="59" y="77"/>
                    </a:lnTo>
                    <a:lnTo>
                      <a:pt x="63" y="73"/>
                    </a:lnTo>
                    <a:lnTo>
                      <a:pt x="55" y="66"/>
                    </a:lnTo>
                    <a:lnTo>
                      <a:pt x="40" y="63"/>
                    </a:lnTo>
                    <a:lnTo>
                      <a:pt x="20" y="59"/>
                    </a:lnTo>
                    <a:lnTo>
                      <a:pt x="8" y="59"/>
                    </a:lnTo>
                    <a:lnTo>
                      <a:pt x="8" y="56"/>
                    </a:lnTo>
                    <a:lnTo>
                      <a:pt x="20" y="56"/>
                    </a:lnTo>
                    <a:lnTo>
                      <a:pt x="32" y="59"/>
                    </a:lnTo>
                    <a:lnTo>
                      <a:pt x="40" y="59"/>
                    </a:lnTo>
                    <a:lnTo>
                      <a:pt x="48" y="59"/>
                    </a:lnTo>
                    <a:lnTo>
                      <a:pt x="51" y="52"/>
                    </a:lnTo>
                    <a:lnTo>
                      <a:pt x="40" y="49"/>
                    </a:lnTo>
                    <a:lnTo>
                      <a:pt x="28" y="45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28" y="45"/>
                    </a:lnTo>
                    <a:lnTo>
                      <a:pt x="36" y="42"/>
                    </a:lnTo>
                    <a:lnTo>
                      <a:pt x="40" y="38"/>
                    </a:lnTo>
                    <a:lnTo>
                      <a:pt x="36" y="35"/>
                    </a:lnTo>
                    <a:lnTo>
                      <a:pt x="32" y="31"/>
                    </a:lnTo>
                    <a:lnTo>
                      <a:pt x="16" y="31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1"/>
                    </a:lnTo>
                    <a:lnTo>
                      <a:pt x="12" y="17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20" y="14"/>
                    </a:lnTo>
                    <a:lnTo>
                      <a:pt x="24" y="17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4"/>
              <p:cNvSpPr>
                <a:spLocks/>
              </p:cNvSpPr>
              <p:nvPr/>
            </p:nvSpPr>
            <p:spPr bwMode="auto">
              <a:xfrm>
                <a:off x="1629" y="1033"/>
                <a:ext cx="24" cy="31"/>
              </a:xfrm>
              <a:custGeom>
                <a:avLst/>
                <a:gdLst>
                  <a:gd name="T0" fmla="*/ 24 w 24"/>
                  <a:gd name="T1" fmla="*/ 31 h 31"/>
                  <a:gd name="T2" fmla="*/ 0 w 24"/>
                  <a:gd name="T3" fmla="*/ 0 h 31"/>
                  <a:gd name="T4" fmla="*/ 16 w 24"/>
                  <a:gd name="T5" fmla="*/ 14 h 31"/>
                  <a:gd name="T6" fmla="*/ 24 w 24"/>
                  <a:gd name="T7" fmla="*/ 3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24" y="31"/>
                    </a:moveTo>
                    <a:lnTo>
                      <a:pt x="0" y="0"/>
                    </a:lnTo>
                    <a:lnTo>
                      <a:pt x="16" y="14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5"/>
              <p:cNvSpPr>
                <a:spLocks/>
              </p:cNvSpPr>
              <p:nvPr/>
            </p:nvSpPr>
            <p:spPr bwMode="auto">
              <a:xfrm>
                <a:off x="3346" y="1030"/>
                <a:ext cx="32" cy="107"/>
              </a:xfrm>
              <a:custGeom>
                <a:avLst/>
                <a:gdLst>
                  <a:gd name="T0" fmla="*/ 24 w 32"/>
                  <a:gd name="T1" fmla="*/ 7 h 107"/>
                  <a:gd name="T2" fmla="*/ 32 w 32"/>
                  <a:gd name="T3" fmla="*/ 100 h 107"/>
                  <a:gd name="T4" fmla="*/ 28 w 32"/>
                  <a:gd name="T5" fmla="*/ 104 h 107"/>
                  <a:gd name="T6" fmla="*/ 24 w 32"/>
                  <a:gd name="T7" fmla="*/ 107 h 107"/>
                  <a:gd name="T8" fmla="*/ 12 w 32"/>
                  <a:gd name="T9" fmla="*/ 104 h 107"/>
                  <a:gd name="T10" fmla="*/ 8 w 32"/>
                  <a:gd name="T11" fmla="*/ 104 h 107"/>
                  <a:gd name="T12" fmla="*/ 0 w 32"/>
                  <a:gd name="T13" fmla="*/ 100 h 107"/>
                  <a:gd name="T14" fmla="*/ 0 w 32"/>
                  <a:gd name="T15" fmla="*/ 52 h 107"/>
                  <a:gd name="T16" fmla="*/ 0 w 32"/>
                  <a:gd name="T17" fmla="*/ 3 h 107"/>
                  <a:gd name="T18" fmla="*/ 8 w 32"/>
                  <a:gd name="T19" fmla="*/ 0 h 107"/>
                  <a:gd name="T20" fmla="*/ 16 w 32"/>
                  <a:gd name="T21" fmla="*/ 0 h 107"/>
                  <a:gd name="T22" fmla="*/ 24 w 32"/>
                  <a:gd name="T23" fmla="*/ 3 h 107"/>
                  <a:gd name="T24" fmla="*/ 24 w 32"/>
                  <a:gd name="T25" fmla="*/ 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107">
                    <a:moveTo>
                      <a:pt x="24" y="7"/>
                    </a:moveTo>
                    <a:lnTo>
                      <a:pt x="32" y="100"/>
                    </a:lnTo>
                    <a:lnTo>
                      <a:pt x="28" y="104"/>
                    </a:lnTo>
                    <a:lnTo>
                      <a:pt x="24" y="107"/>
                    </a:lnTo>
                    <a:lnTo>
                      <a:pt x="12" y="104"/>
                    </a:lnTo>
                    <a:lnTo>
                      <a:pt x="8" y="104"/>
                    </a:lnTo>
                    <a:lnTo>
                      <a:pt x="0" y="100"/>
                    </a:lnTo>
                    <a:lnTo>
                      <a:pt x="0" y="52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3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6"/>
              <p:cNvSpPr>
                <a:spLocks/>
              </p:cNvSpPr>
              <p:nvPr/>
            </p:nvSpPr>
            <p:spPr bwMode="auto">
              <a:xfrm>
                <a:off x="1669" y="1037"/>
                <a:ext cx="43" cy="107"/>
              </a:xfrm>
              <a:custGeom>
                <a:avLst/>
                <a:gdLst>
                  <a:gd name="T0" fmla="*/ 43 w 43"/>
                  <a:gd name="T1" fmla="*/ 3 h 107"/>
                  <a:gd name="T2" fmla="*/ 39 w 43"/>
                  <a:gd name="T3" fmla="*/ 17 h 107"/>
                  <a:gd name="T4" fmla="*/ 35 w 43"/>
                  <a:gd name="T5" fmla="*/ 31 h 107"/>
                  <a:gd name="T6" fmla="*/ 39 w 43"/>
                  <a:gd name="T7" fmla="*/ 59 h 107"/>
                  <a:gd name="T8" fmla="*/ 39 w 43"/>
                  <a:gd name="T9" fmla="*/ 87 h 107"/>
                  <a:gd name="T10" fmla="*/ 35 w 43"/>
                  <a:gd name="T11" fmla="*/ 97 h 107"/>
                  <a:gd name="T12" fmla="*/ 23 w 43"/>
                  <a:gd name="T13" fmla="*/ 107 h 107"/>
                  <a:gd name="T14" fmla="*/ 15 w 43"/>
                  <a:gd name="T15" fmla="*/ 107 h 107"/>
                  <a:gd name="T16" fmla="*/ 11 w 43"/>
                  <a:gd name="T17" fmla="*/ 104 h 107"/>
                  <a:gd name="T18" fmla="*/ 4 w 43"/>
                  <a:gd name="T19" fmla="*/ 93 h 107"/>
                  <a:gd name="T20" fmla="*/ 4 w 43"/>
                  <a:gd name="T21" fmla="*/ 76 h 107"/>
                  <a:gd name="T22" fmla="*/ 4 w 43"/>
                  <a:gd name="T23" fmla="*/ 62 h 107"/>
                  <a:gd name="T24" fmla="*/ 0 w 43"/>
                  <a:gd name="T25" fmla="*/ 48 h 107"/>
                  <a:gd name="T26" fmla="*/ 4 w 43"/>
                  <a:gd name="T27" fmla="*/ 55 h 107"/>
                  <a:gd name="T28" fmla="*/ 7 w 43"/>
                  <a:gd name="T29" fmla="*/ 55 h 107"/>
                  <a:gd name="T30" fmla="*/ 15 w 43"/>
                  <a:gd name="T31" fmla="*/ 55 h 107"/>
                  <a:gd name="T32" fmla="*/ 15 w 43"/>
                  <a:gd name="T33" fmla="*/ 45 h 107"/>
                  <a:gd name="T34" fmla="*/ 11 w 43"/>
                  <a:gd name="T35" fmla="*/ 34 h 107"/>
                  <a:gd name="T36" fmla="*/ 0 w 43"/>
                  <a:gd name="T37" fmla="*/ 17 h 107"/>
                  <a:gd name="T38" fmla="*/ 11 w 43"/>
                  <a:gd name="T39" fmla="*/ 31 h 107"/>
                  <a:gd name="T40" fmla="*/ 15 w 43"/>
                  <a:gd name="T41" fmla="*/ 41 h 107"/>
                  <a:gd name="T42" fmla="*/ 23 w 43"/>
                  <a:gd name="T43" fmla="*/ 45 h 107"/>
                  <a:gd name="T44" fmla="*/ 23 w 43"/>
                  <a:gd name="T45" fmla="*/ 41 h 107"/>
                  <a:gd name="T46" fmla="*/ 23 w 43"/>
                  <a:gd name="T47" fmla="*/ 34 h 107"/>
                  <a:gd name="T48" fmla="*/ 23 w 43"/>
                  <a:gd name="T49" fmla="*/ 24 h 107"/>
                  <a:gd name="T50" fmla="*/ 27 w 43"/>
                  <a:gd name="T51" fmla="*/ 27 h 107"/>
                  <a:gd name="T52" fmla="*/ 31 w 43"/>
                  <a:gd name="T53" fmla="*/ 24 h 107"/>
                  <a:gd name="T54" fmla="*/ 31 w 43"/>
                  <a:gd name="T55" fmla="*/ 10 h 107"/>
                  <a:gd name="T56" fmla="*/ 31 w 43"/>
                  <a:gd name="T57" fmla="*/ 7 h 107"/>
                  <a:gd name="T58" fmla="*/ 31 w 43"/>
                  <a:gd name="T59" fmla="*/ 0 h 107"/>
                  <a:gd name="T60" fmla="*/ 39 w 43"/>
                  <a:gd name="T61" fmla="*/ 0 h 107"/>
                  <a:gd name="T62" fmla="*/ 43 w 43"/>
                  <a:gd name="T63" fmla="*/ 3 h 1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" h="107">
                    <a:moveTo>
                      <a:pt x="43" y="3"/>
                    </a:moveTo>
                    <a:lnTo>
                      <a:pt x="39" y="17"/>
                    </a:lnTo>
                    <a:lnTo>
                      <a:pt x="35" y="31"/>
                    </a:lnTo>
                    <a:lnTo>
                      <a:pt x="39" y="59"/>
                    </a:lnTo>
                    <a:lnTo>
                      <a:pt x="39" y="87"/>
                    </a:lnTo>
                    <a:lnTo>
                      <a:pt x="35" y="97"/>
                    </a:lnTo>
                    <a:lnTo>
                      <a:pt x="23" y="107"/>
                    </a:lnTo>
                    <a:lnTo>
                      <a:pt x="15" y="107"/>
                    </a:lnTo>
                    <a:lnTo>
                      <a:pt x="11" y="104"/>
                    </a:lnTo>
                    <a:lnTo>
                      <a:pt x="4" y="93"/>
                    </a:lnTo>
                    <a:lnTo>
                      <a:pt x="4" y="76"/>
                    </a:lnTo>
                    <a:lnTo>
                      <a:pt x="4" y="62"/>
                    </a:lnTo>
                    <a:lnTo>
                      <a:pt x="0" y="48"/>
                    </a:lnTo>
                    <a:lnTo>
                      <a:pt x="4" y="55"/>
                    </a:lnTo>
                    <a:lnTo>
                      <a:pt x="7" y="55"/>
                    </a:lnTo>
                    <a:lnTo>
                      <a:pt x="15" y="55"/>
                    </a:lnTo>
                    <a:lnTo>
                      <a:pt x="15" y="45"/>
                    </a:lnTo>
                    <a:lnTo>
                      <a:pt x="11" y="34"/>
                    </a:lnTo>
                    <a:lnTo>
                      <a:pt x="0" y="17"/>
                    </a:lnTo>
                    <a:lnTo>
                      <a:pt x="11" y="31"/>
                    </a:lnTo>
                    <a:lnTo>
                      <a:pt x="15" y="41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34"/>
                    </a:lnTo>
                    <a:lnTo>
                      <a:pt x="23" y="24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07"/>
              <p:cNvSpPr>
                <a:spLocks/>
              </p:cNvSpPr>
              <p:nvPr/>
            </p:nvSpPr>
            <p:spPr bwMode="auto">
              <a:xfrm>
                <a:off x="1680" y="1037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08"/>
              <p:cNvSpPr>
                <a:spLocks/>
              </p:cNvSpPr>
              <p:nvPr/>
            </p:nvSpPr>
            <p:spPr bwMode="auto">
              <a:xfrm>
                <a:off x="1527" y="1040"/>
                <a:ext cx="7" cy="14"/>
              </a:xfrm>
              <a:custGeom>
                <a:avLst/>
                <a:gdLst>
                  <a:gd name="T0" fmla="*/ 7 w 7"/>
                  <a:gd name="T1" fmla="*/ 14 h 14"/>
                  <a:gd name="T2" fmla="*/ 3 w 7"/>
                  <a:gd name="T3" fmla="*/ 10 h 14"/>
                  <a:gd name="T4" fmla="*/ 0 w 7"/>
                  <a:gd name="T5" fmla="*/ 0 h 14"/>
                  <a:gd name="T6" fmla="*/ 7 w 7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9"/>
              <p:cNvSpPr>
                <a:spLocks/>
              </p:cNvSpPr>
              <p:nvPr/>
            </p:nvSpPr>
            <p:spPr bwMode="auto">
              <a:xfrm>
                <a:off x="1550" y="1044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6 h 10"/>
                  <a:gd name="T4" fmla="*/ 0 w 1"/>
                  <a:gd name="T5" fmla="*/ 0 h 10"/>
                  <a:gd name="T6" fmla="*/ 0 w 1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10"/>
              <p:cNvSpPr>
                <a:spLocks/>
              </p:cNvSpPr>
              <p:nvPr/>
            </p:nvSpPr>
            <p:spPr bwMode="auto">
              <a:xfrm>
                <a:off x="3318" y="1044"/>
                <a:ext cx="12" cy="73"/>
              </a:xfrm>
              <a:custGeom>
                <a:avLst/>
                <a:gdLst>
                  <a:gd name="T0" fmla="*/ 12 w 12"/>
                  <a:gd name="T1" fmla="*/ 3 h 73"/>
                  <a:gd name="T2" fmla="*/ 12 w 12"/>
                  <a:gd name="T3" fmla="*/ 73 h 73"/>
                  <a:gd name="T4" fmla="*/ 4 w 12"/>
                  <a:gd name="T5" fmla="*/ 59 h 73"/>
                  <a:gd name="T6" fmla="*/ 0 w 12"/>
                  <a:gd name="T7" fmla="*/ 38 h 73"/>
                  <a:gd name="T8" fmla="*/ 0 w 12"/>
                  <a:gd name="T9" fmla="*/ 3 h 73"/>
                  <a:gd name="T10" fmla="*/ 8 w 12"/>
                  <a:gd name="T11" fmla="*/ 0 h 73"/>
                  <a:gd name="T12" fmla="*/ 12 w 12"/>
                  <a:gd name="T13" fmla="*/ 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73">
                    <a:moveTo>
                      <a:pt x="12" y="3"/>
                    </a:moveTo>
                    <a:lnTo>
                      <a:pt x="12" y="73"/>
                    </a:lnTo>
                    <a:lnTo>
                      <a:pt x="4" y="59"/>
                    </a:lnTo>
                    <a:lnTo>
                      <a:pt x="0" y="3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11"/>
              <p:cNvSpPr>
                <a:spLocks/>
              </p:cNvSpPr>
              <p:nvPr/>
            </p:nvSpPr>
            <p:spPr bwMode="auto">
              <a:xfrm>
                <a:off x="3389" y="1047"/>
                <a:ext cx="8" cy="70"/>
              </a:xfrm>
              <a:custGeom>
                <a:avLst/>
                <a:gdLst>
                  <a:gd name="T0" fmla="*/ 8 w 8"/>
                  <a:gd name="T1" fmla="*/ 66 h 70"/>
                  <a:gd name="T2" fmla="*/ 4 w 8"/>
                  <a:gd name="T3" fmla="*/ 70 h 70"/>
                  <a:gd name="T4" fmla="*/ 0 w 8"/>
                  <a:gd name="T5" fmla="*/ 66 h 70"/>
                  <a:gd name="T6" fmla="*/ 0 w 8"/>
                  <a:gd name="T7" fmla="*/ 3 h 70"/>
                  <a:gd name="T8" fmla="*/ 4 w 8"/>
                  <a:gd name="T9" fmla="*/ 0 h 70"/>
                  <a:gd name="T10" fmla="*/ 8 w 8"/>
                  <a:gd name="T11" fmla="*/ 3 h 70"/>
                  <a:gd name="T12" fmla="*/ 8 w 8"/>
                  <a:gd name="T13" fmla="*/ 6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70">
                    <a:moveTo>
                      <a:pt x="8" y="66"/>
                    </a:moveTo>
                    <a:lnTo>
                      <a:pt x="4" y="70"/>
                    </a:lnTo>
                    <a:lnTo>
                      <a:pt x="0" y="6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8" y="6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12"/>
              <p:cNvSpPr>
                <a:spLocks/>
              </p:cNvSpPr>
              <p:nvPr/>
            </p:nvSpPr>
            <p:spPr bwMode="auto">
              <a:xfrm>
                <a:off x="2995" y="1050"/>
                <a:ext cx="79" cy="67"/>
              </a:xfrm>
              <a:custGeom>
                <a:avLst/>
                <a:gdLst>
                  <a:gd name="T0" fmla="*/ 79 w 79"/>
                  <a:gd name="T1" fmla="*/ 4 h 67"/>
                  <a:gd name="T2" fmla="*/ 16 w 79"/>
                  <a:gd name="T3" fmla="*/ 35 h 67"/>
                  <a:gd name="T4" fmla="*/ 27 w 79"/>
                  <a:gd name="T5" fmla="*/ 49 h 67"/>
                  <a:gd name="T6" fmla="*/ 39 w 79"/>
                  <a:gd name="T7" fmla="*/ 56 h 67"/>
                  <a:gd name="T8" fmla="*/ 67 w 79"/>
                  <a:gd name="T9" fmla="*/ 67 h 67"/>
                  <a:gd name="T10" fmla="*/ 79 w 79"/>
                  <a:gd name="T11" fmla="*/ 67 h 67"/>
                  <a:gd name="T12" fmla="*/ 59 w 79"/>
                  <a:gd name="T13" fmla="*/ 63 h 67"/>
                  <a:gd name="T14" fmla="*/ 39 w 79"/>
                  <a:gd name="T15" fmla="*/ 56 h 67"/>
                  <a:gd name="T16" fmla="*/ 20 w 79"/>
                  <a:gd name="T17" fmla="*/ 49 h 67"/>
                  <a:gd name="T18" fmla="*/ 0 w 79"/>
                  <a:gd name="T19" fmla="*/ 35 h 67"/>
                  <a:gd name="T20" fmla="*/ 20 w 79"/>
                  <a:gd name="T21" fmla="*/ 25 h 67"/>
                  <a:gd name="T22" fmla="*/ 35 w 79"/>
                  <a:gd name="T23" fmla="*/ 14 h 67"/>
                  <a:gd name="T24" fmla="*/ 75 w 79"/>
                  <a:gd name="T25" fmla="*/ 0 h 67"/>
                  <a:gd name="T26" fmla="*/ 79 w 79"/>
                  <a:gd name="T27" fmla="*/ 4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9" h="67">
                    <a:moveTo>
                      <a:pt x="79" y="4"/>
                    </a:moveTo>
                    <a:lnTo>
                      <a:pt x="16" y="35"/>
                    </a:lnTo>
                    <a:lnTo>
                      <a:pt x="27" y="49"/>
                    </a:lnTo>
                    <a:lnTo>
                      <a:pt x="39" y="56"/>
                    </a:lnTo>
                    <a:lnTo>
                      <a:pt x="67" y="67"/>
                    </a:lnTo>
                    <a:lnTo>
                      <a:pt x="79" y="67"/>
                    </a:lnTo>
                    <a:lnTo>
                      <a:pt x="59" y="63"/>
                    </a:lnTo>
                    <a:lnTo>
                      <a:pt x="39" y="56"/>
                    </a:lnTo>
                    <a:lnTo>
                      <a:pt x="20" y="49"/>
                    </a:lnTo>
                    <a:lnTo>
                      <a:pt x="0" y="35"/>
                    </a:lnTo>
                    <a:lnTo>
                      <a:pt x="20" y="25"/>
                    </a:lnTo>
                    <a:lnTo>
                      <a:pt x="35" y="14"/>
                    </a:lnTo>
                    <a:lnTo>
                      <a:pt x="75" y="0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13"/>
              <p:cNvSpPr>
                <a:spLocks/>
              </p:cNvSpPr>
              <p:nvPr/>
            </p:nvSpPr>
            <p:spPr bwMode="auto">
              <a:xfrm>
                <a:off x="1590" y="1061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0 w 4"/>
                  <a:gd name="T3" fmla="*/ 7 h 14"/>
                  <a:gd name="T4" fmla="*/ 0 w 4"/>
                  <a:gd name="T5" fmla="*/ 0 h 14"/>
                  <a:gd name="T6" fmla="*/ 4 w 4"/>
                  <a:gd name="T7" fmla="*/ 7 h 14"/>
                  <a:gd name="T8" fmla="*/ 4 w 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14"/>
              <p:cNvSpPr>
                <a:spLocks/>
              </p:cNvSpPr>
              <p:nvPr/>
            </p:nvSpPr>
            <p:spPr bwMode="auto">
              <a:xfrm>
                <a:off x="1724" y="1057"/>
                <a:ext cx="1271" cy="14"/>
              </a:xfrm>
              <a:custGeom>
                <a:avLst/>
                <a:gdLst>
                  <a:gd name="T0" fmla="*/ 1251 w 1271"/>
                  <a:gd name="T1" fmla="*/ 0 h 14"/>
                  <a:gd name="T2" fmla="*/ 1271 w 1271"/>
                  <a:gd name="T3" fmla="*/ 7 h 14"/>
                  <a:gd name="T4" fmla="*/ 1263 w 1271"/>
                  <a:gd name="T5" fmla="*/ 11 h 14"/>
                  <a:gd name="T6" fmla="*/ 1235 w 1271"/>
                  <a:gd name="T7" fmla="*/ 11 h 14"/>
                  <a:gd name="T8" fmla="*/ 1204 w 1271"/>
                  <a:gd name="T9" fmla="*/ 11 h 14"/>
                  <a:gd name="T10" fmla="*/ 1168 w 1271"/>
                  <a:gd name="T11" fmla="*/ 11 h 14"/>
                  <a:gd name="T12" fmla="*/ 1129 w 1271"/>
                  <a:gd name="T13" fmla="*/ 11 h 14"/>
                  <a:gd name="T14" fmla="*/ 1089 w 1271"/>
                  <a:gd name="T15" fmla="*/ 11 h 14"/>
                  <a:gd name="T16" fmla="*/ 1042 w 1271"/>
                  <a:gd name="T17" fmla="*/ 11 h 14"/>
                  <a:gd name="T18" fmla="*/ 947 w 1271"/>
                  <a:gd name="T19" fmla="*/ 14 h 14"/>
                  <a:gd name="T20" fmla="*/ 848 w 1271"/>
                  <a:gd name="T21" fmla="*/ 14 h 14"/>
                  <a:gd name="T22" fmla="*/ 742 w 1271"/>
                  <a:gd name="T23" fmla="*/ 14 h 14"/>
                  <a:gd name="T24" fmla="*/ 529 w 1271"/>
                  <a:gd name="T25" fmla="*/ 11 h 14"/>
                  <a:gd name="T26" fmla="*/ 426 w 1271"/>
                  <a:gd name="T27" fmla="*/ 11 h 14"/>
                  <a:gd name="T28" fmla="*/ 327 w 1271"/>
                  <a:gd name="T29" fmla="*/ 11 h 14"/>
                  <a:gd name="T30" fmla="*/ 241 w 1271"/>
                  <a:gd name="T31" fmla="*/ 11 h 14"/>
                  <a:gd name="T32" fmla="*/ 201 w 1271"/>
                  <a:gd name="T33" fmla="*/ 11 h 14"/>
                  <a:gd name="T34" fmla="*/ 166 w 1271"/>
                  <a:gd name="T35" fmla="*/ 11 h 14"/>
                  <a:gd name="T36" fmla="*/ 130 w 1271"/>
                  <a:gd name="T37" fmla="*/ 11 h 14"/>
                  <a:gd name="T38" fmla="*/ 99 w 1271"/>
                  <a:gd name="T39" fmla="*/ 11 h 14"/>
                  <a:gd name="T40" fmla="*/ 71 w 1271"/>
                  <a:gd name="T41" fmla="*/ 11 h 14"/>
                  <a:gd name="T42" fmla="*/ 47 w 1271"/>
                  <a:gd name="T43" fmla="*/ 11 h 14"/>
                  <a:gd name="T44" fmla="*/ 31 w 1271"/>
                  <a:gd name="T45" fmla="*/ 11 h 14"/>
                  <a:gd name="T46" fmla="*/ 16 w 1271"/>
                  <a:gd name="T47" fmla="*/ 11 h 14"/>
                  <a:gd name="T48" fmla="*/ 8 w 1271"/>
                  <a:gd name="T49" fmla="*/ 11 h 14"/>
                  <a:gd name="T50" fmla="*/ 4 w 1271"/>
                  <a:gd name="T51" fmla="*/ 11 h 14"/>
                  <a:gd name="T52" fmla="*/ 0 w 1271"/>
                  <a:gd name="T53" fmla="*/ 7 h 14"/>
                  <a:gd name="T54" fmla="*/ 4 w 1271"/>
                  <a:gd name="T55" fmla="*/ 4 h 14"/>
                  <a:gd name="T56" fmla="*/ 8 w 1271"/>
                  <a:gd name="T57" fmla="*/ 4 h 14"/>
                  <a:gd name="T58" fmla="*/ 16 w 1271"/>
                  <a:gd name="T59" fmla="*/ 4 h 14"/>
                  <a:gd name="T60" fmla="*/ 31 w 1271"/>
                  <a:gd name="T61" fmla="*/ 4 h 14"/>
                  <a:gd name="T62" fmla="*/ 55 w 1271"/>
                  <a:gd name="T63" fmla="*/ 4 h 14"/>
                  <a:gd name="T64" fmla="*/ 87 w 1271"/>
                  <a:gd name="T65" fmla="*/ 0 h 14"/>
                  <a:gd name="T66" fmla="*/ 118 w 1271"/>
                  <a:gd name="T67" fmla="*/ 0 h 14"/>
                  <a:gd name="T68" fmla="*/ 154 w 1271"/>
                  <a:gd name="T69" fmla="*/ 0 h 14"/>
                  <a:gd name="T70" fmla="*/ 197 w 1271"/>
                  <a:gd name="T71" fmla="*/ 0 h 14"/>
                  <a:gd name="T72" fmla="*/ 245 w 1271"/>
                  <a:gd name="T73" fmla="*/ 0 h 14"/>
                  <a:gd name="T74" fmla="*/ 292 w 1271"/>
                  <a:gd name="T75" fmla="*/ 0 h 14"/>
                  <a:gd name="T76" fmla="*/ 399 w 1271"/>
                  <a:gd name="T77" fmla="*/ 0 h 14"/>
                  <a:gd name="T78" fmla="*/ 509 w 1271"/>
                  <a:gd name="T79" fmla="*/ 0 h 14"/>
                  <a:gd name="T80" fmla="*/ 627 w 1271"/>
                  <a:gd name="T81" fmla="*/ 0 h 14"/>
                  <a:gd name="T82" fmla="*/ 742 w 1271"/>
                  <a:gd name="T83" fmla="*/ 0 h 14"/>
                  <a:gd name="T84" fmla="*/ 856 w 1271"/>
                  <a:gd name="T85" fmla="*/ 0 h 14"/>
                  <a:gd name="T86" fmla="*/ 959 w 1271"/>
                  <a:gd name="T87" fmla="*/ 0 h 14"/>
                  <a:gd name="T88" fmla="*/ 1010 w 1271"/>
                  <a:gd name="T89" fmla="*/ 0 h 14"/>
                  <a:gd name="T90" fmla="*/ 1054 w 1271"/>
                  <a:gd name="T91" fmla="*/ 0 h 14"/>
                  <a:gd name="T92" fmla="*/ 1097 w 1271"/>
                  <a:gd name="T93" fmla="*/ 0 h 14"/>
                  <a:gd name="T94" fmla="*/ 1137 w 1271"/>
                  <a:gd name="T95" fmla="*/ 0 h 14"/>
                  <a:gd name="T96" fmla="*/ 1168 w 1271"/>
                  <a:gd name="T97" fmla="*/ 0 h 14"/>
                  <a:gd name="T98" fmla="*/ 1196 w 1271"/>
                  <a:gd name="T99" fmla="*/ 0 h 14"/>
                  <a:gd name="T100" fmla="*/ 1219 w 1271"/>
                  <a:gd name="T101" fmla="*/ 0 h 14"/>
                  <a:gd name="T102" fmla="*/ 1235 w 1271"/>
                  <a:gd name="T103" fmla="*/ 0 h 14"/>
                  <a:gd name="T104" fmla="*/ 1247 w 1271"/>
                  <a:gd name="T105" fmla="*/ 0 h 14"/>
                  <a:gd name="T106" fmla="*/ 1251 w 1271"/>
                  <a:gd name="T107" fmla="*/ 0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71" h="14">
                    <a:moveTo>
                      <a:pt x="1251" y="0"/>
                    </a:moveTo>
                    <a:lnTo>
                      <a:pt x="1271" y="7"/>
                    </a:lnTo>
                    <a:lnTo>
                      <a:pt x="1263" y="11"/>
                    </a:lnTo>
                    <a:lnTo>
                      <a:pt x="1235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9" y="11"/>
                    </a:lnTo>
                    <a:lnTo>
                      <a:pt x="1042" y="11"/>
                    </a:lnTo>
                    <a:lnTo>
                      <a:pt x="947" y="14"/>
                    </a:lnTo>
                    <a:lnTo>
                      <a:pt x="848" y="14"/>
                    </a:lnTo>
                    <a:lnTo>
                      <a:pt x="742" y="14"/>
                    </a:lnTo>
                    <a:lnTo>
                      <a:pt x="529" y="11"/>
                    </a:lnTo>
                    <a:lnTo>
                      <a:pt x="426" y="11"/>
                    </a:lnTo>
                    <a:lnTo>
                      <a:pt x="327" y="11"/>
                    </a:lnTo>
                    <a:lnTo>
                      <a:pt x="241" y="11"/>
                    </a:lnTo>
                    <a:lnTo>
                      <a:pt x="201" y="11"/>
                    </a:lnTo>
                    <a:lnTo>
                      <a:pt x="166" y="11"/>
                    </a:lnTo>
                    <a:lnTo>
                      <a:pt x="130" y="11"/>
                    </a:lnTo>
                    <a:lnTo>
                      <a:pt x="99" y="11"/>
                    </a:lnTo>
                    <a:lnTo>
                      <a:pt x="71" y="11"/>
                    </a:lnTo>
                    <a:lnTo>
                      <a:pt x="47" y="11"/>
                    </a:lnTo>
                    <a:lnTo>
                      <a:pt x="31" y="11"/>
                    </a:lnTo>
                    <a:lnTo>
                      <a:pt x="16" y="11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31" y="4"/>
                    </a:lnTo>
                    <a:lnTo>
                      <a:pt x="55" y="4"/>
                    </a:lnTo>
                    <a:lnTo>
                      <a:pt x="87" y="0"/>
                    </a:lnTo>
                    <a:lnTo>
                      <a:pt x="118" y="0"/>
                    </a:lnTo>
                    <a:lnTo>
                      <a:pt x="154" y="0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92" y="0"/>
                    </a:lnTo>
                    <a:lnTo>
                      <a:pt x="399" y="0"/>
                    </a:lnTo>
                    <a:lnTo>
                      <a:pt x="509" y="0"/>
                    </a:lnTo>
                    <a:lnTo>
                      <a:pt x="627" y="0"/>
                    </a:lnTo>
                    <a:lnTo>
                      <a:pt x="742" y="0"/>
                    </a:lnTo>
                    <a:lnTo>
                      <a:pt x="856" y="0"/>
                    </a:lnTo>
                    <a:lnTo>
                      <a:pt x="959" y="0"/>
                    </a:lnTo>
                    <a:lnTo>
                      <a:pt x="1010" y="0"/>
                    </a:lnTo>
                    <a:lnTo>
                      <a:pt x="1054" y="0"/>
                    </a:lnTo>
                    <a:lnTo>
                      <a:pt x="1097" y="0"/>
                    </a:lnTo>
                    <a:lnTo>
                      <a:pt x="1137" y="0"/>
                    </a:lnTo>
                    <a:lnTo>
                      <a:pt x="1168" y="0"/>
                    </a:lnTo>
                    <a:lnTo>
                      <a:pt x="1196" y="0"/>
                    </a:lnTo>
                    <a:lnTo>
                      <a:pt x="1219" y="0"/>
                    </a:lnTo>
                    <a:lnTo>
                      <a:pt x="1235" y="0"/>
                    </a:lnTo>
                    <a:lnTo>
                      <a:pt x="1247" y="0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15"/>
              <p:cNvSpPr>
                <a:spLocks/>
              </p:cNvSpPr>
              <p:nvPr/>
            </p:nvSpPr>
            <p:spPr bwMode="auto">
              <a:xfrm>
                <a:off x="1657" y="1068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7 h 10"/>
                  <a:gd name="T6" fmla="*/ 8 w 8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16"/>
              <p:cNvSpPr>
                <a:spLocks/>
              </p:cNvSpPr>
              <p:nvPr/>
            </p:nvSpPr>
            <p:spPr bwMode="auto">
              <a:xfrm>
                <a:off x="3263" y="1064"/>
                <a:ext cx="44" cy="42"/>
              </a:xfrm>
              <a:custGeom>
                <a:avLst/>
                <a:gdLst>
                  <a:gd name="T0" fmla="*/ 44 w 44"/>
                  <a:gd name="T1" fmla="*/ 42 h 42"/>
                  <a:gd name="T2" fmla="*/ 28 w 44"/>
                  <a:gd name="T3" fmla="*/ 42 h 42"/>
                  <a:gd name="T4" fmla="*/ 16 w 44"/>
                  <a:gd name="T5" fmla="*/ 35 h 42"/>
                  <a:gd name="T6" fmla="*/ 8 w 44"/>
                  <a:gd name="T7" fmla="*/ 28 h 42"/>
                  <a:gd name="T8" fmla="*/ 0 w 44"/>
                  <a:gd name="T9" fmla="*/ 21 h 42"/>
                  <a:gd name="T10" fmla="*/ 0 w 44"/>
                  <a:gd name="T11" fmla="*/ 18 h 42"/>
                  <a:gd name="T12" fmla="*/ 8 w 44"/>
                  <a:gd name="T13" fmla="*/ 11 h 42"/>
                  <a:gd name="T14" fmla="*/ 20 w 44"/>
                  <a:gd name="T15" fmla="*/ 4 h 42"/>
                  <a:gd name="T16" fmla="*/ 44 w 44"/>
                  <a:gd name="T17" fmla="*/ 0 h 42"/>
                  <a:gd name="T18" fmla="*/ 44 w 44"/>
                  <a:gd name="T19" fmla="*/ 4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2">
                    <a:moveTo>
                      <a:pt x="44" y="42"/>
                    </a:moveTo>
                    <a:lnTo>
                      <a:pt x="28" y="42"/>
                    </a:lnTo>
                    <a:lnTo>
                      <a:pt x="16" y="35"/>
                    </a:lnTo>
                    <a:lnTo>
                      <a:pt x="8" y="2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8" y="11"/>
                    </a:lnTo>
                    <a:lnTo>
                      <a:pt x="20" y="4"/>
                    </a:lnTo>
                    <a:lnTo>
                      <a:pt x="44" y="0"/>
                    </a:lnTo>
                    <a:lnTo>
                      <a:pt x="4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17"/>
              <p:cNvSpPr>
                <a:spLocks/>
              </p:cNvSpPr>
              <p:nvPr/>
            </p:nvSpPr>
            <p:spPr bwMode="auto">
              <a:xfrm>
                <a:off x="3034" y="1068"/>
                <a:ext cx="95" cy="38"/>
              </a:xfrm>
              <a:custGeom>
                <a:avLst/>
                <a:gdLst>
                  <a:gd name="T0" fmla="*/ 63 w 95"/>
                  <a:gd name="T1" fmla="*/ 10 h 38"/>
                  <a:gd name="T2" fmla="*/ 71 w 95"/>
                  <a:gd name="T3" fmla="*/ 14 h 38"/>
                  <a:gd name="T4" fmla="*/ 79 w 95"/>
                  <a:gd name="T5" fmla="*/ 17 h 38"/>
                  <a:gd name="T6" fmla="*/ 87 w 95"/>
                  <a:gd name="T7" fmla="*/ 17 h 38"/>
                  <a:gd name="T8" fmla="*/ 95 w 95"/>
                  <a:gd name="T9" fmla="*/ 21 h 38"/>
                  <a:gd name="T10" fmla="*/ 79 w 95"/>
                  <a:gd name="T11" fmla="*/ 24 h 38"/>
                  <a:gd name="T12" fmla="*/ 67 w 95"/>
                  <a:gd name="T13" fmla="*/ 31 h 38"/>
                  <a:gd name="T14" fmla="*/ 56 w 95"/>
                  <a:gd name="T15" fmla="*/ 38 h 38"/>
                  <a:gd name="T16" fmla="*/ 28 w 95"/>
                  <a:gd name="T17" fmla="*/ 31 h 38"/>
                  <a:gd name="T18" fmla="*/ 0 w 95"/>
                  <a:gd name="T19" fmla="*/ 17 h 38"/>
                  <a:gd name="T20" fmla="*/ 12 w 95"/>
                  <a:gd name="T21" fmla="*/ 14 h 38"/>
                  <a:gd name="T22" fmla="*/ 28 w 95"/>
                  <a:gd name="T23" fmla="*/ 7 h 38"/>
                  <a:gd name="T24" fmla="*/ 56 w 95"/>
                  <a:gd name="T25" fmla="*/ 0 h 38"/>
                  <a:gd name="T26" fmla="*/ 63 w 95"/>
                  <a:gd name="T27" fmla="*/ 1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5" h="38">
                    <a:moveTo>
                      <a:pt x="63" y="10"/>
                    </a:moveTo>
                    <a:lnTo>
                      <a:pt x="71" y="14"/>
                    </a:lnTo>
                    <a:lnTo>
                      <a:pt x="79" y="17"/>
                    </a:lnTo>
                    <a:lnTo>
                      <a:pt x="87" y="17"/>
                    </a:lnTo>
                    <a:lnTo>
                      <a:pt x="95" y="21"/>
                    </a:lnTo>
                    <a:lnTo>
                      <a:pt x="79" y="24"/>
                    </a:lnTo>
                    <a:lnTo>
                      <a:pt x="67" y="31"/>
                    </a:lnTo>
                    <a:lnTo>
                      <a:pt x="56" y="38"/>
                    </a:lnTo>
                    <a:lnTo>
                      <a:pt x="28" y="31"/>
                    </a:lnTo>
                    <a:lnTo>
                      <a:pt x="0" y="17"/>
                    </a:lnTo>
                    <a:lnTo>
                      <a:pt x="12" y="14"/>
                    </a:lnTo>
                    <a:lnTo>
                      <a:pt x="28" y="7"/>
                    </a:lnTo>
                    <a:lnTo>
                      <a:pt x="56" y="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18"/>
              <p:cNvSpPr>
                <a:spLocks/>
              </p:cNvSpPr>
              <p:nvPr/>
            </p:nvSpPr>
            <p:spPr bwMode="auto">
              <a:xfrm>
                <a:off x="1554" y="1082"/>
                <a:ext cx="928" cy="824"/>
              </a:xfrm>
              <a:custGeom>
                <a:avLst/>
                <a:gdLst>
                  <a:gd name="T0" fmla="*/ 853 w 928"/>
                  <a:gd name="T1" fmla="*/ 10 h 824"/>
                  <a:gd name="T2" fmla="*/ 880 w 928"/>
                  <a:gd name="T3" fmla="*/ 73 h 824"/>
                  <a:gd name="T4" fmla="*/ 908 w 928"/>
                  <a:gd name="T5" fmla="*/ 66 h 824"/>
                  <a:gd name="T6" fmla="*/ 778 w 928"/>
                  <a:gd name="T7" fmla="*/ 87 h 824"/>
                  <a:gd name="T8" fmla="*/ 494 w 928"/>
                  <a:gd name="T9" fmla="*/ 17 h 824"/>
                  <a:gd name="T10" fmla="*/ 592 w 928"/>
                  <a:gd name="T11" fmla="*/ 156 h 824"/>
                  <a:gd name="T12" fmla="*/ 505 w 928"/>
                  <a:gd name="T13" fmla="*/ 376 h 824"/>
                  <a:gd name="T14" fmla="*/ 505 w 928"/>
                  <a:gd name="T15" fmla="*/ 334 h 824"/>
                  <a:gd name="T16" fmla="*/ 462 w 928"/>
                  <a:gd name="T17" fmla="*/ 369 h 824"/>
                  <a:gd name="T18" fmla="*/ 454 w 928"/>
                  <a:gd name="T19" fmla="*/ 278 h 824"/>
                  <a:gd name="T20" fmla="*/ 569 w 928"/>
                  <a:gd name="T21" fmla="*/ 181 h 824"/>
                  <a:gd name="T22" fmla="*/ 557 w 928"/>
                  <a:gd name="T23" fmla="*/ 170 h 824"/>
                  <a:gd name="T24" fmla="*/ 505 w 928"/>
                  <a:gd name="T25" fmla="*/ 195 h 824"/>
                  <a:gd name="T26" fmla="*/ 521 w 928"/>
                  <a:gd name="T27" fmla="*/ 212 h 824"/>
                  <a:gd name="T28" fmla="*/ 494 w 928"/>
                  <a:gd name="T29" fmla="*/ 236 h 824"/>
                  <a:gd name="T30" fmla="*/ 391 w 928"/>
                  <a:gd name="T31" fmla="*/ 257 h 824"/>
                  <a:gd name="T32" fmla="*/ 324 w 928"/>
                  <a:gd name="T33" fmla="*/ 184 h 824"/>
                  <a:gd name="T34" fmla="*/ 359 w 928"/>
                  <a:gd name="T35" fmla="*/ 94 h 824"/>
                  <a:gd name="T36" fmla="*/ 474 w 928"/>
                  <a:gd name="T37" fmla="*/ 69 h 824"/>
                  <a:gd name="T38" fmla="*/ 462 w 928"/>
                  <a:gd name="T39" fmla="*/ 146 h 824"/>
                  <a:gd name="T40" fmla="*/ 517 w 928"/>
                  <a:gd name="T41" fmla="*/ 69 h 824"/>
                  <a:gd name="T42" fmla="*/ 300 w 928"/>
                  <a:gd name="T43" fmla="*/ 125 h 824"/>
                  <a:gd name="T44" fmla="*/ 312 w 928"/>
                  <a:gd name="T45" fmla="*/ 316 h 824"/>
                  <a:gd name="T46" fmla="*/ 83 w 928"/>
                  <a:gd name="T47" fmla="*/ 299 h 824"/>
                  <a:gd name="T48" fmla="*/ 103 w 928"/>
                  <a:gd name="T49" fmla="*/ 466 h 824"/>
                  <a:gd name="T50" fmla="*/ 134 w 928"/>
                  <a:gd name="T51" fmla="*/ 400 h 824"/>
                  <a:gd name="T52" fmla="*/ 91 w 928"/>
                  <a:gd name="T53" fmla="*/ 369 h 824"/>
                  <a:gd name="T54" fmla="*/ 146 w 928"/>
                  <a:gd name="T55" fmla="*/ 334 h 824"/>
                  <a:gd name="T56" fmla="*/ 217 w 928"/>
                  <a:gd name="T57" fmla="*/ 299 h 824"/>
                  <a:gd name="T58" fmla="*/ 284 w 928"/>
                  <a:gd name="T59" fmla="*/ 379 h 824"/>
                  <a:gd name="T60" fmla="*/ 257 w 928"/>
                  <a:gd name="T61" fmla="*/ 452 h 824"/>
                  <a:gd name="T62" fmla="*/ 154 w 928"/>
                  <a:gd name="T63" fmla="*/ 494 h 824"/>
                  <a:gd name="T64" fmla="*/ 229 w 928"/>
                  <a:gd name="T65" fmla="*/ 501 h 824"/>
                  <a:gd name="T66" fmla="*/ 328 w 928"/>
                  <a:gd name="T67" fmla="*/ 396 h 824"/>
                  <a:gd name="T68" fmla="*/ 422 w 928"/>
                  <a:gd name="T69" fmla="*/ 463 h 824"/>
                  <a:gd name="T70" fmla="*/ 403 w 928"/>
                  <a:gd name="T71" fmla="*/ 452 h 824"/>
                  <a:gd name="T72" fmla="*/ 201 w 928"/>
                  <a:gd name="T73" fmla="*/ 525 h 824"/>
                  <a:gd name="T74" fmla="*/ 28 w 928"/>
                  <a:gd name="T75" fmla="*/ 431 h 824"/>
                  <a:gd name="T76" fmla="*/ 103 w 928"/>
                  <a:gd name="T77" fmla="*/ 696 h 824"/>
                  <a:gd name="T78" fmla="*/ 83 w 928"/>
                  <a:gd name="T79" fmla="*/ 807 h 824"/>
                  <a:gd name="T80" fmla="*/ 71 w 928"/>
                  <a:gd name="T81" fmla="*/ 772 h 824"/>
                  <a:gd name="T82" fmla="*/ 24 w 928"/>
                  <a:gd name="T83" fmla="*/ 810 h 824"/>
                  <a:gd name="T84" fmla="*/ 36 w 928"/>
                  <a:gd name="T85" fmla="*/ 706 h 824"/>
                  <a:gd name="T86" fmla="*/ 40 w 928"/>
                  <a:gd name="T87" fmla="*/ 553 h 824"/>
                  <a:gd name="T88" fmla="*/ 28 w 928"/>
                  <a:gd name="T89" fmla="*/ 664 h 824"/>
                  <a:gd name="T90" fmla="*/ 99 w 928"/>
                  <a:gd name="T91" fmla="*/ 616 h 824"/>
                  <a:gd name="T92" fmla="*/ 55 w 928"/>
                  <a:gd name="T93" fmla="*/ 292 h 824"/>
                  <a:gd name="T94" fmla="*/ 8 w 928"/>
                  <a:gd name="T95" fmla="*/ 222 h 824"/>
                  <a:gd name="T96" fmla="*/ 103 w 928"/>
                  <a:gd name="T97" fmla="*/ 205 h 824"/>
                  <a:gd name="T98" fmla="*/ 48 w 928"/>
                  <a:gd name="T99" fmla="*/ 226 h 824"/>
                  <a:gd name="T100" fmla="*/ 320 w 928"/>
                  <a:gd name="T101" fmla="*/ 296 h 824"/>
                  <a:gd name="T102" fmla="*/ 229 w 928"/>
                  <a:gd name="T103" fmla="*/ 48 h 824"/>
                  <a:gd name="T104" fmla="*/ 225 w 928"/>
                  <a:gd name="T105" fmla="*/ 108 h 824"/>
                  <a:gd name="T106" fmla="*/ 217 w 928"/>
                  <a:gd name="T107" fmla="*/ 14 h 824"/>
                  <a:gd name="T108" fmla="*/ 292 w 928"/>
                  <a:gd name="T109" fmla="*/ 97 h 824"/>
                  <a:gd name="T110" fmla="*/ 442 w 928"/>
                  <a:gd name="T111" fmla="*/ 3 h 824"/>
                  <a:gd name="T112" fmla="*/ 766 w 928"/>
                  <a:gd name="T113" fmla="*/ 62 h 824"/>
                  <a:gd name="T114" fmla="*/ 707 w 928"/>
                  <a:gd name="T115" fmla="*/ 62 h 824"/>
                  <a:gd name="T116" fmla="*/ 742 w 928"/>
                  <a:gd name="T117" fmla="*/ 3 h 8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8" h="824">
                    <a:moveTo>
                      <a:pt x="774" y="17"/>
                    </a:moveTo>
                    <a:lnTo>
                      <a:pt x="782" y="31"/>
                    </a:lnTo>
                    <a:lnTo>
                      <a:pt x="782" y="45"/>
                    </a:lnTo>
                    <a:lnTo>
                      <a:pt x="770" y="73"/>
                    </a:lnTo>
                    <a:lnTo>
                      <a:pt x="774" y="76"/>
                    </a:lnTo>
                    <a:lnTo>
                      <a:pt x="782" y="76"/>
                    </a:lnTo>
                    <a:lnTo>
                      <a:pt x="797" y="45"/>
                    </a:lnTo>
                    <a:lnTo>
                      <a:pt x="809" y="31"/>
                    </a:lnTo>
                    <a:lnTo>
                      <a:pt x="829" y="17"/>
                    </a:lnTo>
                    <a:lnTo>
                      <a:pt x="853" y="10"/>
                    </a:lnTo>
                    <a:lnTo>
                      <a:pt x="872" y="10"/>
                    </a:lnTo>
                    <a:lnTo>
                      <a:pt x="892" y="14"/>
                    </a:lnTo>
                    <a:lnTo>
                      <a:pt x="916" y="24"/>
                    </a:lnTo>
                    <a:lnTo>
                      <a:pt x="924" y="31"/>
                    </a:lnTo>
                    <a:lnTo>
                      <a:pt x="928" y="42"/>
                    </a:lnTo>
                    <a:lnTo>
                      <a:pt x="928" y="62"/>
                    </a:lnTo>
                    <a:lnTo>
                      <a:pt x="924" y="69"/>
                    </a:lnTo>
                    <a:lnTo>
                      <a:pt x="912" y="73"/>
                    </a:lnTo>
                    <a:lnTo>
                      <a:pt x="892" y="76"/>
                    </a:lnTo>
                    <a:lnTo>
                      <a:pt x="880" y="73"/>
                    </a:lnTo>
                    <a:lnTo>
                      <a:pt x="872" y="66"/>
                    </a:lnTo>
                    <a:lnTo>
                      <a:pt x="872" y="59"/>
                    </a:lnTo>
                    <a:lnTo>
                      <a:pt x="872" y="52"/>
                    </a:lnTo>
                    <a:lnTo>
                      <a:pt x="876" y="48"/>
                    </a:lnTo>
                    <a:lnTo>
                      <a:pt x="888" y="45"/>
                    </a:lnTo>
                    <a:lnTo>
                      <a:pt x="892" y="45"/>
                    </a:lnTo>
                    <a:lnTo>
                      <a:pt x="900" y="48"/>
                    </a:lnTo>
                    <a:lnTo>
                      <a:pt x="904" y="52"/>
                    </a:lnTo>
                    <a:lnTo>
                      <a:pt x="904" y="59"/>
                    </a:lnTo>
                    <a:lnTo>
                      <a:pt x="908" y="66"/>
                    </a:lnTo>
                    <a:lnTo>
                      <a:pt x="916" y="66"/>
                    </a:lnTo>
                    <a:lnTo>
                      <a:pt x="920" y="52"/>
                    </a:lnTo>
                    <a:lnTo>
                      <a:pt x="920" y="48"/>
                    </a:lnTo>
                    <a:lnTo>
                      <a:pt x="916" y="42"/>
                    </a:lnTo>
                    <a:lnTo>
                      <a:pt x="912" y="35"/>
                    </a:lnTo>
                    <a:lnTo>
                      <a:pt x="900" y="31"/>
                    </a:lnTo>
                    <a:lnTo>
                      <a:pt x="876" y="31"/>
                    </a:lnTo>
                    <a:lnTo>
                      <a:pt x="857" y="42"/>
                    </a:lnTo>
                    <a:lnTo>
                      <a:pt x="817" y="62"/>
                    </a:lnTo>
                    <a:lnTo>
                      <a:pt x="778" y="87"/>
                    </a:lnTo>
                    <a:lnTo>
                      <a:pt x="758" y="97"/>
                    </a:lnTo>
                    <a:lnTo>
                      <a:pt x="734" y="101"/>
                    </a:lnTo>
                    <a:lnTo>
                      <a:pt x="707" y="101"/>
                    </a:lnTo>
                    <a:lnTo>
                      <a:pt x="679" y="97"/>
                    </a:lnTo>
                    <a:lnTo>
                      <a:pt x="651" y="90"/>
                    </a:lnTo>
                    <a:lnTo>
                      <a:pt x="624" y="76"/>
                    </a:lnTo>
                    <a:lnTo>
                      <a:pt x="529" y="24"/>
                    </a:lnTo>
                    <a:lnTo>
                      <a:pt x="513" y="17"/>
                    </a:lnTo>
                    <a:lnTo>
                      <a:pt x="501" y="17"/>
                    </a:lnTo>
                    <a:lnTo>
                      <a:pt x="494" y="17"/>
                    </a:lnTo>
                    <a:lnTo>
                      <a:pt x="494" y="21"/>
                    </a:lnTo>
                    <a:lnTo>
                      <a:pt x="494" y="24"/>
                    </a:lnTo>
                    <a:lnTo>
                      <a:pt x="497" y="28"/>
                    </a:lnTo>
                    <a:lnTo>
                      <a:pt x="517" y="31"/>
                    </a:lnTo>
                    <a:lnTo>
                      <a:pt x="533" y="42"/>
                    </a:lnTo>
                    <a:lnTo>
                      <a:pt x="561" y="62"/>
                    </a:lnTo>
                    <a:lnTo>
                      <a:pt x="576" y="83"/>
                    </a:lnTo>
                    <a:lnTo>
                      <a:pt x="588" y="108"/>
                    </a:lnTo>
                    <a:lnTo>
                      <a:pt x="592" y="132"/>
                    </a:lnTo>
                    <a:lnTo>
                      <a:pt x="592" y="156"/>
                    </a:lnTo>
                    <a:lnTo>
                      <a:pt x="580" y="188"/>
                    </a:lnTo>
                    <a:lnTo>
                      <a:pt x="561" y="212"/>
                    </a:lnTo>
                    <a:lnTo>
                      <a:pt x="525" y="261"/>
                    </a:lnTo>
                    <a:lnTo>
                      <a:pt x="486" y="302"/>
                    </a:lnTo>
                    <a:lnTo>
                      <a:pt x="474" y="330"/>
                    </a:lnTo>
                    <a:lnTo>
                      <a:pt x="474" y="344"/>
                    </a:lnTo>
                    <a:lnTo>
                      <a:pt x="478" y="358"/>
                    </a:lnTo>
                    <a:lnTo>
                      <a:pt x="490" y="369"/>
                    </a:lnTo>
                    <a:lnTo>
                      <a:pt x="497" y="376"/>
                    </a:lnTo>
                    <a:lnTo>
                      <a:pt x="505" y="376"/>
                    </a:lnTo>
                    <a:lnTo>
                      <a:pt x="517" y="372"/>
                    </a:lnTo>
                    <a:lnTo>
                      <a:pt x="521" y="365"/>
                    </a:lnTo>
                    <a:lnTo>
                      <a:pt x="521" y="362"/>
                    </a:lnTo>
                    <a:lnTo>
                      <a:pt x="521" y="358"/>
                    </a:lnTo>
                    <a:lnTo>
                      <a:pt x="509" y="358"/>
                    </a:lnTo>
                    <a:lnTo>
                      <a:pt x="501" y="358"/>
                    </a:lnTo>
                    <a:lnTo>
                      <a:pt x="497" y="355"/>
                    </a:lnTo>
                    <a:lnTo>
                      <a:pt x="497" y="351"/>
                    </a:lnTo>
                    <a:lnTo>
                      <a:pt x="497" y="341"/>
                    </a:lnTo>
                    <a:lnTo>
                      <a:pt x="505" y="334"/>
                    </a:lnTo>
                    <a:lnTo>
                      <a:pt x="513" y="334"/>
                    </a:lnTo>
                    <a:lnTo>
                      <a:pt x="521" y="337"/>
                    </a:lnTo>
                    <a:lnTo>
                      <a:pt x="533" y="348"/>
                    </a:lnTo>
                    <a:lnTo>
                      <a:pt x="533" y="365"/>
                    </a:lnTo>
                    <a:lnTo>
                      <a:pt x="529" y="369"/>
                    </a:lnTo>
                    <a:lnTo>
                      <a:pt x="521" y="379"/>
                    </a:lnTo>
                    <a:lnTo>
                      <a:pt x="505" y="386"/>
                    </a:lnTo>
                    <a:lnTo>
                      <a:pt x="494" y="386"/>
                    </a:lnTo>
                    <a:lnTo>
                      <a:pt x="486" y="386"/>
                    </a:lnTo>
                    <a:lnTo>
                      <a:pt x="462" y="369"/>
                    </a:lnTo>
                    <a:lnTo>
                      <a:pt x="442" y="351"/>
                    </a:lnTo>
                    <a:lnTo>
                      <a:pt x="442" y="330"/>
                    </a:lnTo>
                    <a:lnTo>
                      <a:pt x="446" y="320"/>
                    </a:lnTo>
                    <a:lnTo>
                      <a:pt x="454" y="309"/>
                    </a:lnTo>
                    <a:lnTo>
                      <a:pt x="462" y="302"/>
                    </a:lnTo>
                    <a:lnTo>
                      <a:pt x="462" y="299"/>
                    </a:lnTo>
                    <a:lnTo>
                      <a:pt x="454" y="296"/>
                    </a:lnTo>
                    <a:lnTo>
                      <a:pt x="446" y="296"/>
                    </a:lnTo>
                    <a:lnTo>
                      <a:pt x="442" y="292"/>
                    </a:lnTo>
                    <a:lnTo>
                      <a:pt x="454" y="278"/>
                    </a:lnTo>
                    <a:lnTo>
                      <a:pt x="466" y="271"/>
                    </a:lnTo>
                    <a:lnTo>
                      <a:pt x="497" y="257"/>
                    </a:lnTo>
                    <a:lnTo>
                      <a:pt x="509" y="247"/>
                    </a:lnTo>
                    <a:lnTo>
                      <a:pt x="513" y="240"/>
                    </a:lnTo>
                    <a:lnTo>
                      <a:pt x="513" y="229"/>
                    </a:lnTo>
                    <a:lnTo>
                      <a:pt x="537" y="222"/>
                    </a:lnTo>
                    <a:lnTo>
                      <a:pt x="549" y="215"/>
                    </a:lnTo>
                    <a:lnTo>
                      <a:pt x="553" y="205"/>
                    </a:lnTo>
                    <a:lnTo>
                      <a:pt x="553" y="188"/>
                    </a:lnTo>
                    <a:lnTo>
                      <a:pt x="569" y="181"/>
                    </a:lnTo>
                    <a:lnTo>
                      <a:pt x="576" y="163"/>
                    </a:lnTo>
                    <a:lnTo>
                      <a:pt x="576" y="149"/>
                    </a:lnTo>
                    <a:lnTo>
                      <a:pt x="569" y="139"/>
                    </a:lnTo>
                    <a:lnTo>
                      <a:pt x="561" y="135"/>
                    </a:lnTo>
                    <a:lnTo>
                      <a:pt x="553" y="139"/>
                    </a:lnTo>
                    <a:lnTo>
                      <a:pt x="553" y="146"/>
                    </a:lnTo>
                    <a:lnTo>
                      <a:pt x="561" y="153"/>
                    </a:lnTo>
                    <a:lnTo>
                      <a:pt x="565" y="156"/>
                    </a:lnTo>
                    <a:lnTo>
                      <a:pt x="561" y="167"/>
                    </a:lnTo>
                    <a:lnTo>
                      <a:pt x="557" y="170"/>
                    </a:lnTo>
                    <a:lnTo>
                      <a:pt x="553" y="174"/>
                    </a:lnTo>
                    <a:lnTo>
                      <a:pt x="545" y="174"/>
                    </a:lnTo>
                    <a:lnTo>
                      <a:pt x="533" y="177"/>
                    </a:lnTo>
                    <a:lnTo>
                      <a:pt x="533" y="184"/>
                    </a:lnTo>
                    <a:lnTo>
                      <a:pt x="529" y="181"/>
                    </a:lnTo>
                    <a:lnTo>
                      <a:pt x="521" y="181"/>
                    </a:lnTo>
                    <a:lnTo>
                      <a:pt x="513" y="198"/>
                    </a:lnTo>
                    <a:lnTo>
                      <a:pt x="505" y="195"/>
                    </a:lnTo>
                    <a:lnTo>
                      <a:pt x="505" y="188"/>
                    </a:lnTo>
                    <a:lnTo>
                      <a:pt x="513" y="177"/>
                    </a:lnTo>
                    <a:lnTo>
                      <a:pt x="513" y="170"/>
                    </a:lnTo>
                    <a:lnTo>
                      <a:pt x="509" y="167"/>
                    </a:lnTo>
                    <a:lnTo>
                      <a:pt x="497" y="170"/>
                    </a:lnTo>
                    <a:lnTo>
                      <a:pt x="494" y="181"/>
                    </a:lnTo>
                    <a:lnTo>
                      <a:pt x="494" y="195"/>
                    </a:lnTo>
                    <a:lnTo>
                      <a:pt x="497" y="205"/>
                    </a:lnTo>
                    <a:lnTo>
                      <a:pt x="505" y="212"/>
                    </a:lnTo>
                    <a:lnTo>
                      <a:pt x="521" y="212"/>
                    </a:lnTo>
                    <a:lnTo>
                      <a:pt x="529" y="202"/>
                    </a:lnTo>
                    <a:lnTo>
                      <a:pt x="533" y="188"/>
                    </a:lnTo>
                    <a:lnTo>
                      <a:pt x="537" y="195"/>
                    </a:lnTo>
                    <a:lnTo>
                      <a:pt x="537" y="198"/>
                    </a:lnTo>
                    <a:lnTo>
                      <a:pt x="533" y="209"/>
                    </a:lnTo>
                    <a:lnTo>
                      <a:pt x="525" y="215"/>
                    </a:lnTo>
                    <a:lnTo>
                      <a:pt x="513" y="219"/>
                    </a:lnTo>
                    <a:lnTo>
                      <a:pt x="505" y="222"/>
                    </a:lnTo>
                    <a:lnTo>
                      <a:pt x="497" y="229"/>
                    </a:lnTo>
                    <a:lnTo>
                      <a:pt x="494" y="236"/>
                    </a:lnTo>
                    <a:lnTo>
                      <a:pt x="490" y="243"/>
                    </a:lnTo>
                    <a:lnTo>
                      <a:pt x="474" y="247"/>
                    </a:lnTo>
                    <a:lnTo>
                      <a:pt x="462" y="247"/>
                    </a:lnTo>
                    <a:lnTo>
                      <a:pt x="450" y="247"/>
                    </a:lnTo>
                    <a:lnTo>
                      <a:pt x="442" y="240"/>
                    </a:lnTo>
                    <a:lnTo>
                      <a:pt x="438" y="236"/>
                    </a:lnTo>
                    <a:lnTo>
                      <a:pt x="430" y="240"/>
                    </a:lnTo>
                    <a:lnTo>
                      <a:pt x="422" y="250"/>
                    </a:lnTo>
                    <a:lnTo>
                      <a:pt x="411" y="257"/>
                    </a:lnTo>
                    <a:lnTo>
                      <a:pt x="391" y="257"/>
                    </a:lnTo>
                    <a:lnTo>
                      <a:pt x="375" y="257"/>
                    </a:lnTo>
                    <a:lnTo>
                      <a:pt x="367" y="247"/>
                    </a:lnTo>
                    <a:lnTo>
                      <a:pt x="359" y="236"/>
                    </a:lnTo>
                    <a:lnTo>
                      <a:pt x="363" y="219"/>
                    </a:lnTo>
                    <a:lnTo>
                      <a:pt x="367" y="212"/>
                    </a:lnTo>
                    <a:lnTo>
                      <a:pt x="367" y="205"/>
                    </a:lnTo>
                    <a:lnTo>
                      <a:pt x="359" y="205"/>
                    </a:lnTo>
                    <a:lnTo>
                      <a:pt x="355" y="202"/>
                    </a:lnTo>
                    <a:lnTo>
                      <a:pt x="340" y="202"/>
                    </a:lnTo>
                    <a:lnTo>
                      <a:pt x="324" y="184"/>
                    </a:lnTo>
                    <a:lnTo>
                      <a:pt x="320" y="177"/>
                    </a:lnTo>
                    <a:lnTo>
                      <a:pt x="320" y="163"/>
                    </a:lnTo>
                    <a:lnTo>
                      <a:pt x="328" y="153"/>
                    </a:lnTo>
                    <a:lnTo>
                      <a:pt x="340" y="146"/>
                    </a:lnTo>
                    <a:lnTo>
                      <a:pt x="351" y="142"/>
                    </a:lnTo>
                    <a:lnTo>
                      <a:pt x="359" y="139"/>
                    </a:lnTo>
                    <a:lnTo>
                      <a:pt x="351" y="122"/>
                    </a:lnTo>
                    <a:lnTo>
                      <a:pt x="351" y="111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3" y="87"/>
                    </a:lnTo>
                    <a:lnTo>
                      <a:pt x="383" y="76"/>
                    </a:lnTo>
                    <a:lnTo>
                      <a:pt x="395" y="76"/>
                    </a:lnTo>
                    <a:lnTo>
                      <a:pt x="403" y="80"/>
                    </a:lnTo>
                    <a:lnTo>
                      <a:pt x="422" y="90"/>
                    </a:lnTo>
                    <a:lnTo>
                      <a:pt x="434" y="76"/>
                    </a:lnTo>
                    <a:lnTo>
                      <a:pt x="438" y="69"/>
                    </a:lnTo>
                    <a:lnTo>
                      <a:pt x="450" y="66"/>
                    </a:lnTo>
                    <a:lnTo>
                      <a:pt x="462" y="66"/>
                    </a:lnTo>
                    <a:lnTo>
                      <a:pt x="474" y="69"/>
                    </a:lnTo>
                    <a:lnTo>
                      <a:pt x="486" y="73"/>
                    </a:lnTo>
                    <a:lnTo>
                      <a:pt x="494" y="83"/>
                    </a:lnTo>
                    <a:lnTo>
                      <a:pt x="497" y="90"/>
                    </a:lnTo>
                    <a:lnTo>
                      <a:pt x="494" y="97"/>
                    </a:lnTo>
                    <a:lnTo>
                      <a:pt x="482" y="97"/>
                    </a:lnTo>
                    <a:lnTo>
                      <a:pt x="470" y="101"/>
                    </a:lnTo>
                    <a:lnTo>
                      <a:pt x="462" y="108"/>
                    </a:lnTo>
                    <a:lnTo>
                      <a:pt x="454" y="118"/>
                    </a:lnTo>
                    <a:lnTo>
                      <a:pt x="454" y="132"/>
                    </a:lnTo>
                    <a:lnTo>
                      <a:pt x="462" y="146"/>
                    </a:lnTo>
                    <a:lnTo>
                      <a:pt x="466" y="153"/>
                    </a:lnTo>
                    <a:lnTo>
                      <a:pt x="478" y="156"/>
                    </a:lnTo>
                    <a:lnTo>
                      <a:pt x="494" y="156"/>
                    </a:lnTo>
                    <a:lnTo>
                      <a:pt x="505" y="153"/>
                    </a:lnTo>
                    <a:lnTo>
                      <a:pt x="521" y="146"/>
                    </a:lnTo>
                    <a:lnTo>
                      <a:pt x="529" y="132"/>
                    </a:lnTo>
                    <a:lnTo>
                      <a:pt x="533" y="122"/>
                    </a:lnTo>
                    <a:lnTo>
                      <a:pt x="533" y="104"/>
                    </a:lnTo>
                    <a:lnTo>
                      <a:pt x="529" y="83"/>
                    </a:lnTo>
                    <a:lnTo>
                      <a:pt x="517" y="69"/>
                    </a:lnTo>
                    <a:lnTo>
                      <a:pt x="497" y="55"/>
                    </a:lnTo>
                    <a:lnTo>
                      <a:pt x="478" y="42"/>
                    </a:lnTo>
                    <a:lnTo>
                      <a:pt x="450" y="38"/>
                    </a:lnTo>
                    <a:lnTo>
                      <a:pt x="426" y="38"/>
                    </a:lnTo>
                    <a:lnTo>
                      <a:pt x="399" y="42"/>
                    </a:lnTo>
                    <a:lnTo>
                      <a:pt x="355" y="59"/>
                    </a:lnTo>
                    <a:lnTo>
                      <a:pt x="336" y="73"/>
                    </a:lnTo>
                    <a:lnTo>
                      <a:pt x="320" y="90"/>
                    </a:lnTo>
                    <a:lnTo>
                      <a:pt x="304" y="108"/>
                    </a:lnTo>
                    <a:lnTo>
                      <a:pt x="300" y="125"/>
                    </a:lnTo>
                    <a:lnTo>
                      <a:pt x="292" y="146"/>
                    </a:lnTo>
                    <a:lnTo>
                      <a:pt x="292" y="167"/>
                    </a:lnTo>
                    <a:lnTo>
                      <a:pt x="292" y="188"/>
                    </a:lnTo>
                    <a:lnTo>
                      <a:pt x="300" y="209"/>
                    </a:lnTo>
                    <a:lnTo>
                      <a:pt x="304" y="229"/>
                    </a:lnTo>
                    <a:lnTo>
                      <a:pt x="320" y="247"/>
                    </a:lnTo>
                    <a:lnTo>
                      <a:pt x="347" y="285"/>
                    </a:lnTo>
                    <a:lnTo>
                      <a:pt x="340" y="296"/>
                    </a:lnTo>
                    <a:lnTo>
                      <a:pt x="336" y="302"/>
                    </a:lnTo>
                    <a:lnTo>
                      <a:pt x="312" y="316"/>
                    </a:lnTo>
                    <a:lnTo>
                      <a:pt x="276" y="292"/>
                    </a:lnTo>
                    <a:lnTo>
                      <a:pt x="257" y="278"/>
                    </a:lnTo>
                    <a:lnTo>
                      <a:pt x="241" y="275"/>
                    </a:lnTo>
                    <a:lnTo>
                      <a:pt x="221" y="268"/>
                    </a:lnTo>
                    <a:lnTo>
                      <a:pt x="197" y="264"/>
                    </a:lnTo>
                    <a:lnTo>
                      <a:pt x="178" y="264"/>
                    </a:lnTo>
                    <a:lnTo>
                      <a:pt x="154" y="268"/>
                    </a:lnTo>
                    <a:lnTo>
                      <a:pt x="134" y="271"/>
                    </a:lnTo>
                    <a:lnTo>
                      <a:pt x="119" y="278"/>
                    </a:lnTo>
                    <a:lnTo>
                      <a:pt x="83" y="299"/>
                    </a:lnTo>
                    <a:lnTo>
                      <a:pt x="59" y="327"/>
                    </a:lnTo>
                    <a:lnTo>
                      <a:pt x="51" y="344"/>
                    </a:lnTo>
                    <a:lnTo>
                      <a:pt x="48" y="362"/>
                    </a:lnTo>
                    <a:lnTo>
                      <a:pt x="44" y="379"/>
                    </a:lnTo>
                    <a:lnTo>
                      <a:pt x="44" y="396"/>
                    </a:lnTo>
                    <a:lnTo>
                      <a:pt x="51" y="417"/>
                    </a:lnTo>
                    <a:lnTo>
                      <a:pt x="63" y="435"/>
                    </a:lnTo>
                    <a:lnTo>
                      <a:pt x="75" y="452"/>
                    </a:lnTo>
                    <a:lnTo>
                      <a:pt x="95" y="463"/>
                    </a:lnTo>
                    <a:lnTo>
                      <a:pt x="103" y="466"/>
                    </a:lnTo>
                    <a:lnTo>
                      <a:pt x="119" y="469"/>
                    </a:lnTo>
                    <a:lnTo>
                      <a:pt x="130" y="466"/>
                    </a:lnTo>
                    <a:lnTo>
                      <a:pt x="138" y="463"/>
                    </a:lnTo>
                    <a:lnTo>
                      <a:pt x="154" y="456"/>
                    </a:lnTo>
                    <a:lnTo>
                      <a:pt x="166" y="438"/>
                    </a:lnTo>
                    <a:lnTo>
                      <a:pt x="170" y="431"/>
                    </a:lnTo>
                    <a:lnTo>
                      <a:pt x="170" y="424"/>
                    </a:lnTo>
                    <a:lnTo>
                      <a:pt x="162" y="410"/>
                    </a:lnTo>
                    <a:lnTo>
                      <a:pt x="150" y="400"/>
                    </a:lnTo>
                    <a:lnTo>
                      <a:pt x="134" y="400"/>
                    </a:lnTo>
                    <a:lnTo>
                      <a:pt x="119" y="407"/>
                    </a:lnTo>
                    <a:lnTo>
                      <a:pt x="107" y="421"/>
                    </a:lnTo>
                    <a:lnTo>
                      <a:pt x="103" y="431"/>
                    </a:lnTo>
                    <a:lnTo>
                      <a:pt x="87" y="424"/>
                    </a:lnTo>
                    <a:lnTo>
                      <a:pt x="79" y="417"/>
                    </a:lnTo>
                    <a:lnTo>
                      <a:pt x="71" y="407"/>
                    </a:lnTo>
                    <a:lnTo>
                      <a:pt x="79" y="393"/>
                    </a:lnTo>
                    <a:lnTo>
                      <a:pt x="87" y="383"/>
                    </a:lnTo>
                    <a:lnTo>
                      <a:pt x="91" y="379"/>
                    </a:lnTo>
                    <a:lnTo>
                      <a:pt x="91" y="369"/>
                    </a:lnTo>
                    <a:lnTo>
                      <a:pt x="83" y="365"/>
                    </a:lnTo>
                    <a:lnTo>
                      <a:pt x="79" y="358"/>
                    </a:lnTo>
                    <a:lnTo>
                      <a:pt x="79" y="344"/>
                    </a:lnTo>
                    <a:lnTo>
                      <a:pt x="83" y="334"/>
                    </a:lnTo>
                    <a:lnTo>
                      <a:pt x="95" y="327"/>
                    </a:lnTo>
                    <a:lnTo>
                      <a:pt x="107" y="320"/>
                    </a:lnTo>
                    <a:lnTo>
                      <a:pt x="119" y="320"/>
                    </a:lnTo>
                    <a:lnTo>
                      <a:pt x="130" y="320"/>
                    </a:lnTo>
                    <a:lnTo>
                      <a:pt x="138" y="327"/>
                    </a:lnTo>
                    <a:lnTo>
                      <a:pt x="146" y="334"/>
                    </a:lnTo>
                    <a:lnTo>
                      <a:pt x="150" y="330"/>
                    </a:lnTo>
                    <a:lnTo>
                      <a:pt x="154" y="327"/>
                    </a:lnTo>
                    <a:lnTo>
                      <a:pt x="154" y="316"/>
                    </a:lnTo>
                    <a:lnTo>
                      <a:pt x="154" y="309"/>
                    </a:lnTo>
                    <a:lnTo>
                      <a:pt x="166" y="292"/>
                    </a:lnTo>
                    <a:lnTo>
                      <a:pt x="178" y="285"/>
                    </a:lnTo>
                    <a:lnTo>
                      <a:pt x="186" y="285"/>
                    </a:lnTo>
                    <a:lnTo>
                      <a:pt x="197" y="285"/>
                    </a:lnTo>
                    <a:lnTo>
                      <a:pt x="209" y="289"/>
                    </a:lnTo>
                    <a:lnTo>
                      <a:pt x="217" y="299"/>
                    </a:lnTo>
                    <a:lnTo>
                      <a:pt x="225" y="306"/>
                    </a:lnTo>
                    <a:lnTo>
                      <a:pt x="229" y="327"/>
                    </a:lnTo>
                    <a:lnTo>
                      <a:pt x="237" y="330"/>
                    </a:lnTo>
                    <a:lnTo>
                      <a:pt x="241" y="327"/>
                    </a:lnTo>
                    <a:lnTo>
                      <a:pt x="257" y="327"/>
                    </a:lnTo>
                    <a:lnTo>
                      <a:pt x="276" y="334"/>
                    </a:lnTo>
                    <a:lnTo>
                      <a:pt x="284" y="348"/>
                    </a:lnTo>
                    <a:lnTo>
                      <a:pt x="288" y="355"/>
                    </a:lnTo>
                    <a:lnTo>
                      <a:pt x="288" y="365"/>
                    </a:lnTo>
                    <a:lnTo>
                      <a:pt x="284" y="379"/>
                    </a:lnTo>
                    <a:lnTo>
                      <a:pt x="272" y="389"/>
                    </a:lnTo>
                    <a:lnTo>
                      <a:pt x="265" y="393"/>
                    </a:lnTo>
                    <a:lnTo>
                      <a:pt x="265" y="400"/>
                    </a:lnTo>
                    <a:lnTo>
                      <a:pt x="276" y="407"/>
                    </a:lnTo>
                    <a:lnTo>
                      <a:pt x="284" y="414"/>
                    </a:lnTo>
                    <a:lnTo>
                      <a:pt x="284" y="424"/>
                    </a:lnTo>
                    <a:lnTo>
                      <a:pt x="280" y="438"/>
                    </a:lnTo>
                    <a:lnTo>
                      <a:pt x="272" y="449"/>
                    </a:lnTo>
                    <a:lnTo>
                      <a:pt x="265" y="452"/>
                    </a:lnTo>
                    <a:lnTo>
                      <a:pt x="257" y="452"/>
                    </a:lnTo>
                    <a:lnTo>
                      <a:pt x="245" y="456"/>
                    </a:lnTo>
                    <a:lnTo>
                      <a:pt x="241" y="463"/>
                    </a:lnTo>
                    <a:lnTo>
                      <a:pt x="237" y="476"/>
                    </a:lnTo>
                    <a:lnTo>
                      <a:pt x="229" y="490"/>
                    </a:lnTo>
                    <a:lnTo>
                      <a:pt x="209" y="494"/>
                    </a:lnTo>
                    <a:lnTo>
                      <a:pt x="194" y="494"/>
                    </a:lnTo>
                    <a:lnTo>
                      <a:pt x="182" y="501"/>
                    </a:lnTo>
                    <a:lnTo>
                      <a:pt x="170" y="504"/>
                    </a:lnTo>
                    <a:lnTo>
                      <a:pt x="162" y="501"/>
                    </a:lnTo>
                    <a:lnTo>
                      <a:pt x="154" y="494"/>
                    </a:lnTo>
                    <a:lnTo>
                      <a:pt x="146" y="494"/>
                    </a:lnTo>
                    <a:lnTo>
                      <a:pt x="146" y="501"/>
                    </a:lnTo>
                    <a:lnTo>
                      <a:pt x="150" y="508"/>
                    </a:lnTo>
                    <a:lnTo>
                      <a:pt x="162" y="515"/>
                    </a:lnTo>
                    <a:lnTo>
                      <a:pt x="174" y="518"/>
                    </a:lnTo>
                    <a:lnTo>
                      <a:pt x="186" y="518"/>
                    </a:lnTo>
                    <a:lnTo>
                      <a:pt x="209" y="504"/>
                    </a:lnTo>
                    <a:lnTo>
                      <a:pt x="217" y="504"/>
                    </a:lnTo>
                    <a:lnTo>
                      <a:pt x="229" y="501"/>
                    </a:lnTo>
                    <a:lnTo>
                      <a:pt x="245" y="487"/>
                    </a:lnTo>
                    <a:lnTo>
                      <a:pt x="257" y="469"/>
                    </a:lnTo>
                    <a:lnTo>
                      <a:pt x="280" y="459"/>
                    </a:lnTo>
                    <a:lnTo>
                      <a:pt x="292" y="452"/>
                    </a:lnTo>
                    <a:lnTo>
                      <a:pt x="296" y="442"/>
                    </a:lnTo>
                    <a:lnTo>
                      <a:pt x="304" y="414"/>
                    </a:lnTo>
                    <a:lnTo>
                      <a:pt x="312" y="400"/>
                    </a:lnTo>
                    <a:lnTo>
                      <a:pt x="316" y="396"/>
                    </a:lnTo>
                    <a:lnTo>
                      <a:pt x="324" y="393"/>
                    </a:lnTo>
                    <a:lnTo>
                      <a:pt x="328" y="396"/>
                    </a:lnTo>
                    <a:lnTo>
                      <a:pt x="328" y="403"/>
                    </a:lnTo>
                    <a:lnTo>
                      <a:pt x="332" y="410"/>
                    </a:lnTo>
                    <a:lnTo>
                      <a:pt x="340" y="414"/>
                    </a:lnTo>
                    <a:lnTo>
                      <a:pt x="363" y="407"/>
                    </a:lnTo>
                    <a:lnTo>
                      <a:pt x="379" y="403"/>
                    </a:lnTo>
                    <a:lnTo>
                      <a:pt x="395" y="407"/>
                    </a:lnTo>
                    <a:lnTo>
                      <a:pt x="415" y="421"/>
                    </a:lnTo>
                    <a:lnTo>
                      <a:pt x="422" y="431"/>
                    </a:lnTo>
                    <a:lnTo>
                      <a:pt x="430" y="442"/>
                    </a:lnTo>
                    <a:lnTo>
                      <a:pt x="422" y="463"/>
                    </a:lnTo>
                    <a:lnTo>
                      <a:pt x="419" y="473"/>
                    </a:lnTo>
                    <a:lnTo>
                      <a:pt x="411" y="476"/>
                    </a:lnTo>
                    <a:lnTo>
                      <a:pt x="395" y="480"/>
                    </a:lnTo>
                    <a:lnTo>
                      <a:pt x="391" y="476"/>
                    </a:lnTo>
                    <a:lnTo>
                      <a:pt x="383" y="473"/>
                    </a:lnTo>
                    <a:lnTo>
                      <a:pt x="383" y="463"/>
                    </a:lnTo>
                    <a:lnTo>
                      <a:pt x="383" y="456"/>
                    </a:lnTo>
                    <a:lnTo>
                      <a:pt x="387" y="452"/>
                    </a:lnTo>
                    <a:lnTo>
                      <a:pt x="391" y="449"/>
                    </a:lnTo>
                    <a:lnTo>
                      <a:pt x="403" y="452"/>
                    </a:lnTo>
                    <a:lnTo>
                      <a:pt x="411" y="452"/>
                    </a:lnTo>
                    <a:lnTo>
                      <a:pt x="411" y="442"/>
                    </a:lnTo>
                    <a:lnTo>
                      <a:pt x="395" y="431"/>
                    </a:lnTo>
                    <a:lnTo>
                      <a:pt x="379" y="424"/>
                    </a:lnTo>
                    <a:lnTo>
                      <a:pt x="351" y="431"/>
                    </a:lnTo>
                    <a:lnTo>
                      <a:pt x="324" y="445"/>
                    </a:lnTo>
                    <a:lnTo>
                      <a:pt x="276" y="480"/>
                    </a:lnTo>
                    <a:lnTo>
                      <a:pt x="229" y="515"/>
                    </a:lnTo>
                    <a:lnTo>
                      <a:pt x="201" y="525"/>
                    </a:lnTo>
                    <a:lnTo>
                      <a:pt x="174" y="529"/>
                    </a:lnTo>
                    <a:lnTo>
                      <a:pt x="138" y="529"/>
                    </a:lnTo>
                    <a:lnTo>
                      <a:pt x="103" y="522"/>
                    </a:lnTo>
                    <a:lnTo>
                      <a:pt x="79" y="504"/>
                    </a:lnTo>
                    <a:lnTo>
                      <a:pt x="63" y="494"/>
                    </a:lnTo>
                    <a:lnTo>
                      <a:pt x="55" y="480"/>
                    </a:lnTo>
                    <a:lnTo>
                      <a:pt x="44" y="459"/>
                    </a:lnTo>
                    <a:lnTo>
                      <a:pt x="36" y="435"/>
                    </a:lnTo>
                    <a:lnTo>
                      <a:pt x="32" y="431"/>
                    </a:lnTo>
                    <a:lnTo>
                      <a:pt x="28" y="431"/>
                    </a:lnTo>
                    <a:lnTo>
                      <a:pt x="24" y="445"/>
                    </a:lnTo>
                    <a:lnTo>
                      <a:pt x="28" y="456"/>
                    </a:lnTo>
                    <a:lnTo>
                      <a:pt x="36" y="476"/>
                    </a:lnTo>
                    <a:lnTo>
                      <a:pt x="51" y="508"/>
                    </a:lnTo>
                    <a:lnTo>
                      <a:pt x="71" y="536"/>
                    </a:lnTo>
                    <a:lnTo>
                      <a:pt x="107" y="595"/>
                    </a:lnTo>
                    <a:lnTo>
                      <a:pt x="115" y="619"/>
                    </a:lnTo>
                    <a:lnTo>
                      <a:pt x="119" y="643"/>
                    </a:lnTo>
                    <a:lnTo>
                      <a:pt x="115" y="671"/>
                    </a:lnTo>
                    <a:lnTo>
                      <a:pt x="103" y="696"/>
                    </a:lnTo>
                    <a:lnTo>
                      <a:pt x="99" y="706"/>
                    </a:lnTo>
                    <a:lnTo>
                      <a:pt x="55" y="748"/>
                    </a:lnTo>
                    <a:lnTo>
                      <a:pt x="44" y="762"/>
                    </a:lnTo>
                    <a:lnTo>
                      <a:pt x="40" y="772"/>
                    </a:lnTo>
                    <a:lnTo>
                      <a:pt x="40" y="790"/>
                    </a:lnTo>
                    <a:lnTo>
                      <a:pt x="44" y="804"/>
                    </a:lnTo>
                    <a:lnTo>
                      <a:pt x="51" y="810"/>
                    </a:lnTo>
                    <a:lnTo>
                      <a:pt x="63" y="817"/>
                    </a:lnTo>
                    <a:lnTo>
                      <a:pt x="79" y="810"/>
                    </a:lnTo>
                    <a:lnTo>
                      <a:pt x="83" y="807"/>
                    </a:lnTo>
                    <a:lnTo>
                      <a:pt x="87" y="800"/>
                    </a:lnTo>
                    <a:lnTo>
                      <a:pt x="83" y="797"/>
                    </a:lnTo>
                    <a:lnTo>
                      <a:pt x="79" y="797"/>
                    </a:lnTo>
                    <a:lnTo>
                      <a:pt x="71" y="797"/>
                    </a:lnTo>
                    <a:lnTo>
                      <a:pt x="63" y="797"/>
                    </a:lnTo>
                    <a:lnTo>
                      <a:pt x="55" y="786"/>
                    </a:lnTo>
                    <a:lnTo>
                      <a:pt x="59" y="776"/>
                    </a:lnTo>
                    <a:lnTo>
                      <a:pt x="63" y="772"/>
                    </a:lnTo>
                    <a:lnTo>
                      <a:pt x="71" y="772"/>
                    </a:lnTo>
                    <a:lnTo>
                      <a:pt x="83" y="772"/>
                    </a:lnTo>
                    <a:lnTo>
                      <a:pt x="91" y="779"/>
                    </a:lnTo>
                    <a:lnTo>
                      <a:pt x="99" y="793"/>
                    </a:lnTo>
                    <a:lnTo>
                      <a:pt x="99" y="804"/>
                    </a:lnTo>
                    <a:lnTo>
                      <a:pt x="91" y="814"/>
                    </a:lnTo>
                    <a:lnTo>
                      <a:pt x="83" y="821"/>
                    </a:lnTo>
                    <a:lnTo>
                      <a:pt x="71" y="824"/>
                    </a:lnTo>
                    <a:lnTo>
                      <a:pt x="55" y="824"/>
                    </a:lnTo>
                    <a:lnTo>
                      <a:pt x="44" y="821"/>
                    </a:lnTo>
                    <a:lnTo>
                      <a:pt x="24" y="810"/>
                    </a:lnTo>
                    <a:lnTo>
                      <a:pt x="12" y="793"/>
                    </a:lnTo>
                    <a:lnTo>
                      <a:pt x="8" y="772"/>
                    </a:lnTo>
                    <a:lnTo>
                      <a:pt x="20" y="755"/>
                    </a:lnTo>
                    <a:lnTo>
                      <a:pt x="32" y="737"/>
                    </a:lnTo>
                    <a:lnTo>
                      <a:pt x="51" y="723"/>
                    </a:lnTo>
                    <a:lnTo>
                      <a:pt x="71" y="710"/>
                    </a:lnTo>
                    <a:lnTo>
                      <a:pt x="71" y="706"/>
                    </a:lnTo>
                    <a:lnTo>
                      <a:pt x="71" y="703"/>
                    </a:lnTo>
                    <a:lnTo>
                      <a:pt x="48" y="706"/>
                    </a:lnTo>
                    <a:lnTo>
                      <a:pt x="36" y="706"/>
                    </a:lnTo>
                    <a:lnTo>
                      <a:pt x="28" y="703"/>
                    </a:lnTo>
                    <a:lnTo>
                      <a:pt x="16" y="692"/>
                    </a:lnTo>
                    <a:lnTo>
                      <a:pt x="8" y="682"/>
                    </a:lnTo>
                    <a:lnTo>
                      <a:pt x="0" y="668"/>
                    </a:lnTo>
                    <a:lnTo>
                      <a:pt x="0" y="654"/>
                    </a:lnTo>
                    <a:lnTo>
                      <a:pt x="8" y="626"/>
                    </a:lnTo>
                    <a:lnTo>
                      <a:pt x="24" y="605"/>
                    </a:lnTo>
                    <a:lnTo>
                      <a:pt x="36" y="581"/>
                    </a:lnTo>
                    <a:lnTo>
                      <a:pt x="40" y="567"/>
                    </a:lnTo>
                    <a:lnTo>
                      <a:pt x="40" y="553"/>
                    </a:lnTo>
                    <a:lnTo>
                      <a:pt x="55" y="574"/>
                    </a:lnTo>
                    <a:lnTo>
                      <a:pt x="67" y="595"/>
                    </a:lnTo>
                    <a:lnTo>
                      <a:pt x="75" y="619"/>
                    </a:lnTo>
                    <a:lnTo>
                      <a:pt x="79" y="640"/>
                    </a:lnTo>
                    <a:lnTo>
                      <a:pt x="59" y="637"/>
                    </a:lnTo>
                    <a:lnTo>
                      <a:pt x="48" y="637"/>
                    </a:lnTo>
                    <a:lnTo>
                      <a:pt x="40" y="640"/>
                    </a:lnTo>
                    <a:lnTo>
                      <a:pt x="32" y="647"/>
                    </a:lnTo>
                    <a:lnTo>
                      <a:pt x="28" y="657"/>
                    </a:lnTo>
                    <a:lnTo>
                      <a:pt x="28" y="664"/>
                    </a:lnTo>
                    <a:lnTo>
                      <a:pt x="32" y="675"/>
                    </a:lnTo>
                    <a:lnTo>
                      <a:pt x="44" y="689"/>
                    </a:lnTo>
                    <a:lnTo>
                      <a:pt x="55" y="696"/>
                    </a:lnTo>
                    <a:lnTo>
                      <a:pt x="67" y="696"/>
                    </a:lnTo>
                    <a:lnTo>
                      <a:pt x="79" y="692"/>
                    </a:lnTo>
                    <a:lnTo>
                      <a:pt x="91" y="678"/>
                    </a:lnTo>
                    <a:lnTo>
                      <a:pt x="99" y="664"/>
                    </a:lnTo>
                    <a:lnTo>
                      <a:pt x="103" y="647"/>
                    </a:lnTo>
                    <a:lnTo>
                      <a:pt x="103" y="633"/>
                    </a:lnTo>
                    <a:lnTo>
                      <a:pt x="99" y="616"/>
                    </a:lnTo>
                    <a:lnTo>
                      <a:pt x="83" y="584"/>
                    </a:lnTo>
                    <a:lnTo>
                      <a:pt x="71" y="556"/>
                    </a:lnTo>
                    <a:lnTo>
                      <a:pt x="44" y="518"/>
                    </a:lnTo>
                    <a:lnTo>
                      <a:pt x="20" y="476"/>
                    </a:lnTo>
                    <a:lnTo>
                      <a:pt x="8" y="431"/>
                    </a:lnTo>
                    <a:lnTo>
                      <a:pt x="4" y="386"/>
                    </a:lnTo>
                    <a:lnTo>
                      <a:pt x="8" y="358"/>
                    </a:lnTo>
                    <a:lnTo>
                      <a:pt x="20" y="334"/>
                    </a:lnTo>
                    <a:lnTo>
                      <a:pt x="36" y="309"/>
                    </a:lnTo>
                    <a:lnTo>
                      <a:pt x="55" y="292"/>
                    </a:lnTo>
                    <a:lnTo>
                      <a:pt x="91" y="271"/>
                    </a:lnTo>
                    <a:lnTo>
                      <a:pt x="91" y="268"/>
                    </a:lnTo>
                    <a:lnTo>
                      <a:pt x="87" y="264"/>
                    </a:lnTo>
                    <a:lnTo>
                      <a:pt x="79" y="264"/>
                    </a:lnTo>
                    <a:lnTo>
                      <a:pt x="67" y="264"/>
                    </a:lnTo>
                    <a:lnTo>
                      <a:pt x="55" y="264"/>
                    </a:lnTo>
                    <a:lnTo>
                      <a:pt x="40" y="261"/>
                    </a:lnTo>
                    <a:lnTo>
                      <a:pt x="24" y="250"/>
                    </a:lnTo>
                    <a:lnTo>
                      <a:pt x="12" y="236"/>
                    </a:lnTo>
                    <a:lnTo>
                      <a:pt x="8" y="222"/>
                    </a:lnTo>
                    <a:lnTo>
                      <a:pt x="0" y="198"/>
                    </a:lnTo>
                    <a:lnTo>
                      <a:pt x="4" y="191"/>
                    </a:lnTo>
                    <a:lnTo>
                      <a:pt x="12" y="181"/>
                    </a:lnTo>
                    <a:lnTo>
                      <a:pt x="20" y="170"/>
                    </a:lnTo>
                    <a:lnTo>
                      <a:pt x="32" y="163"/>
                    </a:lnTo>
                    <a:lnTo>
                      <a:pt x="59" y="156"/>
                    </a:lnTo>
                    <a:lnTo>
                      <a:pt x="83" y="160"/>
                    </a:lnTo>
                    <a:lnTo>
                      <a:pt x="99" y="170"/>
                    </a:lnTo>
                    <a:lnTo>
                      <a:pt x="107" y="188"/>
                    </a:lnTo>
                    <a:lnTo>
                      <a:pt x="103" y="205"/>
                    </a:lnTo>
                    <a:lnTo>
                      <a:pt x="95" y="219"/>
                    </a:lnTo>
                    <a:lnTo>
                      <a:pt x="91" y="202"/>
                    </a:lnTo>
                    <a:lnTo>
                      <a:pt x="91" y="195"/>
                    </a:lnTo>
                    <a:lnTo>
                      <a:pt x="83" y="188"/>
                    </a:lnTo>
                    <a:lnTo>
                      <a:pt x="79" y="184"/>
                    </a:lnTo>
                    <a:lnTo>
                      <a:pt x="71" y="184"/>
                    </a:lnTo>
                    <a:lnTo>
                      <a:pt x="55" y="188"/>
                    </a:lnTo>
                    <a:lnTo>
                      <a:pt x="44" y="198"/>
                    </a:lnTo>
                    <a:lnTo>
                      <a:pt x="40" y="212"/>
                    </a:lnTo>
                    <a:lnTo>
                      <a:pt x="48" y="226"/>
                    </a:lnTo>
                    <a:lnTo>
                      <a:pt x="55" y="236"/>
                    </a:lnTo>
                    <a:lnTo>
                      <a:pt x="79" y="243"/>
                    </a:lnTo>
                    <a:lnTo>
                      <a:pt x="99" y="247"/>
                    </a:lnTo>
                    <a:lnTo>
                      <a:pt x="142" y="247"/>
                    </a:lnTo>
                    <a:lnTo>
                      <a:pt x="186" y="243"/>
                    </a:lnTo>
                    <a:lnTo>
                      <a:pt x="205" y="247"/>
                    </a:lnTo>
                    <a:lnTo>
                      <a:pt x="225" y="250"/>
                    </a:lnTo>
                    <a:lnTo>
                      <a:pt x="272" y="275"/>
                    </a:lnTo>
                    <a:lnTo>
                      <a:pt x="312" y="299"/>
                    </a:lnTo>
                    <a:lnTo>
                      <a:pt x="320" y="296"/>
                    </a:lnTo>
                    <a:lnTo>
                      <a:pt x="324" y="289"/>
                    </a:lnTo>
                    <a:lnTo>
                      <a:pt x="304" y="257"/>
                    </a:lnTo>
                    <a:lnTo>
                      <a:pt x="284" y="226"/>
                    </a:lnTo>
                    <a:lnTo>
                      <a:pt x="276" y="188"/>
                    </a:lnTo>
                    <a:lnTo>
                      <a:pt x="272" y="153"/>
                    </a:lnTo>
                    <a:lnTo>
                      <a:pt x="269" y="90"/>
                    </a:lnTo>
                    <a:lnTo>
                      <a:pt x="265" y="76"/>
                    </a:lnTo>
                    <a:lnTo>
                      <a:pt x="257" y="66"/>
                    </a:lnTo>
                    <a:lnTo>
                      <a:pt x="249" y="52"/>
                    </a:lnTo>
                    <a:lnTo>
                      <a:pt x="229" y="48"/>
                    </a:lnTo>
                    <a:lnTo>
                      <a:pt x="217" y="48"/>
                    </a:lnTo>
                    <a:lnTo>
                      <a:pt x="201" y="55"/>
                    </a:lnTo>
                    <a:lnTo>
                      <a:pt x="194" y="66"/>
                    </a:lnTo>
                    <a:lnTo>
                      <a:pt x="194" y="76"/>
                    </a:lnTo>
                    <a:lnTo>
                      <a:pt x="194" y="83"/>
                    </a:lnTo>
                    <a:lnTo>
                      <a:pt x="201" y="90"/>
                    </a:lnTo>
                    <a:lnTo>
                      <a:pt x="217" y="97"/>
                    </a:lnTo>
                    <a:lnTo>
                      <a:pt x="241" y="90"/>
                    </a:lnTo>
                    <a:lnTo>
                      <a:pt x="237" y="101"/>
                    </a:lnTo>
                    <a:lnTo>
                      <a:pt x="225" y="108"/>
                    </a:lnTo>
                    <a:lnTo>
                      <a:pt x="217" y="111"/>
                    </a:lnTo>
                    <a:lnTo>
                      <a:pt x="209" y="111"/>
                    </a:lnTo>
                    <a:lnTo>
                      <a:pt x="186" y="108"/>
                    </a:lnTo>
                    <a:lnTo>
                      <a:pt x="174" y="94"/>
                    </a:lnTo>
                    <a:lnTo>
                      <a:pt x="166" y="76"/>
                    </a:lnTo>
                    <a:lnTo>
                      <a:pt x="166" y="59"/>
                    </a:lnTo>
                    <a:lnTo>
                      <a:pt x="174" y="42"/>
                    </a:lnTo>
                    <a:lnTo>
                      <a:pt x="186" y="31"/>
                    </a:lnTo>
                    <a:lnTo>
                      <a:pt x="201" y="17"/>
                    </a:lnTo>
                    <a:lnTo>
                      <a:pt x="217" y="14"/>
                    </a:lnTo>
                    <a:lnTo>
                      <a:pt x="237" y="10"/>
                    </a:lnTo>
                    <a:lnTo>
                      <a:pt x="253" y="14"/>
                    </a:lnTo>
                    <a:lnTo>
                      <a:pt x="272" y="21"/>
                    </a:lnTo>
                    <a:lnTo>
                      <a:pt x="284" y="35"/>
                    </a:lnTo>
                    <a:lnTo>
                      <a:pt x="292" y="48"/>
                    </a:lnTo>
                    <a:lnTo>
                      <a:pt x="292" y="59"/>
                    </a:lnTo>
                    <a:lnTo>
                      <a:pt x="292" y="73"/>
                    </a:lnTo>
                    <a:lnTo>
                      <a:pt x="284" y="90"/>
                    </a:lnTo>
                    <a:lnTo>
                      <a:pt x="288" y="97"/>
                    </a:lnTo>
                    <a:lnTo>
                      <a:pt x="292" y="97"/>
                    </a:lnTo>
                    <a:lnTo>
                      <a:pt x="300" y="90"/>
                    </a:lnTo>
                    <a:lnTo>
                      <a:pt x="304" y="80"/>
                    </a:lnTo>
                    <a:lnTo>
                      <a:pt x="312" y="69"/>
                    </a:lnTo>
                    <a:lnTo>
                      <a:pt x="316" y="59"/>
                    </a:lnTo>
                    <a:lnTo>
                      <a:pt x="336" y="42"/>
                    </a:lnTo>
                    <a:lnTo>
                      <a:pt x="355" y="31"/>
                    </a:lnTo>
                    <a:lnTo>
                      <a:pt x="375" y="21"/>
                    </a:lnTo>
                    <a:lnTo>
                      <a:pt x="395" y="14"/>
                    </a:lnTo>
                    <a:lnTo>
                      <a:pt x="415" y="7"/>
                    </a:lnTo>
                    <a:lnTo>
                      <a:pt x="442" y="3"/>
                    </a:lnTo>
                    <a:lnTo>
                      <a:pt x="462" y="3"/>
                    </a:lnTo>
                    <a:lnTo>
                      <a:pt x="490" y="7"/>
                    </a:lnTo>
                    <a:lnTo>
                      <a:pt x="553" y="28"/>
                    </a:lnTo>
                    <a:lnTo>
                      <a:pt x="616" y="52"/>
                    </a:lnTo>
                    <a:lnTo>
                      <a:pt x="675" y="83"/>
                    </a:lnTo>
                    <a:lnTo>
                      <a:pt x="707" y="90"/>
                    </a:lnTo>
                    <a:lnTo>
                      <a:pt x="726" y="90"/>
                    </a:lnTo>
                    <a:lnTo>
                      <a:pt x="746" y="83"/>
                    </a:lnTo>
                    <a:lnTo>
                      <a:pt x="762" y="73"/>
                    </a:lnTo>
                    <a:lnTo>
                      <a:pt x="766" y="62"/>
                    </a:lnTo>
                    <a:lnTo>
                      <a:pt x="766" y="52"/>
                    </a:lnTo>
                    <a:lnTo>
                      <a:pt x="762" y="38"/>
                    </a:lnTo>
                    <a:lnTo>
                      <a:pt x="758" y="35"/>
                    </a:lnTo>
                    <a:lnTo>
                      <a:pt x="750" y="31"/>
                    </a:lnTo>
                    <a:lnTo>
                      <a:pt x="742" y="28"/>
                    </a:lnTo>
                    <a:lnTo>
                      <a:pt x="734" y="28"/>
                    </a:lnTo>
                    <a:lnTo>
                      <a:pt x="715" y="35"/>
                    </a:lnTo>
                    <a:lnTo>
                      <a:pt x="711" y="42"/>
                    </a:lnTo>
                    <a:lnTo>
                      <a:pt x="707" y="48"/>
                    </a:lnTo>
                    <a:lnTo>
                      <a:pt x="707" y="62"/>
                    </a:lnTo>
                    <a:lnTo>
                      <a:pt x="711" y="69"/>
                    </a:lnTo>
                    <a:lnTo>
                      <a:pt x="687" y="66"/>
                    </a:lnTo>
                    <a:lnTo>
                      <a:pt x="659" y="59"/>
                    </a:lnTo>
                    <a:lnTo>
                      <a:pt x="616" y="35"/>
                    </a:lnTo>
                    <a:lnTo>
                      <a:pt x="632" y="35"/>
                    </a:lnTo>
                    <a:lnTo>
                      <a:pt x="643" y="31"/>
                    </a:lnTo>
                    <a:lnTo>
                      <a:pt x="671" y="21"/>
                    </a:lnTo>
                    <a:lnTo>
                      <a:pt x="699" y="10"/>
                    </a:lnTo>
                    <a:lnTo>
                      <a:pt x="730" y="0"/>
                    </a:lnTo>
                    <a:lnTo>
                      <a:pt x="742" y="3"/>
                    </a:lnTo>
                    <a:lnTo>
                      <a:pt x="754" y="3"/>
                    </a:lnTo>
                    <a:lnTo>
                      <a:pt x="774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19"/>
              <p:cNvSpPr>
                <a:spLocks/>
              </p:cNvSpPr>
              <p:nvPr/>
            </p:nvSpPr>
            <p:spPr bwMode="auto">
              <a:xfrm>
                <a:off x="2087" y="1092"/>
                <a:ext cx="908" cy="317"/>
              </a:xfrm>
              <a:custGeom>
                <a:avLst/>
                <a:gdLst>
                  <a:gd name="T0" fmla="*/ 892 w 908"/>
                  <a:gd name="T1" fmla="*/ 4 h 317"/>
                  <a:gd name="T2" fmla="*/ 908 w 908"/>
                  <a:gd name="T3" fmla="*/ 14 h 317"/>
                  <a:gd name="T4" fmla="*/ 805 w 908"/>
                  <a:gd name="T5" fmla="*/ 14 h 317"/>
                  <a:gd name="T6" fmla="*/ 482 w 908"/>
                  <a:gd name="T7" fmla="*/ 14 h 317"/>
                  <a:gd name="T8" fmla="*/ 434 w 908"/>
                  <a:gd name="T9" fmla="*/ 14 h 317"/>
                  <a:gd name="T10" fmla="*/ 430 w 908"/>
                  <a:gd name="T11" fmla="*/ 21 h 317"/>
                  <a:gd name="T12" fmla="*/ 430 w 908"/>
                  <a:gd name="T13" fmla="*/ 94 h 317"/>
                  <a:gd name="T14" fmla="*/ 426 w 908"/>
                  <a:gd name="T15" fmla="*/ 98 h 317"/>
                  <a:gd name="T16" fmla="*/ 332 w 908"/>
                  <a:gd name="T17" fmla="*/ 98 h 317"/>
                  <a:gd name="T18" fmla="*/ 284 w 908"/>
                  <a:gd name="T19" fmla="*/ 105 h 317"/>
                  <a:gd name="T20" fmla="*/ 241 w 908"/>
                  <a:gd name="T21" fmla="*/ 112 h 317"/>
                  <a:gd name="T22" fmla="*/ 197 w 908"/>
                  <a:gd name="T23" fmla="*/ 122 h 317"/>
                  <a:gd name="T24" fmla="*/ 158 w 908"/>
                  <a:gd name="T25" fmla="*/ 139 h 317"/>
                  <a:gd name="T26" fmla="*/ 118 w 908"/>
                  <a:gd name="T27" fmla="*/ 160 h 317"/>
                  <a:gd name="T28" fmla="*/ 83 w 908"/>
                  <a:gd name="T29" fmla="*/ 188 h 317"/>
                  <a:gd name="T30" fmla="*/ 55 w 908"/>
                  <a:gd name="T31" fmla="*/ 219 h 317"/>
                  <a:gd name="T32" fmla="*/ 36 w 908"/>
                  <a:gd name="T33" fmla="*/ 251 h 317"/>
                  <a:gd name="T34" fmla="*/ 4 w 908"/>
                  <a:gd name="T35" fmla="*/ 317 h 317"/>
                  <a:gd name="T36" fmla="*/ 0 w 908"/>
                  <a:gd name="T37" fmla="*/ 310 h 317"/>
                  <a:gd name="T38" fmla="*/ 0 w 908"/>
                  <a:gd name="T39" fmla="*/ 299 h 317"/>
                  <a:gd name="T40" fmla="*/ 4 w 908"/>
                  <a:gd name="T41" fmla="*/ 282 h 317"/>
                  <a:gd name="T42" fmla="*/ 16 w 908"/>
                  <a:gd name="T43" fmla="*/ 254 h 317"/>
                  <a:gd name="T44" fmla="*/ 36 w 908"/>
                  <a:gd name="T45" fmla="*/ 226 h 317"/>
                  <a:gd name="T46" fmla="*/ 55 w 908"/>
                  <a:gd name="T47" fmla="*/ 199 h 317"/>
                  <a:gd name="T48" fmla="*/ 79 w 908"/>
                  <a:gd name="T49" fmla="*/ 174 h 317"/>
                  <a:gd name="T50" fmla="*/ 107 w 908"/>
                  <a:gd name="T51" fmla="*/ 153 h 317"/>
                  <a:gd name="T52" fmla="*/ 138 w 908"/>
                  <a:gd name="T53" fmla="*/ 136 h 317"/>
                  <a:gd name="T54" fmla="*/ 170 w 908"/>
                  <a:gd name="T55" fmla="*/ 119 h 317"/>
                  <a:gd name="T56" fmla="*/ 201 w 908"/>
                  <a:gd name="T57" fmla="*/ 108 h 317"/>
                  <a:gd name="T58" fmla="*/ 264 w 908"/>
                  <a:gd name="T59" fmla="*/ 94 h 317"/>
                  <a:gd name="T60" fmla="*/ 292 w 908"/>
                  <a:gd name="T61" fmla="*/ 91 h 317"/>
                  <a:gd name="T62" fmla="*/ 324 w 908"/>
                  <a:gd name="T63" fmla="*/ 87 h 317"/>
                  <a:gd name="T64" fmla="*/ 410 w 908"/>
                  <a:gd name="T65" fmla="*/ 84 h 317"/>
                  <a:gd name="T66" fmla="*/ 414 w 908"/>
                  <a:gd name="T67" fmla="*/ 77 h 317"/>
                  <a:gd name="T68" fmla="*/ 414 w 908"/>
                  <a:gd name="T69" fmla="*/ 0 h 317"/>
                  <a:gd name="T70" fmla="*/ 892 w 908"/>
                  <a:gd name="T71" fmla="*/ 4 h 3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8" h="317">
                    <a:moveTo>
                      <a:pt x="892" y="4"/>
                    </a:moveTo>
                    <a:lnTo>
                      <a:pt x="908" y="14"/>
                    </a:lnTo>
                    <a:lnTo>
                      <a:pt x="805" y="14"/>
                    </a:lnTo>
                    <a:lnTo>
                      <a:pt x="482" y="14"/>
                    </a:lnTo>
                    <a:lnTo>
                      <a:pt x="434" y="14"/>
                    </a:lnTo>
                    <a:lnTo>
                      <a:pt x="430" y="21"/>
                    </a:lnTo>
                    <a:lnTo>
                      <a:pt x="430" y="94"/>
                    </a:lnTo>
                    <a:lnTo>
                      <a:pt x="426" y="98"/>
                    </a:lnTo>
                    <a:lnTo>
                      <a:pt x="332" y="98"/>
                    </a:lnTo>
                    <a:lnTo>
                      <a:pt x="284" y="105"/>
                    </a:lnTo>
                    <a:lnTo>
                      <a:pt x="241" y="112"/>
                    </a:lnTo>
                    <a:lnTo>
                      <a:pt x="197" y="122"/>
                    </a:lnTo>
                    <a:lnTo>
                      <a:pt x="158" y="139"/>
                    </a:lnTo>
                    <a:lnTo>
                      <a:pt x="118" y="160"/>
                    </a:lnTo>
                    <a:lnTo>
                      <a:pt x="83" y="188"/>
                    </a:lnTo>
                    <a:lnTo>
                      <a:pt x="55" y="219"/>
                    </a:lnTo>
                    <a:lnTo>
                      <a:pt x="36" y="251"/>
                    </a:lnTo>
                    <a:lnTo>
                      <a:pt x="4" y="317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4" y="282"/>
                    </a:lnTo>
                    <a:lnTo>
                      <a:pt x="16" y="254"/>
                    </a:lnTo>
                    <a:lnTo>
                      <a:pt x="36" y="226"/>
                    </a:lnTo>
                    <a:lnTo>
                      <a:pt x="55" y="199"/>
                    </a:lnTo>
                    <a:lnTo>
                      <a:pt x="79" y="174"/>
                    </a:lnTo>
                    <a:lnTo>
                      <a:pt x="107" y="153"/>
                    </a:lnTo>
                    <a:lnTo>
                      <a:pt x="138" y="136"/>
                    </a:lnTo>
                    <a:lnTo>
                      <a:pt x="170" y="119"/>
                    </a:lnTo>
                    <a:lnTo>
                      <a:pt x="201" y="108"/>
                    </a:lnTo>
                    <a:lnTo>
                      <a:pt x="264" y="94"/>
                    </a:lnTo>
                    <a:lnTo>
                      <a:pt x="292" y="91"/>
                    </a:lnTo>
                    <a:lnTo>
                      <a:pt x="324" y="87"/>
                    </a:lnTo>
                    <a:lnTo>
                      <a:pt x="410" y="84"/>
                    </a:lnTo>
                    <a:lnTo>
                      <a:pt x="414" y="77"/>
                    </a:lnTo>
                    <a:lnTo>
                      <a:pt x="414" y="0"/>
                    </a:lnTo>
                    <a:lnTo>
                      <a:pt x="892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20"/>
              <p:cNvSpPr>
                <a:spLocks/>
              </p:cNvSpPr>
              <p:nvPr/>
            </p:nvSpPr>
            <p:spPr bwMode="auto">
              <a:xfrm>
                <a:off x="1499" y="1106"/>
                <a:ext cx="20" cy="4"/>
              </a:xfrm>
              <a:custGeom>
                <a:avLst/>
                <a:gdLst>
                  <a:gd name="T0" fmla="*/ 20 w 20"/>
                  <a:gd name="T1" fmla="*/ 0 h 4"/>
                  <a:gd name="T2" fmla="*/ 8 w 20"/>
                  <a:gd name="T3" fmla="*/ 4 h 4"/>
                  <a:gd name="T4" fmla="*/ 0 w 20"/>
                  <a:gd name="T5" fmla="*/ 4 h 4"/>
                  <a:gd name="T6" fmla="*/ 4 w 20"/>
                  <a:gd name="T7" fmla="*/ 0 h 4"/>
                  <a:gd name="T8" fmla="*/ 8 w 20"/>
                  <a:gd name="T9" fmla="*/ 0 h 4"/>
                  <a:gd name="T10" fmla="*/ 20 w 20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">
                    <a:moveTo>
                      <a:pt x="20" y="0"/>
                    </a:moveTo>
                    <a:lnTo>
                      <a:pt x="8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21"/>
              <p:cNvSpPr>
                <a:spLocks/>
              </p:cNvSpPr>
              <p:nvPr/>
            </p:nvSpPr>
            <p:spPr bwMode="auto">
              <a:xfrm>
                <a:off x="2099" y="1117"/>
                <a:ext cx="935" cy="396"/>
              </a:xfrm>
              <a:custGeom>
                <a:avLst/>
                <a:gdLst>
                  <a:gd name="T0" fmla="*/ 935 w 935"/>
                  <a:gd name="T1" fmla="*/ 7 h 396"/>
                  <a:gd name="T2" fmla="*/ 923 w 935"/>
                  <a:gd name="T3" fmla="*/ 20 h 396"/>
                  <a:gd name="T4" fmla="*/ 880 w 935"/>
                  <a:gd name="T5" fmla="*/ 24 h 396"/>
                  <a:gd name="T6" fmla="*/ 466 w 935"/>
                  <a:gd name="T7" fmla="*/ 24 h 396"/>
                  <a:gd name="T8" fmla="*/ 462 w 935"/>
                  <a:gd name="T9" fmla="*/ 27 h 396"/>
                  <a:gd name="T10" fmla="*/ 458 w 935"/>
                  <a:gd name="T11" fmla="*/ 111 h 396"/>
                  <a:gd name="T12" fmla="*/ 355 w 935"/>
                  <a:gd name="T13" fmla="*/ 111 h 396"/>
                  <a:gd name="T14" fmla="*/ 308 w 935"/>
                  <a:gd name="T15" fmla="*/ 118 h 396"/>
                  <a:gd name="T16" fmla="*/ 260 w 935"/>
                  <a:gd name="T17" fmla="*/ 121 h 396"/>
                  <a:gd name="T18" fmla="*/ 213 w 935"/>
                  <a:gd name="T19" fmla="*/ 132 h 396"/>
                  <a:gd name="T20" fmla="*/ 170 w 935"/>
                  <a:gd name="T21" fmla="*/ 149 h 396"/>
                  <a:gd name="T22" fmla="*/ 130 w 935"/>
                  <a:gd name="T23" fmla="*/ 170 h 396"/>
                  <a:gd name="T24" fmla="*/ 114 w 935"/>
                  <a:gd name="T25" fmla="*/ 187 h 396"/>
                  <a:gd name="T26" fmla="*/ 95 w 935"/>
                  <a:gd name="T27" fmla="*/ 205 h 396"/>
                  <a:gd name="T28" fmla="*/ 79 w 935"/>
                  <a:gd name="T29" fmla="*/ 226 h 396"/>
                  <a:gd name="T30" fmla="*/ 63 w 935"/>
                  <a:gd name="T31" fmla="*/ 250 h 396"/>
                  <a:gd name="T32" fmla="*/ 51 w 935"/>
                  <a:gd name="T33" fmla="*/ 271 h 396"/>
                  <a:gd name="T34" fmla="*/ 43 w 935"/>
                  <a:gd name="T35" fmla="*/ 295 h 396"/>
                  <a:gd name="T36" fmla="*/ 31 w 935"/>
                  <a:gd name="T37" fmla="*/ 348 h 396"/>
                  <a:gd name="T38" fmla="*/ 24 w 935"/>
                  <a:gd name="T39" fmla="*/ 396 h 396"/>
                  <a:gd name="T40" fmla="*/ 8 w 935"/>
                  <a:gd name="T41" fmla="*/ 396 h 396"/>
                  <a:gd name="T42" fmla="*/ 4 w 935"/>
                  <a:gd name="T43" fmla="*/ 393 h 396"/>
                  <a:gd name="T44" fmla="*/ 0 w 935"/>
                  <a:gd name="T45" fmla="*/ 365 h 396"/>
                  <a:gd name="T46" fmla="*/ 0 w 935"/>
                  <a:gd name="T47" fmla="*/ 341 h 396"/>
                  <a:gd name="T48" fmla="*/ 4 w 935"/>
                  <a:gd name="T49" fmla="*/ 316 h 396"/>
                  <a:gd name="T50" fmla="*/ 12 w 935"/>
                  <a:gd name="T51" fmla="*/ 288 h 396"/>
                  <a:gd name="T52" fmla="*/ 31 w 935"/>
                  <a:gd name="T53" fmla="*/ 240 h 396"/>
                  <a:gd name="T54" fmla="*/ 59 w 935"/>
                  <a:gd name="T55" fmla="*/ 194 h 396"/>
                  <a:gd name="T56" fmla="*/ 87 w 935"/>
                  <a:gd name="T57" fmla="*/ 167 h 396"/>
                  <a:gd name="T58" fmla="*/ 118 w 935"/>
                  <a:gd name="T59" fmla="*/ 146 h 396"/>
                  <a:gd name="T60" fmla="*/ 150 w 935"/>
                  <a:gd name="T61" fmla="*/ 125 h 396"/>
                  <a:gd name="T62" fmla="*/ 185 w 935"/>
                  <a:gd name="T63" fmla="*/ 111 h 396"/>
                  <a:gd name="T64" fmla="*/ 221 w 935"/>
                  <a:gd name="T65" fmla="*/ 97 h 396"/>
                  <a:gd name="T66" fmla="*/ 260 w 935"/>
                  <a:gd name="T67" fmla="*/ 90 h 396"/>
                  <a:gd name="T68" fmla="*/ 300 w 935"/>
                  <a:gd name="T69" fmla="*/ 87 h 396"/>
                  <a:gd name="T70" fmla="*/ 339 w 935"/>
                  <a:gd name="T71" fmla="*/ 87 h 396"/>
                  <a:gd name="T72" fmla="*/ 383 w 935"/>
                  <a:gd name="T73" fmla="*/ 87 h 396"/>
                  <a:gd name="T74" fmla="*/ 426 w 935"/>
                  <a:gd name="T75" fmla="*/ 87 h 396"/>
                  <a:gd name="T76" fmla="*/ 430 w 935"/>
                  <a:gd name="T77" fmla="*/ 87 h 396"/>
                  <a:gd name="T78" fmla="*/ 434 w 935"/>
                  <a:gd name="T79" fmla="*/ 0 h 396"/>
                  <a:gd name="T80" fmla="*/ 438 w 935"/>
                  <a:gd name="T81" fmla="*/ 0 h 396"/>
                  <a:gd name="T82" fmla="*/ 923 w 935"/>
                  <a:gd name="T83" fmla="*/ 3 h 396"/>
                  <a:gd name="T84" fmla="*/ 935 w 935"/>
                  <a:gd name="T85" fmla="*/ 7 h 3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35" h="396">
                    <a:moveTo>
                      <a:pt x="935" y="7"/>
                    </a:moveTo>
                    <a:lnTo>
                      <a:pt x="923" y="20"/>
                    </a:lnTo>
                    <a:lnTo>
                      <a:pt x="880" y="24"/>
                    </a:lnTo>
                    <a:lnTo>
                      <a:pt x="466" y="24"/>
                    </a:lnTo>
                    <a:lnTo>
                      <a:pt x="462" y="27"/>
                    </a:lnTo>
                    <a:lnTo>
                      <a:pt x="458" y="111"/>
                    </a:lnTo>
                    <a:lnTo>
                      <a:pt x="355" y="111"/>
                    </a:lnTo>
                    <a:lnTo>
                      <a:pt x="308" y="118"/>
                    </a:lnTo>
                    <a:lnTo>
                      <a:pt x="260" y="121"/>
                    </a:lnTo>
                    <a:lnTo>
                      <a:pt x="213" y="132"/>
                    </a:lnTo>
                    <a:lnTo>
                      <a:pt x="170" y="149"/>
                    </a:lnTo>
                    <a:lnTo>
                      <a:pt x="130" y="170"/>
                    </a:lnTo>
                    <a:lnTo>
                      <a:pt x="114" y="187"/>
                    </a:lnTo>
                    <a:lnTo>
                      <a:pt x="95" y="205"/>
                    </a:lnTo>
                    <a:lnTo>
                      <a:pt x="79" y="226"/>
                    </a:lnTo>
                    <a:lnTo>
                      <a:pt x="63" y="250"/>
                    </a:lnTo>
                    <a:lnTo>
                      <a:pt x="51" y="271"/>
                    </a:lnTo>
                    <a:lnTo>
                      <a:pt x="43" y="295"/>
                    </a:lnTo>
                    <a:lnTo>
                      <a:pt x="31" y="348"/>
                    </a:lnTo>
                    <a:lnTo>
                      <a:pt x="24" y="396"/>
                    </a:lnTo>
                    <a:lnTo>
                      <a:pt x="8" y="396"/>
                    </a:lnTo>
                    <a:lnTo>
                      <a:pt x="4" y="393"/>
                    </a:lnTo>
                    <a:lnTo>
                      <a:pt x="0" y="365"/>
                    </a:lnTo>
                    <a:lnTo>
                      <a:pt x="0" y="341"/>
                    </a:lnTo>
                    <a:lnTo>
                      <a:pt x="4" y="316"/>
                    </a:lnTo>
                    <a:lnTo>
                      <a:pt x="12" y="288"/>
                    </a:lnTo>
                    <a:lnTo>
                      <a:pt x="31" y="240"/>
                    </a:lnTo>
                    <a:lnTo>
                      <a:pt x="59" y="194"/>
                    </a:lnTo>
                    <a:lnTo>
                      <a:pt x="87" y="167"/>
                    </a:lnTo>
                    <a:lnTo>
                      <a:pt x="118" y="146"/>
                    </a:lnTo>
                    <a:lnTo>
                      <a:pt x="150" y="125"/>
                    </a:lnTo>
                    <a:lnTo>
                      <a:pt x="185" y="111"/>
                    </a:lnTo>
                    <a:lnTo>
                      <a:pt x="221" y="97"/>
                    </a:lnTo>
                    <a:lnTo>
                      <a:pt x="260" y="90"/>
                    </a:lnTo>
                    <a:lnTo>
                      <a:pt x="300" y="87"/>
                    </a:lnTo>
                    <a:lnTo>
                      <a:pt x="339" y="87"/>
                    </a:lnTo>
                    <a:lnTo>
                      <a:pt x="383" y="87"/>
                    </a:lnTo>
                    <a:lnTo>
                      <a:pt x="426" y="87"/>
                    </a:lnTo>
                    <a:lnTo>
                      <a:pt x="430" y="87"/>
                    </a:lnTo>
                    <a:lnTo>
                      <a:pt x="434" y="0"/>
                    </a:lnTo>
                    <a:lnTo>
                      <a:pt x="438" y="0"/>
                    </a:lnTo>
                    <a:lnTo>
                      <a:pt x="923" y="3"/>
                    </a:lnTo>
                    <a:lnTo>
                      <a:pt x="935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22"/>
              <p:cNvSpPr>
                <a:spLocks/>
              </p:cNvSpPr>
              <p:nvPr/>
            </p:nvSpPr>
            <p:spPr bwMode="auto">
              <a:xfrm>
                <a:off x="1448" y="1134"/>
                <a:ext cx="27" cy="115"/>
              </a:xfrm>
              <a:custGeom>
                <a:avLst/>
                <a:gdLst>
                  <a:gd name="T0" fmla="*/ 7 w 27"/>
                  <a:gd name="T1" fmla="*/ 28 h 115"/>
                  <a:gd name="T2" fmla="*/ 4 w 27"/>
                  <a:gd name="T3" fmla="*/ 52 h 115"/>
                  <a:gd name="T4" fmla="*/ 11 w 27"/>
                  <a:gd name="T5" fmla="*/ 70 h 115"/>
                  <a:gd name="T6" fmla="*/ 15 w 27"/>
                  <a:gd name="T7" fmla="*/ 90 h 115"/>
                  <a:gd name="T8" fmla="*/ 27 w 27"/>
                  <a:gd name="T9" fmla="*/ 111 h 115"/>
                  <a:gd name="T10" fmla="*/ 23 w 27"/>
                  <a:gd name="T11" fmla="*/ 115 h 115"/>
                  <a:gd name="T12" fmla="*/ 7 w 27"/>
                  <a:gd name="T13" fmla="*/ 90 h 115"/>
                  <a:gd name="T14" fmla="*/ 0 w 27"/>
                  <a:gd name="T15" fmla="*/ 66 h 115"/>
                  <a:gd name="T16" fmla="*/ 0 w 27"/>
                  <a:gd name="T17" fmla="*/ 38 h 115"/>
                  <a:gd name="T18" fmla="*/ 4 w 27"/>
                  <a:gd name="T19" fmla="*/ 10 h 115"/>
                  <a:gd name="T20" fmla="*/ 11 w 27"/>
                  <a:gd name="T21" fmla="*/ 0 h 115"/>
                  <a:gd name="T22" fmla="*/ 11 w 27"/>
                  <a:gd name="T23" fmla="*/ 7 h 115"/>
                  <a:gd name="T24" fmla="*/ 11 w 27"/>
                  <a:gd name="T25" fmla="*/ 14 h 115"/>
                  <a:gd name="T26" fmla="*/ 7 w 27"/>
                  <a:gd name="T27" fmla="*/ 28 h 1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5">
                    <a:moveTo>
                      <a:pt x="7" y="28"/>
                    </a:moveTo>
                    <a:lnTo>
                      <a:pt x="4" y="52"/>
                    </a:lnTo>
                    <a:lnTo>
                      <a:pt x="11" y="70"/>
                    </a:lnTo>
                    <a:lnTo>
                      <a:pt x="15" y="90"/>
                    </a:lnTo>
                    <a:lnTo>
                      <a:pt x="27" y="111"/>
                    </a:lnTo>
                    <a:lnTo>
                      <a:pt x="23" y="115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38"/>
                    </a:lnTo>
                    <a:lnTo>
                      <a:pt x="4" y="1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11" y="14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23"/>
              <p:cNvSpPr>
                <a:spLocks/>
              </p:cNvSpPr>
              <p:nvPr/>
            </p:nvSpPr>
            <p:spPr bwMode="auto">
              <a:xfrm>
                <a:off x="1598" y="1137"/>
                <a:ext cx="240" cy="206"/>
              </a:xfrm>
              <a:custGeom>
                <a:avLst/>
                <a:gdLst>
                  <a:gd name="T0" fmla="*/ 71 w 240"/>
                  <a:gd name="T1" fmla="*/ 21 h 206"/>
                  <a:gd name="T2" fmla="*/ 59 w 240"/>
                  <a:gd name="T3" fmla="*/ 25 h 206"/>
                  <a:gd name="T4" fmla="*/ 59 w 240"/>
                  <a:gd name="T5" fmla="*/ 32 h 206"/>
                  <a:gd name="T6" fmla="*/ 98 w 240"/>
                  <a:gd name="T7" fmla="*/ 63 h 206"/>
                  <a:gd name="T8" fmla="*/ 94 w 240"/>
                  <a:gd name="T9" fmla="*/ 74 h 206"/>
                  <a:gd name="T10" fmla="*/ 71 w 240"/>
                  <a:gd name="T11" fmla="*/ 77 h 206"/>
                  <a:gd name="T12" fmla="*/ 39 w 240"/>
                  <a:gd name="T13" fmla="*/ 49 h 206"/>
                  <a:gd name="T14" fmla="*/ 31 w 240"/>
                  <a:gd name="T15" fmla="*/ 56 h 206"/>
                  <a:gd name="T16" fmla="*/ 59 w 240"/>
                  <a:gd name="T17" fmla="*/ 98 h 206"/>
                  <a:gd name="T18" fmla="*/ 94 w 240"/>
                  <a:gd name="T19" fmla="*/ 101 h 206"/>
                  <a:gd name="T20" fmla="*/ 118 w 240"/>
                  <a:gd name="T21" fmla="*/ 91 h 206"/>
                  <a:gd name="T22" fmla="*/ 122 w 240"/>
                  <a:gd name="T23" fmla="*/ 67 h 206"/>
                  <a:gd name="T24" fmla="*/ 82 w 240"/>
                  <a:gd name="T25" fmla="*/ 25 h 206"/>
                  <a:gd name="T26" fmla="*/ 110 w 240"/>
                  <a:gd name="T27" fmla="*/ 46 h 206"/>
                  <a:gd name="T28" fmla="*/ 130 w 240"/>
                  <a:gd name="T29" fmla="*/ 74 h 206"/>
                  <a:gd name="T30" fmla="*/ 130 w 240"/>
                  <a:gd name="T31" fmla="*/ 91 h 206"/>
                  <a:gd name="T32" fmla="*/ 138 w 240"/>
                  <a:gd name="T33" fmla="*/ 101 h 206"/>
                  <a:gd name="T34" fmla="*/ 165 w 240"/>
                  <a:gd name="T35" fmla="*/ 91 h 206"/>
                  <a:gd name="T36" fmla="*/ 185 w 240"/>
                  <a:gd name="T37" fmla="*/ 98 h 206"/>
                  <a:gd name="T38" fmla="*/ 209 w 240"/>
                  <a:gd name="T39" fmla="*/ 129 h 206"/>
                  <a:gd name="T40" fmla="*/ 225 w 240"/>
                  <a:gd name="T41" fmla="*/ 174 h 206"/>
                  <a:gd name="T42" fmla="*/ 189 w 240"/>
                  <a:gd name="T43" fmla="*/ 181 h 206"/>
                  <a:gd name="T44" fmla="*/ 118 w 240"/>
                  <a:gd name="T45" fmla="*/ 157 h 206"/>
                  <a:gd name="T46" fmla="*/ 110 w 240"/>
                  <a:gd name="T47" fmla="*/ 143 h 206"/>
                  <a:gd name="T48" fmla="*/ 118 w 240"/>
                  <a:gd name="T49" fmla="*/ 126 h 206"/>
                  <a:gd name="T50" fmla="*/ 118 w 240"/>
                  <a:gd name="T51" fmla="*/ 115 h 206"/>
                  <a:gd name="T52" fmla="*/ 102 w 240"/>
                  <a:gd name="T53" fmla="*/ 115 h 206"/>
                  <a:gd name="T54" fmla="*/ 75 w 240"/>
                  <a:gd name="T55" fmla="*/ 108 h 206"/>
                  <a:gd name="T56" fmla="*/ 27 w 240"/>
                  <a:gd name="T57" fmla="*/ 63 h 206"/>
                  <a:gd name="T58" fmla="*/ 0 w 240"/>
                  <a:gd name="T59" fmla="*/ 4 h 206"/>
                  <a:gd name="T60" fmla="*/ 43 w 240"/>
                  <a:gd name="T61" fmla="*/ 11 h 206"/>
                  <a:gd name="T62" fmla="*/ 78 w 240"/>
                  <a:gd name="T63" fmla="*/ 25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0" h="206">
                    <a:moveTo>
                      <a:pt x="78" y="25"/>
                    </a:moveTo>
                    <a:lnTo>
                      <a:pt x="71" y="21"/>
                    </a:lnTo>
                    <a:lnTo>
                      <a:pt x="67" y="21"/>
                    </a:lnTo>
                    <a:lnTo>
                      <a:pt x="59" y="25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82" y="46"/>
                    </a:lnTo>
                    <a:lnTo>
                      <a:pt x="98" y="63"/>
                    </a:lnTo>
                    <a:lnTo>
                      <a:pt x="98" y="67"/>
                    </a:lnTo>
                    <a:lnTo>
                      <a:pt x="94" y="74"/>
                    </a:lnTo>
                    <a:lnTo>
                      <a:pt x="86" y="80"/>
                    </a:lnTo>
                    <a:lnTo>
                      <a:pt x="71" y="77"/>
                    </a:lnTo>
                    <a:lnTo>
                      <a:pt x="59" y="70"/>
                    </a:lnTo>
                    <a:lnTo>
                      <a:pt x="39" y="49"/>
                    </a:lnTo>
                    <a:lnTo>
                      <a:pt x="35" y="53"/>
                    </a:lnTo>
                    <a:lnTo>
                      <a:pt x="31" y="56"/>
                    </a:lnTo>
                    <a:lnTo>
                      <a:pt x="47" y="84"/>
                    </a:lnTo>
                    <a:lnTo>
                      <a:pt x="59" y="98"/>
                    </a:lnTo>
                    <a:lnTo>
                      <a:pt x="78" y="101"/>
                    </a:lnTo>
                    <a:lnTo>
                      <a:pt x="94" y="101"/>
                    </a:lnTo>
                    <a:lnTo>
                      <a:pt x="110" y="98"/>
                    </a:lnTo>
                    <a:lnTo>
                      <a:pt x="118" y="91"/>
                    </a:lnTo>
                    <a:lnTo>
                      <a:pt x="122" y="84"/>
                    </a:lnTo>
                    <a:lnTo>
                      <a:pt x="122" y="67"/>
                    </a:lnTo>
                    <a:lnTo>
                      <a:pt x="102" y="46"/>
                    </a:lnTo>
                    <a:lnTo>
                      <a:pt x="82" y="25"/>
                    </a:lnTo>
                    <a:lnTo>
                      <a:pt x="94" y="35"/>
                    </a:lnTo>
                    <a:lnTo>
                      <a:pt x="110" y="46"/>
                    </a:lnTo>
                    <a:lnTo>
                      <a:pt x="122" y="60"/>
                    </a:lnTo>
                    <a:lnTo>
                      <a:pt x="130" y="74"/>
                    </a:lnTo>
                    <a:lnTo>
                      <a:pt x="130" y="80"/>
                    </a:lnTo>
                    <a:lnTo>
                      <a:pt x="130" y="91"/>
                    </a:lnTo>
                    <a:lnTo>
                      <a:pt x="130" y="98"/>
                    </a:lnTo>
                    <a:lnTo>
                      <a:pt x="138" y="101"/>
                    </a:lnTo>
                    <a:lnTo>
                      <a:pt x="153" y="98"/>
                    </a:lnTo>
                    <a:lnTo>
                      <a:pt x="165" y="91"/>
                    </a:lnTo>
                    <a:lnTo>
                      <a:pt x="173" y="91"/>
                    </a:lnTo>
                    <a:lnTo>
                      <a:pt x="185" y="98"/>
                    </a:lnTo>
                    <a:lnTo>
                      <a:pt x="197" y="108"/>
                    </a:lnTo>
                    <a:lnTo>
                      <a:pt x="209" y="129"/>
                    </a:lnTo>
                    <a:lnTo>
                      <a:pt x="213" y="150"/>
                    </a:lnTo>
                    <a:lnTo>
                      <a:pt x="225" y="174"/>
                    </a:lnTo>
                    <a:lnTo>
                      <a:pt x="240" y="206"/>
                    </a:lnTo>
                    <a:lnTo>
                      <a:pt x="189" y="181"/>
                    </a:lnTo>
                    <a:lnTo>
                      <a:pt x="134" y="164"/>
                    </a:lnTo>
                    <a:lnTo>
                      <a:pt x="118" y="157"/>
                    </a:lnTo>
                    <a:lnTo>
                      <a:pt x="114" y="150"/>
                    </a:lnTo>
                    <a:lnTo>
                      <a:pt x="110" y="143"/>
                    </a:lnTo>
                    <a:lnTo>
                      <a:pt x="110" y="133"/>
                    </a:lnTo>
                    <a:lnTo>
                      <a:pt x="118" y="126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0" y="112"/>
                    </a:lnTo>
                    <a:lnTo>
                      <a:pt x="102" y="115"/>
                    </a:lnTo>
                    <a:lnTo>
                      <a:pt x="90" y="115"/>
                    </a:lnTo>
                    <a:lnTo>
                      <a:pt x="75" y="108"/>
                    </a:lnTo>
                    <a:lnTo>
                      <a:pt x="43" y="80"/>
                    </a:lnTo>
                    <a:lnTo>
                      <a:pt x="27" y="63"/>
                    </a:lnTo>
                    <a:lnTo>
                      <a:pt x="15" y="42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3" y="11"/>
                    </a:lnTo>
                    <a:lnTo>
                      <a:pt x="59" y="18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24"/>
              <p:cNvSpPr>
                <a:spLocks/>
              </p:cNvSpPr>
              <p:nvPr/>
            </p:nvSpPr>
            <p:spPr bwMode="auto">
              <a:xfrm>
                <a:off x="3042" y="1134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16 w 20"/>
                  <a:gd name="T3" fmla="*/ 14 h 21"/>
                  <a:gd name="T4" fmla="*/ 8 w 20"/>
                  <a:gd name="T5" fmla="*/ 21 h 21"/>
                  <a:gd name="T6" fmla="*/ 0 w 20"/>
                  <a:gd name="T7" fmla="*/ 17 h 21"/>
                  <a:gd name="T8" fmla="*/ 0 w 20"/>
                  <a:gd name="T9" fmla="*/ 14 h 21"/>
                  <a:gd name="T10" fmla="*/ 0 w 20"/>
                  <a:gd name="T11" fmla="*/ 7 h 21"/>
                  <a:gd name="T12" fmla="*/ 8 w 20"/>
                  <a:gd name="T13" fmla="*/ 0 h 21"/>
                  <a:gd name="T14" fmla="*/ 16 w 20"/>
                  <a:gd name="T15" fmla="*/ 3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16" y="14"/>
                    </a:lnTo>
                    <a:lnTo>
                      <a:pt x="8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25"/>
              <p:cNvSpPr>
                <a:spLocks/>
              </p:cNvSpPr>
              <p:nvPr/>
            </p:nvSpPr>
            <p:spPr bwMode="auto">
              <a:xfrm>
                <a:off x="2628" y="1155"/>
                <a:ext cx="55" cy="80"/>
              </a:xfrm>
              <a:custGeom>
                <a:avLst/>
                <a:gdLst>
                  <a:gd name="T0" fmla="*/ 51 w 55"/>
                  <a:gd name="T1" fmla="*/ 14 h 80"/>
                  <a:gd name="T2" fmla="*/ 35 w 55"/>
                  <a:gd name="T3" fmla="*/ 31 h 80"/>
                  <a:gd name="T4" fmla="*/ 27 w 55"/>
                  <a:gd name="T5" fmla="*/ 35 h 80"/>
                  <a:gd name="T6" fmla="*/ 12 w 55"/>
                  <a:gd name="T7" fmla="*/ 35 h 80"/>
                  <a:gd name="T8" fmla="*/ 12 w 55"/>
                  <a:gd name="T9" fmla="*/ 42 h 80"/>
                  <a:gd name="T10" fmla="*/ 16 w 55"/>
                  <a:gd name="T11" fmla="*/ 42 h 80"/>
                  <a:gd name="T12" fmla="*/ 39 w 55"/>
                  <a:gd name="T13" fmla="*/ 56 h 80"/>
                  <a:gd name="T14" fmla="*/ 47 w 55"/>
                  <a:gd name="T15" fmla="*/ 66 h 80"/>
                  <a:gd name="T16" fmla="*/ 51 w 55"/>
                  <a:gd name="T17" fmla="*/ 76 h 80"/>
                  <a:gd name="T18" fmla="*/ 51 w 55"/>
                  <a:gd name="T19" fmla="*/ 80 h 80"/>
                  <a:gd name="T20" fmla="*/ 8 w 55"/>
                  <a:gd name="T21" fmla="*/ 59 h 80"/>
                  <a:gd name="T22" fmla="*/ 0 w 55"/>
                  <a:gd name="T23" fmla="*/ 52 h 80"/>
                  <a:gd name="T24" fmla="*/ 0 w 55"/>
                  <a:gd name="T25" fmla="*/ 49 h 80"/>
                  <a:gd name="T26" fmla="*/ 0 w 55"/>
                  <a:gd name="T27" fmla="*/ 35 h 80"/>
                  <a:gd name="T28" fmla="*/ 12 w 55"/>
                  <a:gd name="T29" fmla="*/ 24 h 80"/>
                  <a:gd name="T30" fmla="*/ 23 w 55"/>
                  <a:gd name="T31" fmla="*/ 17 h 80"/>
                  <a:gd name="T32" fmla="*/ 39 w 55"/>
                  <a:gd name="T33" fmla="*/ 10 h 80"/>
                  <a:gd name="T34" fmla="*/ 47 w 55"/>
                  <a:gd name="T35" fmla="*/ 0 h 80"/>
                  <a:gd name="T36" fmla="*/ 55 w 55"/>
                  <a:gd name="T37" fmla="*/ 7 h 80"/>
                  <a:gd name="T38" fmla="*/ 51 w 55"/>
                  <a:gd name="T39" fmla="*/ 14 h 8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5" h="80">
                    <a:moveTo>
                      <a:pt x="51" y="14"/>
                    </a:moveTo>
                    <a:lnTo>
                      <a:pt x="35" y="31"/>
                    </a:lnTo>
                    <a:lnTo>
                      <a:pt x="27" y="35"/>
                    </a:lnTo>
                    <a:lnTo>
                      <a:pt x="12" y="35"/>
                    </a:lnTo>
                    <a:lnTo>
                      <a:pt x="12" y="42"/>
                    </a:lnTo>
                    <a:lnTo>
                      <a:pt x="16" y="42"/>
                    </a:lnTo>
                    <a:lnTo>
                      <a:pt x="39" y="56"/>
                    </a:lnTo>
                    <a:lnTo>
                      <a:pt x="47" y="66"/>
                    </a:lnTo>
                    <a:lnTo>
                      <a:pt x="51" y="76"/>
                    </a:lnTo>
                    <a:lnTo>
                      <a:pt x="51" y="80"/>
                    </a:lnTo>
                    <a:lnTo>
                      <a:pt x="8" y="59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12" y="24"/>
                    </a:lnTo>
                    <a:lnTo>
                      <a:pt x="23" y="17"/>
                    </a:lnTo>
                    <a:lnTo>
                      <a:pt x="39" y="10"/>
                    </a:lnTo>
                    <a:lnTo>
                      <a:pt x="47" y="0"/>
                    </a:lnTo>
                    <a:lnTo>
                      <a:pt x="55" y="7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26"/>
              <p:cNvSpPr>
                <a:spLocks/>
              </p:cNvSpPr>
              <p:nvPr/>
            </p:nvSpPr>
            <p:spPr bwMode="auto">
              <a:xfrm>
                <a:off x="1479" y="1158"/>
                <a:ext cx="24" cy="21"/>
              </a:xfrm>
              <a:custGeom>
                <a:avLst/>
                <a:gdLst>
                  <a:gd name="T0" fmla="*/ 24 w 24"/>
                  <a:gd name="T1" fmla="*/ 21 h 21"/>
                  <a:gd name="T2" fmla="*/ 20 w 24"/>
                  <a:gd name="T3" fmla="*/ 21 h 21"/>
                  <a:gd name="T4" fmla="*/ 16 w 24"/>
                  <a:gd name="T5" fmla="*/ 18 h 21"/>
                  <a:gd name="T6" fmla="*/ 0 w 24"/>
                  <a:gd name="T7" fmla="*/ 7 h 21"/>
                  <a:gd name="T8" fmla="*/ 0 w 24"/>
                  <a:gd name="T9" fmla="*/ 0 h 21"/>
                  <a:gd name="T10" fmla="*/ 24 w 24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lnTo>
                      <a:pt x="20" y="21"/>
                    </a:lnTo>
                    <a:lnTo>
                      <a:pt x="16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27"/>
              <p:cNvSpPr>
                <a:spLocks/>
              </p:cNvSpPr>
              <p:nvPr/>
            </p:nvSpPr>
            <p:spPr bwMode="auto">
              <a:xfrm>
                <a:off x="2146" y="1158"/>
                <a:ext cx="59" cy="53"/>
              </a:xfrm>
              <a:custGeom>
                <a:avLst/>
                <a:gdLst>
                  <a:gd name="T0" fmla="*/ 55 w 59"/>
                  <a:gd name="T1" fmla="*/ 53 h 53"/>
                  <a:gd name="T2" fmla="*/ 44 w 59"/>
                  <a:gd name="T3" fmla="*/ 53 h 53"/>
                  <a:gd name="T4" fmla="*/ 36 w 59"/>
                  <a:gd name="T5" fmla="*/ 49 h 53"/>
                  <a:gd name="T6" fmla="*/ 20 w 59"/>
                  <a:gd name="T7" fmla="*/ 42 h 53"/>
                  <a:gd name="T8" fmla="*/ 8 w 59"/>
                  <a:gd name="T9" fmla="*/ 21 h 53"/>
                  <a:gd name="T10" fmla="*/ 0 w 59"/>
                  <a:gd name="T11" fmla="*/ 0 h 53"/>
                  <a:gd name="T12" fmla="*/ 20 w 59"/>
                  <a:gd name="T13" fmla="*/ 14 h 53"/>
                  <a:gd name="T14" fmla="*/ 40 w 59"/>
                  <a:gd name="T15" fmla="*/ 21 h 53"/>
                  <a:gd name="T16" fmla="*/ 48 w 59"/>
                  <a:gd name="T17" fmla="*/ 28 h 53"/>
                  <a:gd name="T18" fmla="*/ 55 w 59"/>
                  <a:gd name="T19" fmla="*/ 32 h 53"/>
                  <a:gd name="T20" fmla="*/ 59 w 59"/>
                  <a:gd name="T21" fmla="*/ 42 h 53"/>
                  <a:gd name="T22" fmla="*/ 55 w 59"/>
                  <a:gd name="T23" fmla="*/ 53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3">
                    <a:moveTo>
                      <a:pt x="55" y="53"/>
                    </a:moveTo>
                    <a:lnTo>
                      <a:pt x="44" y="53"/>
                    </a:lnTo>
                    <a:lnTo>
                      <a:pt x="36" y="49"/>
                    </a:lnTo>
                    <a:lnTo>
                      <a:pt x="20" y="42"/>
                    </a:lnTo>
                    <a:lnTo>
                      <a:pt x="8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40" y="21"/>
                    </a:lnTo>
                    <a:lnTo>
                      <a:pt x="48" y="28"/>
                    </a:lnTo>
                    <a:lnTo>
                      <a:pt x="55" y="32"/>
                    </a:lnTo>
                    <a:lnTo>
                      <a:pt x="59" y="42"/>
                    </a:lnTo>
                    <a:lnTo>
                      <a:pt x="55" y="5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28"/>
              <p:cNvSpPr>
                <a:spLocks/>
              </p:cNvSpPr>
              <p:nvPr/>
            </p:nvSpPr>
            <p:spPr bwMode="auto">
              <a:xfrm>
                <a:off x="1976" y="1162"/>
                <a:ext cx="44" cy="76"/>
              </a:xfrm>
              <a:custGeom>
                <a:avLst/>
                <a:gdLst>
                  <a:gd name="T0" fmla="*/ 44 w 44"/>
                  <a:gd name="T1" fmla="*/ 10 h 76"/>
                  <a:gd name="T2" fmla="*/ 44 w 44"/>
                  <a:gd name="T3" fmla="*/ 17 h 76"/>
                  <a:gd name="T4" fmla="*/ 36 w 44"/>
                  <a:gd name="T5" fmla="*/ 21 h 76"/>
                  <a:gd name="T6" fmla="*/ 28 w 44"/>
                  <a:gd name="T7" fmla="*/ 24 h 76"/>
                  <a:gd name="T8" fmla="*/ 24 w 44"/>
                  <a:gd name="T9" fmla="*/ 31 h 76"/>
                  <a:gd name="T10" fmla="*/ 16 w 44"/>
                  <a:gd name="T11" fmla="*/ 45 h 76"/>
                  <a:gd name="T12" fmla="*/ 16 w 44"/>
                  <a:gd name="T13" fmla="*/ 55 h 76"/>
                  <a:gd name="T14" fmla="*/ 20 w 44"/>
                  <a:gd name="T15" fmla="*/ 66 h 76"/>
                  <a:gd name="T16" fmla="*/ 28 w 44"/>
                  <a:gd name="T17" fmla="*/ 69 h 76"/>
                  <a:gd name="T18" fmla="*/ 28 w 44"/>
                  <a:gd name="T19" fmla="*/ 73 h 76"/>
                  <a:gd name="T20" fmla="*/ 16 w 44"/>
                  <a:gd name="T21" fmla="*/ 76 h 76"/>
                  <a:gd name="T22" fmla="*/ 8 w 44"/>
                  <a:gd name="T23" fmla="*/ 73 h 76"/>
                  <a:gd name="T24" fmla="*/ 4 w 44"/>
                  <a:gd name="T25" fmla="*/ 55 h 76"/>
                  <a:gd name="T26" fmla="*/ 0 w 44"/>
                  <a:gd name="T27" fmla="*/ 38 h 76"/>
                  <a:gd name="T28" fmla="*/ 0 w 44"/>
                  <a:gd name="T29" fmla="*/ 24 h 76"/>
                  <a:gd name="T30" fmla="*/ 16 w 44"/>
                  <a:gd name="T31" fmla="*/ 7 h 76"/>
                  <a:gd name="T32" fmla="*/ 20 w 44"/>
                  <a:gd name="T33" fmla="*/ 0 h 76"/>
                  <a:gd name="T34" fmla="*/ 32 w 44"/>
                  <a:gd name="T35" fmla="*/ 0 h 76"/>
                  <a:gd name="T36" fmla="*/ 40 w 44"/>
                  <a:gd name="T37" fmla="*/ 3 h 76"/>
                  <a:gd name="T38" fmla="*/ 44 w 44"/>
                  <a:gd name="T39" fmla="*/ 10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76">
                    <a:moveTo>
                      <a:pt x="44" y="10"/>
                    </a:moveTo>
                    <a:lnTo>
                      <a:pt x="44" y="17"/>
                    </a:lnTo>
                    <a:lnTo>
                      <a:pt x="36" y="21"/>
                    </a:lnTo>
                    <a:lnTo>
                      <a:pt x="28" y="24"/>
                    </a:lnTo>
                    <a:lnTo>
                      <a:pt x="24" y="31"/>
                    </a:lnTo>
                    <a:lnTo>
                      <a:pt x="16" y="45"/>
                    </a:lnTo>
                    <a:lnTo>
                      <a:pt x="16" y="55"/>
                    </a:lnTo>
                    <a:lnTo>
                      <a:pt x="20" y="66"/>
                    </a:lnTo>
                    <a:lnTo>
                      <a:pt x="28" y="69"/>
                    </a:lnTo>
                    <a:lnTo>
                      <a:pt x="28" y="73"/>
                    </a:lnTo>
                    <a:lnTo>
                      <a:pt x="16" y="76"/>
                    </a:lnTo>
                    <a:lnTo>
                      <a:pt x="8" y="73"/>
                    </a:lnTo>
                    <a:lnTo>
                      <a:pt x="4" y="55"/>
                    </a:lnTo>
                    <a:lnTo>
                      <a:pt x="0" y="38"/>
                    </a:lnTo>
                    <a:lnTo>
                      <a:pt x="0" y="24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3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29"/>
              <p:cNvSpPr>
                <a:spLocks/>
              </p:cNvSpPr>
              <p:nvPr/>
            </p:nvSpPr>
            <p:spPr bwMode="auto">
              <a:xfrm>
                <a:off x="1921" y="1172"/>
                <a:ext cx="48" cy="63"/>
              </a:xfrm>
              <a:custGeom>
                <a:avLst/>
                <a:gdLst>
                  <a:gd name="T0" fmla="*/ 48 w 48"/>
                  <a:gd name="T1" fmla="*/ 18 h 63"/>
                  <a:gd name="T2" fmla="*/ 48 w 48"/>
                  <a:gd name="T3" fmla="*/ 25 h 63"/>
                  <a:gd name="T4" fmla="*/ 40 w 48"/>
                  <a:gd name="T5" fmla="*/ 25 h 63"/>
                  <a:gd name="T6" fmla="*/ 36 w 48"/>
                  <a:gd name="T7" fmla="*/ 25 h 63"/>
                  <a:gd name="T8" fmla="*/ 28 w 48"/>
                  <a:gd name="T9" fmla="*/ 18 h 63"/>
                  <a:gd name="T10" fmla="*/ 24 w 48"/>
                  <a:gd name="T11" fmla="*/ 14 h 63"/>
                  <a:gd name="T12" fmla="*/ 20 w 48"/>
                  <a:gd name="T13" fmla="*/ 14 h 63"/>
                  <a:gd name="T14" fmla="*/ 16 w 48"/>
                  <a:gd name="T15" fmla="*/ 21 h 63"/>
                  <a:gd name="T16" fmla="*/ 20 w 48"/>
                  <a:gd name="T17" fmla="*/ 32 h 63"/>
                  <a:gd name="T18" fmla="*/ 32 w 48"/>
                  <a:gd name="T19" fmla="*/ 42 h 63"/>
                  <a:gd name="T20" fmla="*/ 44 w 48"/>
                  <a:gd name="T21" fmla="*/ 49 h 63"/>
                  <a:gd name="T22" fmla="*/ 48 w 48"/>
                  <a:gd name="T23" fmla="*/ 63 h 63"/>
                  <a:gd name="T24" fmla="*/ 36 w 48"/>
                  <a:gd name="T25" fmla="*/ 63 h 63"/>
                  <a:gd name="T26" fmla="*/ 24 w 48"/>
                  <a:gd name="T27" fmla="*/ 56 h 63"/>
                  <a:gd name="T28" fmla="*/ 8 w 48"/>
                  <a:gd name="T29" fmla="*/ 35 h 63"/>
                  <a:gd name="T30" fmla="*/ 0 w 48"/>
                  <a:gd name="T31" fmla="*/ 21 h 63"/>
                  <a:gd name="T32" fmla="*/ 0 w 48"/>
                  <a:gd name="T33" fmla="*/ 14 h 63"/>
                  <a:gd name="T34" fmla="*/ 8 w 48"/>
                  <a:gd name="T35" fmla="*/ 7 h 63"/>
                  <a:gd name="T36" fmla="*/ 16 w 48"/>
                  <a:gd name="T37" fmla="*/ 0 h 63"/>
                  <a:gd name="T38" fmla="*/ 28 w 48"/>
                  <a:gd name="T39" fmla="*/ 0 h 63"/>
                  <a:gd name="T40" fmla="*/ 40 w 48"/>
                  <a:gd name="T41" fmla="*/ 7 h 63"/>
                  <a:gd name="T42" fmla="*/ 48 w 48"/>
                  <a:gd name="T43" fmla="*/ 1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lnTo>
                      <a:pt x="48" y="25"/>
                    </a:lnTo>
                    <a:lnTo>
                      <a:pt x="40" y="25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6" y="21"/>
                    </a:lnTo>
                    <a:lnTo>
                      <a:pt x="20" y="32"/>
                    </a:lnTo>
                    <a:lnTo>
                      <a:pt x="32" y="42"/>
                    </a:lnTo>
                    <a:lnTo>
                      <a:pt x="44" y="49"/>
                    </a:lnTo>
                    <a:lnTo>
                      <a:pt x="48" y="63"/>
                    </a:lnTo>
                    <a:lnTo>
                      <a:pt x="36" y="63"/>
                    </a:lnTo>
                    <a:lnTo>
                      <a:pt x="24" y="56"/>
                    </a:lnTo>
                    <a:lnTo>
                      <a:pt x="8" y="35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40" y="7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30"/>
              <p:cNvSpPr>
                <a:spLocks/>
              </p:cNvSpPr>
              <p:nvPr/>
            </p:nvSpPr>
            <p:spPr bwMode="auto">
              <a:xfrm>
                <a:off x="2699" y="1165"/>
                <a:ext cx="27" cy="21"/>
              </a:xfrm>
              <a:custGeom>
                <a:avLst/>
                <a:gdLst>
                  <a:gd name="T0" fmla="*/ 27 w 27"/>
                  <a:gd name="T1" fmla="*/ 14 h 21"/>
                  <a:gd name="T2" fmla="*/ 27 w 27"/>
                  <a:gd name="T3" fmla="*/ 18 h 21"/>
                  <a:gd name="T4" fmla="*/ 23 w 27"/>
                  <a:gd name="T5" fmla="*/ 21 h 21"/>
                  <a:gd name="T6" fmla="*/ 12 w 27"/>
                  <a:gd name="T7" fmla="*/ 18 h 21"/>
                  <a:gd name="T8" fmla="*/ 0 w 27"/>
                  <a:gd name="T9" fmla="*/ 7 h 21"/>
                  <a:gd name="T10" fmla="*/ 0 w 27"/>
                  <a:gd name="T11" fmla="*/ 7 h 21"/>
                  <a:gd name="T12" fmla="*/ 0 w 27"/>
                  <a:gd name="T13" fmla="*/ 0 h 21"/>
                  <a:gd name="T14" fmla="*/ 16 w 27"/>
                  <a:gd name="T15" fmla="*/ 7 h 21"/>
                  <a:gd name="T16" fmla="*/ 27 w 27"/>
                  <a:gd name="T17" fmla="*/ 14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1">
                    <a:moveTo>
                      <a:pt x="27" y="14"/>
                    </a:moveTo>
                    <a:lnTo>
                      <a:pt x="27" y="18"/>
                    </a:lnTo>
                    <a:lnTo>
                      <a:pt x="23" y="21"/>
                    </a:lnTo>
                    <a:lnTo>
                      <a:pt x="12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31"/>
              <p:cNvSpPr>
                <a:spLocks/>
              </p:cNvSpPr>
              <p:nvPr/>
            </p:nvSpPr>
            <p:spPr bwMode="auto">
              <a:xfrm>
                <a:off x="1475" y="1183"/>
                <a:ext cx="134" cy="52"/>
              </a:xfrm>
              <a:custGeom>
                <a:avLst/>
                <a:gdLst>
                  <a:gd name="T0" fmla="*/ 44 w 134"/>
                  <a:gd name="T1" fmla="*/ 10 h 52"/>
                  <a:gd name="T2" fmla="*/ 44 w 134"/>
                  <a:gd name="T3" fmla="*/ 3 h 52"/>
                  <a:gd name="T4" fmla="*/ 87 w 134"/>
                  <a:gd name="T5" fmla="*/ 14 h 52"/>
                  <a:gd name="T6" fmla="*/ 107 w 134"/>
                  <a:gd name="T7" fmla="*/ 21 h 52"/>
                  <a:gd name="T8" fmla="*/ 130 w 134"/>
                  <a:gd name="T9" fmla="*/ 21 h 52"/>
                  <a:gd name="T10" fmla="*/ 134 w 134"/>
                  <a:gd name="T11" fmla="*/ 24 h 52"/>
                  <a:gd name="T12" fmla="*/ 130 w 134"/>
                  <a:gd name="T13" fmla="*/ 31 h 52"/>
                  <a:gd name="T14" fmla="*/ 123 w 134"/>
                  <a:gd name="T15" fmla="*/ 38 h 52"/>
                  <a:gd name="T16" fmla="*/ 107 w 134"/>
                  <a:gd name="T17" fmla="*/ 45 h 52"/>
                  <a:gd name="T18" fmla="*/ 83 w 134"/>
                  <a:gd name="T19" fmla="*/ 48 h 52"/>
                  <a:gd name="T20" fmla="*/ 55 w 134"/>
                  <a:gd name="T21" fmla="*/ 48 h 52"/>
                  <a:gd name="T22" fmla="*/ 32 w 134"/>
                  <a:gd name="T23" fmla="*/ 52 h 52"/>
                  <a:gd name="T24" fmla="*/ 24 w 134"/>
                  <a:gd name="T25" fmla="*/ 52 h 52"/>
                  <a:gd name="T26" fmla="*/ 16 w 134"/>
                  <a:gd name="T27" fmla="*/ 48 h 52"/>
                  <a:gd name="T28" fmla="*/ 16 w 134"/>
                  <a:gd name="T29" fmla="*/ 41 h 52"/>
                  <a:gd name="T30" fmla="*/ 40 w 134"/>
                  <a:gd name="T31" fmla="*/ 41 h 52"/>
                  <a:gd name="T32" fmla="*/ 52 w 134"/>
                  <a:gd name="T33" fmla="*/ 38 h 52"/>
                  <a:gd name="T34" fmla="*/ 59 w 134"/>
                  <a:gd name="T35" fmla="*/ 38 h 52"/>
                  <a:gd name="T36" fmla="*/ 63 w 134"/>
                  <a:gd name="T37" fmla="*/ 24 h 52"/>
                  <a:gd name="T38" fmla="*/ 63 w 134"/>
                  <a:gd name="T39" fmla="*/ 21 h 52"/>
                  <a:gd name="T40" fmla="*/ 55 w 134"/>
                  <a:gd name="T41" fmla="*/ 17 h 52"/>
                  <a:gd name="T42" fmla="*/ 24 w 134"/>
                  <a:gd name="T43" fmla="*/ 14 h 52"/>
                  <a:gd name="T44" fmla="*/ 0 w 134"/>
                  <a:gd name="T45" fmla="*/ 3 h 52"/>
                  <a:gd name="T46" fmla="*/ 4 w 134"/>
                  <a:gd name="T47" fmla="*/ 0 h 52"/>
                  <a:gd name="T48" fmla="*/ 24 w 134"/>
                  <a:gd name="T49" fmla="*/ 7 h 52"/>
                  <a:gd name="T50" fmla="*/ 36 w 134"/>
                  <a:gd name="T51" fmla="*/ 14 h 52"/>
                  <a:gd name="T52" fmla="*/ 44 w 134"/>
                  <a:gd name="T53" fmla="*/ 10 h 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4" h="52">
                    <a:moveTo>
                      <a:pt x="44" y="10"/>
                    </a:moveTo>
                    <a:lnTo>
                      <a:pt x="44" y="3"/>
                    </a:lnTo>
                    <a:lnTo>
                      <a:pt x="87" y="14"/>
                    </a:lnTo>
                    <a:lnTo>
                      <a:pt x="107" y="21"/>
                    </a:lnTo>
                    <a:lnTo>
                      <a:pt x="130" y="21"/>
                    </a:lnTo>
                    <a:lnTo>
                      <a:pt x="134" y="24"/>
                    </a:lnTo>
                    <a:lnTo>
                      <a:pt x="130" y="31"/>
                    </a:lnTo>
                    <a:lnTo>
                      <a:pt x="123" y="38"/>
                    </a:lnTo>
                    <a:lnTo>
                      <a:pt x="107" y="45"/>
                    </a:lnTo>
                    <a:lnTo>
                      <a:pt x="83" y="48"/>
                    </a:lnTo>
                    <a:lnTo>
                      <a:pt x="55" y="48"/>
                    </a:lnTo>
                    <a:lnTo>
                      <a:pt x="32" y="52"/>
                    </a:lnTo>
                    <a:lnTo>
                      <a:pt x="24" y="52"/>
                    </a:lnTo>
                    <a:lnTo>
                      <a:pt x="16" y="48"/>
                    </a:lnTo>
                    <a:lnTo>
                      <a:pt x="16" y="41"/>
                    </a:lnTo>
                    <a:lnTo>
                      <a:pt x="40" y="41"/>
                    </a:lnTo>
                    <a:lnTo>
                      <a:pt x="52" y="38"/>
                    </a:lnTo>
                    <a:lnTo>
                      <a:pt x="59" y="38"/>
                    </a:lnTo>
                    <a:lnTo>
                      <a:pt x="63" y="24"/>
                    </a:lnTo>
                    <a:lnTo>
                      <a:pt x="63" y="21"/>
                    </a:lnTo>
                    <a:lnTo>
                      <a:pt x="55" y="17"/>
                    </a:lnTo>
                    <a:lnTo>
                      <a:pt x="24" y="14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4" y="7"/>
                    </a:lnTo>
                    <a:lnTo>
                      <a:pt x="36" y="14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32"/>
              <p:cNvSpPr>
                <a:spLocks/>
              </p:cNvSpPr>
              <p:nvPr/>
            </p:nvSpPr>
            <p:spPr bwMode="auto">
              <a:xfrm>
                <a:off x="2588" y="1183"/>
                <a:ext cx="24" cy="21"/>
              </a:xfrm>
              <a:custGeom>
                <a:avLst/>
                <a:gdLst>
                  <a:gd name="T0" fmla="*/ 24 w 24"/>
                  <a:gd name="T1" fmla="*/ 10 h 21"/>
                  <a:gd name="T2" fmla="*/ 20 w 24"/>
                  <a:gd name="T3" fmla="*/ 21 h 21"/>
                  <a:gd name="T4" fmla="*/ 16 w 24"/>
                  <a:gd name="T5" fmla="*/ 21 h 21"/>
                  <a:gd name="T6" fmla="*/ 12 w 24"/>
                  <a:gd name="T7" fmla="*/ 21 h 21"/>
                  <a:gd name="T8" fmla="*/ 4 w 24"/>
                  <a:gd name="T9" fmla="*/ 17 h 21"/>
                  <a:gd name="T10" fmla="*/ 0 w 24"/>
                  <a:gd name="T11" fmla="*/ 14 h 21"/>
                  <a:gd name="T12" fmla="*/ 0 w 24"/>
                  <a:gd name="T13" fmla="*/ 7 h 21"/>
                  <a:gd name="T14" fmla="*/ 8 w 24"/>
                  <a:gd name="T15" fmla="*/ 0 h 21"/>
                  <a:gd name="T16" fmla="*/ 20 w 24"/>
                  <a:gd name="T17" fmla="*/ 3 h 21"/>
                  <a:gd name="T18" fmla="*/ 24 w 24"/>
                  <a:gd name="T19" fmla="*/ 1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0" y="21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20" y="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33"/>
              <p:cNvSpPr>
                <a:spLocks/>
              </p:cNvSpPr>
              <p:nvPr/>
            </p:nvSpPr>
            <p:spPr bwMode="auto">
              <a:xfrm>
                <a:off x="2730" y="1186"/>
                <a:ext cx="28" cy="18"/>
              </a:xfrm>
              <a:custGeom>
                <a:avLst/>
                <a:gdLst>
                  <a:gd name="T0" fmla="*/ 28 w 28"/>
                  <a:gd name="T1" fmla="*/ 11 h 18"/>
                  <a:gd name="T2" fmla="*/ 24 w 28"/>
                  <a:gd name="T3" fmla="*/ 18 h 18"/>
                  <a:gd name="T4" fmla="*/ 16 w 28"/>
                  <a:gd name="T5" fmla="*/ 18 h 18"/>
                  <a:gd name="T6" fmla="*/ 8 w 28"/>
                  <a:gd name="T7" fmla="*/ 18 h 18"/>
                  <a:gd name="T8" fmla="*/ 0 w 28"/>
                  <a:gd name="T9" fmla="*/ 11 h 18"/>
                  <a:gd name="T10" fmla="*/ 16 w 28"/>
                  <a:gd name="T11" fmla="*/ 0 h 18"/>
                  <a:gd name="T12" fmla="*/ 24 w 28"/>
                  <a:gd name="T13" fmla="*/ 4 h 18"/>
                  <a:gd name="T14" fmla="*/ 28 w 28"/>
                  <a:gd name="T15" fmla="*/ 1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28" y="11"/>
                    </a:moveTo>
                    <a:lnTo>
                      <a:pt x="24" y="18"/>
                    </a:lnTo>
                    <a:lnTo>
                      <a:pt x="16" y="18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34"/>
              <p:cNvSpPr>
                <a:spLocks/>
              </p:cNvSpPr>
              <p:nvPr/>
            </p:nvSpPr>
            <p:spPr bwMode="auto">
              <a:xfrm>
                <a:off x="2671" y="1186"/>
                <a:ext cx="36" cy="21"/>
              </a:xfrm>
              <a:custGeom>
                <a:avLst/>
                <a:gdLst>
                  <a:gd name="T0" fmla="*/ 36 w 36"/>
                  <a:gd name="T1" fmla="*/ 11 h 21"/>
                  <a:gd name="T2" fmla="*/ 24 w 36"/>
                  <a:gd name="T3" fmla="*/ 18 h 21"/>
                  <a:gd name="T4" fmla="*/ 16 w 36"/>
                  <a:gd name="T5" fmla="*/ 21 h 21"/>
                  <a:gd name="T6" fmla="*/ 12 w 36"/>
                  <a:gd name="T7" fmla="*/ 21 h 21"/>
                  <a:gd name="T8" fmla="*/ 4 w 36"/>
                  <a:gd name="T9" fmla="*/ 14 h 21"/>
                  <a:gd name="T10" fmla="*/ 0 w 36"/>
                  <a:gd name="T11" fmla="*/ 7 h 21"/>
                  <a:gd name="T12" fmla="*/ 12 w 36"/>
                  <a:gd name="T13" fmla="*/ 0 h 21"/>
                  <a:gd name="T14" fmla="*/ 16 w 36"/>
                  <a:gd name="T15" fmla="*/ 0 h 21"/>
                  <a:gd name="T16" fmla="*/ 28 w 36"/>
                  <a:gd name="T17" fmla="*/ 4 h 21"/>
                  <a:gd name="T18" fmla="*/ 36 w 36"/>
                  <a:gd name="T19" fmla="*/ 11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36" y="11"/>
                    </a:moveTo>
                    <a:lnTo>
                      <a:pt x="24" y="18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35"/>
              <p:cNvSpPr>
                <a:spLocks/>
              </p:cNvSpPr>
              <p:nvPr/>
            </p:nvSpPr>
            <p:spPr bwMode="auto">
              <a:xfrm>
                <a:off x="2782" y="1190"/>
                <a:ext cx="15" cy="10"/>
              </a:xfrm>
              <a:custGeom>
                <a:avLst/>
                <a:gdLst>
                  <a:gd name="T0" fmla="*/ 15 w 15"/>
                  <a:gd name="T1" fmla="*/ 3 h 10"/>
                  <a:gd name="T2" fmla="*/ 11 w 15"/>
                  <a:gd name="T3" fmla="*/ 7 h 10"/>
                  <a:gd name="T4" fmla="*/ 11 w 15"/>
                  <a:gd name="T5" fmla="*/ 10 h 10"/>
                  <a:gd name="T6" fmla="*/ 4 w 15"/>
                  <a:gd name="T7" fmla="*/ 7 h 10"/>
                  <a:gd name="T8" fmla="*/ 0 w 15"/>
                  <a:gd name="T9" fmla="*/ 3 h 10"/>
                  <a:gd name="T10" fmla="*/ 4 w 15"/>
                  <a:gd name="T11" fmla="*/ 0 h 10"/>
                  <a:gd name="T12" fmla="*/ 11 w 15"/>
                  <a:gd name="T13" fmla="*/ 0 h 10"/>
                  <a:gd name="T14" fmla="*/ 15 w 15"/>
                  <a:gd name="T15" fmla="*/ 3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5" y="3"/>
                    </a:moveTo>
                    <a:lnTo>
                      <a:pt x="11" y="7"/>
                    </a:lnTo>
                    <a:lnTo>
                      <a:pt x="11" y="1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36"/>
              <p:cNvSpPr>
                <a:spLocks/>
              </p:cNvSpPr>
              <p:nvPr/>
            </p:nvSpPr>
            <p:spPr bwMode="auto">
              <a:xfrm>
                <a:off x="1479" y="1204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16 w 20"/>
                  <a:gd name="T3" fmla="*/ 7 h 7"/>
                  <a:gd name="T4" fmla="*/ 4 w 20"/>
                  <a:gd name="T5" fmla="*/ 7 h 7"/>
                  <a:gd name="T6" fmla="*/ 0 w 20"/>
                  <a:gd name="T7" fmla="*/ 0 h 7"/>
                  <a:gd name="T8" fmla="*/ 12 w 20"/>
                  <a:gd name="T9" fmla="*/ 0 h 7"/>
                  <a:gd name="T10" fmla="*/ 20 w 20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1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2699" y="1207"/>
                <a:ext cx="23" cy="14"/>
              </a:xfrm>
              <a:custGeom>
                <a:avLst/>
                <a:gdLst>
                  <a:gd name="T0" fmla="*/ 23 w 23"/>
                  <a:gd name="T1" fmla="*/ 7 h 14"/>
                  <a:gd name="T2" fmla="*/ 12 w 23"/>
                  <a:gd name="T3" fmla="*/ 14 h 14"/>
                  <a:gd name="T4" fmla="*/ 4 w 23"/>
                  <a:gd name="T5" fmla="*/ 14 h 14"/>
                  <a:gd name="T6" fmla="*/ 0 w 23"/>
                  <a:gd name="T7" fmla="*/ 14 h 14"/>
                  <a:gd name="T8" fmla="*/ 12 w 23"/>
                  <a:gd name="T9" fmla="*/ 0 h 14"/>
                  <a:gd name="T10" fmla="*/ 19 w 23"/>
                  <a:gd name="T11" fmla="*/ 0 h 14"/>
                  <a:gd name="T12" fmla="*/ 23 w 23"/>
                  <a:gd name="T13" fmla="*/ 0 h 14"/>
                  <a:gd name="T14" fmla="*/ 23 w 23"/>
                  <a:gd name="T15" fmla="*/ 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3" y="7"/>
                    </a:moveTo>
                    <a:lnTo>
                      <a:pt x="12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38"/>
              <p:cNvSpPr>
                <a:spLocks/>
              </p:cNvSpPr>
              <p:nvPr/>
            </p:nvSpPr>
            <p:spPr bwMode="auto">
              <a:xfrm>
                <a:off x="1890" y="1235"/>
                <a:ext cx="90" cy="42"/>
              </a:xfrm>
              <a:custGeom>
                <a:avLst/>
                <a:gdLst>
                  <a:gd name="T0" fmla="*/ 86 w 90"/>
                  <a:gd name="T1" fmla="*/ 17 h 42"/>
                  <a:gd name="T2" fmla="*/ 90 w 90"/>
                  <a:gd name="T3" fmla="*/ 21 h 42"/>
                  <a:gd name="T4" fmla="*/ 86 w 90"/>
                  <a:gd name="T5" fmla="*/ 24 h 42"/>
                  <a:gd name="T6" fmla="*/ 79 w 90"/>
                  <a:gd name="T7" fmla="*/ 24 h 42"/>
                  <a:gd name="T8" fmla="*/ 71 w 90"/>
                  <a:gd name="T9" fmla="*/ 21 h 42"/>
                  <a:gd name="T10" fmla="*/ 51 w 90"/>
                  <a:gd name="T11" fmla="*/ 14 h 42"/>
                  <a:gd name="T12" fmla="*/ 31 w 90"/>
                  <a:gd name="T13" fmla="*/ 10 h 42"/>
                  <a:gd name="T14" fmla="*/ 23 w 90"/>
                  <a:gd name="T15" fmla="*/ 14 h 42"/>
                  <a:gd name="T16" fmla="*/ 19 w 90"/>
                  <a:gd name="T17" fmla="*/ 17 h 42"/>
                  <a:gd name="T18" fmla="*/ 23 w 90"/>
                  <a:gd name="T19" fmla="*/ 24 h 42"/>
                  <a:gd name="T20" fmla="*/ 31 w 90"/>
                  <a:gd name="T21" fmla="*/ 28 h 42"/>
                  <a:gd name="T22" fmla="*/ 39 w 90"/>
                  <a:gd name="T23" fmla="*/ 28 h 42"/>
                  <a:gd name="T24" fmla="*/ 43 w 90"/>
                  <a:gd name="T25" fmla="*/ 28 h 42"/>
                  <a:gd name="T26" fmla="*/ 47 w 90"/>
                  <a:gd name="T27" fmla="*/ 31 h 42"/>
                  <a:gd name="T28" fmla="*/ 39 w 90"/>
                  <a:gd name="T29" fmla="*/ 38 h 42"/>
                  <a:gd name="T30" fmla="*/ 31 w 90"/>
                  <a:gd name="T31" fmla="*/ 42 h 42"/>
                  <a:gd name="T32" fmla="*/ 19 w 90"/>
                  <a:gd name="T33" fmla="*/ 38 h 42"/>
                  <a:gd name="T34" fmla="*/ 4 w 90"/>
                  <a:gd name="T35" fmla="*/ 28 h 42"/>
                  <a:gd name="T36" fmla="*/ 0 w 90"/>
                  <a:gd name="T37" fmla="*/ 17 h 42"/>
                  <a:gd name="T38" fmla="*/ 4 w 90"/>
                  <a:gd name="T39" fmla="*/ 7 h 42"/>
                  <a:gd name="T40" fmla="*/ 15 w 90"/>
                  <a:gd name="T41" fmla="*/ 0 h 42"/>
                  <a:gd name="T42" fmla="*/ 31 w 90"/>
                  <a:gd name="T43" fmla="*/ 0 h 42"/>
                  <a:gd name="T44" fmla="*/ 59 w 90"/>
                  <a:gd name="T45" fmla="*/ 3 h 42"/>
                  <a:gd name="T46" fmla="*/ 86 w 90"/>
                  <a:gd name="T47" fmla="*/ 1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0" h="42">
                    <a:moveTo>
                      <a:pt x="86" y="17"/>
                    </a:moveTo>
                    <a:lnTo>
                      <a:pt x="90" y="21"/>
                    </a:lnTo>
                    <a:lnTo>
                      <a:pt x="86" y="24"/>
                    </a:lnTo>
                    <a:lnTo>
                      <a:pt x="79" y="24"/>
                    </a:lnTo>
                    <a:lnTo>
                      <a:pt x="71" y="21"/>
                    </a:lnTo>
                    <a:lnTo>
                      <a:pt x="51" y="14"/>
                    </a:lnTo>
                    <a:lnTo>
                      <a:pt x="31" y="10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23" y="24"/>
                    </a:lnTo>
                    <a:lnTo>
                      <a:pt x="31" y="28"/>
                    </a:lnTo>
                    <a:lnTo>
                      <a:pt x="39" y="28"/>
                    </a:lnTo>
                    <a:lnTo>
                      <a:pt x="43" y="28"/>
                    </a:lnTo>
                    <a:lnTo>
                      <a:pt x="47" y="31"/>
                    </a:lnTo>
                    <a:lnTo>
                      <a:pt x="39" y="38"/>
                    </a:lnTo>
                    <a:lnTo>
                      <a:pt x="31" y="42"/>
                    </a:lnTo>
                    <a:lnTo>
                      <a:pt x="19" y="38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59" y="3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39"/>
              <p:cNvSpPr>
                <a:spLocks/>
              </p:cNvSpPr>
              <p:nvPr/>
            </p:nvSpPr>
            <p:spPr bwMode="auto">
              <a:xfrm>
                <a:off x="1724" y="1242"/>
                <a:ext cx="67" cy="59"/>
              </a:xfrm>
              <a:custGeom>
                <a:avLst/>
                <a:gdLst>
                  <a:gd name="T0" fmla="*/ 63 w 67"/>
                  <a:gd name="T1" fmla="*/ 14 h 59"/>
                  <a:gd name="T2" fmla="*/ 67 w 67"/>
                  <a:gd name="T3" fmla="*/ 28 h 59"/>
                  <a:gd name="T4" fmla="*/ 67 w 67"/>
                  <a:gd name="T5" fmla="*/ 42 h 59"/>
                  <a:gd name="T6" fmla="*/ 51 w 67"/>
                  <a:gd name="T7" fmla="*/ 55 h 59"/>
                  <a:gd name="T8" fmla="*/ 35 w 67"/>
                  <a:gd name="T9" fmla="*/ 59 h 59"/>
                  <a:gd name="T10" fmla="*/ 20 w 67"/>
                  <a:gd name="T11" fmla="*/ 59 h 59"/>
                  <a:gd name="T12" fmla="*/ 4 w 67"/>
                  <a:gd name="T13" fmla="*/ 49 h 59"/>
                  <a:gd name="T14" fmla="*/ 0 w 67"/>
                  <a:gd name="T15" fmla="*/ 38 h 59"/>
                  <a:gd name="T16" fmla="*/ 4 w 67"/>
                  <a:gd name="T17" fmla="*/ 24 h 59"/>
                  <a:gd name="T18" fmla="*/ 12 w 67"/>
                  <a:gd name="T19" fmla="*/ 21 h 59"/>
                  <a:gd name="T20" fmla="*/ 16 w 67"/>
                  <a:gd name="T21" fmla="*/ 24 h 59"/>
                  <a:gd name="T22" fmla="*/ 16 w 67"/>
                  <a:gd name="T23" fmla="*/ 35 h 59"/>
                  <a:gd name="T24" fmla="*/ 16 w 67"/>
                  <a:gd name="T25" fmla="*/ 38 h 59"/>
                  <a:gd name="T26" fmla="*/ 24 w 67"/>
                  <a:gd name="T27" fmla="*/ 45 h 59"/>
                  <a:gd name="T28" fmla="*/ 31 w 67"/>
                  <a:gd name="T29" fmla="*/ 45 h 59"/>
                  <a:gd name="T30" fmla="*/ 39 w 67"/>
                  <a:gd name="T31" fmla="*/ 42 h 59"/>
                  <a:gd name="T32" fmla="*/ 47 w 67"/>
                  <a:gd name="T33" fmla="*/ 31 h 59"/>
                  <a:gd name="T34" fmla="*/ 47 w 67"/>
                  <a:gd name="T35" fmla="*/ 21 h 59"/>
                  <a:gd name="T36" fmla="*/ 47 w 67"/>
                  <a:gd name="T37" fmla="*/ 17 h 59"/>
                  <a:gd name="T38" fmla="*/ 43 w 67"/>
                  <a:gd name="T39" fmla="*/ 14 h 59"/>
                  <a:gd name="T40" fmla="*/ 31 w 67"/>
                  <a:gd name="T41" fmla="*/ 17 h 59"/>
                  <a:gd name="T42" fmla="*/ 31 w 67"/>
                  <a:gd name="T43" fmla="*/ 17 h 59"/>
                  <a:gd name="T44" fmla="*/ 24 w 67"/>
                  <a:gd name="T45" fmla="*/ 14 h 59"/>
                  <a:gd name="T46" fmla="*/ 24 w 67"/>
                  <a:gd name="T47" fmla="*/ 10 h 59"/>
                  <a:gd name="T48" fmla="*/ 27 w 67"/>
                  <a:gd name="T49" fmla="*/ 3 h 59"/>
                  <a:gd name="T50" fmla="*/ 39 w 67"/>
                  <a:gd name="T51" fmla="*/ 0 h 59"/>
                  <a:gd name="T52" fmla="*/ 47 w 67"/>
                  <a:gd name="T53" fmla="*/ 3 h 59"/>
                  <a:gd name="T54" fmla="*/ 59 w 67"/>
                  <a:gd name="T55" fmla="*/ 7 h 59"/>
                  <a:gd name="T56" fmla="*/ 63 w 67"/>
                  <a:gd name="T57" fmla="*/ 1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59">
                    <a:moveTo>
                      <a:pt x="63" y="14"/>
                    </a:moveTo>
                    <a:lnTo>
                      <a:pt x="67" y="28"/>
                    </a:lnTo>
                    <a:lnTo>
                      <a:pt x="67" y="42"/>
                    </a:lnTo>
                    <a:lnTo>
                      <a:pt x="51" y="55"/>
                    </a:lnTo>
                    <a:lnTo>
                      <a:pt x="35" y="59"/>
                    </a:lnTo>
                    <a:lnTo>
                      <a:pt x="20" y="59"/>
                    </a:lnTo>
                    <a:lnTo>
                      <a:pt x="4" y="49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2" y="21"/>
                    </a:lnTo>
                    <a:lnTo>
                      <a:pt x="16" y="24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24" y="45"/>
                    </a:lnTo>
                    <a:lnTo>
                      <a:pt x="31" y="45"/>
                    </a:lnTo>
                    <a:lnTo>
                      <a:pt x="39" y="42"/>
                    </a:lnTo>
                    <a:lnTo>
                      <a:pt x="47" y="31"/>
                    </a:lnTo>
                    <a:lnTo>
                      <a:pt x="47" y="21"/>
                    </a:lnTo>
                    <a:lnTo>
                      <a:pt x="47" y="17"/>
                    </a:lnTo>
                    <a:lnTo>
                      <a:pt x="43" y="14"/>
                    </a:lnTo>
                    <a:lnTo>
                      <a:pt x="31" y="17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7" y="3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59" y="7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40"/>
              <p:cNvSpPr>
                <a:spLocks/>
              </p:cNvSpPr>
              <p:nvPr/>
            </p:nvSpPr>
            <p:spPr bwMode="auto">
              <a:xfrm>
                <a:off x="1527" y="1245"/>
                <a:ext cx="11" cy="1086"/>
              </a:xfrm>
              <a:custGeom>
                <a:avLst/>
                <a:gdLst>
                  <a:gd name="T0" fmla="*/ 7 w 11"/>
                  <a:gd name="T1" fmla="*/ 7 h 1086"/>
                  <a:gd name="T2" fmla="*/ 11 w 11"/>
                  <a:gd name="T3" fmla="*/ 1027 h 1086"/>
                  <a:gd name="T4" fmla="*/ 11 w 11"/>
                  <a:gd name="T5" fmla="*/ 1058 h 1086"/>
                  <a:gd name="T6" fmla="*/ 7 w 11"/>
                  <a:gd name="T7" fmla="*/ 1072 h 1086"/>
                  <a:gd name="T8" fmla="*/ 0 w 11"/>
                  <a:gd name="T9" fmla="*/ 1086 h 1086"/>
                  <a:gd name="T10" fmla="*/ 0 w 11"/>
                  <a:gd name="T11" fmla="*/ 1023 h 1086"/>
                  <a:gd name="T12" fmla="*/ 0 w 11"/>
                  <a:gd name="T13" fmla="*/ 4 h 1086"/>
                  <a:gd name="T14" fmla="*/ 7 w 11"/>
                  <a:gd name="T15" fmla="*/ 0 h 1086"/>
                  <a:gd name="T16" fmla="*/ 7 w 11"/>
                  <a:gd name="T17" fmla="*/ 4 h 1086"/>
                  <a:gd name="T18" fmla="*/ 7 w 11"/>
                  <a:gd name="T19" fmla="*/ 7 h 10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086">
                    <a:moveTo>
                      <a:pt x="7" y="7"/>
                    </a:moveTo>
                    <a:lnTo>
                      <a:pt x="11" y="1027"/>
                    </a:lnTo>
                    <a:lnTo>
                      <a:pt x="11" y="1058"/>
                    </a:lnTo>
                    <a:lnTo>
                      <a:pt x="7" y="1072"/>
                    </a:lnTo>
                    <a:lnTo>
                      <a:pt x="0" y="1086"/>
                    </a:lnTo>
                    <a:lnTo>
                      <a:pt x="0" y="1023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41"/>
              <p:cNvSpPr>
                <a:spLocks/>
              </p:cNvSpPr>
              <p:nvPr/>
            </p:nvSpPr>
            <p:spPr bwMode="auto">
              <a:xfrm>
                <a:off x="1491" y="1252"/>
                <a:ext cx="16" cy="1110"/>
              </a:xfrm>
              <a:custGeom>
                <a:avLst/>
                <a:gdLst>
                  <a:gd name="T0" fmla="*/ 16 w 16"/>
                  <a:gd name="T1" fmla="*/ 1110 h 1110"/>
                  <a:gd name="T2" fmla="*/ 0 w 16"/>
                  <a:gd name="T3" fmla="*/ 1103 h 1110"/>
                  <a:gd name="T4" fmla="*/ 0 w 16"/>
                  <a:gd name="T5" fmla="*/ 1100 h 1110"/>
                  <a:gd name="T6" fmla="*/ 0 w 16"/>
                  <a:gd name="T7" fmla="*/ 1089 h 1110"/>
                  <a:gd name="T8" fmla="*/ 0 w 16"/>
                  <a:gd name="T9" fmla="*/ 1075 h 1110"/>
                  <a:gd name="T10" fmla="*/ 0 w 16"/>
                  <a:gd name="T11" fmla="*/ 1055 h 1110"/>
                  <a:gd name="T12" fmla="*/ 0 w 16"/>
                  <a:gd name="T13" fmla="*/ 1030 h 1110"/>
                  <a:gd name="T14" fmla="*/ 0 w 16"/>
                  <a:gd name="T15" fmla="*/ 1002 h 1110"/>
                  <a:gd name="T16" fmla="*/ 0 w 16"/>
                  <a:gd name="T17" fmla="*/ 968 h 1110"/>
                  <a:gd name="T18" fmla="*/ 0 w 16"/>
                  <a:gd name="T19" fmla="*/ 933 h 1110"/>
                  <a:gd name="T20" fmla="*/ 0 w 16"/>
                  <a:gd name="T21" fmla="*/ 891 h 1110"/>
                  <a:gd name="T22" fmla="*/ 0 w 16"/>
                  <a:gd name="T23" fmla="*/ 849 h 1110"/>
                  <a:gd name="T24" fmla="*/ 0 w 16"/>
                  <a:gd name="T25" fmla="*/ 755 h 1110"/>
                  <a:gd name="T26" fmla="*/ 0 w 16"/>
                  <a:gd name="T27" fmla="*/ 658 h 1110"/>
                  <a:gd name="T28" fmla="*/ 0 w 16"/>
                  <a:gd name="T29" fmla="*/ 557 h 1110"/>
                  <a:gd name="T30" fmla="*/ 0 w 16"/>
                  <a:gd name="T31" fmla="*/ 456 h 1110"/>
                  <a:gd name="T32" fmla="*/ 0 w 16"/>
                  <a:gd name="T33" fmla="*/ 355 h 1110"/>
                  <a:gd name="T34" fmla="*/ 0 w 16"/>
                  <a:gd name="T35" fmla="*/ 261 h 1110"/>
                  <a:gd name="T36" fmla="*/ 0 w 16"/>
                  <a:gd name="T37" fmla="*/ 219 h 1110"/>
                  <a:gd name="T38" fmla="*/ 0 w 16"/>
                  <a:gd name="T39" fmla="*/ 181 h 1110"/>
                  <a:gd name="T40" fmla="*/ 0 w 16"/>
                  <a:gd name="T41" fmla="*/ 143 h 1110"/>
                  <a:gd name="T42" fmla="*/ 0 w 16"/>
                  <a:gd name="T43" fmla="*/ 108 h 1110"/>
                  <a:gd name="T44" fmla="*/ 0 w 16"/>
                  <a:gd name="T45" fmla="*/ 80 h 1110"/>
                  <a:gd name="T46" fmla="*/ 0 w 16"/>
                  <a:gd name="T47" fmla="*/ 56 h 1110"/>
                  <a:gd name="T48" fmla="*/ 0 w 16"/>
                  <a:gd name="T49" fmla="*/ 35 h 1110"/>
                  <a:gd name="T50" fmla="*/ 0 w 16"/>
                  <a:gd name="T51" fmla="*/ 21 h 1110"/>
                  <a:gd name="T52" fmla="*/ 0 w 16"/>
                  <a:gd name="T53" fmla="*/ 11 h 1110"/>
                  <a:gd name="T54" fmla="*/ 0 w 16"/>
                  <a:gd name="T55" fmla="*/ 11 h 1110"/>
                  <a:gd name="T56" fmla="*/ 16 w 16"/>
                  <a:gd name="T57" fmla="*/ 0 h 1110"/>
                  <a:gd name="T58" fmla="*/ 16 w 16"/>
                  <a:gd name="T59" fmla="*/ 0 h 1110"/>
                  <a:gd name="T60" fmla="*/ 16 w 16"/>
                  <a:gd name="T61" fmla="*/ 11 h 1110"/>
                  <a:gd name="T62" fmla="*/ 16 w 16"/>
                  <a:gd name="T63" fmla="*/ 25 h 1110"/>
                  <a:gd name="T64" fmla="*/ 16 w 16"/>
                  <a:gd name="T65" fmla="*/ 49 h 1110"/>
                  <a:gd name="T66" fmla="*/ 16 w 16"/>
                  <a:gd name="T67" fmla="*/ 73 h 1110"/>
                  <a:gd name="T68" fmla="*/ 16 w 16"/>
                  <a:gd name="T69" fmla="*/ 101 h 1110"/>
                  <a:gd name="T70" fmla="*/ 16 w 16"/>
                  <a:gd name="T71" fmla="*/ 136 h 1110"/>
                  <a:gd name="T72" fmla="*/ 16 w 16"/>
                  <a:gd name="T73" fmla="*/ 171 h 1110"/>
                  <a:gd name="T74" fmla="*/ 16 w 16"/>
                  <a:gd name="T75" fmla="*/ 213 h 1110"/>
                  <a:gd name="T76" fmla="*/ 16 w 16"/>
                  <a:gd name="T77" fmla="*/ 258 h 1110"/>
                  <a:gd name="T78" fmla="*/ 16 w 16"/>
                  <a:gd name="T79" fmla="*/ 352 h 1110"/>
                  <a:gd name="T80" fmla="*/ 16 w 16"/>
                  <a:gd name="T81" fmla="*/ 453 h 1110"/>
                  <a:gd name="T82" fmla="*/ 16 w 16"/>
                  <a:gd name="T83" fmla="*/ 553 h 1110"/>
                  <a:gd name="T84" fmla="*/ 16 w 16"/>
                  <a:gd name="T85" fmla="*/ 658 h 1110"/>
                  <a:gd name="T86" fmla="*/ 16 w 16"/>
                  <a:gd name="T87" fmla="*/ 759 h 1110"/>
                  <a:gd name="T88" fmla="*/ 16 w 16"/>
                  <a:gd name="T89" fmla="*/ 853 h 1110"/>
                  <a:gd name="T90" fmla="*/ 16 w 16"/>
                  <a:gd name="T91" fmla="*/ 894 h 1110"/>
                  <a:gd name="T92" fmla="*/ 16 w 16"/>
                  <a:gd name="T93" fmla="*/ 940 h 1110"/>
                  <a:gd name="T94" fmla="*/ 16 w 16"/>
                  <a:gd name="T95" fmla="*/ 974 h 1110"/>
                  <a:gd name="T96" fmla="*/ 16 w 16"/>
                  <a:gd name="T97" fmla="*/ 1009 h 1110"/>
                  <a:gd name="T98" fmla="*/ 16 w 16"/>
                  <a:gd name="T99" fmla="*/ 1037 h 1110"/>
                  <a:gd name="T100" fmla="*/ 16 w 16"/>
                  <a:gd name="T101" fmla="*/ 1061 h 1110"/>
                  <a:gd name="T102" fmla="*/ 16 w 16"/>
                  <a:gd name="T103" fmla="*/ 1086 h 1110"/>
                  <a:gd name="T104" fmla="*/ 16 w 16"/>
                  <a:gd name="T105" fmla="*/ 1096 h 1110"/>
                  <a:gd name="T106" fmla="*/ 16 w 16"/>
                  <a:gd name="T107" fmla="*/ 1110 h 1110"/>
                  <a:gd name="T108" fmla="*/ 16 w 16"/>
                  <a:gd name="T109" fmla="*/ 1110 h 11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" h="1110">
                    <a:moveTo>
                      <a:pt x="16" y="1110"/>
                    </a:moveTo>
                    <a:lnTo>
                      <a:pt x="0" y="1103"/>
                    </a:lnTo>
                    <a:lnTo>
                      <a:pt x="0" y="1100"/>
                    </a:lnTo>
                    <a:lnTo>
                      <a:pt x="0" y="1089"/>
                    </a:lnTo>
                    <a:lnTo>
                      <a:pt x="0" y="1075"/>
                    </a:lnTo>
                    <a:lnTo>
                      <a:pt x="0" y="1055"/>
                    </a:lnTo>
                    <a:lnTo>
                      <a:pt x="0" y="1030"/>
                    </a:lnTo>
                    <a:lnTo>
                      <a:pt x="0" y="1002"/>
                    </a:lnTo>
                    <a:lnTo>
                      <a:pt x="0" y="968"/>
                    </a:lnTo>
                    <a:lnTo>
                      <a:pt x="0" y="933"/>
                    </a:lnTo>
                    <a:lnTo>
                      <a:pt x="0" y="891"/>
                    </a:lnTo>
                    <a:lnTo>
                      <a:pt x="0" y="849"/>
                    </a:lnTo>
                    <a:lnTo>
                      <a:pt x="0" y="755"/>
                    </a:lnTo>
                    <a:lnTo>
                      <a:pt x="0" y="658"/>
                    </a:lnTo>
                    <a:lnTo>
                      <a:pt x="0" y="557"/>
                    </a:lnTo>
                    <a:lnTo>
                      <a:pt x="0" y="456"/>
                    </a:lnTo>
                    <a:lnTo>
                      <a:pt x="0" y="355"/>
                    </a:lnTo>
                    <a:lnTo>
                      <a:pt x="0" y="261"/>
                    </a:lnTo>
                    <a:lnTo>
                      <a:pt x="0" y="219"/>
                    </a:lnTo>
                    <a:lnTo>
                      <a:pt x="0" y="181"/>
                    </a:lnTo>
                    <a:lnTo>
                      <a:pt x="0" y="143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0" y="35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16" y="25"/>
                    </a:lnTo>
                    <a:lnTo>
                      <a:pt x="16" y="49"/>
                    </a:lnTo>
                    <a:lnTo>
                      <a:pt x="16" y="73"/>
                    </a:lnTo>
                    <a:lnTo>
                      <a:pt x="16" y="101"/>
                    </a:lnTo>
                    <a:lnTo>
                      <a:pt x="16" y="136"/>
                    </a:lnTo>
                    <a:lnTo>
                      <a:pt x="16" y="171"/>
                    </a:lnTo>
                    <a:lnTo>
                      <a:pt x="16" y="213"/>
                    </a:lnTo>
                    <a:lnTo>
                      <a:pt x="16" y="258"/>
                    </a:lnTo>
                    <a:lnTo>
                      <a:pt x="16" y="352"/>
                    </a:lnTo>
                    <a:lnTo>
                      <a:pt x="16" y="453"/>
                    </a:lnTo>
                    <a:lnTo>
                      <a:pt x="16" y="553"/>
                    </a:lnTo>
                    <a:lnTo>
                      <a:pt x="16" y="658"/>
                    </a:lnTo>
                    <a:lnTo>
                      <a:pt x="16" y="759"/>
                    </a:lnTo>
                    <a:lnTo>
                      <a:pt x="16" y="853"/>
                    </a:lnTo>
                    <a:lnTo>
                      <a:pt x="16" y="894"/>
                    </a:lnTo>
                    <a:lnTo>
                      <a:pt x="16" y="940"/>
                    </a:lnTo>
                    <a:lnTo>
                      <a:pt x="16" y="974"/>
                    </a:lnTo>
                    <a:lnTo>
                      <a:pt x="16" y="1009"/>
                    </a:lnTo>
                    <a:lnTo>
                      <a:pt x="16" y="1037"/>
                    </a:lnTo>
                    <a:lnTo>
                      <a:pt x="16" y="1061"/>
                    </a:lnTo>
                    <a:lnTo>
                      <a:pt x="16" y="1086"/>
                    </a:lnTo>
                    <a:lnTo>
                      <a:pt x="16" y="1096"/>
                    </a:lnTo>
                    <a:lnTo>
                      <a:pt x="16" y="11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42"/>
              <p:cNvSpPr>
                <a:spLocks/>
              </p:cNvSpPr>
              <p:nvPr/>
            </p:nvSpPr>
            <p:spPr bwMode="auto">
              <a:xfrm>
                <a:off x="1929" y="1263"/>
                <a:ext cx="119" cy="66"/>
              </a:xfrm>
              <a:custGeom>
                <a:avLst/>
                <a:gdLst>
                  <a:gd name="T0" fmla="*/ 99 w 119"/>
                  <a:gd name="T1" fmla="*/ 7 h 66"/>
                  <a:gd name="T2" fmla="*/ 91 w 119"/>
                  <a:gd name="T3" fmla="*/ 21 h 66"/>
                  <a:gd name="T4" fmla="*/ 87 w 119"/>
                  <a:gd name="T5" fmla="*/ 31 h 66"/>
                  <a:gd name="T6" fmla="*/ 91 w 119"/>
                  <a:gd name="T7" fmla="*/ 41 h 66"/>
                  <a:gd name="T8" fmla="*/ 95 w 119"/>
                  <a:gd name="T9" fmla="*/ 45 h 66"/>
                  <a:gd name="T10" fmla="*/ 99 w 119"/>
                  <a:gd name="T11" fmla="*/ 45 h 66"/>
                  <a:gd name="T12" fmla="*/ 103 w 119"/>
                  <a:gd name="T13" fmla="*/ 38 h 66"/>
                  <a:gd name="T14" fmla="*/ 111 w 119"/>
                  <a:gd name="T15" fmla="*/ 38 h 66"/>
                  <a:gd name="T16" fmla="*/ 115 w 119"/>
                  <a:gd name="T17" fmla="*/ 38 h 66"/>
                  <a:gd name="T18" fmla="*/ 119 w 119"/>
                  <a:gd name="T19" fmla="*/ 41 h 66"/>
                  <a:gd name="T20" fmla="*/ 115 w 119"/>
                  <a:gd name="T21" fmla="*/ 52 h 66"/>
                  <a:gd name="T22" fmla="*/ 103 w 119"/>
                  <a:gd name="T23" fmla="*/ 62 h 66"/>
                  <a:gd name="T24" fmla="*/ 99 w 119"/>
                  <a:gd name="T25" fmla="*/ 62 h 66"/>
                  <a:gd name="T26" fmla="*/ 91 w 119"/>
                  <a:gd name="T27" fmla="*/ 59 h 66"/>
                  <a:gd name="T28" fmla="*/ 83 w 119"/>
                  <a:gd name="T29" fmla="*/ 52 h 66"/>
                  <a:gd name="T30" fmla="*/ 75 w 119"/>
                  <a:gd name="T31" fmla="*/ 45 h 66"/>
                  <a:gd name="T32" fmla="*/ 75 w 119"/>
                  <a:gd name="T33" fmla="*/ 38 h 66"/>
                  <a:gd name="T34" fmla="*/ 75 w 119"/>
                  <a:gd name="T35" fmla="*/ 17 h 66"/>
                  <a:gd name="T36" fmla="*/ 51 w 119"/>
                  <a:gd name="T37" fmla="*/ 21 h 66"/>
                  <a:gd name="T38" fmla="*/ 28 w 119"/>
                  <a:gd name="T39" fmla="*/ 24 h 66"/>
                  <a:gd name="T40" fmla="*/ 20 w 119"/>
                  <a:gd name="T41" fmla="*/ 34 h 66"/>
                  <a:gd name="T42" fmla="*/ 16 w 119"/>
                  <a:gd name="T43" fmla="*/ 41 h 66"/>
                  <a:gd name="T44" fmla="*/ 20 w 119"/>
                  <a:gd name="T45" fmla="*/ 45 h 66"/>
                  <a:gd name="T46" fmla="*/ 24 w 119"/>
                  <a:gd name="T47" fmla="*/ 48 h 66"/>
                  <a:gd name="T48" fmla="*/ 32 w 119"/>
                  <a:gd name="T49" fmla="*/ 48 h 66"/>
                  <a:gd name="T50" fmla="*/ 40 w 119"/>
                  <a:gd name="T51" fmla="*/ 41 h 66"/>
                  <a:gd name="T52" fmla="*/ 47 w 119"/>
                  <a:gd name="T53" fmla="*/ 38 h 66"/>
                  <a:gd name="T54" fmla="*/ 51 w 119"/>
                  <a:gd name="T55" fmla="*/ 38 h 66"/>
                  <a:gd name="T56" fmla="*/ 55 w 119"/>
                  <a:gd name="T57" fmla="*/ 48 h 66"/>
                  <a:gd name="T58" fmla="*/ 47 w 119"/>
                  <a:gd name="T59" fmla="*/ 52 h 66"/>
                  <a:gd name="T60" fmla="*/ 36 w 119"/>
                  <a:gd name="T61" fmla="*/ 62 h 66"/>
                  <a:gd name="T62" fmla="*/ 28 w 119"/>
                  <a:gd name="T63" fmla="*/ 66 h 66"/>
                  <a:gd name="T64" fmla="*/ 20 w 119"/>
                  <a:gd name="T65" fmla="*/ 66 h 66"/>
                  <a:gd name="T66" fmla="*/ 8 w 119"/>
                  <a:gd name="T67" fmla="*/ 62 h 66"/>
                  <a:gd name="T68" fmla="*/ 0 w 119"/>
                  <a:gd name="T69" fmla="*/ 48 h 66"/>
                  <a:gd name="T70" fmla="*/ 0 w 119"/>
                  <a:gd name="T71" fmla="*/ 34 h 66"/>
                  <a:gd name="T72" fmla="*/ 8 w 119"/>
                  <a:gd name="T73" fmla="*/ 24 h 66"/>
                  <a:gd name="T74" fmla="*/ 24 w 119"/>
                  <a:gd name="T75" fmla="*/ 14 h 66"/>
                  <a:gd name="T76" fmla="*/ 40 w 119"/>
                  <a:gd name="T77" fmla="*/ 7 h 66"/>
                  <a:gd name="T78" fmla="*/ 59 w 119"/>
                  <a:gd name="T79" fmla="*/ 7 h 66"/>
                  <a:gd name="T80" fmla="*/ 75 w 119"/>
                  <a:gd name="T81" fmla="*/ 7 h 66"/>
                  <a:gd name="T82" fmla="*/ 75 w 119"/>
                  <a:gd name="T83" fmla="*/ 14 h 66"/>
                  <a:gd name="T84" fmla="*/ 87 w 119"/>
                  <a:gd name="T85" fmla="*/ 3 h 66"/>
                  <a:gd name="T86" fmla="*/ 95 w 119"/>
                  <a:gd name="T87" fmla="*/ 0 h 66"/>
                  <a:gd name="T88" fmla="*/ 99 w 119"/>
                  <a:gd name="T89" fmla="*/ 7 h 6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9" h="66">
                    <a:moveTo>
                      <a:pt x="99" y="7"/>
                    </a:moveTo>
                    <a:lnTo>
                      <a:pt x="91" y="21"/>
                    </a:lnTo>
                    <a:lnTo>
                      <a:pt x="87" y="31"/>
                    </a:lnTo>
                    <a:lnTo>
                      <a:pt x="91" y="41"/>
                    </a:lnTo>
                    <a:lnTo>
                      <a:pt x="95" y="45"/>
                    </a:lnTo>
                    <a:lnTo>
                      <a:pt x="99" y="45"/>
                    </a:lnTo>
                    <a:lnTo>
                      <a:pt x="103" y="38"/>
                    </a:lnTo>
                    <a:lnTo>
                      <a:pt x="111" y="38"/>
                    </a:lnTo>
                    <a:lnTo>
                      <a:pt x="115" y="38"/>
                    </a:lnTo>
                    <a:lnTo>
                      <a:pt x="119" y="41"/>
                    </a:lnTo>
                    <a:lnTo>
                      <a:pt x="115" y="52"/>
                    </a:lnTo>
                    <a:lnTo>
                      <a:pt x="103" y="62"/>
                    </a:lnTo>
                    <a:lnTo>
                      <a:pt x="99" y="62"/>
                    </a:lnTo>
                    <a:lnTo>
                      <a:pt x="91" y="59"/>
                    </a:lnTo>
                    <a:lnTo>
                      <a:pt x="83" y="52"/>
                    </a:lnTo>
                    <a:lnTo>
                      <a:pt x="75" y="45"/>
                    </a:lnTo>
                    <a:lnTo>
                      <a:pt x="75" y="38"/>
                    </a:lnTo>
                    <a:lnTo>
                      <a:pt x="75" y="17"/>
                    </a:lnTo>
                    <a:lnTo>
                      <a:pt x="51" y="21"/>
                    </a:lnTo>
                    <a:lnTo>
                      <a:pt x="28" y="24"/>
                    </a:lnTo>
                    <a:lnTo>
                      <a:pt x="20" y="34"/>
                    </a:lnTo>
                    <a:lnTo>
                      <a:pt x="16" y="41"/>
                    </a:lnTo>
                    <a:lnTo>
                      <a:pt x="20" y="45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1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5" y="48"/>
                    </a:lnTo>
                    <a:lnTo>
                      <a:pt x="47" y="52"/>
                    </a:lnTo>
                    <a:lnTo>
                      <a:pt x="36" y="62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8" y="62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8" y="24"/>
                    </a:lnTo>
                    <a:lnTo>
                      <a:pt x="24" y="14"/>
                    </a:lnTo>
                    <a:lnTo>
                      <a:pt x="40" y="7"/>
                    </a:lnTo>
                    <a:lnTo>
                      <a:pt x="59" y="7"/>
                    </a:lnTo>
                    <a:lnTo>
                      <a:pt x="75" y="7"/>
                    </a:lnTo>
                    <a:lnTo>
                      <a:pt x="75" y="14"/>
                    </a:lnTo>
                    <a:lnTo>
                      <a:pt x="87" y="3"/>
                    </a:lnTo>
                    <a:lnTo>
                      <a:pt x="95" y="0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43"/>
              <p:cNvSpPr>
                <a:spLocks/>
              </p:cNvSpPr>
              <p:nvPr/>
            </p:nvSpPr>
            <p:spPr bwMode="auto">
              <a:xfrm>
                <a:off x="1775" y="1287"/>
                <a:ext cx="51" cy="42"/>
              </a:xfrm>
              <a:custGeom>
                <a:avLst/>
                <a:gdLst>
                  <a:gd name="T0" fmla="*/ 32 w 51"/>
                  <a:gd name="T1" fmla="*/ 0 h 42"/>
                  <a:gd name="T2" fmla="*/ 44 w 51"/>
                  <a:gd name="T3" fmla="*/ 28 h 42"/>
                  <a:gd name="T4" fmla="*/ 51 w 51"/>
                  <a:gd name="T5" fmla="*/ 38 h 42"/>
                  <a:gd name="T6" fmla="*/ 51 w 51"/>
                  <a:gd name="T7" fmla="*/ 42 h 42"/>
                  <a:gd name="T8" fmla="*/ 48 w 51"/>
                  <a:gd name="T9" fmla="*/ 42 h 42"/>
                  <a:gd name="T10" fmla="*/ 24 w 51"/>
                  <a:gd name="T11" fmla="*/ 31 h 42"/>
                  <a:gd name="T12" fmla="*/ 0 w 51"/>
                  <a:gd name="T13" fmla="*/ 24 h 42"/>
                  <a:gd name="T14" fmla="*/ 0 w 51"/>
                  <a:gd name="T15" fmla="*/ 21 h 42"/>
                  <a:gd name="T16" fmla="*/ 8 w 51"/>
                  <a:gd name="T17" fmla="*/ 17 h 42"/>
                  <a:gd name="T18" fmla="*/ 16 w 51"/>
                  <a:gd name="T19" fmla="*/ 7 h 42"/>
                  <a:gd name="T20" fmla="*/ 20 w 51"/>
                  <a:gd name="T21" fmla="*/ 0 h 42"/>
                  <a:gd name="T22" fmla="*/ 24 w 51"/>
                  <a:gd name="T23" fmla="*/ 0 h 42"/>
                  <a:gd name="T24" fmla="*/ 32 w 51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42">
                    <a:moveTo>
                      <a:pt x="32" y="0"/>
                    </a:moveTo>
                    <a:lnTo>
                      <a:pt x="44" y="28"/>
                    </a:lnTo>
                    <a:lnTo>
                      <a:pt x="51" y="38"/>
                    </a:lnTo>
                    <a:lnTo>
                      <a:pt x="51" y="42"/>
                    </a:lnTo>
                    <a:lnTo>
                      <a:pt x="48" y="42"/>
                    </a:lnTo>
                    <a:lnTo>
                      <a:pt x="24" y="31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8" y="17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44"/>
              <p:cNvSpPr>
                <a:spLocks/>
              </p:cNvSpPr>
              <p:nvPr/>
            </p:nvSpPr>
            <p:spPr bwMode="auto">
              <a:xfrm>
                <a:off x="1866" y="1364"/>
                <a:ext cx="103" cy="90"/>
              </a:xfrm>
              <a:custGeom>
                <a:avLst/>
                <a:gdLst>
                  <a:gd name="T0" fmla="*/ 103 w 103"/>
                  <a:gd name="T1" fmla="*/ 10 h 90"/>
                  <a:gd name="T2" fmla="*/ 103 w 103"/>
                  <a:gd name="T3" fmla="*/ 17 h 90"/>
                  <a:gd name="T4" fmla="*/ 99 w 103"/>
                  <a:gd name="T5" fmla="*/ 24 h 90"/>
                  <a:gd name="T6" fmla="*/ 83 w 103"/>
                  <a:gd name="T7" fmla="*/ 38 h 90"/>
                  <a:gd name="T8" fmla="*/ 47 w 103"/>
                  <a:gd name="T9" fmla="*/ 66 h 90"/>
                  <a:gd name="T10" fmla="*/ 16 w 103"/>
                  <a:gd name="T11" fmla="*/ 90 h 90"/>
                  <a:gd name="T12" fmla="*/ 8 w 103"/>
                  <a:gd name="T13" fmla="*/ 87 h 90"/>
                  <a:gd name="T14" fmla="*/ 0 w 103"/>
                  <a:gd name="T15" fmla="*/ 83 h 90"/>
                  <a:gd name="T16" fmla="*/ 16 w 103"/>
                  <a:gd name="T17" fmla="*/ 62 h 90"/>
                  <a:gd name="T18" fmla="*/ 39 w 103"/>
                  <a:gd name="T19" fmla="*/ 41 h 90"/>
                  <a:gd name="T20" fmla="*/ 83 w 103"/>
                  <a:gd name="T21" fmla="*/ 3 h 90"/>
                  <a:gd name="T22" fmla="*/ 91 w 103"/>
                  <a:gd name="T23" fmla="*/ 0 h 90"/>
                  <a:gd name="T24" fmla="*/ 95 w 103"/>
                  <a:gd name="T25" fmla="*/ 0 h 90"/>
                  <a:gd name="T26" fmla="*/ 103 w 103"/>
                  <a:gd name="T27" fmla="*/ 10 h 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90">
                    <a:moveTo>
                      <a:pt x="103" y="10"/>
                    </a:moveTo>
                    <a:lnTo>
                      <a:pt x="103" y="17"/>
                    </a:lnTo>
                    <a:lnTo>
                      <a:pt x="99" y="24"/>
                    </a:lnTo>
                    <a:lnTo>
                      <a:pt x="83" y="38"/>
                    </a:lnTo>
                    <a:lnTo>
                      <a:pt x="47" y="66"/>
                    </a:lnTo>
                    <a:lnTo>
                      <a:pt x="16" y="90"/>
                    </a:lnTo>
                    <a:lnTo>
                      <a:pt x="8" y="87"/>
                    </a:lnTo>
                    <a:lnTo>
                      <a:pt x="0" y="83"/>
                    </a:lnTo>
                    <a:lnTo>
                      <a:pt x="16" y="62"/>
                    </a:lnTo>
                    <a:lnTo>
                      <a:pt x="39" y="41"/>
                    </a:lnTo>
                    <a:lnTo>
                      <a:pt x="83" y="3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45"/>
              <p:cNvSpPr>
                <a:spLocks/>
              </p:cNvSpPr>
              <p:nvPr/>
            </p:nvSpPr>
            <p:spPr bwMode="auto">
              <a:xfrm>
                <a:off x="1720" y="1384"/>
                <a:ext cx="47" cy="81"/>
              </a:xfrm>
              <a:custGeom>
                <a:avLst/>
                <a:gdLst>
                  <a:gd name="T0" fmla="*/ 43 w 47"/>
                  <a:gd name="T1" fmla="*/ 14 h 81"/>
                  <a:gd name="T2" fmla="*/ 47 w 47"/>
                  <a:gd name="T3" fmla="*/ 28 h 81"/>
                  <a:gd name="T4" fmla="*/ 47 w 47"/>
                  <a:gd name="T5" fmla="*/ 42 h 81"/>
                  <a:gd name="T6" fmla="*/ 39 w 47"/>
                  <a:gd name="T7" fmla="*/ 46 h 81"/>
                  <a:gd name="T8" fmla="*/ 35 w 47"/>
                  <a:gd name="T9" fmla="*/ 28 h 81"/>
                  <a:gd name="T10" fmla="*/ 28 w 47"/>
                  <a:gd name="T11" fmla="*/ 21 h 81"/>
                  <a:gd name="T12" fmla="*/ 20 w 47"/>
                  <a:gd name="T13" fmla="*/ 18 h 81"/>
                  <a:gd name="T14" fmla="*/ 16 w 47"/>
                  <a:gd name="T15" fmla="*/ 18 h 81"/>
                  <a:gd name="T16" fmla="*/ 12 w 47"/>
                  <a:gd name="T17" fmla="*/ 25 h 81"/>
                  <a:gd name="T18" fmla="*/ 16 w 47"/>
                  <a:gd name="T19" fmla="*/ 39 h 81"/>
                  <a:gd name="T20" fmla="*/ 20 w 47"/>
                  <a:gd name="T21" fmla="*/ 49 h 81"/>
                  <a:gd name="T22" fmla="*/ 35 w 47"/>
                  <a:gd name="T23" fmla="*/ 77 h 81"/>
                  <a:gd name="T24" fmla="*/ 35 w 47"/>
                  <a:gd name="T25" fmla="*/ 81 h 81"/>
                  <a:gd name="T26" fmla="*/ 31 w 47"/>
                  <a:gd name="T27" fmla="*/ 81 h 81"/>
                  <a:gd name="T28" fmla="*/ 16 w 47"/>
                  <a:gd name="T29" fmla="*/ 63 h 81"/>
                  <a:gd name="T30" fmla="*/ 0 w 47"/>
                  <a:gd name="T31" fmla="*/ 39 h 81"/>
                  <a:gd name="T32" fmla="*/ 0 w 47"/>
                  <a:gd name="T33" fmla="*/ 25 h 81"/>
                  <a:gd name="T34" fmla="*/ 0 w 47"/>
                  <a:gd name="T35" fmla="*/ 11 h 81"/>
                  <a:gd name="T36" fmla="*/ 12 w 47"/>
                  <a:gd name="T37" fmla="*/ 0 h 81"/>
                  <a:gd name="T38" fmla="*/ 24 w 47"/>
                  <a:gd name="T39" fmla="*/ 0 h 81"/>
                  <a:gd name="T40" fmla="*/ 35 w 47"/>
                  <a:gd name="T41" fmla="*/ 7 h 81"/>
                  <a:gd name="T42" fmla="*/ 43 w 47"/>
                  <a:gd name="T43" fmla="*/ 14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81">
                    <a:moveTo>
                      <a:pt x="43" y="14"/>
                    </a:moveTo>
                    <a:lnTo>
                      <a:pt x="47" y="28"/>
                    </a:lnTo>
                    <a:lnTo>
                      <a:pt x="47" y="42"/>
                    </a:lnTo>
                    <a:lnTo>
                      <a:pt x="39" y="46"/>
                    </a:lnTo>
                    <a:lnTo>
                      <a:pt x="35" y="28"/>
                    </a:lnTo>
                    <a:lnTo>
                      <a:pt x="28" y="21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2" y="25"/>
                    </a:lnTo>
                    <a:lnTo>
                      <a:pt x="16" y="39"/>
                    </a:lnTo>
                    <a:lnTo>
                      <a:pt x="20" y="49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16" y="63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5" y="7"/>
                    </a:lnTo>
                    <a:lnTo>
                      <a:pt x="4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46"/>
              <p:cNvSpPr>
                <a:spLocks/>
              </p:cNvSpPr>
              <p:nvPr/>
            </p:nvSpPr>
            <p:spPr bwMode="auto">
              <a:xfrm>
                <a:off x="1917" y="1412"/>
                <a:ext cx="44" cy="39"/>
              </a:xfrm>
              <a:custGeom>
                <a:avLst/>
                <a:gdLst>
                  <a:gd name="T0" fmla="*/ 44 w 44"/>
                  <a:gd name="T1" fmla="*/ 4 h 39"/>
                  <a:gd name="T2" fmla="*/ 4 w 44"/>
                  <a:gd name="T3" fmla="*/ 39 h 39"/>
                  <a:gd name="T4" fmla="*/ 0 w 44"/>
                  <a:gd name="T5" fmla="*/ 39 h 39"/>
                  <a:gd name="T6" fmla="*/ 20 w 44"/>
                  <a:gd name="T7" fmla="*/ 18 h 39"/>
                  <a:gd name="T8" fmla="*/ 32 w 44"/>
                  <a:gd name="T9" fmla="*/ 7 h 39"/>
                  <a:gd name="T10" fmla="*/ 44 w 44"/>
                  <a:gd name="T11" fmla="*/ 0 h 39"/>
                  <a:gd name="T12" fmla="*/ 44 w 44"/>
                  <a:gd name="T13" fmla="*/ 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39">
                    <a:moveTo>
                      <a:pt x="44" y="4"/>
                    </a:moveTo>
                    <a:lnTo>
                      <a:pt x="4" y="39"/>
                    </a:lnTo>
                    <a:lnTo>
                      <a:pt x="0" y="39"/>
                    </a:lnTo>
                    <a:lnTo>
                      <a:pt x="20" y="18"/>
                    </a:lnTo>
                    <a:lnTo>
                      <a:pt x="32" y="7"/>
                    </a:lnTo>
                    <a:lnTo>
                      <a:pt x="44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47"/>
              <p:cNvSpPr>
                <a:spLocks/>
              </p:cNvSpPr>
              <p:nvPr/>
            </p:nvSpPr>
            <p:spPr bwMode="auto">
              <a:xfrm>
                <a:off x="1641" y="1416"/>
                <a:ext cx="75" cy="45"/>
              </a:xfrm>
              <a:custGeom>
                <a:avLst/>
                <a:gdLst>
                  <a:gd name="T0" fmla="*/ 75 w 75"/>
                  <a:gd name="T1" fmla="*/ 35 h 45"/>
                  <a:gd name="T2" fmla="*/ 75 w 75"/>
                  <a:gd name="T3" fmla="*/ 42 h 45"/>
                  <a:gd name="T4" fmla="*/ 71 w 75"/>
                  <a:gd name="T5" fmla="*/ 42 h 45"/>
                  <a:gd name="T6" fmla="*/ 47 w 75"/>
                  <a:gd name="T7" fmla="*/ 24 h 45"/>
                  <a:gd name="T8" fmla="*/ 35 w 75"/>
                  <a:gd name="T9" fmla="*/ 14 h 45"/>
                  <a:gd name="T10" fmla="*/ 32 w 75"/>
                  <a:gd name="T11" fmla="*/ 14 h 45"/>
                  <a:gd name="T12" fmla="*/ 20 w 75"/>
                  <a:gd name="T13" fmla="*/ 17 h 45"/>
                  <a:gd name="T14" fmla="*/ 16 w 75"/>
                  <a:gd name="T15" fmla="*/ 21 h 45"/>
                  <a:gd name="T16" fmla="*/ 20 w 75"/>
                  <a:gd name="T17" fmla="*/ 28 h 45"/>
                  <a:gd name="T18" fmla="*/ 28 w 75"/>
                  <a:gd name="T19" fmla="*/ 31 h 45"/>
                  <a:gd name="T20" fmla="*/ 32 w 75"/>
                  <a:gd name="T21" fmla="*/ 35 h 45"/>
                  <a:gd name="T22" fmla="*/ 28 w 75"/>
                  <a:gd name="T23" fmla="*/ 45 h 45"/>
                  <a:gd name="T24" fmla="*/ 16 w 75"/>
                  <a:gd name="T25" fmla="*/ 42 h 45"/>
                  <a:gd name="T26" fmla="*/ 4 w 75"/>
                  <a:gd name="T27" fmla="*/ 28 h 45"/>
                  <a:gd name="T28" fmla="*/ 0 w 75"/>
                  <a:gd name="T29" fmla="*/ 17 h 45"/>
                  <a:gd name="T30" fmla="*/ 0 w 75"/>
                  <a:gd name="T31" fmla="*/ 10 h 45"/>
                  <a:gd name="T32" fmla="*/ 8 w 75"/>
                  <a:gd name="T33" fmla="*/ 3 h 45"/>
                  <a:gd name="T34" fmla="*/ 16 w 75"/>
                  <a:gd name="T35" fmla="*/ 0 h 45"/>
                  <a:gd name="T36" fmla="*/ 35 w 75"/>
                  <a:gd name="T37" fmla="*/ 0 h 45"/>
                  <a:gd name="T38" fmla="*/ 51 w 75"/>
                  <a:gd name="T39" fmla="*/ 10 h 45"/>
                  <a:gd name="T40" fmla="*/ 67 w 75"/>
                  <a:gd name="T41" fmla="*/ 21 h 45"/>
                  <a:gd name="T42" fmla="*/ 75 w 75"/>
                  <a:gd name="T43" fmla="*/ 3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75" y="35"/>
                    </a:moveTo>
                    <a:lnTo>
                      <a:pt x="75" y="42"/>
                    </a:lnTo>
                    <a:lnTo>
                      <a:pt x="71" y="42"/>
                    </a:lnTo>
                    <a:lnTo>
                      <a:pt x="47" y="24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0" y="17"/>
                    </a:lnTo>
                    <a:lnTo>
                      <a:pt x="16" y="21"/>
                    </a:lnTo>
                    <a:lnTo>
                      <a:pt x="20" y="28"/>
                    </a:lnTo>
                    <a:lnTo>
                      <a:pt x="28" y="31"/>
                    </a:lnTo>
                    <a:lnTo>
                      <a:pt x="32" y="35"/>
                    </a:lnTo>
                    <a:lnTo>
                      <a:pt x="28" y="45"/>
                    </a:lnTo>
                    <a:lnTo>
                      <a:pt x="16" y="42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1" y="10"/>
                    </a:lnTo>
                    <a:lnTo>
                      <a:pt x="67" y="21"/>
                    </a:lnTo>
                    <a:lnTo>
                      <a:pt x="75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48"/>
              <p:cNvSpPr>
                <a:spLocks/>
              </p:cNvSpPr>
              <p:nvPr/>
            </p:nvSpPr>
            <p:spPr bwMode="auto">
              <a:xfrm>
                <a:off x="2205" y="1416"/>
                <a:ext cx="24" cy="31"/>
              </a:xfrm>
              <a:custGeom>
                <a:avLst/>
                <a:gdLst>
                  <a:gd name="T0" fmla="*/ 20 w 24"/>
                  <a:gd name="T1" fmla="*/ 31 h 31"/>
                  <a:gd name="T2" fmla="*/ 8 w 24"/>
                  <a:gd name="T3" fmla="*/ 31 h 31"/>
                  <a:gd name="T4" fmla="*/ 0 w 24"/>
                  <a:gd name="T5" fmla="*/ 21 h 31"/>
                  <a:gd name="T6" fmla="*/ 0 w 24"/>
                  <a:gd name="T7" fmla="*/ 0 h 31"/>
                  <a:gd name="T8" fmla="*/ 20 w 24"/>
                  <a:gd name="T9" fmla="*/ 14 h 31"/>
                  <a:gd name="T10" fmla="*/ 24 w 24"/>
                  <a:gd name="T11" fmla="*/ 21 h 31"/>
                  <a:gd name="T12" fmla="*/ 24 w 24"/>
                  <a:gd name="T13" fmla="*/ 28 h 31"/>
                  <a:gd name="T14" fmla="*/ 20 w 24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1">
                    <a:moveTo>
                      <a:pt x="20" y="31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24" y="21"/>
                    </a:lnTo>
                    <a:lnTo>
                      <a:pt x="24" y="2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49"/>
              <p:cNvSpPr>
                <a:spLocks/>
              </p:cNvSpPr>
              <p:nvPr/>
            </p:nvSpPr>
            <p:spPr bwMode="auto">
              <a:xfrm>
                <a:off x="1767" y="1419"/>
                <a:ext cx="59" cy="70"/>
              </a:xfrm>
              <a:custGeom>
                <a:avLst/>
                <a:gdLst>
                  <a:gd name="T0" fmla="*/ 56 w 59"/>
                  <a:gd name="T1" fmla="*/ 11 h 70"/>
                  <a:gd name="T2" fmla="*/ 59 w 59"/>
                  <a:gd name="T3" fmla="*/ 14 h 70"/>
                  <a:gd name="T4" fmla="*/ 59 w 59"/>
                  <a:gd name="T5" fmla="*/ 21 h 70"/>
                  <a:gd name="T6" fmla="*/ 56 w 59"/>
                  <a:gd name="T7" fmla="*/ 35 h 70"/>
                  <a:gd name="T8" fmla="*/ 52 w 59"/>
                  <a:gd name="T9" fmla="*/ 42 h 70"/>
                  <a:gd name="T10" fmla="*/ 44 w 59"/>
                  <a:gd name="T11" fmla="*/ 42 h 70"/>
                  <a:gd name="T12" fmla="*/ 40 w 59"/>
                  <a:gd name="T13" fmla="*/ 35 h 70"/>
                  <a:gd name="T14" fmla="*/ 40 w 59"/>
                  <a:gd name="T15" fmla="*/ 25 h 70"/>
                  <a:gd name="T16" fmla="*/ 40 w 59"/>
                  <a:gd name="T17" fmla="*/ 14 h 70"/>
                  <a:gd name="T18" fmla="*/ 36 w 59"/>
                  <a:gd name="T19" fmla="*/ 14 h 70"/>
                  <a:gd name="T20" fmla="*/ 28 w 59"/>
                  <a:gd name="T21" fmla="*/ 14 h 70"/>
                  <a:gd name="T22" fmla="*/ 16 w 59"/>
                  <a:gd name="T23" fmla="*/ 28 h 70"/>
                  <a:gd name="T24" fmla="*/ 16 w 59"/>
                  <a:gd name="T25" fmla="*/ 42 h 70"/>
                  <a:gd name="T26" fmla="*/ 16 w 59"/>
                  <a:gd name="T27" fmla="*/ 70 h 70"/>
                  <a:gd name="T28" fmla="*/ 12 w 59"/>
                  <a:gd name="T29" fmla="*/ 70 h 70"/>
                  <a:gd name="T30" fmla="*/ 8 w 59"/>
                  <a:gd name="T31" fmla="*/ 70 h 70"/>
                  <a:gd name="T32" fmla="*/ 4 w 59"/>
                  <a:gd name="T33" fmla="*/ 52 h 70"/>
                  <a:gd name="T34" fmla="*/ 0 w 59"/>
                  <a:gd name="T35" fmla="*/ 39 h 70"/>
                  <a:gd name="T36" fmla="*/ 4 w 59"/>
                  <a:gd name="T37" fmla="*/ 21 h 70"/>
                  <a:gd name="T38" fmla="*/ 12 w 59"/>
                  <a:gd name="T39" fmla="*/ 11 h 70"/>
                  <a:gd name="T40" fmla="*/ 24 w 59"/>
                  <a:gd name="T41" fmla="*/ 4 h 70"/>
                  <a:gd name="T42" fmla="*/ 28 w 59"/>
                  <a:gd name="T43" fmla="*/ 0 h 70"/>
                  <a:gd name="T44" fmla="*/ 44 w 59"/>
                  <a:gd name="T45" fmla="*/ 4 h 70"/>
                  <a:gd name="T46" fmla="*/ 56 w 59"/>
                  <a:gd name="T47" fmla="*/ 11 h 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9" h="70">
                    <a:moveTo>
                      <a:pt x="56" y="11"/>
                    </a:moveTo>
                    <a:lnTo>
                      <a:pt x="59" y="14"/>
                    </a:lnTo>
                    <a:lnTo>
                      <a:pt x="59" y="21"/>
                    </a:lnTo>
                    <a:lnTo>
                      <a:pt x="56" y="35"/>
                    </a:lnTo>
                    <a:lnTo>
                      <a:pt x="52" y="42"/>
                    </a:lnTo>
                    <a:lnTo>
                      <a:pt x="44" y="42"/>
                    </a:lnTo>
                    <a:lnTo>
                      <a:pt x="40" y="35"/>
                    </a:lnTo>
                    <a:lnTo>
                      <a:pt x="40" y="25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16" y="28"/>
                    </a:lnTo>
                    <a:lnTo>
                      <a:pt x="16" y="42"/>
                    </a:lnTo>
                    <a:lnTo>
                      <a:pt x="16" y="70"/>
                    </a:lnTo>
                    <a:lnTo>
                      <a:pt x="12" y="70"/>
                    </a:lnTo>
                    <a:lnTo>
                      <a:pt x="8" y="70"/>
                    </a:lnTo>
                    <a:lnTo>
                      <a:pt x="4" y="52"/>
                    </a:lnTo>
                    <a:lnTo>
                      <a:pt x="0" y="39"/>
                    </a:lnTo>
                    <a:lnTo>
                      <a:pt x="4" y="21"/>
                    </a:lnTo>
                    <a:lnTo>
                      <a:pt x="12" y="11"/>
                    </a:lnTo>
                    <a:lnTo>
                      <a:pt x="24" y="4"/>
                    </a:lnTo>
                    <a:lnTo>
                      <a:pt x="28" y="0"/>
                    </a:lnTo>
                    <a:lnTo>
                      <a:pt x="44" y="4"/>
                    </a:lnTo>
                    <a:lnTo>
                      <a:pt x="5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50"/>
              <p:cNvSpPr>
                <a:spLocks/>
              </p:cNvSpPr>
              <p:nvPr/>
            </p:nvSpPr>
            <p:spPr bwMode="auto">
              <a:xfrm>
                <a:off x="1941" y="1423"/>
                <a:ext cx="351" cy="316"/>
              </a:xfrm>
              <a:custGeom>
                <a:avLst/>
                <a:gdLst>
                  <a:gd name="T0" fmla="*/ 347 w 351"/>
                  <a:gd name="T1" fmla="*/ 21 h 316"/>
                  <a:gd name="T2" fmla="*/ 328 w 351"/>
                  <a:gd name="T3" fmla="*/ 21 h 316"/>
                  <a:gd name="T4" fmla="*/ 312 w 351"/>
                  <a:gd name="T5" fmla="*/ 35 h 316"/>
                  <a:gd name="T6" fmla="*/ 300 w 351"/>
                  <a:gd name="T7" fmla="*/ 101 h 316"/>
                  <a:gd name="T8" fmla="*/ 245 w 351"/>
                  <a:gd name="T9" fmla="*/ 146 h 316"/>
                  <a:gd name="T10" fmla="*/ 174 w 351"/>
                  <a:gd name="T11" fmla="*/ 139 h 316"/>
                  <a:gd name="T12" fmla="*/ 95 w 351"/>
                  <a:gd name="T13" fmla="*/ 87 h 316"/>
                  <a:gd name="T14" fmla="*/ 162 w 351"/>
                  <a:gd name="T15" fmla="*/ 177 h 316"/>
                  <a:gd name="T16" fmla="*/ 166 w 351"/>
                  <a:gd name="T17" fmla="*/ 226 h 316"/>
                  <a:gd name="T18" fmla="*/ 126 w 351"/>
                  <a:gd name="T19" fmla="*/ 264 h 316"/>
                  <a:gd name="T20" fmla="*/ 67 w 351"/>
                  <a:gd name="T21" fmla="*/ 275 h 316"/>
                  <a:gd name="T22" fmla="*/ 12 w 351"/>
                  <a:gd name="T23" fmla="*/ 292 h 316"/>
                  <a:gd name="T24" fmla="*/ 28 w 351"/>
                  <a:gd name="T25" fmla="*/ 299 h 316"/>
                  <a:gd name="T26" fmla="*/ 32 w 351"/>
                  <a:gd name="T27" fmla="*/ 306 h 316"/>
                  <a:gd name="T28" fmla="*/ 4 w 351"/>
                  <a:gd name="T29" fmla="*/ 316 h 316"/>
                  <a:gd name="T30" fmla="*/ 0 w 351"/>
                  <a:gd name="T31" fmla="*/ 292 h 316"/>
                  <a:gd name="T32" fmla="*/ 39 w 351"/>
                  <a:gd name="T33" fmla="*/ 268 h 316"/>
                  <a:gd name="T34" fmla="*/ 55 w 351"/>
                  <a:gd name="T35" fmla="*/ 254 h 316"/>
                  <a:gd name="T36" fmla="*/ 32 w 351"/>
                  <a:gd name="T37" fmla="*/ 226 h 316"/>
                  <a:gd name="T38" fmla="*/ 47 w 351"/>
                  <a:gd name="T39" fmla="*/ 191 h 316"/>
                  <a:gd name="T40" fmla="*/ 99 w 351"/>
                  <a:gd name="T41" fmla="*/ 188 h 316"/>
                  <a:gd name="T42" fmla="*/ 107 w 351"/>
                  <a:gd name="T43" fmla="*/ 205 h 316"/>
                  <a:gd name="T44" fmla="*/ 79 w 351"/>
                  <a:gd name="T45" fmla="*/ 205 h 316"/>
                  <a:gd name="T46" fmla="*/ 71 w 351"/>
                  <a:gd name="T47" fmla="*/ 226 h 316"/>
                  <a:gd name="T48" fmla="*/ 110 w 351"/>
                  <a:gd name="T49" fmla="*/ 240 h 316"/>
                  <a:gd name="T50" fmla="*/ 146 w 351"/>
                  <a:gd name="T51" fmla="*/ 205 h 316"/>
                  <a:gd name="T52" fmla="*/ 130 w 351"/>
                  <a:gd name="T53" fmla="*/ 146 h 316"/>
                  <a:gd name="T54" fmla="*/ 110 w 351"/>
                  <a:gd name="T55" fmla="*/ 128 h 316"/>
                  <a:gd name="T56" fmla="*/ 130 w 351"/>
                  <a:gd name="T57" fmla="*/ 174 h 316"/>
                  <a:gd name="T58" fmla="*/ 118 w 351"/>
                  <a:gd name="T59" fmla="*/ 167 h 316"/>
                  <a:gd name="T60" fmla="*/ 79 w 351"/>
                  <a:gd name="T61" fmla="*/ 104 h 316"/>
                  <a:gd name="T62" fmla="*/ 28 w 351"/>
                  <a:gd name="T63" fmla="*/ 10 h 316"/>
                  <a:gd name="T64" fmla="*/ 158 w 351"/>
                  <a:gd name="T65" fmla="*/ 101 h 316"/>
                  <a:gd name="T66" fmla="*/ 201 w 351"/>
                  <a:gd name="T67" fmla="*/ 115 h 316"/>
                  <a:gd name="T68" fmla="*/ 134 w 351"/>
                  <a:gd name="T69" fmla="*/ 104 h 316"/>
                  <a:gd name="T70" fmla="*/ 182 w 351"/>
                  <a:gd name="T71" fmla="*/ 128 h 316"/>
                  <a:gd name="T72" fmla="*/ 245 w 351"/>
                  <a:gd name="T73" fmla="*/ 122 h 316"/>
                  <a:gd name="T74" fmla="*/ 264 w 351"/>
                  <a:gd name="T75" fmla="*/ 83 h 316"/>
                  <a:gd name="T76" fmla="*/ 229 w 351"/>
                  <a:gd name="T77" fmla="*/ 66 h 316"/>
                  <a:gd name="T78" fmla="*/ 217 w 351"/>
                  <a:gd name="T79" fmla="*/ 94 h 316"/>
                  <a:gd name="T80" fmla="*/ 201 w 351"/>
                  <a:gd name="T81" fmla="*/ 80 h 316"/>
                  <a:gd name="T82" fmla="*/ 213 w 351"/>
                  <a:gd name="T83" fmla="*/ 38 h 316"/>
                  <a:gd name="T84" fmla="*/ 268 w 351"/>
                  <a:gd name="T85" fmla="*/ 35 h 316"/>
                  <a:gd name="T86" fmla="*/ 288 w 351"/>
                  <a:gd name="T87" fmla="*/ 59 h 316"/>
                  <a:gd name="T88" fmla="*/ 300 w 351"/>
                  <a:gd name="T89" fmla="*/ 59 h 316"/>
                  <a:gd name="T90" fmla="*/ 296 w 351"/>
                  <a:gd name="T91" fmla="*/ 28 h 316"/>
                  <a:gd name="T92" fmla="*/ 324 w 351"/>
                  <a:gd name="T93" fmla="*/ 0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1" h="316">
                    <a:moveTo>
                      <a:pt x="347" y="10"/>
                    </a:moveTo>
                    <a:lnTo>
                      <a:pt x="351" y="17"/>
                    </a:lnTo>
                    <a:lnTo>
                      <a:pt x="347" y="21"/>
                    </a:lnTo>
                    <a:lnTo>
                      <a:pt x="339" y="28"/>
                    </a:lnTo>
                    <a:lnTo>
                      <a:pt x="331" y="28"/>
                    </a:lnTo>
                    <a:lnTo>
                      <a:pt x="328" y="21"/>
                    </a:lnTo>
                    <a:lnTo>
                      <a:pt x="328" y="14"/>
                    </a:lnTo>
                    <a:lnTo>
                      <a:pt x="316" y="24"/>
                    </a:lnTo>
                    <a:lnTo>
                      <a:pt x="312" y="35"/>
                    </a:lnTo>
                    <a:lnTo>
                      <a:pt x="308" y="59"/>
                    </a:lnTo>
                    <a:lnTo>
                      <a:pt x="308" y="80"/>
                    </a:lnTo>
                    <a:lnTo>
                      <a:pt x="300" y="101"/>
                    </a:lnTo>
                    <a:lnTo>
                      <a:pt x="288" y="122"/>
                    </a:lnTo>
                    <a:lnTo>
                      <a:pt x="268" y="135"/>
                    </a:lnTo>
                    <a:lnTo>
                      <a:pt x="245" y="146"/>
                    </a:lnTo>
                    <a:lnTo>
                      <a:pt x="225" y="146"/>
                    </a:lnTo>
                    <a:lnTo>
                      <a:pt x="197" y="146"/>
                    </a:lnTo>
                    <a:lnTo>
                      <a:pt x="174" y="139"/>
                    </a:lnTo>
                    <a:lnTo>
                      <a:pt x="134" y="115"/>
                    </a:lnTo>
                    <a:lnTo>
                      <a:pt x="99" y="87"/>
                    </a:lnTo>
                    <a:lnTo>
                      <a:pt x="95" y="87"/>
                    </a:lnTo>
                    <a:lnTo>
                      <a:pt x="91" y="90"/>
                    </a:lnTo>
                    <a:lnTo>
                      <a:pt x="142" y="146"/>
                    </a:lnTo>
                    <a:lnTo>
                      <a:pt x="162" y="177"/>
                    </a:lnTo>
                    <a:lnTo>
                      <a:pt x="166" y="191"/>
                    </a:lnTo>
                    <a:lnTo>
                      <a:pt x="166" y="209"/>
                    </a:lnTo>
                    <a:lnTo>
                      <a:pt x="166" y="226"/>
                    </a:lnTo>
                    <a:lnTo>
                      <a:pt x="158" y="243"/>
                    </a:lnTo>
                    <a:lnTo>
                      <a:pt x="146" y="254"/>
                    </a:lnTo>
                    <a:lnTo>
                      <a:pt x="126" y="264"/>
                    </a:lnTo>
                    <a:lnTo>
                      <a:pt x="114" y="271"/>
                    </a:lnTo>
                    <a:lnTo>
                      <a:pt x="99" y="275"/>
                    </a:lnTo>
                    <a:lnTo>
                      <a:pt x="67" y="275"/>
                    </a:lnTo>
                    <a:lnTo>
                      <a:pt x="35" y="278"/>
                    </a:lnTo>
                    <a:lnTo>
                      <a:pt x="24" y="285"/>
                    </a:lnTo>
                    <a:lnTo>
                      <a:pt x="12" y="292"/>
                    </a:lnTo>
                    <a:lnTo>
                      <a:pt x="16" y="299"/>
                    </a:lnTo>
                    <a:lnTo>
                      <a:pt x="20" y="299"/>
                    </a:lnTo>
                    <a:lnTo>
                      <a:pt x="28" y="299"/>
                    </a:lnTo>
                    <a:lnTo>
                      <a:pt x="28" y="296"/>
                    </a:lnTo>
                    <a:lnTo>
                      <a:pt x="35" y="299"/>
                    </a:lnTo>
                    <a:lnTo>
                      <a:pt x="32" y="306"/>
                    </a:lnTo>
                    <a:lnTo>
                      <a:pt x="24" y="316"/>
                    </a:lnTo>
                    <a:lnTo>
                      <a:pt x="8" y="316"/>
                    </a:lnTo>
                    <a:lnTo>
                      <a:pt x="4" y="316"/>
                    </a:lnTo>
                    <a:lnTo>
                      <a:pt x="0" y="309"/>
                    </a:lnTo>
                    <a:lnTo>
                      <a:pt x="0" y="299"/>
                    </a:lnTo>
                    <a:lnTo>
                      <a:pt x="0" y="292"/>
                    </a:lnTo>
                    <a:lnTo>
                      <a:pt x="12" y="275"/>
                    </a:lnTo>
                    <a:lnTo>
                      <a:pt x="24" y="268"/>
                    </a:lnTo>
                    <a:lnTo>
                      <a:pt x="39" y="268"/>
                    </a:lnTo>
                    <a:lnTo>
                      <a:pt x="67" y="261"/>
                    </a:lnTo>
                    <a:lnTo>
                      <a:pt x="63" y="254"/>
                    </a:lnTo>
                    <a:lnTo>
                      <a:pt x="55" y="254"/>
                    </a:lnTo>
                    <a:lnTo>
                      <a:pt x="43" y="247"/>
                    </a:lnTo>
                    <a:lnTo>
                      <a:pt x="35" y="236"/>
                    </a:lnTo>
                    <a:lnTo>
                      <a:pt x="32" y="226"/>
                    </a:lnTo>
                    <a:lnTo>
                      <a:pt x="32" y="212"/>
                    </a:lnTo>
                    <a:lnTo>
                      <a:pt x="35" y="205"/>
                    </a:lnTo>
                    <a:lnTo>
                      <a:pt x="47" y="191"/>
                    </a:lnTo>
                    <a:lnTo>
                      <a:pt x="63" y="181"/>
                    </a:lnTo>
                    <a:lnTo>
                      <a:pt x="83" y="184"/>
                    </a:lnTo>
                    <a:lnTo>
                      <a:pt x="99" y="188"/>
                    </a:lnTo>
                    <a:lnTo>
                      <a:pt x="107" y="198"/>
                    </a:lnTo>
                    <a:lnTo>
                      <a:pt x="107" y="202"/>
                    </a:lnTo>
                    <a:lnTo>
                      <a:pt x="107" y="205"/>
                    </a:lnTo>
                    <a:lnTo>
                      <a:pt x="95" y="202"/>
                    </a:lnTo>
                    <a:lnTo>
                      <a:pt x="87" y="202"/>
                    </a:lnTo>
                    <a:lnTo>
                      <a:pt x="79" y="205"/>
                    </a:lnTo>
                    <a:lnTo>
                      <a:pt x="71" y="212"/>
                    </a:lnTo>
                    <a:lnTo>
                      <a:pt x="71" y="219"/>
                    </a:lnTo>
                    <a:lnTo>
                      <a:pt x="71" y="226"/>
                    </a:lnTo>
                    <a:lnTo>
                      <a:pt x="91" y="240"/>
                    </a:lnTo>
                    <a:lnTo>
                      <a:pt x="99" y="243"/>
                    </a:lnTo>
                    <a:lnTo>
                      <a:pt x="110" y="240"/>
                    </a:lnTo>
                    <a:lnTo>
                      <a:pt x="126" y="236"/>
                    </a:lnTo>
                    <a:lnTo>
                      <a:pt x="134" y="229"/>
                    </a:lnTo>
                    <a:lnTo>
                      <a:pt x="146" y="205"/>
                    </a:lnTo>
                    <a:lnTo>
                      <a:pt x="146" y="184"/>
                    </a:lnTo>
                    <a:lnTo>
                      <a:pt x="142" y="163"/>
                    </a:lnTo>
                    <a:lnTo>
                      <a:pt x="130" y="146"/>
                    </a:lnTo>
                    <a:lnTo>
                      <a:pt x="118" y="128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4" y="142"/>
                    </a:lnTo>
                    <a:lnTo>
                      <a:pt x="122" y="160"/>
                    </a:lnTo>
                    <a:lnTo>
                      <a:pt x="130" y="174"/>
                    </a:lnTo>
                    <a:lnTo>
                      <a:pt x="130" y="191"/>
                    </a:lnTo>
                    <a:lnTo>
                      <a:pt x="126" y="205"/>
                    </a:lnTo>
                    <a:lnTo>
                      <a:pt x="118" y="167"/>
                    </a:lnTo>
                    <a:lnTo>
                      <a:pt x="110" y="149"/>
                    </a:lnTo>
                    <a:lnTo>
                      <a:pt x="99" y="132"/>
                    </a:lnTo>
                    <a:lnTo>
                      <a:pt x="79" y="104"/>
                    </a:lnTo>
                    <a:lnTo>
                      <a:pt x="55" y="80"/>
                    </a:lnTo>
                    <a:lnTo>
                      <a:pt x="4" y="38"/>
                    </a:lnTo>
                    <a:lnTo>
                      <a:pt x="28" y="10"/>
                    </a:lnTo>
                    <a:lnTo>
                      <a:pt x="99" y="69"/>
                    </a:lnTo>
                    <a:lnTo>
                      <a:pt x="138" y="90"/>
                    </a:lnTo>
                    <a:lnTo>
                      <a:pt x="158" y="101"/>
                    </a:lnTo>
                    <a:lnTo>
                      <a:pt x="182" y="111"/>
                    </a:lnTo>
                    <a:lnTo>
                      <a:pt x="217" y="115"/>
                    </a:lnTo>
                    <a:lnTo>
                      <a:pt x="201" y="115"/>
                    </a:lnTo>
                    <a:lnTo>
                      <a:pt x="182" y="115"/>
                    </a:lnTo>
                    <a:lnTo>
                      <a:pt x="142" y="101"/>
                    </a:lnTo>
                    <a:lnTo>
                      <a:pt x="134" y="104"/>
                    </a:lnTo>
                    <a:lnTo>
                      <a:pt x="146" y="115"/>
                    </a:lnTo>
                    <a:lnTo>
                      <a:pt x="162" y="122"/>
                    </a:lnTo>
                    <a:lnTo>
                      <a:pt x="182" y="128"/>
                    </a:lnTo>
                    <a:lnTo>
                      <a:pt x="201" y="132"/>
                    </a:lnTo>
                    <a:lnTo>
                      <a:pt x="225" y="128"/>
                    </a:lnTo>
                    <a:lnTo>
                      <a:pt x="245" y="122"/>
                    </a:lnTo>
                    <a:lnTo>
                      <a:pt x="260" y="108"/>
                    </a:lnTo>
                    <a:lnTo>
                      <a:pt x="264" y="97"/>
                    </a:lnTo>
                    <a:lnTo>
                      <a:pt x="264" y="83"/>
                    </a:lnTo>
                    <a:lnTo>
                      <a:pt x="256" y="73"/>
                    </a:lnTo>
                    <a:lnTo>
                      <a:pt x="249" y="66"/>
                    </a:lnTo>
                    <a:lnTo>
                      <a:pt x="229" y="66"/>
                    </a:lnTo>
                    <a:lnTo>
                      <a:pt x="225" y="73"/>
                    </a:lnTo>
                    <a:lnTo>
                      <a:pt x="217" y="80"/>
                    </a:lnTo>
                    <a:lnTo>
                      <a:pt x="217" y="94"/>
                    </a:lnTo>
                    <a:lnTo>
                      <a:pt x="209" y="94"/>
                    </a:lnTo>
                    <a:lnTo>
                      <a:pt x="205" y="90"/>
                    </a:lnTo>
                    <a:lnTo>
                      <a:pt x="201" y="80"/>
                    </a:lnTo>
                    <a:lnTo>
                      <a:pt x="201" y="62"/>
                    </a:lnTo>
                    <a:lnTo>
                      <a:pt x="201" y="48"/>
                    </a:lnTo>
                    <a:lnTo>
                      <a:pt x="213" y="38"/>
                    </a:lnTo>
                    <a:lnTo>
                      <a:pt x="225" y="31"/>
                    </a:lnTo>
                    <a:lnTo>
                      <a:pt x="249" y="28"/>
                    </a:lnTo>
                    <a:lnTo>
                      <a:pt x="268" y="35"/>
                    </a:lnTo>
                    <a:lnTo>
                      <a:pt x="284" y="45"/>
                    </a:lnTo>
                    <a:lnTo>
                      <a:pt x="288" y="52"/>
                    </a:lnTo>
                    <a:lnTo>
                      <a:pt x="288" y="59"/>
                    </a:lnTo>
                    <a:lnTo>
                      <a:pt x="292" y="66"/>
                    </a:lnTo>
                    <a:lnTo>
                      <a:pt x="300" y="66"/>
                    </a:lnTo>
                    <a:lnTo>
                      <a:pt x="300" y="59"/>
                    </a:lnTo>
                    <a:lnTo>
                      <a:pt x="300" y="48"/>
                    </a:lnTo>
                    <a:lnTo>
                      <a:pt x="296" y="38"/>
                    </a:lnTo>
                    <a:lnTo>
                      <a:pt x="296" y="28"/>
                    </a:lnTo>
                    <a:lnTo>
                      <a:pt x="308" y="10"/>
                    </a:lnTo>
                    <a:lnTo>
                      <a:pt x="312" y="3"/>
                    </a:lnTo>
                    <a:lnTo>
                      <a:pt x="324" y="0"/>
                    </a:lnTo>
                    <a:lnTo>
                      <a:pt x="339" y="3"/>
                    </a:lnTo>
                    <a:lnTo>
                      <a:pt x="347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51"/>
              <p:cNvSpPr>
                <a:spLocks/>
              </p:cNvSpPr>
              <p:nvPr/>
            </p:nvSpPr>
            <p:spPr bwMode="auto">
              <a:xfrm>
                <a:off x="1791" y="145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4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52"/>
              <p:cNvSpPr>
                <a:spLocks/>
              </p:cNvSpPr>
              <p:nvPr/>
            </p:nvSpPr>
            <p:spPr bwMode="auto">
              <a:xfrm>
                <a:off x="1637" y="1461"/>
                <a:ext cx="71" cy="42"/>
              </a:xfrm>
              <a:custGeom>
                <a:avLst/>
                <a:gdLst>
                  <a:gd name="T0" fmla="*/ 71 w 71"/>
                  <a:gd name="T1" fmla="*/ 10 h 42"/>
                  <a:gd name="T2" fmla="*/ 47 w 71"/>
                  <a:gd name="T3" fmla="*/ 14 h 42"/>
                  <a:gd name="T4" fmla="*/ 16 w 71"/>
                  <a:gd name="T5" fmla="*/ 42 h 42"/>
                  <a:gd name="T6" fmla="*/ 8 w 71"/>
                  <a:gd name="T7" fmla="*/ 38 h 42"/>
                  <a:gd name="T8" fmla="*/ 0 w 71"/>
                  <a:gd name="T9" fmla="*/ 31 h 42"/>
                  <a:gd name="T10" fmla="*/ 8 w 71"/>
                  <a:gd name="T11" fmla="*/ 17 h 42"/>
                  <a:gd name="T12" fmla="*/ 16 w 71"/>
                  <a:gd name="T13" fmla="*/ 4 h 42"/>
                  <a:gd name="T14" fmla="*/ 32 w 71"/>
                  <a:gd name="T15" fmla="*/ 0 h 42"/>
                  <a:gd name="T16" fmla="*/ 39 w 71"/>
                  <a:gd name="T17" fmla="*/ 0 h 42"/>
                  <a:gd name="T18" fmla="*/ 63 w 71"/>
                  <a:gd name="T19" fmla="*/ 0 h 42"/>
                  <a:gd name="T20" fmla="*/ 71 w 71"/>
                  <a:gd name="T21" fmla="*/ 1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1" h="42">
                    <a:moveTo>
                      <a:pt x="71" y="10"/>
                    </a:moveTo>
                    <a:lnTo>
                      <a:pt x="47" y="14"/>
                    </a:lnTo>
                    <a:lnTo>
                      <a:pt x="16" y="42"/>
                    </a:lnTo>
                    <a:lnTo>
                      <a:pt x="8" y="38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4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63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53"/>
              <p:cNvSpPr>
                <a:spLocks/>
              </p:cNvSpPr>
              <p:nvPr/>
            </p:nvSpPr>
            <p:spPr bwMode="auto">
              <a:xfrm>
                <a:off x="2071" y="1471"/>
                <a:ext cx="12" cy="28"/>
              </a:xfrm>
              <a:custGeom>
                <a:avLst/>
                <a:gdLst>
                  <a:gd name="T0" fmla="*/ 12 w 12"/>
                  <a:gd name="T1" fmla="*/ 28 h 28"/>
                  <a:gd name="T2" fmla="*/ 8 w 12"/>
                  <a:gd name="T3" fmla="*/ 28 h 28"/>
                  <a:gd name="T4" fmla="*/ 0 w 12"/>
                  <a:gd name="T5" fmla="*/ 25 h 28"/>
                  <a:gd name="T6" fmla="*/ 0 w 12"/>
                  <a:gd name="T7" fmla="*/ 18 h 28"/>
                  <a:gd name="T8" fmla="*/ 4 w 12"/>
                  <a:gd name="T9" fmla="*/ 7 h 28"/>
                  <a:gd name="T10" fmla="*/ 12 w 12"/>
                  <a:gd name="T11" fmla="*/ 0 h 28"/>
                  <a:gd name="T12" fmla="*/ 12 w 12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8">
                    <a:moveTo>
                      <a:pt x="12" y="28"/>
                    </a:moveTo>
                    <a:lnTo>
                      <a:pt x="8" y="28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54"/>
              <p:cNvSpPr>
                <a:spLocks/>
              </p:cNvSpPr>
              <p:nvPr/>
            </p:nvSpPr>
            <p:spPr bwMode="auto">
              <a:xfrm>
                <a:off x="1755" y="1489"/>
                <a:ext cx="71" cy="35"/>
              </a:xfrm>
              <a:custGeom>
                <a:avLst/>
                <a:gdLst>
                  <a:gd name="T0" fmla="*/ 71 w 71"/>
                  <a:gd name="T1" fmla="*/ 10 h 35"/>
                  <a:gd name="T2" fmla="*/ 71 w 71"/>
                  <a:gd name="T3" fmla="*/ 17 h 35"/>
                  <a:gd name="T4" fmla="*/ 71 w 71"/>
                  <a:gd name="T5" fmla="*/ 24 h 35"/>
                  <a:gd name="T6" fmla="*/ 60 w 71"/>
                  <a:gd name="T7" fmla="*/ 35 h 35"/>
                  <a:gd name="T8" fmla="*/ 52 w 71"/>
                  <a:gd name="T9" fmla="*/ 35 h 35"/>
                  <a:gd name="T10" fmla="*/ 44 w 71"/>
                  <a:gd name="T11" fmla="*/ 35 h 35"/>
                  <a:gd name="T12" fmla="*/ 40 w 71"/>
                  <a:gd name="T13" fmla="*/ 35 h 35"/>
                  <a:gd name="T14" fmla="*/ 44 w 71"/>
                  <a:gd name="T15" fmla="*/ 31 h 35"/>
                  <a:gd name="T16" fmla="*/ 52 w 71"/>
                  <a:gd name="T17" fmla="*/ 24 h 35"/>
                  <a:gd name="T18" fmla="*/ 56 w 71"/>
                  <a:gd name="T19" fmla="*/ 21 h 35"/>
                  <a:gd name="T20" fmla="*/ 56 w 71"/>
                  <a:gd name="T21" fmla="*/ 14 h 35"/>
                  <a:gd name="T22" fmla="*/ 40 w 71"/>
                  <a:gd name="T23" fmla="*/ 14 h 35"/>
                  <a:gd name="T24" fmla="*/ 28 w 71"/>
                  <a:gd name="T25" fmla="*/ 17 h 35"/>
                  <a:gd name="T26" fmla="*/ 8 w 71"/>
                  <a:gd name="T27" fmla="*/ 35 h 35"/>
                  <a:gd name="T28" fmla="*/ 0 w 71"/>
                  <a:gd name="T29" fmla="*/ 35 h 35"/>
                  <a:gd name="T30" fmla="*/ 0 w 71"/>
                  <a:gd name="T31" fmla="*/ 35 h 35"/>
                  <a:gd name="T32" fmla="*/ 0 w 71"/>
                  <a:gd name="T33" fmla="*/ 31 h 35"/>
                  <a:gd name="T34" fmla="*/ 8 w 71"/>
                  <a:gd name="T35" fmla="*/ 17 h 35"/>
                  <a:gd name="T36" fmla="*/ 16 w 71"/>
                  <a:gd name="T37" fmla="*/ 10 h 35"/>
                  <a:gd name="T38" fmla="*/ 28 w 71"/>
                  <a:gd name="T39" fmla="*/ 3 h 35"/>
                  <a:gd name="T40" fmla="*/ 40 w 71"/>
                  <a:gd name="T41" fmla="*/ 0 h 35"/>
                  <a:gd name="T42" fmla="*/ 60 w 71"/>
                  <a:gd name="T43" fmla="*/ 0 h 35"/>
                  <a:gd name="T44" fmla="*/ 71 w 71"/>
                  <a:gd name="T45" fmla="*/ 1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" h="35">
                    <a:moveTo>
                      <a:pt x="71" y="10"/>
                    </a:moveTo>
                    <a:lnTo>
                      <a:pt x="71" y="17"/>
                    </a:lnTo>
                    <a:lnTo>
                      <a:pt x="71" y="24"/>
                    </a:lnTo>
                    <a:lnTo>
                      <a:pt x="60" y="35"/>
                    </a:lnTo>
                    <a:lnTo>
                      <a:pt x="52" y="35"/>
                    </a:lnTo>
                    <a:lnTo>
                      <a:pt x="44" y="35"/>
                    </a:lnTo>
                    <a:lnTo>
                      <a:pt x="40" y="35"/>
                    </a:lnTo>
                    <a:lnTo>
                      <a:pt x="44" y="31"/>
                    </a:lnTo>
                    <a:lnTo>
                      <a:pt x="52" y="24"/>
                    </a:lnTo>
                    <a:lnTo>
                      <a:pt x="56" y="21"/>
                    </a:lnTo>
                    <a:lnTo>
                      <a:pt x="56" y="14"/>
                    </a:lnTo>
                    <a:lnTo>
                      <a:pt x="40" y="14"/>
                    </a:lnTo>
                    <a:lnTo>
                      <a:pt x="28" y="17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10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60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55"/>
              <p:cNvSpPr>
                <a:spLocks/>
              </p:cNvSpPr>
              <p:nvPr/>
            </p:nvSpPr>
            <p:spPr bwMode="auto">
              <a:xfrm>
                <a:off x="1598" y="151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56"/>
              <p:cNvSpPr>
                <a:spLocks/>
              </p:cNvSpPr>
              <p:nvPr/>
            </p:nvSpPr>
            <p:spPr bwMode="auto">
              <a:xfrm>
                <a:off x="1740" y="1534"/>
                <a:ext cx="47" cy="35"/>
              </a:xfrm>
              <a:custGeom>
                <a:avLst/>
                <a:gdLst>
                  <a:gd name="T0" fmla="*/ 47 w 47"/>
                  <a:gd name="T1" fmla="*/ 14 h 35"/>
                  <a:gd name="T2" fmla="*/ 43 w 47"/>
                  <a:gd name="T3" fmla="*/ 24 h 35"/>
                  <a:gd name="T4" fmla="*/ 35 w 47"/>
                  <a:gd name="T5" fmla="*/ 35 h 35"/>
                  <a:gd name="T6" fmla="*/ 31 w 47"/>
                  <a:gd name="T7" fmla="*/ 35 h 35"/>
                  <a:gd name="T8" fmla="*/ 31 w 47"/>
                  <a:gd name="T9" fmla="*/ 28 h 35"/>
                  <a:gd name="T10" fmla="*/ 31 w 47"/>
                  <a:gd name="T11" fmla="*/ 21 h 35"/>
                  <a:gd name="T12" fmla="*/ 31 w 47"/>
                  <a:gd name="T13" fmla="*/ 14 h 35"/>
                  <a:gd name="T14" fmla="*/ 31 w 47"/>
                  <a:gd name="T15" fmla="*/ 11 h 35"/>
                  <a:gd name="T16" fmla="*/ 23 w 47"/>
                  <a:gd name="T17" fmla="*/ 14 h 35"/>
                  <a:gd name="T18" fmla="*/ 19 w 47"/>
                  <a:gd name="T19" fmla="*/ 17 h 35"/>
                  <a:gd name="T20" fmla="*/ 11 w 47"/>
                  <a:gd name="T21" fmla="*/ 21 h 35"/>
                  <a:gd name="T22" fmla="*/ 0 w 47"/>
                  <a:gd name="T23" fmla="*/ 24 h 35"/>
                  <a:gd name="T24" fmla="*/ 0 w 47"/>
                  <a:gd name="T25" fmla="*/ 17 h 35"/>
                  <a:gd name="T26" fmla="*/ 0 w 47"/>
                  <a:gd name="T27" fmla="*/ 11 h 35"/>
                  <a:gd name="T28" fmla="*/ 15 w 47"/>
                  <a:gd name="T29" fmla="*/ 4 h 35"/>
                  <a:gd name="T30" fmla="*/ 31 w 47"/>
                  <a:gd name="T31" fmla="*/ 0 h 35"/>
                  <a:gd name="T32" fmla="*/ 35 w 47"/>
                  <a:gd name="T33" fmla="*/ 0 h 35"/>
                  <a:gd name="T34" fmla="*/ 43 w 47"/>
                  <a:gd name="T35" fmla="*/ 4 h 35"/>
                  <a:gd name="T36" fmla="*/ 47 w 47"/>
                  <a:gd name="T37" fmla="*/ 14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35">
                    <a:moveTo>
                      <a:pt x="47" y="14"/>
                    </a:moveTo>
                    <a:lnTo>
                      <a:pt x="43" y="24"/>
                    </a:lnTo>
                    <a:lnTo>
                      <a:pt x="35" y="35"/>
                    </a:lnTo>
                    <a:lnTo>
                      <a:pt x="31" y="35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11" y="2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5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57"/>
              <p:cNvSpPr>
                <a:spLocks/>
              </p:cNvSpPr>
              <p:nvPr/>
            </p:nvSpPr>
            <p:spPr bwMode="auto">
              <a:xfrm>
                <a:off x="1996" y="1538"/>
                <a:ext cx="20" cy="13"/>
              </a:xfrm>
              <a:custGeom>
                <a:avLst/>
                <a:gdLst>
                  <a:gd name="T0" fmla="*/ 20 w 20"/>
                  <a:gd name="T1" fmla="*/ 7 h 13"/>
                  <a:gd name="T2" fmla="*/ 20 w 20"/>
                  <a:gd name="T3" fmla="*/ 13 h 13"/>
                  <a:gd name="T4" fmla="*/ 16 w 20"/>
                  <a:gd name="T5" fmla="*/ 13 h 13"/>
                  <a:gd name="T6" fmla="*/ 0 w 20"/>
                  <a:gd name="T7" fmla="*/ 13 h 13"/>
                  <a:gd name="T8" fmla="*/ 0 w 20"/>
                  <a:gd name="T9" fmla="*/ 7 h 13"/>
                  <a:gd name="T10" fmla="*/ 4 w 20"/>
                  <a:gd name="T11" fmla="*/ 0 h 13"/>
                  <a:gd name="T12" fmla="*/ 12 w 20"/>
                  <a:gd name="T13" fmla="*/ 0 h 13"/>
                  <a:gd name="T14" fmla="*/ 20 w 20"/>
                  <a:gd name="T15" fmla="*/ 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20" y="7"/>
                    </a:moveTo>
                    <a:lnTo>
                      <a:pt x="20" y="13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58"/>
              <p:cNvSpPr>
                <a:spLocks/>
              </p:cNvSpPr>
              <p:nvPr/>
            </p:nvSpPr>
            <p:spPr bwMode="auto">
              <a:xfrm>
                <a:off x="1570" y="1551"/>
                <a:ext cx="355" cy="769"/>
              </a:xfrm>
              <a:custGeom>
                <a:avLst/>
                <a:gdLst>
                  <a:gd name="T0" fmla="*/ 355 w 355"/>
                  <a:gd name="T1" fmla="*/ 11 h 769"/>
                  <a:gd name="T2" fmla="*/ 324 w 355"/>
                  <a:gd name="T3" fmla="*/ 21 h 769"/>
                  <a:gd name="T4" fmla="*/ 292 w 355"/>
                  <a:gd name="T5" fmla="*/ 32 h 769"/>
                  <a:gd name="T6" fmla="*/ 260 w 355"/>
                  <a:gd name="T7" fmla="*/ 49 h 769"/>
                  <a:gd name="T8" fmla="*/ 233 w 355"/>
                  <a:gd name="T9" fmla="*/ 67 h 769"/>
                  <a:gd name="T10" fmla="*/ 205 w 355"/>
                  <a:gd name="T11" fmla="*/ 87 h 769"/>
                  <a:gd name="T12" fmla="*/ 185 w 355"/>
                  <a:gd name="T13" fmla="*/ 112 h 769"/>
                  <a:gd name="T14" fmla="*/ 166 w 355"/>
                  <a:gd name="T15" fmla="*/ 136 h 769"/>
                  <a:gd name="T16" fmla="*/ 146 w 355"/>
                  <a:gd name="T17" fmla="*/ 164 h 769"/>
                  <a:gd name="T18" fmla="*/ 134 w 355"/>
                  <a:gd name="T19" fmla="*/ 192 h 769"/>
                  <a:gd name="T20" fmla="*/ 122 w 355"/>
                  <a:gd name="T21" fmla="*/ 241 h 769"/>
                  <a:gd name="T22" fmla="*/ 114 w 355"/>
                  <a:gd name="T23" fmla="*/ 293 h 769"/>
                  <a:gd name="T24" fmla="*/ 114 w 355"/>
                  <a:gd name="T25" fmla="*/ 390 h 769"/>
                  <a:gd name="T26" fmla="*/ 12 w 355"/>
                  <a:gd name="T27" fmla="*/ 394 h 769"/>
                  <a:gd name="T28" fmla="*/ 8 w 355"/>
                  <a:gd name="T29" fmla="*/ 397 h 769"/>
                  <a:gd name="T30" fmla="*/ 8 w 355"/>
                  <a:gd name="T31" fmla="*/ 735 h 769"/>
                  <a:gd name="T32" fmla="*/ 8 w 355"/>
                  <a:gd name="T33" fmla="*/ 769 h 769"/>
                  <a:gd name="T34" fmla="*/ 0 w 355"/>
                  <a:gd name="T35" fmla="*/ 766 h 769"/>
                  <a:gd name="T36" fmla="*/ 0 w 355"/>
                  <a:gd name="T37" fmla="*/ 700 h 769"/>
                  <a:gd name="T38" fmla="*/ 0 w 355"/>
                  <a:gd name="T39" fmla="*/ 383 h 769"/>
                  <a:gd name="T40" fmla="*/ 47 w 355"/>
                  <a:gd name="T41" fmla="*/ 380 h 769"/>
                  <a:gd name="T42" fmla="*/ 99 w 355"/>
                  <a:gd name="T43" fmla="*/ 380 h 769"/>
                  <a:gd name="T44" fmla="*/ 99 w 355"/>
                  <a:gd name="T45" fmla="*/ 373 h 769"/>
                  <a:gd name="T46" fmla="*/ 99 w 355"/>
                  <a:gd name="T47" fmla="*/ 303 h 769"/>
                  <a:gd name="T48" fmla="*/ 106 w 355"/>
                  <a:gd name="T49" fmla="*/ 244 h 769"/>
                  <a:gd name="T50" fmla="*/ 114 w 355"/>
                  <a:gd name="T51" fmla="*/ 213 h 769"/>
                  <a:gd name="T52" fmla="*/ 122 w 355"/>
                  <a:gd name="T53" fmla="*/ 181 h 769"/>
                  <a:gd name="T54" fmla="*/ 138 w 355"/>
                  <a:gd name="T55" fmla="*/ 154 h 769"/>
                  <a:gd name="T56" fmla="*/ 158 w 355"/>
                  <a:gd name="T57" fmla="*/ 122 h 769"/>
                  <a:gd name="T58" fmla="*/ 197 w 355"/>
                  <a:gd name="T59" fmla="*/ 81 h 769"/>
                  <a:gd name="T60" fmla="*/ 241 w 355"/>
                  <a:gd name="T61" fmla="*/ 46 h 769"/>
                  <a:gd name="T62" fmla="*/ 268 w 355"/>
                  <a:gd name="T63" fmla="*/ 32 h 769"/>
                  <a:gd name="T64" fmla="*/ 296 w 355"/>
                  <a:gd name="T65" fmla="*/ 18 h 769"/>
                  <a:gd name="T66" fmla="*/ 324 w 355"/>
                  <a:gd name="T67" fmla="*/ 7 h 769"/>
                  <a:gd name="T68" fmla="*/ 351 w 355"/>
                  <a:gd name="T69" fmla="*/ 0 h 769"/>
                  <a:gd name="T70" fmla="*/ 355 w 355"/>
                  <a:gd name="T71" fmla="*/ 11 h 7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5" h="769">
                    <a:moveTo>
                      <a:pt x="355" y="11"/>
                    </a:moveTo>
                    <a:lnTo>
                      <a:pt x="324" y="21"/>
                    </a:lnTo>
                    <a:lnTo>
                      <a:pt x="292" y="32"/>
                    </a:lnTo>
                    <a:lnTo>
                      <a:pt x="260" y="49"/>
                    </a:lnTo>
                    <a:lnTo>
                      <a:pt x="233" y="67"/>
                    </a:lnTo>
                    <a:lnTo>
                      <a:pt x="205" y="87"/>
                    </a:lnTo>
                    <a:lnTo>
                      <a:pt x="185" y="112"/>
                    </a:lnTo>
                    <a:lnTo>
                      <a:pt x="166" y="136"/>
                    </a:lnTo>
                    <a:lnTo>
                      <a:pt x="146" y="164"/>
                    </a:lnTo>
                    <a:lnTo>
                      <a:pt x="134" y="192"/>
                    </a:lnTo>
                    <a:lnTo>
                      <a:pt x="122" y="241"/>
                    </a:lnTo>
                    <a:lnTo>
                      <a:pt x="114" y="293"/>
                    </a:lnTo>
                    <a:lnTo>
                      <a:pt x="114" y="390"/>
                    </a:lnTo>
                    <a:lnTo>
                      <a:pt x="12" y="394"/>
                    </a:lnTo>
                    <a:lnTo>
                      <a:pt x="8" y="397"/>
                    </a:lnTo>
                    <a:lnTo>
                      <a:pt x="8" y="735"/>
                    </a:lnTo>
                    <a:lnTo>
                      <a:pt x="8" y="769"/>
                    </a:lnTo>
                    <a:lnTo>
                      <a:pt x="0" y="766"/>
                    </a:lnTo>
                    <a:lnTo>
                      <a:pt x="0" y="700"/>
                    </a:lnTo>
                    <a:lnTo>
                      <a:pt x="0" y="383"/>
                    </a:lnTo>
                    <a:lnTo>
                      <a:pt x="47" y="380"/>
                    </a:lnTo>
                    <a:lnTo>
                      <a:pt x="99" y="380"/>
                    </a:lnTo>
                    <a:lnTo>
                      <a:pt x="99" y="373"/>
                    </a:lnTo>
                    <a:lnTo>
                      <a:pt x="99" y="303"/>
                    </a:lnTo>
                    <a:lnTo>
                      <a:pt x="106" y="244"/>
                    </a:lnTo>
                    <a:lnTo>
                      <a:pt x="114" y="213"/>
                    </a:lnTo>
                    <a:lnTo>
                      <a:pt x="122" y="181"/>
                    </a:lnTo>
                    <a:lnTo>
                      <a:pt x="138" y="154"/>
                    </a:lnTo>
                    <a:lnTo>
                      <a:pt x="158" y="122"/>
                    </a:lnTo>
                    <a:lnTo>
                      <a:pt x="197" y="81"/>
                    </a:lnTo>
                    <a:lnTo>
                      <a:pt x="241" y="46"/>
                    </a:lnTo>
                    <a:lnTo>
                      <a:pt x="268" y="32"/>
                    </a:lnTo>
                    <a:lnTo>
                      <a:pt x="296" y="18"/>
                    </a:lnTo>
                    <a:lnTo>
                      <a:pt x="324" y="7"/>
                    </a:lnTo>
                    <a:lnTo>
                      <a:pt x="351" y="0"/>
                    </a:lnTo>
                    <a:lnTo>
                      <a:pt x="355" y="1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59"/>
              <p:cNvSpPr>
                <a:spLocks/>
              </p:cNvSpPr>
              <p:nvPr/>
            </p:nvSpPr>
            <p:spPr bwMode="auto">
              <a:xfrm>
                <a:off x="1594" y="1562"/>
                <a:ext cx="446" cy="800"/>
              </a:xfrm>
              <a:custGeom>
                <a:avLst/>
                <a:gdLst>
                  <a:gd name="T0" fmla="*/ 446 w 446"/>
                  <a:gd name="T1" fmla="*/ 24 h 800"/>
                  <a:gd name="T2" fmla="*/ 446 w 446"/>
                  <a:gd name="T3" fmla="*/ 24 h 800"/>
                  <a:gd name="T4" fmla="*/ 402 w 446"/>
                  <a:gd name="T5" fmla="*/ 31 h 800"/>
                  <a:gd name="T6" fmla="*/ 363 w 446"/>
                  <a:gd name="T7" fmla="*/ 38 h 800"/>
                  <a:gd name="T8" fmla="*/ 319 w 446"/>
                  <a:gd name="T9" fmla="*/ 49 h 800"/>
                  <a:gd name="T10" fmla="*/ 284 w 446"/>
                  <a:gd name="T11" fmla="*/ 63 h 800"/>
                  <a:gd name="T12" fmla="*/ 248 w 446"/>
                  <a:gd name="T13" fmla="*/ 83 h 800"/>
                  <a:gd name="T14" fmla="*/ 217 w 446"/>
                  <a:gd name="T15" fmla="*/ 104 h 800"/>
                  <a:gd name="T16" fmla="*/ 189 w 446"/>
                  <a:gd name="T17" fmla="*/ 136 h 800"/>
                  <a:gd name="T18" fmla="*/ 169 w 446"/>
                  <a:gd name="T19" fmla="*/ 170 h 800"/>
                  <a:gd name="T20" fmla="*/ 154 w 446"/>
                  <a:gd name="T21" fmla="*/ 195 h 800"/>
                  <a:gd name="T22" fmla="*/ 146 w 446"/>
                  <a:gd name="T23" fmla="*/ 226 h 800"/>
                  <a:gd name="T24" fmla="*/ 142 w 446"/>
                  <a:gd name="T25" fmla="*/ 289 h 800"/>
                  <a:gd name="T26" fmla="*/ 138 w 446"/>
                  <a:gd name="T27" fmla="*/ 414 h 800"/>
                  <a:gd name="T28" fmla="*/ 31 w 446"/>
                  <a:gd name="T29" fmla="*/ 417 h 800"/>
                  <a:gd name="T30" fmla="*/ 27 w 446"/>
                  <a:gd name="T31" fmla="*/ 421 h 800"/>
                  <a:gd name="T32" fmla="*/ 27 w 446"/>
                  <a:gd name="T33" fmla="*/ 612 h 800"/>
                  <a:gd name="T34" fmla="*/ 23 w 446"/>
                  <a:gd name="T35" fmla="*/ 793 h 800"/>
                  <a:gd name="T36" fmla="*/ 19 w 446"/>
                  <a:gd name="T37" fmla="*/ 800 h 800"/>
                  <a:gd name="T38" fmla="*/ 15 w 446"/>
                  <a:gd name="T39" fmla="*/ 800 h 800"/>
                  <a:gd name="T40" fmla="*/ 11 w 446"/>
                  <a:gd name="T41" fmla="*/ 800 h 800"/>
                  <a:gd name="T42" fmla="*/ 4 w 446"/>
                  <a:gd name="T43" fmla="*/ 790 h 800"/>
                  <a:gd name="T44" fmla="*/ 4 w 446"/>
                  <a:gd name="T45" fmla="*/ 776 h 800"/>
                  <a:gd name="T46" fmla="*/ 0 w 446"/>
                  <a:gd name="T47" fmla="*/ 751 h 800"/>
                  <a:gd name="T48" fmla="*/ 0 w 446"/>
                  <a:gd name="T49" fmla="*/ 397 h 800"/>
                  <a:gd name="T50" fmla="*/ 4 w 446"/>
                  <a:gd name="T51" fmla="*/ 393 h 800"/>
                  <a:gd name="T52" fmla="*/ 102 w 446"/>
                  <a:gd name="T53" fmla="*/ 390 h 800"/>
                  <a:gd name="T54" fmla="*/ 106 w 446"/>
                  <a:gd name="T55" fmla="*/ 386 h 800"/>
                  <a:gd name="T56" fmla="*/ 106 w 446"/>
                  <a:gd name="T57" fmla="*/ 337 h 800"/>
                  <a:gd name="T58" fmla="*/ 106 w 446"/>
                  <a:gd name="T59" fmla="*/ 289 h 800"/>
                  <a:gd name="T60" fmla="*/ 110 w 446"/>
                  <a:gd name="T61" fmla="*/ 243 h 800"/>
                  <a:gd name="T62" fmla="*/ 122 w 446"/>
                  <a:gd name="T63" fmla="*/ 198 h 800"/>
                  <a:gd name="T64" fmla="*/ 142 w 446"/>
                  <a:gd name="T65" fmla="*/ 157 h 800"/>
                  <a:gd name="T66" fmla="*/ 165 w 446"/>
                  <a:gd name="T67" fmla="*/ 115 h 800"/>
                  <a:gd name="T68" fmla="*/ 201 w 446"/>
                  <a:gd name="T69" fmla="*/ 80 h 800"/>
                  <a:gd name="T70" fmla="*/ 221 w 446"/>
                  <a:gd name="T71" fmla="*/ 63 h 800"/>
                  <a:gd name="T72" fmla="*/ 244 w 446"/>
                  <a:gd name="T73" fmla="*/ 49 h 800"/>
                  <a:gd name="T74" fmla="*/ 268 w 446"/>
                  <a:gd name="T75" fmla="*/ 38 h 800"/>
                  <a:gd name="T76" fmla="*/ 296 w 446"/>
                  <a:gd name="T77" fmla="*/ 28 h 800"/>
                  <a:gd name="T78" fmla="*/ 343 w 446"/>
                  <a:gd name="T79" fmla="*/ 14 h 800"/>
                  <a:gd name="T80" fmla="*/ 434 w 446"/>
                  <a:gd name="T81" fmla="*/ 0 h 800"/>
                  <a:gd name="T82" fmla="*/ 446 w 446"/>
                  <a:gd name="T83" fmla="*/ 24 h 8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6" h="800">
                    <a:moveTo>
                      <a:pt x="446" y="24"/>
                    </a:moveTo>
                    <a:lnTo>
                      <a:pt x="446" y="24"/>
                    </a:lnTo>
                    <a:lnTo>
                      <a:pt x="402" y="31"/>
                    </a:lnTo>
                    <a:lnTo>
                      <a:pt x="363" y="38"/>
                    </a:lnTo>
                    <a:lnTo>
                      <a:pt x="319" y="49"/>
                    </a:lnTo>
                    <a:lnTo>
                      <a:pt x="284" y="63"/>
                    </a:lnTo>
                    <a:lnTo>
                      <a:pt x="248" y="83"/>
                    </a:lnTo>
                    <a:lnTo>
                      <a:pt x="217" y="104"/>
                    </a:lnTo>
                    <a:lnTo>
                      <a:pt x="189" y="136"/>
                    </a:lnTo>
                    <a:lnTo>
                      <a:pt x="169" y="170"/>
                    </a:lnTo>
                    <a:lnTo>
                      <a:pt x="154" y="195"/>
                    </a:lnTo>
                    <a:lnTo>
                      <a:pt x="146" y="226"/>
                    </a:lnTo>
                    <a:lnTo>
                      <a:pt x="142" y="289"/>
                    </a:lnTo>
                    <a:lnTo>
                      <a:pt x="138" y="414"/>
                    </a:lnTo>
                    <a:lnTo>
                      <a:pt x="31" y="417"/>
                    </a:lnTo>
                    <a:lnTo>
                      <a:pt x="27" y="421"/>
                    </a:lnTo>
                    <a:lnTo>
                      <a:pt x="27" y="612"/>
                    </a:lnTo>
                    <a:lnTo>
                      <a:pt x="23" y="793"/>
                    </a:lnTo>
                    <a:lnTo>
                      <a:pt x="19" y="800"/>
                    </a:lnTo>
                    <a:lnTo>
                      <a:pt x="15" y="800"/>
                    </a:lnTo>
                    <a:lnTo>
                      <a:pt x="11" y="800"/>
                    </a:lnTo>
                    <a:lnTo>
                      <a:pt x="4" y="790"/>
                    </a:lnTo>
                    <a:lnTo>
                      <a:pt x="4" y="776"/>
                    </a:lnTo>
                    <a:lnTo>
                      <a:pt x="0" y="751"/>
                    </a:lnTo>
                    <a:lnTo>
                      <a:pt x="0" y="397"/>
                    </a:lnTo>
                    <a:lnTo>
                      <a:pt x="4" y="393"/>
                    </a:lnTo>
                    <a:lnTo>
                      <a:pt x="102" y="390"/>
                    </a:lnTo>
                    <a:lnTo>
                      <a:pt x="106" y="386"/>
                    </a:lnTo>
                    <a:lnTo>
                      <a:pt x="106" y="337"/>
                    </a:lnTo>
                    <a:lnTo>
                      <a:pt x="106" y="289"/>
                    </a:lnTo>
                    <a:lnTo>
                      <a:pt x="110" y="243"/>
                    </a:lnTo>
                    <a:lnTo>
                      <a:pt x="122" y="198"/>
                    </a:lnTo>
                    <a:lnTo>
                      <a:pt x="142" y="157"/>
                    </a:lnTo>
                    <a:lnTo>
                      <a:pt x="165" y="115"/>
                    </a:lnTo>
                    <a:lnTo>
                      <a:pt x="201" y="80"/>
                    </a:lnTo>
                    <a:lnTo>
                      <a:pt x="221" y="63"/>
                    </a:lnTo>
                    <a:lnTo>
                      <a:pt x="244" y="49"/>
                    </a:lnTo>
                    <a:lnTo>
                      <a:pt x="268" y="38"/>
                    </a:lnTo>
                    <a:lnTo>
                      <a:pt x="296" y="28"/>
                    </a:lnTo>
                    <a:lnTo>
                      <a:pt x="343" y="14"/>
                    </a:lnTo>
                    <a:lnTo>
                      <a:pt x="434" y="0"/>
                    </a:lnTo>
                    <a:lnTo>
                      <a:pt x="446" y="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60"/>
              <p:cNvSpPr>
                <a:spLocks/>
              </p:cNvSpPr>
              <p:nvPr/>
            </p:nvSpPr>
            <p:spPr bwMode="auto">
              <a:xfrm>
                <a:off x="2103" y="1569"/>
                <a:ext cx="27" cy="24"/>
              </a:xfrm>
              <a:custGeom>
                <a:avLst/>
                <a:gdLst>
                  <a:gd name="T0" fmla="*/ 27 w 27"/>
                  <a:gd name="T1" fmla="*/ 14 h 24"/>
                  <a:gd name="T2" fmla="*/ 27 w 27"/>
                  <a:gd name="T3" fmla="*/ 24 h 24"/>
                  <a:gd name="T4" fmla="*/ 20 w 27"/>
                  <a:gd name="T5" fmla="*/ 24 h 24"/>
                  <a:gd name="T6" fmla="*/ 16 w 27"/>
                  <a:gd name="T7" fmla="*/ 24 h 24"/>
                  <a:gd name="T8" fmla="*/ 12 w 27"/>
                  <a:gd name="T9" fmla="*/ 24 h 24"/>
                  <a:gd name="T10" fmla="*/ 0 w 27"/>
                  <a:gd name="T11" fmla="*/ 0 h 24"/>
                  <a:gd name="T12" fmla="*/ 12 w 27"/>
                  <a:gd name="T13" fmla="*/ 7 h 24"/>
                  <a:gd name="T14" fmla="*/ 27 w 27"/>
                  <a:gd name="T15" fmla="*/ 1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14"/>
                    </a:moveTo>
                    <a:lnTo>
                      <a:pt x="27" y="24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61"/>
              <p:cNvSpPr>
                <a:spLocks/>
              </p:cNvSpPr>
              <p:nvPr/>
            </p:nvSpPr>
            <p:spPr bwMode="auto">
              <a:xfrm>
                <a:off x="2115" y="1583"/>
                <a:ext cx="134" cy="122"/>
              </a:xfrm>
              <a:custGeom>
                <a:avLst/>
                <a:gdLst>
                  <a:gd name="T0" fmla="*/ 134 w 134"/>
                  <a:gd name="T1" fmla="*/ 17 h 122"/>
                  <a:gd name="T2" fmla="*/ 110 w 134"/>
                  <a:gd name="T3" fmla="*/ 28 h 122"/>
                  <a:gd name="T4" fmla="*/ 98 w 134"/>
                  <a:gd name="T5" fmla="*/ 28 h 122"/>
                  <a:gd name="T6" fmla="*/ 82 w 134"/>
                  <a:gd name="T7" fmla="*/ 28 h 122"/>
                  <a:gd name="T8" fmla="*/ 71 w 134"/>
                  <a:gd name="T9" fmla="*/ 21 h 122"/>
                  <a:gd name="T10" fmla="*/ 63 w 134"/>
                  <a:gd name="T11" fmla="*/ 21 h 122"/>
                  <a:gd name="T12" fmla="*/ 55 w 134"/>
                  <a:gd name="T13" fmla="*/ 24 h 122"/>
                  <a:gd name="T14" fmla="*/ 55 w 134"/>
                  <a:gd name="T15" fmla="*/ 28 h 122"/>
                  <a:gd name="T16" fmla="*/ 55 w 134"/>
                  <a:gd name="T17" fmla="*/ 31 h 122"/>
                  <a:gd name="T18" fmla="*/ 82 w 134"/>
                  <a:gd name="T19" fmla="*/ 42 h 122"/>
                  <a:gd name="T20" fmla="*/ 94 w 134"/>
                  <a:gd name="T21" fmla="*/ 52 h 122"/>
                  <a:gd name="T22" fmla="*/ 102 w 134"/>
                  <a:gd name="T23" fmla="*/ 62 h 122"/>
                  <a:gd name="T24" fmla="*/ 110 w 134"/>
                  <a:gd name="T25" fmla="*/ 97 h 122"/>
                  <a:gd name="T26" fmla="*/ 98 w 134"/>
                  <a:gd name="T27" fmla="*/ 94 h 122"/>
                  <a:gd name="T28" fmla="*/ 79 w 134"/>
                  <a:gd name="T29" fmla="*/ 94 h 122"/>
                  <a:gd name="T30" fmla="*/ 67 w 134"/>
                  <a:gd name="T31" fmla="*/ 87 h 122"/>
                  <a:gd name="T32" fmla="*/ 55 w 134"/>
                  <a:gd name="T33" fmla="*/ 76 h 122"/>
                  <a:gd name="T34" fmla="*/ 47 w 134"/>
                  <a:gd name="T35" fmla="*/ 69 h 122"/>
                  <a:gd name="T36" fmla="*/ 43 w 134"/>
                  <a:gd name="T37" fmla="*/ 59 h 122"/>
                  <a:gd name="T38" fmla="*/ 39 w 134"/>
                  <a:gd name="T39" fmla="*/ 52 h 122"/>
                  <a:gd name="T40" fmla="*/ 27 w 134"/>
                  <a:gd name="T41" fmla="*/ 45 h 122"/>
                  <a:gd name="T42" fmla="*/ 27 w 134"/>
                  <a:gd name="T43" fmla="*/ 49 h 122"/>
                  <a:gd name="T44" fmla="*/ 31 w 134"/>
                  <a:gd name="T45" fmla="*/ 66 h 122"/>
                  <a:gd name="T46" fmla="*/ 35 w 134"/>
                  <a:gd name="T47" fmla="*/ 90 h 122"/>
                  <a:gd name="T48" fmla="*/ 27 w 134"/>
                  <a:gd name="T49" fmla="*/ 108 h 122"/>
                  <a:gd name="T50" fmla="*/ 15 w 134"/>
                  <a:gd name="T51" fmla="*/ 122 h 122"/>
                  <a:gd name="T52" fmla="*/ 8 w 134"/>
                  <a:gd name="T53" fmla="*/ 115 h 122"/>
                  <a:gd name="T54" fmla="*/ 4 w 134"/>
                  <a:gd name="T55" fmla="*/ 108 h 122"/>
                  <a:gd name="T56" fmla="*/ 0 w 134"/>
                  <a:gd name="T57" fmla="*/ 87 h 122"/>
                  <a:gd name="T58" fmla="*/ 8 w 134"/>
                  <a:gd name="T59" fmla="*/ 45 h 122"/>
                  <a:gd name="T60" fmla="*/ 8 w 134"/>
                  <a:gd name="T61" fmla="*/ 31 h 122"/>
                  <a:gd name="T62" fmla="*/ 11 w 134"/>
                  <a:gd name="T63" fmla="*/ 28 h 122"/>
                  <a:gd name="T64" fmla="*/ 19 w 134"/>
                  <a:gd name="T65" fmla="*/ 24 h 122"/>
                  <a:gd name="T66" fmla="*/ 27 w 134"/>
                  <a:gd name="T67" fmla="*/ 24 h 122"/>
                  <a:gd name="T68" fmla="*/ 35 w 134"/>
                  <a:gd name="T69" fmla="*/ 21 h 122"/>
                  <a:gd name="T70" fmla="*/ 31 w 134"/>
                  <a:gd name="T71" fmla="*/ 10 h 122"/>
                  <a:gd name="T72" fmla="*/ 35 w 134"/>
                  <a:gd name="T73" fmla="*/ 3 h 122"/>
                  <a:gd name="T74" fmla="*/ 71 w 134"/>
                  <a:gd name="T75" fmla="*/ 0 h 122"/>
                  <a:gd name="T76" fmla="*/ 86 w 134"/>
                  <a:gd name="T77" fmla="*/ 0 h 122"/>
                  <a:gd name="T78" fmla="*/ 106 w 134"/>
                  <a:gd name="T79" fmla="*/ 0 h 122"/>
                  <a:gd name="T80" fmla="*/ 134 w 134"/>
                  <a:gd name="T81" fmla="*/ 17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4" h="122">
                    <a:moveTo>
                      <a:pt x="134" y="17"/>
                    </a:moveTo>
                    <a:lnTo>
                      <a:pt x="110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1" y="21"/>
                    </a:lnTo>
                    <a:lnTo>
                      <a:pt x="63" y="21"/>
                    </a:lnTo>
                    <a:lnTo>
                      <a:pt x="55" y="24"/>
                    </a:lnTo>
                    <a:lnTo>
                      <a:pt x="55" y="28"/>
                    </a:lnTo>
                    <a:lnTo>
                      <a:pt x="55" y="31"/>
                    </a:lnTo>
                    <a:lnTo>
                      <a:pt x="82" y="42"/>
                    </a:lnTo>
                    <a:lnTo>
                      <a:pt x="94" y="52"/>
                    </a:lnTo>
                    <a:lnTo>
                      <a:pt x="102" y="62"/>
                    </a:lnTo>
                    <a:lnTo>
                      <a:pt x="110" y="97"/>
                    </a:lnTo>
                    <a:lnTo>
                      <a:pt x="98" y="94"/>
                    </a:lnTo>
                    <a:lnTo>
                      <a:pt x="79" y="94"/>
                    </a:lnTo>
                    <a:lnTo>
                      <a:pt x="67" y="87"/>
                    </a:lnTo>
                    <a:lnTo>
                      <a:pt x="55" y="76"/>
                    </a:lnTo>
                    <a:lnTo>
                      <a:pt x="47" y="69"/>
                    </a:lnTo>
                    <a:lnTo>
                      <a:pt x="43" y="59"/>
                    </a:lnTo>
                    <a:lnTo>
                      <a:pt x="39" y="52"/>
                    </a:lnTo>
                    <a:lnTo>
                      <a:pt x="27" y="45"/>
                    </a:lnTo>
                    <a:lnTo>
                      <a:pt x="27" y="49"/>
                    </a:lnTo>
                    <a:lnTo>
                      <a:pt x="31" y="66"/>
                    </a:lnTo>
                    <a:lnTo>
                      <a:pt x="35" y="90"/>
                    </a:lnTo>
                    <a:lnTo>
                      <a:pt x="27" y="108"/>
                    </a:lnTo>
                    <a:lnTo>
                      <a:pt x="15" y="122"/>
                    </a:lnTo>
                    <a:lnTo>
                      <a:pt x="8" y="115"/>
                    </a:lnTo>
                    <a:lnTo>
                      <a:pt x="4" y="108"/>
                    </a:lnTo>
                    <a:lnTo>
                      <a:pt x="0" y="87"/>
                    </a:lnTo>
                    <a:lnTo>
                      <a:pt x="8" y="45"/>
                    </a:lnTo>
                    <a:lnTo>
                      <a:pt x="8" y="31"/>
                    </a:lnTo>
                    <a:lnTo>
                      <a:pt x="11" y="28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5" y="21"/>
                    </a:lnTo>
                    <a:lnTo>
                      <a:pt x="31" y="10"/>
                    </a:lnTo>
                    <a:lnTo>
                      <a:pt x="35" y="3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106" y="0"/>
                    </a:lnTo>
                    <a:lnTo>
                      <a:pt x="134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62"/>
              <p:cNvSpPr>
                <a:spLocks/>
              </p:cNvSpPr>
              <p:nvPr/>
            </p:nvSpPr>
            <p:spPr bwMode="auto">
              <a:xfrm>
                <a:off x="1637" y="1611"/>
                <a:ext cx="63" cy="48"/>
              </a:xfrm>
              <a:custGeom>
                <a:avLst/>
                <a:gdLst>
                  <a:gd name="T0" fmla="*/ 51 w 63"/>
                  <a:gd name="T1" fmla="*/ 17 h 48"/>
                  <a:gd name="T2" fmla="*/ 55 w 63"/>
                  <a:gd name="T3" fmla="*/ 31 h 48"/>
                  <a:gd name="T4" fmla="*/ 63 w 63"/>
                  <a:gd name="T5" fmla="*/ 48 h 48"/>
                  <a:gd name="T6" fmla="*/ 51 w 63"/>
                  <a:gd name="T7" fmla="*/ 48 h 48"/>
                  <a:gd name="T8" fmla="*/ 39 w 63"/>
                  <a:gd name="T9" fmla="*/ 45 h 48"/>
                  <a:gd name="T10" fmla="*/ 24 w 63"/>
                  <a:gd name="T11" fmla="*/ 34 h 48"/>
                  <a:gd name="T12" fmla="*/ 0 w 63"/>
                  <a:gd name="T13" fmla="*/ 0 h 48"/>
                  <a:gd name="T14" fmla="*/ 0 w 63"/>
                  <a:gd name="T15" fmla="*/ 0 h 48"/>
                  <a:gd name="T16" fmla="*/ 24 w 63"/>
                  <a:gd name="T17" fmla="*/ 10 h 48"/>
                  <a:gd name="T18" fmla="*/ 51 w 63"/>
                  <a:gd name="T19" fmla="*/ 17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51" y="17"/>
                    </a:moveTo>
                    <a:lnTo>
                      <a:pt x="55" y="31"/>
                    </a:lnTo>
                    <a:lnTo>
                      <a:pt x="63" y="48"/>
                    </a:lnTo>
                    <a:lnTo>
                      <a:pt x="51" y="48"/>
                    </a:lnTo>
                    <a:lnTo>
                      <a:pt x="39" y="45"/>
                    </a:lnTo>
                    <a:lnTo>
                      <a:pt x="24" y="34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63"/>
              <p:cNvSpPr>
                <a:spLocks/>
              </p:cNvSpPr>
              <p:nvPr/>
            </p:nvSpPr>
            <p:spPr bwMode="auto">
              <a:xfrm>
                <a:off x="1933" y="1656"/>
                <a:ext cx="36" cy="21"/>
              </a:xfrm>
              <a:custGeom>
                <a:avLst/>
                <a:gdLst>
                  <a:gd name="T0" fmla="*/ 36 w 36"/>
                  <a:gd name="T1" fmla="*/ 17 h 21"/>
                  <a:gd name="T2" fmla="*/ 28 w 36"/>
                  <a:gd name="T3" fmla="*/ 21 h 21"/>
                  <a:gd name="T4" fmla="*/ 16 w 36"/>
                  <a:gd name="T5" fmla="*/ 21 h 21"/>
                  <a:gd name="T6" fmla="*/ 0 w 36"/>
                  <a:gd name="T7" fmla="*/ 3 h 21"/>
                  <a:gd name="T8" fmla="*/ 12 w 36"/>
                  <a:gd name="T9" fmla="*/ 0 h 21"/>
                  <a:gd name="T10" fmla="*/ 24 w 36"/>
                  <a:gd name="T11" fmla="*/ 0 h 21"/>
                  <a:gd name="T12" fmla="*/ 36 w 36"/>
                  <a:gd name="T13" fmla="*/ 1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36" y="17"/>
                    </a:moveTo>
                    <a:lnTo>
                      <a:pt x="28" y="21"/>
                    </a:lnTo>
                    <a:lnTo>
                      <a:pt x="16" y="21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64"/>
              <p:cNvSpPr>
                <a:spLocks/>
              </p:cNvSpPr>
              <p:nvPr/>
            </p:nvSpPr>
            <p:spPr bwMode="auto">
              <a:xfrm>
                <a:off x="1684" y="2000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20 w 20"/>
                  <a:gd name="T3" fmla="*/ 18 h 21"/>
                  <a:gd name="T4" fmla="*/ 8 w 20"/>
                  <a:gd name="T5" fmla="*/ 21 h 21"/>
                  <a:gd name="T6" fmla="*/ 4 w 20"/>
                  <a:gd name="T7" fmla="*/ 21 h 21"/>
                  <a:gd name="T8" fmla="*/ 0 w 20"/>
                  <a:gd name="T9" fmla="*/ 14 h 21"/>
                  <a:gd name="T10" fmla="*/ 4 w 20"/>
                  <a:gd name="T11" fmla="*/ 7 h 21"/>
                  <a:gd name="T12" fmla="*/ 8 w 20"/>
                  <a:gd name="T13" fmla="*/ 0 h 21"/>
                  <a:gd name="T14" fmla="*/ 16 w 20"/>
                  <a:gd name="T15" fmla="*/ 4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20" y="18"/>
                    </a:lnTo>
                    <a:lnTo>
                      <a:pt x="8" y="21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65"/>
              <p:cNvSpPr>
                <a:spLocks/>
              </p:cNvSpPr>
              <p:nvPr/>
            </p:nvSpPr>
            <p:spPr bwMode="auto">
              <a:xfrm>
                <a:off x="1649" y="2039"/>
                <a:ext cx="83" cy="41"/>
              </a:xfrm>
              <a:custGeom>
                <a:avLst/>
                <a:gdLst>
                  <a:gd name="T0" fmla="*/ 83 w 83"/>
                  <a:gd name="T1" fmla="*/ 38 h 41"/>
                  <a:gd name="T2" fmla="*/ 71 w 83"/>
                  <a:gd name="T3" fmla="*/ 34 h 41"/>
                  <a:gd name="T4" fmla="*/ 59 w 83"/>
                  <a:gd name="T5" fmla="*/ 31 h 41"/>
                  <a:gd name="T6" fmla="*/ 39 w 83"/>
                  <a:gd name="T7" fmla="*/ 17 h 41"/>
                  <a:gd name="T8" fmla="*/ 27 w 83"/>
                  <a:gd name="T9" fmla="*/ 31 h 41"/>
                  <a:gd name="T10" fmla="*/ 20 w 83"/>
                  <a:gd name="T11" fmla="*/ 38 h 41"/>
                  <a:gd name="T12" fmla="*/ 8 w 83"/>
                  <a:gd name="T13" fmla="*/ 41 h 41"/>
                  <a:gd name="T14" fmla="*/ 0 w 83"/>
                  <a:gd name="T15" fmla="*/ 41 h 41"/>
                  <a:gd name="T16" fmla="*/ 12 w 83"/>
                  <a:gd name="T17" fmla="*/ 27 h 41"/>
                  <a:gd name="T18" fmla="*/ 20 w 83"/>
                  <a:gd name="T19" fmla="*/ 14 h 41"/>
                  <a:gd name="T20" fmla="*/ 31 w 83"/>
                  <a:gd name="T21" fmla="*/ 0 h 41"/>
                  <a:gd name="T22" fmla="*/ 39 w 83"/>
                  <a:gd name="T23" fmla="*/ 0 h 41"/>
                  <a:gd name="T24" fmla="*/ 51 w 83"/>
                  <a:gd name="T25" fmla="*/ 0 h 41"/>
                  <a:gd name="T26" fmla="*/ 71 w 83"/>
                  <a:gd name="T27" fmla="*/ 17 h 41"/>
                  <a:gd name="T28" fmla="*/ 83 w 83"/>
                  <a:gd name="T29" fmla="*/ 3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3" h="41">
                    <a:moveTo>
                      <a:pt x="83" y="38"/>
                    </a:moveTo>
                    <a:lnTo>
                      <a:pt x="71" y="34"/>
                    </a:lnTo>
                    <a:lnTo>
                      <a:pt x="59" y="31"/>
                    </a:lnTo>
                    <a:lnTo>
                      <a:pt x="39" y="17"/>
                    </a:lnTo>
                    <a:lnTo>
                      <a:pt x="27" y="31"/>
                    </a:lnTo>
                    <a:lnTo>
                      <a:pt x="20" y="38"/>
                    </a:lnTo>
                    <a:lnTo>
                      <a:pt x="8" y="41"/>
                    </a:lnTo>
                    <a:lnTo>
                      <a:pt x="0" y="41"/>
                    </a:lnTo>
                    <a:lnTo>
                      <a:pt x="12" y="27"/>
                    </a:lnTo>
                    <a:lnTo>
                      <a:pt x="20" y="1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71" y="17"/>
                    </a:lnTo>
                    <a:lnTo>
                      <a:pt x="83" y="3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66"/>
              <p:cNvSpPr>
                <a:spLocks/>
              </p:cNvSpPr>
              <p:nvPr/>
            </p:nvSpPr>
            <p:spPr bwMode="auto">
              <a:xfrm>
                <a:off x="1680" y="2077"/>
                <a:ext cx="24" cy="28"/>
              </a:xfrm>
              <a:custGeom>
                <a:avLst/>
                <a:gdLst>
                  <a:gd name="T0" fmla="*/ 24 w 24"/>
                  <a:gd name="T1" fmla="*/ 10 h 28"/>
                  <a:gd name="T2" fmla="*/ 20 w 24"/>
                  <a:gd name="T3" fmla="*/ 21 h 28"/>
                  <a:gd name="T4" fmla="*/ 12 w 24"/>
                  <a:gd name="T5" fmla="*/ 28 h 28"/>
                  <a:gd name="T6" fmla="*/ 4 w 24"/>
                  <a:gd name="T7" fmla="*/ 21 h 28"/>
                  <a:gd name="T8" fmla="*/ 0 w 24"/>
                  <a:gd name="T9" fmla="*/ 14 h 28"/>
                  <a:gd name="T10" fmla="*/ 0 w 24"/>
                  <a:gd name="T11" fmla="*/ 10 h 28"/>
                  <a:gd name="T12" fmla="*/ 4 w 24"/>
                  <a:gd name="T13" fmla="*/ 3 h 28"/>
                  <a:gd name="T14" fmla="*/ 12 w 24"/>
                  <a:gd name="T15" fmla="*/ 0 h 28"/>
                  <a:gd name="T16" fmla="*/ 20 w 24"/>
                  <a:gd name="T17" fmla="*/ 3 h 28"/>
                  <a:gd name="T18" fmla="*/ 24 w 24"/>
                  <a:gd name="T19" fmla="*/ 7 h 28"/>
                  <a:gd name="T20" fmla="*/ 24 w 24"/>
                  <a:gd name="T21" fmla="*/ 1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8">
                    <a:moveTo>
                      <a:pt x="24" y="10"/>
                    </a:moveTo>
                    <a:lnTo>
                      <a:pt x="20" y="21"/>
                    </a:lnTo>
                    <a:lnTo>
                      <a:pt x="12" y="28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67"/>
              <p:cNvSpPr>
                <a:spLocks/>
              </p:cNvSpPr>
              <p:nvPr/>
            </p:nvSpPr>
            <p:spPr bwMode="auto">
              <a:xfrm>
                <a:off x="1708" y="2094"/>
                <a:ext cx="16" cy="21"/>
              </a:xfrm>
              <a:custGeom>
                <a:avLst/>
                <a:gdLst>
                  <a:gd name="T0" fmla="*/ 16 w 16"/>
                  <a:gd name="T1" fmla="*/ 0 h 21"/>
                  <a:gd name="T2" fmla="*/ 12 w 16"/>
                  <a:gd name="T3" fmla="*/ 18 h 21"/>
                  <a:gd name="T4" fmla="*/ 8 w 16"/>
                  <a:gd name="T5" fmla="*/ 21 h 21"/>
                  <a:gd name="T6" fmla="*/ 0 w 16"/>
                  <a:gd name="T7" fmla="*/ 21 h 21"/>
                  <a:gd name="T8" fmla="*/ 0 w 16"/>
                  <a:gd name="T9" fmla="*/ 18 h 21"/>
                  <a:gd name="T10" fmla="*/ 0 w 16"/>
                  <a:gd name="T11" fmla="*/ 11 h 21"/>
                  <a:gd name="T12" fmla="*/ 8 w 16"/>
                  <a:gd name="T13" fmla="*/ 0 h 21"/>
                  <a:gd name="T14" fmla="*/ 16 w 16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16" y="0"/>
                    </a:moveTo>
                    <a:lnTo>
                      <a:pt x="12" y="18"/>
                    </a:lnTo>
                    <a:lnTo>
                      <a:pt x="8" y="21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68"/>
              <p:cNvSpPr>
                <a:spLocks/>
              </p:cNvSpPr>
              <p:nvPr/>
            </p:nvSpPr>
            <p:spPr bwMode="auto">
              <a:xfrm>
                <a:off x="1661" y="2098"/>
                <a:ext cx="19" cy="21"/>
              </a:xfrm>
              <a:custGeom>
                <a:avLst/>
                <a:gdLst>
                  <a:gd name="T0" fmla="*/ 19 w 19"/>
                  <a:gd name="T1" fmla="*/ 21 h 21"/>
                  <a:gd name="T2" fmla="*/ 12 w 19"/>
                  <a:gd name="T3" fmla="*/ 17 h 21"/>
                  <a:gd name="T4" fmla="*/ 8 w 19"/>
                  <a:gd name="T5" fmla="*/ 14 h 21"/>
                  <a:gd name="T6" fmla="*/ 0 w 19"/>
                  <a:gd name="T7" fmla="*/ 0 h 21"/>
                  <a:gd name="T8" fmla="*/ 4 w 19"/>
                  <a:gd name="T9" fmla="*/ 0 h 21"/>
                  <a:gd name="T10" fmla="*/ 15 w 19"/>
                  <a:gd name="T11" fmla="*/ 10 h 21"/>
                  <a:gd name="T12" fmla="*/ 19 w 19"/>
                  <a:gd name="T13" fmla="*/ 17 h 21"/>
                  <a:gd name="T14" fmla="*/ 19 w 19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21">
                    <a:moveTo>
                      <a:pt x="19" y="21"/>
                    </a:moveTo>
                    <a:lnTo>
                      <a:pt x="12" y="17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19" y="17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69"/>
              <p:cNvSpPr>
                <a:spLocks/>
              </p:cNvSpPr>
              <p:nvPr/>
            </p:nvSpPr>
            <p:spPr bwMode="auto">
              <a:xfrm>
                <a:off x="1688" y="2126"/>
                <a:ext cx="16" cy="17"/>
              </a:xfrm>
              <a:custGeom>
                <a:avLst/>
                <a:gdLst>
                  <a:gd name="T0" fmla="*/ 16 w 16"/>
                  <a:gd name="T1" fmla="*/ 7 h 17"/>
                  <a:gd name="T2" fmla="*/ 12 w 16"/>
                  <a:gd name="T3" fmla="*/ 14 h 17"/>
                  <a:gd name="T4" fmla="*/ 4 w 16"/>
                  <a:gd name="T5" fmla="*/ 17 h 17"/>
                  <a:gd name="T6" fmla="*/ 0 w 16"/>
                  <a:gd name="T7" fmla="*/ 10 h 17"/>
                  <a:gd name="T8" fmla="*/ 0 w 16"/>
                  <a:gd name="T9" fmla="*/ 3 h 17"/>
                  <a:gd name="T10" fmla="*/ 4 w 16"/>
                  <a:gd name="T11" fmla="*/ 0 h 17"/>
                  <a:gd name="T12" fmla="*/ 12 w 16"/>
                  <a:gd name="T13" fmla="*/ 3 h 17"/>
                  <a:gd name="T14" fmla="*/ 16 w 16"/>
                  <a:gd name="T15" fmla="*/ 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6" y="7"/>
                    </a:moveTo>
                    <a:lnTo>
                      <a:pt x="12" y="14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70"/>
              <p:cNvSpPr>
                <a:spLocks/>
              </p:cNvSpPr>
              <p:nvPr/>
            </p:nvSpPr>
            <p:spPr bwMode="auto">
              <a:xfrm>
                <a:off x="1688" y="2160"/>
                <a:ext cx="16" cy="14"/>
              </a:xfrm>
              <a:custGeom>
                <a:avLst/>
                <a:gdLst>
                  <a:gd name="T0" fmla="*/ 16 w 16"/>
                  <a:gd name="T1" fmla="*/ 7 h 14"/>
                  <a:gd name="T2" fmla="*/ 12 w 16"/>
                  <a:gd name="T3" fmla="*/ 11 h 14"/>
                  <a:gd name="T4" fmla="*/ 8 w 16"/>
                  <a:gd name="T5" fmla="*/ 14 h 14"/>
                  <a:gd name="T6" fmla="*/ 0 w 16"/>
                  <a:gd name="T7" fmla="*/ 11 h 14"/>
                  <a:gd name="T8" fmla="*/ 4 w 16"/>
                  <a:gd name="T9" fmla="*/ 0 h 14"/>
                  <a:gd name="T10" fmla="*/ 12 w 16"/>
                  <a:gd name="T11" fmla="*/ 0 h 14"/>
                  <a:gd name="T12" fmla="*/ 16 w 16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16" y="7"/>
                    </a:moveTo>
                    <a:lnTo>
                      <a:pt x="12" y="11"/>
                    </a:lnTo>
                    <a:lnTo>
                      <a:pt x="8" y="14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71"/>
              <p:cNvSpPr>
                <a:spLocks/>
              </p:cNvSpPr>
              <p:nvPr/>
            </p:nvSpPr>
            <p:spPr bwMode="auto">
              <a:xfrm>
                <a:off x="1515" y="2327"/>
                <a:ext cx="90" cy="77"/>
              </a:xfrm>
              <a:custGeom>
                <a:avLst/>
                <a:gdLst>
                  <a:gd name="T0" fmla="*/ 87 w 90"/>
                  <a:gd name="T1" fmla="*/ 56 h 77"/>
                  <a:gd name="T2" fmla="*/ 90 w 90"/>
                  <a:gd name="T3" fmla="*/ 77 h 77"/>
                  <a:gd name="T4" fmla="*/ 87 w 90"/>
                  <a:gd name="T5" fmla="*/ 77 h 77"/>
                  <a:gd name="T6" fmla="*/ 83 w 90"/>
                  <a:gd name="T7" fmla="*/ 77 h 77"/>
                  <a:gd name="T8" fmla="*/ 79 w 90"/>
                  <a:gd name="T9" fmla="*/ 70 h 77"/>
                  <a:gd name="T10" fmla="*/ 67 w 90"/>
                  <a:gd name="T11" fmla="*/ 46 h 77"/>
                  <a:gd name="T12" fmla="*/ 59 w 90"/>
                  <a:gd name="T13" fmla="*/ 35 h 77"/>
                  <a:gd name="T14" fmla="*/ 47 w 90"/>
                  <a:gd name="T15" fmla="*/ 21 h 77"/>
                  <a:gd name="T16" fmla="*/ 39 w 90"/>
                  <a:gd name="T17" fmla="*/ 21 h 77"/>
                  <a:gd name="T18" fmla="*/ 31 w 90"/>
                  <a:gd name="T19" fmla="*/ 25 h 77"/>
                  <a:gd name="T20" fmla="*/ 0 w 90"/>
                  <a:gd name="T21" fmla="*/ 73 h 77"/>
                  <a:gd name="T22" fmla="*/ 0 w 90"/>
                  <a:gd name="T23" fmla="*/ 70 h 77"/>
                  <a:gd name="T24" fmla="*/ 0 w 90"/>
                  <a:gd name="T25" fmla="*/ 63 h 77"/>
                  <a:gd name="T26" fmla="*/ 4 w 90"/>
                  <a:gd name="T27" fmla="*/ 56 h 77"/>
                  <a:gd name="T28" fmla="*/ 19 w 90"/>
                  <a:gd name="T29" fmla="*/ 28 h 77"/>
                  <a:gd name="T30" fmla="*/ 39 w 90"/>
                  <a:gd name="T31" fmla="*/ 0 h 77"/>
                  <a:gd name="T32" fmla="*/ 55 w 90"/>
                  <a:gd name="T33" fmla="*/ 11 h 77"/>
                  <a:gd name="T34" fmla="*/ 67 w 90"/>
                  <a:gd name="T35" fmla="*/ 25 h 77"/>
                  <a:gd name="T36" fmla="*/ 87 w 90"/>
                  <a:gd name="T37" fmla="*/ 56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77">
                    <a:moveTo>
                      <a:pt x="87" y="56"/>
                    </a:moveTo>
                    <a:lnTo>
                      <a:pt x="90" y="77"/>
                    </a:lnTo>
                    <a:lnTo>
                      <a:pt x="87" y="77"/>
                    </a:lnTo>
                    <a:lnTo>
                      <a:pt x="83" y="77"/>
                    </a:lnTo>
                    <a:lnTo>
                      <a:pt x="79" y="70"/>
                    </a:lnTo>
                    <a:lnTo>
                      <a:pt x="67" y="46"/>
                    </a:lnTo>
                    <a:lnTo>
                      <a:pt x="59" y="35"/>
                    </a:lnTo>
                    <a:lnTo>
                      <a:pt x="47" y="21"/>
                    </a:lnTo>
                    <a:lnTo>
                      <a:pt x="39" y="21"/>
                    </a:lnTo>
                    <a:lnTo>
                      <a:pt x="31" y="25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19" y="28"/>
                    </a:lnTo>
                    <a:lnTo>
                      <a:pt x="39" y="0"/>
                    </a:lnTo>
                    <a:lnTo>
                      <a:pt x="55" y="11"/>
                    </a:lnTo>
                    <a:lnTo>
                      <a:pt x="67" y="25"/>
                    </a:lnTo>
                    <a:lnTo>
                      <a:pt x="87" y="5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72"/>
              <p:cNvSpPr>
                <a:spLocks/>
              </p:cNvSpPr>
              <p:nvPr/>
            </p:nvSpPr>
            <p:spPr bwMode="auto">
              <a:xfrm>
                <a:off x="1530" y="2366"/>
                <a:ext cx="52" cy="80"/>
              </a:xfrm>
              <a:custGeom>
                <a:avLst/>
                <a:gdLst>
                  <a:gd name="T0" fmla="*/ 48 w 52"/>
                  <a:gd name="T1" fmla="*/ 24 h 80"/>
                  <a:gd name="T2" fmla="*/ 52 w 52"/>
                  <a:gd name="T3" fmla="*/ 38 h 80"/>
                  <a:gd name="T4" fmla="*/ 52 w 52"/>
                  <a:gd name="T5" fmla="*/ 52 h 80"/>
                  <a:gd name="T6" fmla="*/ 40 w 52"/>
                  <a:gd name="T7" fmla="*/ 55 h 80"/>
                  <a:gd name="T8" fmla="*/ 32 w 52"/>
                  <a:gd name="T9" fmla="*/ 62 h 80"/>
                  <a:gd name="T10" fmla="*/ 32 w 52"/>
                  <a:gd name="T11" fmla="*/ 66 h 80"/>
                  <a:gd name="T12" fmla="*/ 32 w 52"/>
                  <a:gd name="T13" fmla="*/ 76 h 80"/>
                  <a:gd name="T14" fmla="*/ 24 w 52"/>
                  <a:gd name="T15" fmla="*/ 80 h 80"/>
                  <a:gd name="T16" fmla="*/ 20 w 52"/>
                  <a:gd name="T17" fmla="*/ 80 h 80"/>
                  <a:gd name="T18" fmla="*/ 20 w 52"/>
                  <a:gd name="T19" fmla="*/ 73 h 80"/>
                  <a:gd name="T20" fmla="*/ 20 w 52"/>
                  <a:gd name="T21" fmla="*/ 62 h 80"/>
                  <a:gd name="T22" fmla="*/ 0 w 52"/>
                  <a:gd name="T23" fmla="*/ 52 h 80"/>
                  <a:gd name="T24" fmla="*/ 12 w 52"/>
                  <a:gd name="T25" fmla="*/ 24 h 80"/>
                  <a:gd name="T26" fmla="*/ 24 w 52"/>
                  <a:gd name="T27" fmla="*/ 0 h 80"/>
                  <a:gd name="T28" fmla="*/ 32 w 52"/>
                  <a:gd name="T29" fmla="*/ 3 h 80"/>
                  <a:gd name="T30" fmla="*/ 40 w 52"/>
                  <a:gd name="T31" fmla="*/ 10 h 80"/>
                  <a:gd name="T32" fmla="*/ 48 w 52"/>
                  <a:gd name="T33" fmla="*/ 24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0">
                    <a:moveTo>
                      <a:pt x="48" y="24"/>
                    </a:moveTo>
                    <a:lnTo>
                      <a:pt x="52" y="38"/>
                    </a:lnTo>
                    <a:lnTo>
                      <a:pt x="52" y="52"/>
                    </a:lnTo>
                    <a:lnTo>
                      <a:pt x="40" y="55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20" y="73"/>
                    </a:lnTo>
                    <a:lnTo>
                      <a:pt x="20" y="62"/>
                    </a:lnTo>
                    <a:lnTo>
                      <a:pt x="0" y="52"/>
                    </a:lnTo>
                    <a:lnTo>
                      <a:pt x="12" y="24"/>
                    </a:lnTo>
                    <a:lnTo>
                      <a:pt x="24" y="0"/>
                    </a:lnTo>
                    <a:lnTo>
                      <a:pt x="32" y="3"/>
                    </a:lnTo>
                    <a:lnTo>
                      <a:pt x="40" y="10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73"/>
              <p:cNvSpPr>
                <a:spLocks/>
              </p:cNvSpPr>
              <p:nvPr/>
            </p:nvSpPr>
            <p:spPr bwMode="auto">
              <a:xfrm>
                <a:off x="1471" y="2369"/>
                <a:ext cx="28" cy="28"/>
              </a:xfrm>
              <a:custGeom>
                <a:avLst/>
                <a:gdLst>
                  <a:gd name="T0" fmla="*/ 28 w 28"/>
                  <a:gd name="T1" fmla="*/ 11 h 28"/>
                  <a:gd name="T2" fmla="*/ 28 w 28"/>
                  <a:gd name="T3" fmla="*/ 21 h 28"/>
                  <a:gd name="T4" fmla="*/ 20 w 28"/>
                  <a:gd name="T5" fmla="*/ 28 h 28"/>
                  <a:gd name="T6" fmla="*/ 8 w 28"/>
                  <a:gd name="T7" fmla="*/ 25 h 28"/>
                  <a:gd name="T8" fmla="*/ 0 w 28"/>
                  <a:gd name="T9" fmla="*/ 18 h 28"/>
                  <a:gd name="T10" fmla="*/ 0 w 28"/>
                  <a:gd name="T11" fmla="*/ 11 h 28"/>
                  <a:gd name="T12" fmla="*/ 0 w 28"/>
                  <a:gd name="T13" fmla="*/ 7 h 28"/>
                  <a:gd name="T14" fmla="*/ 12 w 28"/>
                  <a:gd name="T15" fmla="*/ 0 h 28"/>
                  <a:gd name="T16" fmla="*/ 24 w 28"/>
                  <a:gd name="T17" fmla="*/ 4 h 28"/>
                  <a:gd name="T18" fmla="*/ 28 w 28"/>
                  <a:gd name="T19" fmla="*/ 11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1"/>
                    </a:moveTo>
                    <a:lnTo>
                      <a:pt x="28" y="21"/>
                    </a:lnTo>
                    <a:lnTo>
                      <a:pt x="20" y="28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74"/>
              <p:cNvSpPr>
                <a:spLocks/>
              </p:cNvSpPr>
              <p:nvPr/>
            </p:nvSpPr>
            <p:spPr bwMode="auto">
              <a:xfrm>
                <a:off x="1621" y="2373"/>
                <a:ext cx="20" cy="17"/>
              </a:xfrm>
              <a:custGeom>
                <a:avLst/>
                <a:gdLst>
                  <a:gd name="T0" fmla="*/ 20 w 20"/>
                  <a:gd name="T1" fmla="*/ 7 h 17"/>
                  <a:gd name="T2" fmla="*/ 16 w 20"/>
                  <a:gd name="T3" fmla="*/ 14 h 17"/>
                  <a:gd name="T4" fmla="*/ 12 w 20"/>
                  <a:gd name="T5" fmla="*/ 17 h 17"/>
                  <a:gd name="T6" fmla="*/ 4 w 20"/>
                  <a:gd name="T7" fmla="*/ 17 h 17"/>
                  <a:gd name="T8" fmla="*/ 0 w 20"/>
                  <a:gd name="T9" fmla="*/ 10 h 17"/>
                  <a:gd name="T10" fmla="*/ 0 w 20"/>
                  <a:gd name="T11" fmla="*/ 3 h 17"/>
                  <a:gd name="T12" fmla="*/ 4 w 20"/>
                  <a:gd name="T13" fmla="*/ 0 h 17"/>
                  <a:gd name="T14" fmla="*/ 16 w 20"/>
                  <a:gd name="T15" fmla="*/ 0 h 17"/>
                  <a:gd name="T16" fmla="*/ 20 w 20"/>
                  <a:gd name="T17" fmla="*/ 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17">
                    <a:moveTo>
                      <a:pt x="20" y="7"/>
                    </a:moveTo>
                    <a:lnTo>
                      <a:pt x="16" y="14"/>
                    </a:lnTo>
                    <a:lnTo>
                      <a:pt x="12" y="17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75"/>
              <p:cNvSpPr>
                <a:spLocks/>
              </p:cNvSpPr>
              <p:nvPr/>
            </p:nvSpPr>
            <p:spPr bwMode="auto">
              <a:xfrm>
                <a:off x="1459" y="2404"/>
                <a:ext cx="87" cy="188"/>
              </a:xfrm>
              <a:custGeom>
                <a:avLst/>
                <a:gdLst>
                  <a:gd name="T0" fmla="*/ 28 w 87"/>
                  <a:gd name="T1" fmla="*/ 31 h 188"/>
                  <a:gd name="T2" fmla="*/ 36 w 87"/>
                  <a:gd name="T3" fmla="*/ 28 h 188"/>
                  <a:gd name="T4" fmla="*/ 40 w 87"/>
                  <a:gd name="T5" fmla="*/ 10 h 188"/>
                  <a:gd name="T6" fmla="*/ 52 w 87"/>
                  <a:gd name="T7" fmla="*/ 10 h 188"/>
                  <a:gd name="T8" fmla="*/ 40 w 87"/>
                  <a:gd name="T9" fmla="*/ 38 h 188"/>
                  <a:gd name="T10" fmla="*/ 40 w 87"/>
                  <a:gd name="T11" fmla="*/ 59 h 188"/>
                  <a:gd name="T12" fmla="*/ 52 w 87"/>
                  <a:gd name="T13" fmla="*/ 63 h 188"/>
                  <a:gd name="T14" fmla="*/ 56 w 87"/>
                  <a:gd name="T15" fmla="*/ 45 h 188"/>
                  <a:gd name="T16" fmla="*/ 68 w 87"/>
                  <a:gd name="T17" fmla="*/ 24 h 188"/>
                  <a:gd name="T18" fmla="*/ 75 w 87"/>
                  <a:gd name="T19" fmla="*/ 38 h 188"/>
                  <a:gd name="T20" fmla="*/ 40 w 87"/>
                  <a:gd name="T21" fmla="*/ 87 h 188"/>
                  <a:gd name="T22" fmla="*/ 44 w 87"/>
                  <a:gd name="T23" fmla="*/ 108 h 188"/>
                  <a:gd name="T24" fmla="*/ 56 w 87"/>
                  <a:gd name="T25" fmla="*/ 87 h 188"/>
                  <a:gd name="T26" fmla="*/ 75 w 87"/>
                  <a:gd name="T27" fmla="*/ 59 h 188"/>
                  <a:gd name="T28" fmla="*/ 83 w 87"/>
                  <a:gd name="T29" fmla="*/ 63 h 188"/>
                  <a:gd name="T30" fmla="*/ 44 w 87"/>
                  <a:gd name="T31" fmla="*/ 129 h 188"/>
                  <a:gd name="T32" fmla="*/ 40 w 87"/>
                  <a:gd name="T33" fmla="*/ 160 h 188"/>
                  <a:gd name="T34" fmla="*/ 60 w 87"/>
                  <a:gd name="T35" fmla="*/ 122 h 188"/>
                  <a:gd name="T36" fmla="*/ 87 w 87"/>
                  <a:gd name="T37" fmla="*/ 90 h 188"/>
                  <a:gd name="T38" fmla="*/ 75 w 87"/>
                  <a:gd name="T39" fmla="*/ 115 h 188"/>
                  <a:gd name="T40" fmla="*/ 68 w 87"/>
                  <a:gd name="T41" fmla="*/ 132 h 188"/>
                  <a:gd name="T42" fmla="*/ 75 w 87"/>
                  <a:gd name="T43" fmla="*/ 153 h 188"/>
                  <a:gd name="T44" fmla="*/ 83 w 87"/>
                  <a:gd name="T45" fmla="*/ 160 h 188"/>
                  <a:gd name="T46" fmla="*/ 68 w 87"/>
                  <a:gd name="T47" fmla="*/ 174 h 188"/>
                  <a:gd name="T48" fmla="*/ 60 w 87"/>
                  <a:gd name="T49" fmla="*/ 188 h 188"/>
                  <a:gd name="T50" fmla="*/ 36 w 87"/>
                  <a:gd name="T51" fmla="*/ 181 h 188"/>
                  <a:gd name="T52" fmla="*/ 24 w 87"/>
                  <a:gd name="T53" fmla="*/ 163 h 188"/>
                  <a:gd name="T54" fmla="*/ 20 w 87"/>
                  <a:gd name="T55" fmla="*/ 132 h 188"/>
                  <a:gd name="T56" fmla="*/ 36 w 87"/>
                  <a:gd name="T57" fmla="*/ 63 h 188"/>
                  <a:gd name="T58" fmla="*/ 24 w 87"/>
                  <a:gd name="T59" fmla="*/ 31 h 188"/>
                  <a:gd name="T60" fmla="*/ 0 w 87"/>
                  <a:gd name="T61" fmla="*/ 3 h 188"/>
                  <a:gd name="T62" fmla="*/ 12 w 87"/>
                  <a:gd name="T63" fmla="*/ 3 h 188"/>
                  <a:gd name="T64" fmla="*/ 24 w 87"/>
                  <a:gd name="T65" fmla="*/ 14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7" h="188">
                    <a:moveTo>
                      <a:pt x="24" y="14"/>
                    </a:moveTo>
                    <a:lnTo>
                      <a:pt x="28" y="31"/>
                    </a:lnTo>
                    <a:lnTo>
                      <a:pt x="32" y="31"/>
                    </a:lnTo>
                    <a:lnTo>
                      <a:pt x="36" y="28"/>
                    </a:lnTo>
                    <a:lnTo>
                      <a:pt x="36" y="17"/>
                    </a:lnTo>
                    <a:lnTo>
                      <a:pt x="40" y="10"/>
                    </a:lnTo>
                    <a:lnTo>
                      <a:pt x="44" y="7"/>
                    </a:lnTo>
                    <a:lnTo>
                      <a:pt x="52" y="10"/>
                    </a:lnTo>
                    <a:lnTo>
                      <a:pt x="48" y="24"/>
                    </a:lnTo>
                    <a:lnTo>
                      <a:pt x="40" y="38"/>
                    </a:lnTo>
                    <a:lnTo>
                      <a:pt x="40" y="52"/>
                    </a:lnTo>
                    <a:lnTo>
                      <a:pt x="40" y="59"/>
                    </a:lnTo>
                    <a:lnTo>
                      <a:pt x="48" y="66"/>
                    </a:lnTo>
                    <a:lnTo>
                      <a:pt x="52" y="63"/>
                    </a:lnTo>
                    <a:lnTo>
                      <a:pt x="52" y="56"/>
                    </a:lnTo>
                    <a:lnTo>
                      <a:pt x="56" y="45"/>
                    </a:lnTo>
                    <a:lnTo>
                      <a:pt x="60" y="35"/>
                    </a:lnTo>
                    <a:lnTo>
                      <a:pt x="68" y="24"/>
                    </a:lnTo>
                    <a:lnTo>
                      <a:pt x="75" y="31"/>
                    </a:lnTo>
                    <a:lnTo>
                      <a:pt x="75" y="38"/>
                    </a:lnTo>
                    <a:lnTo>
                      <a:pt x="52" y="70"/>
                    </a:lnTo>
                    <a:lnTo>
                      <a:pt x="40" y="87"/>
                    </a:lnTo>
                    <a:lnTo>
                      <a:pt x="40" y="108"/>
                    </a:lnTo>
                    <a:lnTo>
                      <a:pt x="44" y="108"/>
                    </a:lnTo>
                    <a:lnTo>
                      <a:pt x="48" y="108"/>
                    </a:lnTo>
                    <a:lnTo>
                      <a:pt x="56" y="87"/>
                    </a:lnTo>
                    <a:lnTo>
                      <a:pt x="68" y="70"/>
                    </a:lnTo>
                    <a:lnTo>
                      <a:pt x="75" y="59"/>
                    </a:lnTo>
                    <a:lnTo>
                      <a:pt x="83" y="59"/>
                    </a:lnTo>
                    <a:lnTo>
                      <a:pt x="83" y="63"/>
                    </a:lnTo>
                    <a:lnTo>
                      <a:pt x="56" y="108"/>
                    </a:lnTo>
                    <a:lnTo>
                      <a:pt x="44" y="129"/>
                    </a:lnTo>
                    <a:lnTo>
                      <a:pt x="36" y="153"/>
                    </a:lnTo>
                    <a:lnTo>
                      <a:pt x="40" y="160"/>
                    </a:lnTo>
                    <a:lnTo>
                      <a:pt x="48" y="157"/>
                    </a:lnTo>
                    <a:lnTo>
                      <a:pt x="60" y="122"/>
                    </a:lnTo>
                    <a:lnTo>
                      <a:pt x="71" y="104"/>
                    </a:lnTo>
                    <a:lnTo>
                      <a:pt x="87" y="90"/>
                    </a:lnTo>
                    <a:lnTo>
                      <a:pt x="87" y="108"/>
                    </a:lnTo>
                    <a:lnTo>
                      <a:pt x="75" y="115"/>
                    </a:lnTo>
                    <a:lnTo>
                      <a:pt x="68" y="125"/>
                    </a:lnTo>
                    <a:lnTo>
                      <a:pt x="68" y="132"/>
                    </a:lnTo>
                    <a:lnTo>
                      <a:pt x="68" y="139"/>
                    </a:lnTo>
                    <a:lnTo>
                      <a:pt x="75" y="153"/>
                    </a:lnTo>
                    <a:lnTo>
                      <a:pt x="79" y="157"/>
                    </a:lnTo>
                    <a:lnTo>
                      <a:pt x="83" y="160"/>
                    </a:lnTo>
                    <a:lnTo>
                      <a:pt x="75" y="167"/>
                    </a:lnTo>
                    <a:lnTo>
                      <a:pt x="68" y="174"/>
                    </a:lnTo>
                    <a:lnTo>
                      <a:pt x="64" y="181"/>
                    </a:lnTo>
                    <a:lnTo>
                      <a:pt x="60" y="188"/>
                    </a:lnTo>
                    <a:lnTo>
                      <a:pt x="52" y="188"/>
                    </a:lnTo>
                    <a:lnTo>
                      <a:pt x="36" y="181"/>
                    </a:lnTo>
                    <a:lnTo>
                      <a:pt x="28" y="174"/>
                    </a:lnTo>
                    <a:lnTo>
                      <a:pt x="24" y="163"/>
                    </a:lnTo>
                    <a:lnTo>
                      <a:pt x="20" y="150"/>
                    </a:lnTo>
                    <a:lnTo>
                      <a:pt x="20" y="132"/>
                    </a:lnTo>
                    <a:lnTo>
                      <a:pt x="28" y="97"/>
                    </a:lnTo>
                    <a:lnTo>
                      <a:pt x="36" y="63"/>
                    </a:lnTo>
                    <a:lnTo>
                      <a:pt x="32" y="45"/>
                    </a:lnTo>
                    <a:lnTo>
                      <a:pt x="24" y="31"/>
                    </a:lnTo>
                    <a:lnTo>
                      <a:pt x="12" y="1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20" y="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76"/>
              <p:cNvSpPr>
                <a:spLocks/>
              </p:cNvSpPr>
              <p:nvPr/>
            </p:nvSpPr>
            <p:spPr bwMode="auto">
              <a:xfrm>
                <a:off x="1554" y="2407"/>
                <a:ext cx="83" cy="185"/>
              </a:xfrm>
              <a:custGeom>
                <a:avLst/>
                <a:gdLst>
                  <a:gd name="T0" fmla="*/ 83 w 83"/>
                  <a:gd name="T1" fmla="*/ 4 h 185"/>
                  <a:gd name="T2" fmla="*/ 71 w 83"/>
                  <a:gd name="T3" fmla="*/ 14 h 185"/>
                  <a:gd name="T4" fmla="*/ 63 w 83"/>
                  <a:gd name="T5" fmla="*/ 32 h 185"/>
                  <a:gd name="T6" fmla="*/ 55 w 83"/>
                  <a:gd name="T7" fmla="*/ 46 h 185"/>
                  <a:gd name="T8" fmla="*/ 55 w 83"/>
                  <a:gd name="T9" fmla="*/ 63 h 185"/>
                  <a:gd name="T10" fmla="*/ 71 w 83"/>
                  <a:gd name="T11" fmla="*/ 136 h 185"/>
                  <a:gd name="T12" fmla="*/ 71 w 83"/>
                  <a:gd name="T13" fmla="*/ 150 h 185"/>
                  <a:gd name="T14" fmla="*/ 63 w 83"/>
                  <a:gd name="T15" fmla="*/ 160 h 185"/>
                  <a:gd name="T16" fmla="*/ 55 w 83"/>
                  <a:gd name="T17" fmla="*/ 174 h 185"/>
                  <a:gd name="T18" fmla="*/ 48 w 83"/>
                  <a:gd name="T19" fmla="*/ 181 h 185"/>
                  <a:gd name="T20" fmla="*/ 28 w 83"/>
                  <a:gd name="T21" fmla="*/ 185 h 185"/>
                  <a:gd name="T22" fmla="*/ 0 w 83"/>
                  <a:gd name="T23" fmla="*/ 157 h 185"/>
                  <a:gd name="T24" fmla="*/ 0 w 83"/>
                  <a:gd name="T25" fmla="*/ 157 h 185"/>
                  <a:gd name="T26" fmla="*/ 4 w 83"/>
                  <a:gd name="T27" fmla="*/ 154 h 185"/>
                  <a:gd name="T28" fmla="*/ 16 w 83"/>
                  <a:gd name="T29" fmla="*/ 150 h 185"/>
                  <a:gd name="T30" fmla="*/ 24 w 83"/>
                  <a:gd name="T31" fmla="*/ 136 h 185"/>
                  <a:gd name="T32" fmla="*/ 28 w 83"/>
                  <a:gd name="T33" fmla="*/ 133 h 185"/>
                  <a:gd name="T34" fmla="*/ 24 w 83"/>
                  <a:gd name="T35" fmla="*/ 126 h 185"/>
                  <a:gd name="T36" fmla="*/ 16 w 83"/>
                  <a:gd name="T37" fmla="*/ 115 h 185"/>
                  <a:gd name="T38" fmla="*/ 8 w 83"/>
                  <a:gd name="T39" fmla="*/ 108 h 185"/>
                  <a:gd name="T40" fmla="*/ 8 w 83"/>
                  <a:gd name="T41" fmla="*/ 84 h 185"/>
                  <a:gd name="T42" fmla="*/ 16 w 83"/>
                  <a:gd name="T43" fmla="*/ 87 h 185"/>
                  <a:gd name="T44" fmla="*/ 24 w 83"/>
                  <a:gd name="T45" fmla="*/ 98 h 185"/>
                  <a:gd name="T46" fmla="*/ 32 w 83"/>
                  <a:gd name="T47" fmla="*/ 115 h 185"/>
                  <a:gd name="T48" fmla="*/ 44 w 83"/>
                  <a:gd name="T49" fmla="*/ 157 h 185"/>
                  <a:gd name="T50" fmla="*/ 51 w 83"/>
                  <a:gd name="T51" fmla="*/ 157 h 185"/>
                  <a:gd name="T52" fmla="*/ 55 w 83"/>
                  <a:gd name="T53" fmla="*/ 150 h 185"/>
                  <a:gd name="T54" fmla="*/ 55 w 83"/>
                  <a:gd name="T55" fmla="*/ 140 h 185"/>
                  <a:gd name="T56" fmla="*/ 51 w 83"/>
                  <a:gd name="T57" fmla="*/ 126 h 185"/>
                  <a:gd name="T58" fmla="*/ 36 w 83"/>
                  <a:gd name="T59" fmla="*/ 87 h 185"/>
                  <a:gd name="T60" fmla="*/ 24 w 83"/>
                  <a:gd name="T61" fmla="*/ 73 h 185"/>
                  <a:gd name="T62" fmla="*/ 8 w 83"/>
                  <a:gd name="T63" fmla="*/ 60 h 185"/>
                  <a:gd name="T64" fmla="*/ 8 w 83"/>
                  <a:gd name="T65" fmla="*/ 53 h 185"/>
                  <a:gd name="T66" fmla="*/ 16 w 83"/>
                  <a:gd name="T67" fmla="*/ 49 h 185"/>
                  <a:gd name="T68" fmla="*/ 24 w 83"/>
                  <a:gd name="T69" fmla="*/ 56 h 185"/>
                  <a:gd name="T70" fmla="*/ 32 w 83"/>
                  <a:gd name="T71" fmla="*/ 63 h 185"/>
                  <a:gd name="T72" fmla="*/ 44 w 83"/>
                  <a:gd name="T73" fmla="*/ 84 h 185"/>
                  <a:gd name="T74" fmla="*/ 48 w 83"/>
                  <a:gd name="T75" fmla="*/ 84 h 185"/>
                  <a:gd name="T76" fmla="*/ 48 w 83"/>
                  <a:gd name="T77" fmla="*/ 67 h 185"/>
                  <a:gd name="T78" fmla="*/ 44 w 83"/>
                  <a:gd name="T79" fmla="*/ 56 h 185"/>
                  <a:gd name="T80" fmla="*/ 24 w 83"/>
                  <a:gd name="T81" fmla="*/ 32 h 185"/>
                  <a:gd name="T82" fmla="*/ 24 w 83"/>
                  <a:gd name="T83" fmla="*/ 28 h 185"/>
                  <a:gd name="T84" fmla="*/ 28 w 83"/>
                  <a:gd name="T85" fmla="*/ 25 h 185"/>
                  <a:gd name="T86" fmla="*/ 36 w 83"/>
                  <a:gd name="T87" fmla="*/ 28 h 185"/>
                  <a:gd name="T88" fmla="*/ 40 w 83"/>
                  <a:gd name="T89" fmla="*/ 35 h 185"/>
                  <a:gd name="T90" fmla="*/ 44 w 83"/>
                  <a:gd name="T91" fmla="*/ 39 h 185"/>
                  <a:gd name="T92" fmla="*/ 51 w 83"/>
                  <a:gd name="T93" fmla="*/ 42 h 185"/>
                  <a:gd name="T94" fmla="*/ 51 w 83"/>
                  <a:gd name="T95" fmla="*/ 35 h 185"/>
                  <a:gd name="T96" fmla="*/ 48 w 83"/>
                  <a:gd name="T97" fmla="*/ 25 h 185"/>
                  <a:gd name="T98" fmla="*/ 44 w 83"/>
                  <a:gd name="T99" fmla="*/ 14 h 185"/>
                  <a:gd name="T100" fmla="*/ 48 w 83"/>
                  <a:gd name="T101" fmla="*/ 11 h 185"/>
                  <a:gd name="T102" fmla="*/ 51 w 83"/>
                  <a:gd name="T103" fmla="*/ 11 h 185"/>
                  <a:gd name="T104" fmla="*/ 67 w 83"/>
                  <a:gd name="T105" fmla="*/ 14 h 185"/>
                  <a:gd name="T106" fmla="*/ 71 w 83"/>
                  <a:gd name="T107" fmla="*/ 4 h 185"/>
                  <a:gd name="T108" fmla="*/ 79 w 83"/>
                  <a:gd name="T109" fmla="*/ 0 h 185"/>
                  <a:gd name="T110" fmla="*/ 83 w 83"/>
                  <a:gd name="T111" fmla="*/ 4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3" h="185">
                    <a:moveTo>
                      <a:pt x="83" y="4"/>
                    </a:moveTo>
                    <a:lnTo>
                      <a:pt x="71" y="14"/>
                    </a:lnTo>
                    <a:lnTo>
                      <a:pt x="63" y="32"/>
                    </a:lnTo>
                    <a:lnTo>
                      <a:pt x="55" y="46"/>
                    </a:lnTo>
                    <a:lnTo>
                      <a:pt x="55" y="63"/>
                    </a:lnTo>
                    <a:lnTo>
                      <a:pt x="71" y="136"/>
                    </a:lnTo>
                    <a:lnTo>
                      <a:pt x="71" y="150"/>
                    </a:lnTo>
                    <a:lnTo>
                      <a:pt x="63" y="160"/>
                    </a:lnTo>
                    <a:lnTo>
                      <a:pt x="55" y="174"/>
                    </a:lnTo>
                    <a:lnTo>
                      <a:pt x="48" y="181"/>
                    </a:lnTo>
                    <a:lnTo>
                      <a:pt x="28" y="185"/>
                    </a:lnTo>
                    <a:lnTo>
                      <a:pt x="0" y="157"/>
                    </a:lnTo>
                    <a:lnTo>
                      <a:pt x="4" y="154"/>
                    </a:lnTo>
                    <a:lnTo>
                      <a:pt x="16" y="150"/>
                    </a:lnTo>
                    <a:lnTo>
                      <a:pt x="24" y="136"/>
                    </a:lnTo>
                    <a:lnTo>
                      <a:pt x="28" y="133"/>
                    </a:lnTo>
                    <a:lnTo>
                      <a:pt x="24" y="126"/>
                    </a:lnTo>
                    <a:lnTo>
                      <a:pt x="16" y="115"/>
                    </a:lnTo>
                    <a:lnTo>
                      <a:pt x="8" y="108"/>
                    </a:lnTo>
                    <a:lnTo>
                      <a:pt x="8" y="84"/>
                    </a:lnTo>
                    <a:lnTo>
                      <a:pt x="16" y="87"/>
                    </a:lnTo>
                    <a:lnTo>
                      <a:pt x="24" y="98"/>
                    </a:lnTo>
                    <a:lnTo>
                      <a:pt x="32" y="115"/>
                    </a:lnTo>
                    <a:lnTo>
                      <a:pt x="44" y="157"/>
                    </a:lnTo>
                    <a:lnTo>
                      <a:pt x="51" y="157"/>
                    </a:lnTo>
                    <a:lnTo>
                      <a:pt x="55" y="150"/>
                    </a:lnTo>
                    <a:lnTo>
                      <a:pt x="55" y="140"/>
                    </a:lnTo>
                    <a:lnTo>
                      <a:pt x="51" y="126"/>
                    </a:lnTo>
                    <a:lnTo>
                      <a:pt x="36" y="87"/>
                    </a:lnTo>
                    <a:lnTo>
                      <a:pt x="24" y="73"/>
                    </a:lnTo>
                    <a:lnTo>
                      <a:pt x="8" y="60"/>
                    </a:lnTo>
                    <a:lnTo>
                      <a:pt x="8" y="53"/>
                    </a:lnTo>
                    <a:lnTo>
                      <a:pt x="16" y="49"/>
                    </a:lnTo>
                    <a:lnTo>
                      <a:pt x="24" y="56"/>
                    </a:lnTo>
                    <a:lnTo>
                      <a:pt x="32" y="63"/>
                    </a:lnTo>
                    <a:lnTo>
                      <a:pt x="44" y="84"/>
                    </a:lnTo>
                    <a:lnTo>
                      <a:pt x="48" y="84"/>
                    </a:lnTo>
                    <a:lnTo>
                      <a:pt x="48" y="67"/>
                    </a:lnTo>
                    <a:lnTo>
                      <a:pt x="44" y="5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28" y="25"/>
                    </a:lnTo>
                    <a:lnTo>
                      <a:pt x="36" y="28"/>
                    </a:lnTo>
                    <a:lnTo>
                      <a:pt x="40" y="35"/>
                    </a:lnTo>
                    <a:lnTo>
                      <a:pt x="44" y="39"/>
                    </a:lnTo>
                    <a:lnTo>
                      <a:pt x="51" y="42"/>
                    </a:lnTo>
                    <a:lnTo>
                      <a:pt x="51" y="35"/>
                    </a:lnTo>
                    <a:lnTo>
                      <a:pt x="48" y="25"/>
                    </a:lnTo>
                    <a:lnTo>
                      <a:pt x="44" y="14"/>
                    </a:lnTo>
                    <a:lnTo>
                      <a:pt x="48" y="11"/>
                    </a:lnTo>
                    <a:lnTo>
                      <a:pt x="51" y="11"/>
                    </a:lnTo>
                    <a:lnTo>
                      <a:pt x="67" y="14"/>
                    </a:lnTo>
                    <a:lnTo>
                      <a:pt x="71" y="4"/>
                    </a:lnTo>
                    <a:lnTo>
                      <a:pt x="79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77"/>
              <p:cNvSpPr>
                <a:spLocks/>
              </p:cNvSpPr>
              <p:nvPr/>
            </p:nvSpPr>
            <p:spPr bwMode="auto">
              <a:xfrm>
                <a:off x="1527" y="2581"/>
                <a:ext cx="43" cy="35"/>
              </a:xfrm>
              <a:custGeom>
                <a:avLst/>
                <a:gdLst>
                  <a:gd name="T0" fmla="*/ 43 w 43"/>
                  <a:gd name="T1" fmla="*/ 35 h 35"/>
                  <a:gd name="T2" fmla="*/ 0 w 43"/>
                  <a:gd name="T3" fmla="*/ 35 h 35"/>
                  <a:gd name="T4" fmla="*/ 3 w 43"/>
                  <a:gd name="T5" fmla="*/ 28 h 35"/>
                  <a:gd name="T6" fmla="*/ 7 w 43"/>
                  <a:gd name="T7" fmla="*/ 18 h 35"/>
                  <a:gd name="T8" fmla="*/ 19 w 43"/>
                  <a:gd name="T9" fmla="*/ 0 h 35"/>
                  <a:gd name="T10" fmla="*/ 23 w 43"/>
                  <a:gd name="T11" fmla="*/ 0 h 35"/>
                  <a:gd name="T12" fmla="*/ 23 w 43"/>
                  <a:gd name="T13" fmla="*/ 0 h 35"/>
                  <a:gd name="T14" fmla="*/ 27 w 43"/>
                  <a:gd name="T15" fmla="*/ 4 h 35"/>
                  <a:gd name="T16" fmla="*/ 43 w 43"/>
                  <a:gd name="T17" fmla="*/ 18 h 35"/>
                  <a:gd name="T18" fmla="*/ 43 w 43"/>
                  <a:gd name="T19" fmla="*/ 28 h 35"/>
                  <a:gd name="T20" fmla="*/ 43 w 43"/>
                  <a:gd name="T21" fmla="*/ 3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35">
                    <a:moveTo>
                      <a:pt x="43" y="35"/>
                    </a:moveTo>
                    <a:lnTo>
                      <a:pt x="0" y="35"/>
                    </a:lnTo>
                    <a:lnTo>
                      <a:pt x="3" y="28"/>
                    </a:lnTo>
                    <a:lnTo>
                      <a:pt x="7" y="18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3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78"/>
              <p:cNvSpPr>
                <a:spLocks/>
              </p:cNvSpPr>
              <p:nvPr/>
            </p:nvSpPr>
            <p:spPr bwMode="auto">
              <a:xfrm>
                <a:off x="1515" y="2634"/>
                <a:ext cx="75" cy="7"/>
              </a:xfrm>
              <a:custGeom>
                <a:avLst/>
                <a:gdLst>
                  <a:gd name="T0" fmla="*/ 75 w 75"/>
                  <a:gd name="T1" fmla="*/ 3 h 7"/>
                  <a:gd name="T2" fmla="*/ 75 w 75"/>
                  <a:gd name="T3" fmla="*/ 3 h 7"/>
                  <a:gd name="T4" fmla="*/ 35 w 75"/>
                  <a:gd name="T5" fmla="*/ 7 h 7"/>
                  <a:gd name="T6" fmla="*/ 19 w 75"/>
                  <a:gd name="T7" fmla="*/ 7 h 7"/>
                  <a:gd name="T8" fmla="*/ 0 w 75"/>
                  <a:gd name="T9" fmla="*/ 3 h 7"/>
                  <a:gd name="T10" fmla="*/ 0 w 75"/>
                  <a:gd name="T11" fmla="*/ 0 h 7"/>
                  <a:gd name="T12" fmla="*/ 39 w 75"/>
                  <a:gd name="T13" fmla="*/ 0 h 7"/>
                  <a:gd name="T14" fmla="*/ 55 w 75"/>
                  <a:gd name="T15" fmla="*/ 0 h 7"/>
                  <a:gd name="T16" fmla="*/ 75 w 75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7">
                    <a:moveTo>
                      <a:pt x="75" y="3"/>
                    </a:moveTo>
                    <a:lnTo>
                      <a:pt x="75" y="3"/>
                    </a:lnTo>
                    <a:lnTo>
                      <a:pt x="35" y="7"/>
                    </a:lnTo>
                    <a:lnTo>
                      <a:pt x="19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55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79"/>
              <p:cNvSpPr>
                <a:spLocks/>
              </p:cNvSpPr>
              <p:nvPr/>
            </p:nvSpPr>
            <p:spPr bwMode="auto">
              <a:xfrm>
                <a:off x="1495" y="2654"/>
                <a:ext cx="122" cy="25"/>
              </a:xfrm>
              <a:custGeom>
                <a:avLst/>
                <a:gdLst>
                  <a:gd name="T0" fmla="*/ 122 w 122"/>
                  <a:gd name="T1" fmla="*/ 11 h 25"/>
                  <a:gd name="T2" fmla="*/ 118 w 122"/>
                  <a:gd name="T3" fmla="*/ 18 h 25"/>
                  <a:gd name="T4" fmla="*/ 110 w 122"/>
                  <a:gd name="T5" fmla="*/ 25 h 25"/>
                  <a:gd name="T6" fmla="*/ 8 w 122"/>
                  <a:gd name="T7" fmla="*/ 25 h 25"/>
                  <a:gd name="T8" fmla="*/ 0 w 122"/>
                  <a:gd name="T9" fmla="*/ 18 h 25"/>
                  <a:gd name="T10" fmla="*/ 0 w 122"/>
                  <a:gd name="T11" fmla="*/ 7 h 25"/>
                  <a:gd name="T12" fmla="*/ 8 w 122"/>
                  <a:gd name="T13" fmla="*/ 0 h 25"/>
                  <a:gd name="T14" fmla="*/ 107 w 122"/>
                  <a:gd name="T15" fmla="*/ 0 h 25"/>
                  <a:gd name="T16" fmla="*/ 114 w 122"/>
                  <a:gd name="T17" fmla="*/ 0 h 25"/>
                  <a:gd name="T18" fmla="*/ 122 w 122"/>
                  <a:gd name="T19" fmla="*/ 1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25">
                    <a:moveTo>
                      <a:pt x="122" y="11"/>
                    </a:moveTo>
                    <a:lnTo>
                      <a:pt x="118" y="18"/>
                    </a:lnTo>
                    <a:lnTo>
                      <a:pt x="110" y="25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2" y="1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80"/>
              <p:cNvSpPr>
                <a:spLocks/>
              </p:cNvSpPr>
              <p:nvPr/>
            </p:nvSpPr>
            <p:spPr bwMode="auto">
              <a:xfrm>
                <a:off x="1519" y="2696"/>
                <a:ext cx="75" cy="7"/>
              </a:xfrm>
              <a:custGeom>
                <a:avLst/>
                <a:gdLst>
                  <a:gd name="T0" fmla="*/ 75 w 75"/>
                  <a:gd name="T1" fmla="*/ 7 h 7"/>
                  <a:gd name="T2" fmla="*/ 35 w 75"/>
                  <a:gd name="T3" fmla="*/ 7 h 7"/>
                  <a:gd name="T4" fmla="*/ 0 w 75"/>
                  <a:gd name="T5" fmla="*/ 7 h 7"/>
                  <a:gd name="T6" fmla="*/ 0 w 75"/>
                  <a:gd name="T7" fmla="*/ 4 h 7"/>
                  <a:gd name="T8" fmla="*/ 35 w 75"/>
                  <a:gd name="T9" fmla="*/ 0 h 7"/>
                  <a:gd name="T10" fmla="*/ 75 w 75"/>
                  <a:gd name="T11" fmla="*/ 4 h 7"/>
                  <a:gd name="T12" fmla="*/ 75 w 75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7">
                    <a:moveTo>
                      <a:pt x="75" y="7"/>
                    </a:moveTo>
                    <a:lnTo>
                      <a:pt x="35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5" y="0"/>
                    </a:lnTo>
                    <a:lnTo>
                      <a:pt x="75" y="4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81"/>
            <p:cNvGrpSpPr>
              <a:grpSpLocks/>
            </p:cNvGrpSpPr>
            <p:nvPr/>
          </p:nvGrpSpPr>
          <p:grpSpPr bwMode="auto">
            <a:xfrm rot="-5400000">
              <a:off x="7100" y="750"/>
              <a:ext cx="1718" cy="1967"/>
              <a:chOff x="6949" y="9836"/>
              <a:chExt cx="1957" cy="1695"/>
            </a:xfrm>
          </p:grpSpPr>
          <p:sp>
            <p:nvSpPr>
              <p:cNvPr id="96" name="Freeform 182"/>
              <p:cNvSpPr>
                <a:spLocks/>
              </p:cNvSpPr>
              <p:nvPr/>
            </p:nvSpPr>
            <p:spPr bwMode="auto">
              <a:xfrm>
                <a:off x="7073" y="9988"/>
                <a:ext cx="1833" cy="1468"/>
              </a:xfrm>
              <a:custGeom>
                <a:avLst/>
                <a:gdLst>
                  <a:gd name="T0" fmla="*/ 312 w 1970"/>
                  <a:gd name="T1" fmla="*/ 1042 h 1725"/>
                  <a:gd name="T2" fmla="*/ 270 w 1970"/>
                  <a:gd name="T3" fmla="*/ 1060 h 1725"/>
                  <a:gd name="T4" fmla="*/ 212 w 1970"/>
                  <a:gd name="T5" fmla="*/ 1035 h 1725"/>
                  <a:gd name="T6" fmla="*/ 106 w 1970"/>
                  <a:gd name="T7" fmla="*/ 1035 h 1725"/>
                  <a:gd name="T8" fmla="*/ 64 w 1970"/>
                  <a:gd name="T9" fmla="*/ 1031 h 1725"/>
                  <a:gd name="T10" fmla="*/ 27 w 1970"/>
                  <a:gd name="T11" fmla="*/ 1038 h 1725"/>
                  <a:gd name="T12" fmla="*/ 0 w 1970"/>
                  <a:gd name="T13" fmla="*/ 967 h 1725"/>
                  <a:gd name="T14" fmla="*/ 32 w 1970"/>
                  <a:gd name="T15" fmla="*/ 956 h 1725"/>
                  <a:gd name="T16" fmla="*/ 74 w 1970"/>
                  <a:gd name="T17" fmla="*/ 970 h 1725"/>
                  <a:gd name="T18" fmla="*/ 106 w 1970"/>
                  <a:gd name="T19" fmla="*/ 956 h 1725"/>
                  <a:gd name="T20" fmla="*/ 206 w 1970"/>
                  <a:gd name="T21" fmla="*/ 956 h 1725"/>
                  <a:gd name="T22" fmla="*/ 270 w 1970"/>
                  <a:gd name="T23" fmla="*/ 941 h 1725"/>
                  <a:gd name="T24" fmla="*/ 555 w 1970"/>
                  <a:gd name="T25" fmla="*/ 956 h 1725"/>
                  <a:gd name="T26" fmla="*/ 507 w 1970"/>
                  <a:gd name="T27" fmla="*/ 941 h 1725"/>
                  <a:gd name="T28" fmla="*/ 481 w 1970"/>
                  <a:gd name="T29" fmla="*/ 935 h 1725"/>
                  <a:gd name="T30" fmla="*/ 518 w 1970"/>
                  <a:gd name="T31" fmla="*/ 924 h 1725"/>
                  <a:gd name="T32" fmla="*/ 624 w 1970"/>
                  <a:gd name="T33" fmla="*/ 913 h 1725"/>
                  <a:gd name="T34" fmla="*/ 672 w 1970"/>
                  <a:gd name="T35" fmla="*/ 924 h 1725"/>
                  <a:gd name="T36" fmla="*/ 830 w 1970"/>
                  <a:gd name="T37" fmla="*/ 900 h 1725"/>
                  <a:gd name="T38" fmla="*/ 968 w 1970"/>
                  <a:gd name="T39" fmla="*/ 853 h 1725"/>
                  <a:gd name="T40" fmla="*/ 994 w 1970"/>
                  <a:gd name="T41" fmla="*/ 781 h 1725"/>
                  <a:gd name="T42" fmla="*/ 979 w 1970"/>
                  <a:gd name="T43" fmla="*/ 821 h 1725"/>
                  <a:gd name="T44" fmla="*/ 926 w 1970"/>
                  <a:gd name="T45" fmla="*/ 800 h 1725"/>
                  <a:gd name="T46" fmla="*/ 889 w 1970"/>
                  <a:gd name="T47" fmla="*/ 774 h 1725"/>
                  <a:gd name="T48" fmla="*/ 921 w 1970"/>
                  <a:gd name="T49" fmla="*/ 756 h 1725"/>
                  <a:gd name="T50" fmla="*/ 936 w 1970"/>
                  <a:gd name="T51" fmla="*/ 696 h 1725"/>
                  <a:gd name="T52" fmla="*/ 953 w 1970"/>
                  <a:gd name="T53" fmla="*/ 671 h 1725"/>
                  <a:gd name="T54" fmla="*/ 931 w 1970"/>
                  <a:gd name="T55" fmla="*/ 625 h 1725"/>
                  <a:gd name="T56" fmla="*/ 1037 w 1970"/>
                  <a:gd name="T57" fmla="*/ 614 h 1725"/>
                  <a:gd name="T58" fmla="*/ 1116 w 1970"/>
                  <a:gd name="T59" fmla="*/ 618 h 1725"/>
                  <a:gd name="T60" fmla="*/ 1175 w 1970"/>
                  <a:gd name="T61" fmla="*/ 592 h 1725"/>
                  <a:gd name="T62" fmla="*/ 1196 w 1970"/>
                  <a:gd name="T63" fmla="*/ 614 h 1725"/>
                  <a:gd name="T64" fmla="*/ 1200 w 1970"/>
                  <a:gd name="T65" fmla="*/ 646 h 1725"/>
                  <a:gd name="T66" fmla="*/ 1196 w 1970"/>
                  <a:gd name="T67" fmla="*/ 656 h 1725"/>
                  <a:gd name="T68" fmla="*/ 1238 w 1970"/>
                  <a:gd name="T69" fmla="*/ 656 h 1725"/>
                  <a:gd name="T70" fmla="*/ 1322 w 1970"/>
                  <a:gd name="T71" fmla="*/ 589 h 1725"/>
                  <a:gd name="T72" fmla="*/ 1349 w 1970"/>
                  <a:gd name="T73" fmla="*/ 449 h 1725"/>
                  <a:gd name="T74" fmla="*/ 1364 w 1970"/>
                  <a:gd name="T75" fmla="*/ 425 h 1725"/>
                  <a:gd name="T76" fmla="*/ 1333 w 1970"/>
                  <a:gd name="T77" fmla="*/ 389 h 1725"/>
                  <a:gd name="T78" fmla="*/ 1364 w 1970"/>
                  <a:gd name="T79" fmla="*/ 335 h 1725"/>
                  <a:gd name="T80" fmla="*/ 1391 w 1970"/>
                  <a:gd name="T81" fmla="*/ 350 h 1725"/>
                  <a:gd name="T82" fmla="*/ 1428 w 1970"/>
                  <a:gd name="T83" fmla="*/ 304 h 1725"/>
                  <a:gd name="T84" fmla="*/ 1401 w 1970"/>
                  <a:gd name="T85" fmla="*/ 192 h 1725"/>
                  <a:gd name="T86" fmla="*/ 1438 w 1970"/>
                  <a:gd name="T87" fmla="*/ 150 h 1725"/>
                  <a:gd name="T88" fmla="*/ 1438 w 1970"/>
                  <a:gd name="T89" fmla="*/ 76 h 1725"/>
                  <a:gd name="T90" fmla="*/ 1438 w 1970"/>
                  <a:gd name="T91" fmla="*/ 43 h 1725"/>
                  <a:gd name="T92" fmla="*/ 1443 w 1970"/>
                  <a:gd name="T93" fmla="*/ 14 h 1725"/>
                  <a:gd name="T94" fmla="*/ 1539 w 1970"/>
                  <a:gd name="T95" fmla="*/ 14 h 1725"/>
                  <a:gd name="T96" fmla="*/ 1555 w 1970"/>
                  <a:gd name="T97" fmla="*/ 43 h 1725"/>
                  <a:gd name="T98" fmla="*/ 1550 w 1970"/>
                  <a:gd name="T99" fmla="*/ 71 h 1725"/>
                  <a:gd name="T100" fmla="*/ 1560 w 1970"/>
                  <a:gd name="T101" fmla="*/ 161 h 1725"/>
                  <a:gd name="T102" fmla="*/ 1587 w 1970"/>
                  <a:gd name="T103" fmla="*/ 192 h 1725"/>
                  <a:gd name="T104" fmla="*/ 1560 w 1970"/>
                  <a:gd name="T105" fmla="*/ 229 h 1725"/>
                  <a:gd name="T106" fmla="*/ 1587 w 1970"/>
                  <a:gd name="T107" fmla="*/ 938 h 1725"/>
                  <a:gd name="T108" fmla="*/ 1576 w 1970"/>
                  <a:gd name="T109" fmla="*/ 999 h 1725"/>
                  <a:gd name="T110" fmla="*/ 1539 w 1970"/>
                  <a:gd name="T111" fmla="*/ 1060 h 1725"/>
                  <a:gd name="T112" fmla="*/ 1418 w 1970"/>
                  <a:gd name="T113" fmla="*/ 1063 h 17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70" h="1725">
                    <a:moveTo>
                      <a:pt x="1655" y="1690"/>
                    </a:moveTo>
                    <a:lnTo>
                      <a:pt x="427" y="1685"/>
                    </a:lnTo>
                    <a:lnTo>
                      <a:pt x="407" y="1685"/>
                    </a:lnTo>
                    <a:lnTo>
                      <a:pt x="401" y="1685"/>
                    </a:lnTo>
                    <a:lnTo>
                      <a:pt x="387" y="1690"/>
                    </a:lnTo>
                    <a:lnTo>
                      <a:pt x="374" y="1702"/>
                    </a:lnTo>
                    <a:lnTo>
                      <a:pt x="368" y="1702"/>
                    </a:lnTo>
                    <a:lnTo>
                      <a:pt x="355" y="1702"/>
                    </a:lnTo>
                    <a:lnTo>
                      <a:pt x="342" y="1713"/>
                    </a:lnTo>
                    <a:lnTo>
                      <a:pt x="335" y="1719"/>
                    </a:lnTo>
                    <a:lnTo>
                      <a:pt x="328" y="1719"/>
                    </a:lnTo>
                    <a:lnTo>
                      <a:pt x="315" y="1702"/>
                    </a:lnTo>
                    <a:lnTo>
                      <a:pt x="296" y="1685"/>
                    </a:lnTo>
                    <a:lnTo>
                      <a:pt x="282" y="1679"/>
                    </a:lnTo>
                    <a:lnTo>
                      <a:pt x="263" y="1679"/>
                    </a:lnTo>
                    <a:lnTo>
                      <a:pt x="223" y="1685"/>
                    </a:lnTo>
                    <a:lnTo>
                      <a:pt x="191" y="1690"/>
                    </a:lnTo>
                    <a:lnTo>
                      <a:pt x="171" y="1690"/>
                    </a:lnTo>
                    <a:lnTo>
                      <a:pt x="151" y="1690"/>
                    </a:lnTo>
                    <a:lnTo>
                      <a:pt x="131" y="1679"/>
                    </a:lnTo>
                    <a:lnTo>
                      <a:pt x="118" y="1673"/>
                    </a:lnTo>
                    <a:lnTo>
                      <a:pt x="105" y="1661"/>
                    </a:lnTo>
                    <a:lnTo>
                      <a:pt x="105" y="1673"/>
                    </a:lnTo>
                    <a:lnTo>
                      <a:pt x="92" y="1673"/>
                    </a:lnTo>
                    <a:lnTo>
                      <a:pt x="79" y="1673"/>
                    </a:lnTo>
                    <a:lnTo>
                      <a:pt x="72" y="1685"/>
                    </a:lnTo>
                    <a:lnTo>
                      <a:pt x="59" y="1690"/>
                    </a:lnTo>
                    <a:lnTo>
                      <a:pt x="53" y="1690"/>
                    </a:lnTo>
                    <a:lnTo>
                      <a:pt x="46" y="1690"/>
                    </a:lnTo>
                    <a:lnTo>
                      <a:pt x="33" y="1685"/>
                    </a:lnTo>
                    <a:lnTo>
                      <a:pt x="26" y="1673"/>
                    </a:lnTo>
                    <a:lnTo>
                      <a:pt x="13" y="1673"/>
                    </a:lnTo>
                    <a:lnTo>
                      <a:pt x="7" y="1667"/>
                    </a:lnTo>
                    <a:lnTo>
                      <a:pt x="0" y="1667"/>
                    </a:lnTo>
                    <a:lnTo>
                      <a:pt x="0" y="1569"/>
                    </a:lnTo>
                    <a:lnTo>
                      <a:pt x="13" y="1569"/>
                    </a:lnTo>
                    <a:lnTo>
                      <a:pt x="26" y="1563"/>
                    </a:lnTo>
                    <a:lnTo>
                      <a:pt x="26" y="1557"/>
                    </a:lnTo>
                    <a:lnTo>
                      <a:pt x="33" y="1551"/>
                    </a:lnTo>
                    <a:lnTo>
                      <a:pt x="40" y="1551"/>
                    </a:lnTo>
                    <a:lnTo>
                      <a:pt x="53" y="1551"/>
                    </a:lnTo>
                    <a:lnTo>
                      <a:pt x="66" y="1551"/>
                    </a:lnTo>
                    <a:lnTo>
                      <a:pt x="72" y="1557"/>
                    </a:lnTo>
                    <a:lnTo>
                      <a:pt x="79" y="1569"/>
                    </a:lnTo>
                    <a:lnTo>
                      <a:pt x="92" y="1575"/>
                    </a:lnTo>
                    <a:lnTo>
                      <a:pt x="99" y="1575"/>
                    </a:lnTo>
                    <a:lnTo>
                      <a:pt x="105" y="1580"/>
                    </a:lnTo>
                    <a:lnTo>
                      <a:pt x="112" y="1569"/>
                    </a:lnTo>
                    <a:lnTo>
                      <a:pt x="118" y="1563"/>
                    </a:lnTo>
                    <a:lnTo>
                      <a:pt x="131" y="1551"/>
                    </a:lnTo>
                    <a:lnTo>
                      <a:pt x="145" y="1546"/>
                    </a:lnTo>
                    <a:lnTo>
                      <a:pt x="171" y="1546"/>
                    </a:lnTo>
                    <a:lnTo>
                      <a:pt x="191" y="1546"/>
                    </a:lnTo>
                    <a:lnTo>
                      <a:pt x="230" y="1551"/>
                    </a:lnTo>
                    <a:lnTo>
                      <a:pt x="256" y="1551"/>
                    </a:lnTo>
                    <a:lnTo>
                      <a:pt x="276" y="1551"/>
                    </a:lnTo>
                    <a:lnTo>
                      <a:pt x="296" y="1546"/>
                    </a:lnTo>
                    <a:lnTo>
                      <a:pt x="315" y="1534"/>
                    </a:lnTo>
                    <a:lnTo>
                      <a:pt x="328" y="1517"/>
                    </a:lnTo>
                    <a:lnTo>
                      <a:pt x="335" y="1528"/>
                    </a:lnTo>
                    <a:lnTo>
                      <a:pt x="348" y="1540"/>
                    </a:lnTo>
                    <a:lnTo>
                      <a:pt x="368" y="1540"/>
                    </a:lnTo>
                    <a:lnTo>
                      <a:pt x="374" y="1546"/>
                    </a:lnTo>
                    <a:lnTo>
                      <a:pt x="387" y="1551"/>
                    </a:lnTo>
                    <a:lnTo>
                      <a:pt x="689" y="1551"/>
                    </a:lnTo>
                    <a:lnTo>
                      <a:pt x="696" y="1551"/>
                    </a:lnTo>
                    <a:lnTo>
                      <a:pt x="650" y="1528"/>
                    </a:lnTo>
                    <a:lnTo>
                      <a:pt x="644" y="1528"/>
                    </a:lnTo>
                    <a:lnTo>
                      <a:pt x="637" y="1528"/>
                    </a:lnTo>
                    <a:lnTo>
                      <a:pt x="630" y="1528"/>
                    </a:lnTo>
                    <a:lnTo>
                      <a:pt x="617" y="1534"/>
                    </a:lnTo>
                    <a:lnTo>
                      <a:pt x="611" y="1528"/>
                    </a:lnTo>
                    <a:lnTo>
                      <a:pt x="604" y="1528"/>
                    </a:lnTo>
                    <a:lnTo>
                      <a:pt x="604" y="1522"/>
                    </a:lnTo>
                    <a:lnTo>
                      <a:pt x="598" y="1517"/>
                    </a:lnTo>
                    <a:lnTo>
                      <a:pt x="598" y="1505"/>
                    </a:lnTo>
                    <a:lnTo>
                      <a:pt x="604" y="1499"/>
                    </a:lnTo>
                    <a:lnTo>
                      <a:pt x="617" y="1494"/>
                    </a:lnTo>
                    <a:lnTo>
                      <a:pt x="630" y="1494"/>
                    </a:lnTo>
                    <a:lnTo>
                      <a:pt x="644" y="1499"/>
                    </a:lnTo>
                    <a:lnTo>
                      <a:pt x="676" y="1482"/>
                    </a:lnTo>
                    <a:lnTo>
                      <a:pt x="716" y="1470"/>
                    </a:lnTo>
                    <a:lnTo>
                      <a:pt x="729" y="1453"/>
                    </a:lnTo>
                    <a:lnTo>
                      <a:pt x="755" y="1470"/>
                    </a:lnTo>
                    <a:lnTo>
                      <a:pt x="775" y="1482"/>
                    </a:lnTo>
                    <a:lnTo>
                      <a:pt x="781" y="1488"/>
                    </a:lnTo>
                    <a:lnTo>
                      <a:pt x="795" y="1494"/>
                    </a:lnTo>
                    <a:lnTo>
                      <a:pt x="814" y="1494"/>
                    </a:lnTo>
                    <a:lnTo>
                      <a:pt x="827" y="1494"/>
                    </a:lnTo>
                    <a:lnTo>
                      <a:pt x="834" y="1499"/>
                    </a:lnTo>
                    <a:lnTo>
                      <a:pt x="834" y="1482"/>
                    </a:lnTo>
                    <a:lnTo>
                      <a:pt x="834" y="1465"/>
                    </a:lnTo>
                    <a:lnTo>
                      <a:pt x="932" y="1465"/>
                    </a:lnTo>
                    <a:lnTo>
                      <a:pt x="985" y="1465"/>
                    </a:lnTo>
                    <a:lnTo>
                      <a:pt x="1031" y="1459"/>
                    </a:lnTo>
                    <a:lnTo>
                      <a:pt x="1077" y="1453"/>
                    </a:lnTo>
                    <a:lnTo>
                      <a:pt x="1123" y="1436"/>
                    </a:lnTo>
                    <a:lnTo>
                      <a:pt x="1162" y="1418"/>
                    </a:lnTo>
                    <a:lnTo>
                      <a:pt x="1182" y="1401"/>
                    </a:lnTo>
                    <a:lnTo>
                      <a:pt x="1202" y="1384"/>
                    </a:lnTo>
                    <a:lnTo>
                      <a:pt x="1221" y="1355"/>
                    </a:lnTo>
                    <a:lnTo>
                      <a:pt x="1241" y="1332"/>
                    </a:lnTo>
                    <a:lnTo>
                      <a:pt x="1254" y="1297"/>
                    </a:lnTo>
                    <a:lnTo>
                      <a:pt x="1261" y="1268"/>
                    </a:lnTo>
                    <a:lnTo>
                      <a:pt x="1234" y="1268"/>
                    </a:lnTo>
                    <a:lnTo>
                      <a:pt x="1221" y="1268"/>
                    </a:lnTo>
                    <a:lnTo>
                      <a:pt x="1221" y="1285"/>
                    </a:lnTo>
                    <a:lnTo>
                      <a:pt x="1215" y="1297"/>
                    </a:lnTo>
                    <a:lnTo>
                      <a:pt x="1221" y="1326"/>
                    </a:lnTo>
                    <a:lnTo>
                      <a:pt x="1215" y="1332"/>
                    </a:lnTo>
                    <a:lnTo>
                      <a:pt x="1208" y="1332"/>
                    </a:lnTo>
                    <a:lnTo>
                      <a:pt x="1195" y="1308"/>
                    </a:lnTo>
                    <a:lnTo>
                      <a:pt x="1182" y="1297"/>
                    </a:lnTo>
                    <a:lnTo>
                      <a:pt x="1169" y="1291"/>
                    </a:lnTo>
                    <a:lnTo>
                      <a:pt x="1149" y="1297"/>
                    </a:lnTo>
                    <a:lnTo>
                      <a:pt x="1123" y="1297"/>
                    </a:lnTo>
                    <a:lnTo>
                      <a:pt x="1116" y="1297"/>
                    </a:lnTo>
                    <a:lnTo>
                      <a:pt x="1103" y="1285"/>
                    </a:lnTo>
                    <a:lnTo>
                      <a:pt x="1103" y="1268"/>
                    </a:lnTo>
                    <a:lnTo>
                      <a:pt x="1103" y="1256"/>
                    </a:lnTo>
                    <a:lnTo>
                      <a:pt x="1116" y="1250"/>
                    </a:lnTo>
                    <a:lnTo>
                      <a:pt x="1129" y="1245"/>
                    </a:lnTo>
                    <a:lnTo>
                      <a:pt x="1143" y="1250"/>
                    </a:lnTo>
                    <a:lnTo>
                      <a:pt x="1143" y="1239"/>
                    </a:lnTo>
                    <a:lnTo>
                      <a:pt x="1143" y="1227"/>
                    </a:lnTo>
                    <a:lnTo>
                      <a:pt x="1149" y="1204"/>
                    </a:lnTo>
                    <a:lnTo>
                      <a:pt x="1149" y="1187"/>
                    </a:lnTo>
                    <a:lnTo>
                      <a:pt x="1156" y="1169"/>
                    </a:lnTo>
                    <a:lnTo>
                      <a:pt x="1188" y="1141"/>
                    </a:lnTo>
                    <a:lnTo>
                      <a:pt x="1162" y="1129"/>
                    </a:lnTo>
                    <a:lnTo>
                      <a:pt x="1149" y="1123"/>
                    </a:lnTo>
                    <a:lnTo>
                      <a:pt x="1136" y="1123"/>
                    </a:lnTo>
                    <a:lnTo>
                      <a:pt x="1136" y="1117"/>
                    </a:lnTo>
                    <a:lnTo>
                      <a:pt x="1136" y="1112"/>
                    </a:lnTo>
                    <a:lnTo>
                      <a:pt x="1182" y="1088"/>
                    </a:lnTo>
                    <a:lnTo>
                      <a:pt x="1175" y="1065"/>
                    </a:lnTo>
                    <a:lnTo>
                      <a:pt x="1169" y="1048"/>
                    </a:lnTo>
                    <a:lnTo>
                      <a:pt x="1162" y="1031"/>
                    </a:lnTo>
                    <a:lnTo>
                      <a:pt x="1156" y="1013"/>
                    </a:lnTo>
                    <a:lnTo>
                      <a:pt x="1202" y="1019"/>
                    </a:lnTo>
                    <a:lnTo>
                      <a:pt x="1221" y="1025"/>
                    </a:lnTo>
                    <a:lnTo>
                      <a:pt x="1241" y="1036"/>
                    </a:lnTo>
                    <a:lnTo>
                      <a:pt x="1280" y="984"/>
                    </a:lnTo>
                    <a:lnTo>
                      <a:pt x="1287" y="996"/>
                    </a:lnTo>
                    <a:lnTo>
                      <a:pt x="1294" y="1002"/>
                    </a:lnTo>
                    <a:lnTo>
                      <a:pt x="1307" y="1025"/>
                    </a:lnTo>
                    <a:lnTo>
                      <a:pt x="1333" y="1013"/>
                    </a:lnTo>
                    <a:lnTo>
                      <a:pt x="1359" y="1002"/>
                    </a:lnTo>
                    <a:lnTo>
                      <a:pt x="1385" y="1002"/>
                    </a:lnTo>
                    <a:lnTo>
                      <a:pt x="1418" y="1002"/>
                    </a:lnTo>
                    <a:lnTo>
                      <a:pt x="1418" y="984"/>
                    </a:lnTo>
                    <a:lnTo>
                      <a:pt x="1425" y="973"/>
                    </a:lnTo>
                    <a:lnTo>
                      <a:pt x="1431" y="961"/>
                    </a:lnTo>
                    <a:lnTo>
                      <a:pt x="1458" y="961"/>
                    </a:lnTo>
                    <a:lnTo>
                      <a:pt x="1464" y="961"/>
                    </a:lnTo>
                    <a:lnTo>
                      <a:pt x="1477" y="967"/>
                    </a:lnTo>
                    <a:lnTo>
                      <a:pt x="1484" y="984"/>
                    </a:lnTo>
                    <a:lnTo>
                      <a:pt x="1484" y="990"/>
                    </a:lnTo>
                    <a:lnTo>
                      <a:pt x="1484" y="996"/>
                    </a:lnTo>
                    <a:lnTo>
                      <a:pt x="1484" y="1007"/>
                    </a:lnTo>
                    <a:lnTo>
                      <a:pt x="1477" y="1013"/>
                    </a:lnTo>
                    <a:lnTo>
                      <a:pt x="1471" y="1019"/>
                    </a:lnTo>
                    <a:lnTo>
                      <a:pt x="1471" y="1031"/>
                    </a:lnTo>
                    <a:lnTo>
                      <a:pt x="1490" y="1048"/>
                    </a:lnTo>
                    <a:lnTo>
                      <a:pt x="1510" y="1065"/>
                    </a:lnTo>
                    <a:lnTo>
                      <a:pt x="1504" y="1071"/>
                    </a:lnTo>
                    <a:lnTo>
                      <a:pt x="1497" y="1065"/>
                    </a:lnTo>
                    <a:lnTo>
                      <a:pt x="1490" y="1065"/>
                    </a:lnTo>
                    <a:lnTo>
                      <a:pt x="1484" y="1065"/>
                    </a:lnTo>
                    <a:lnTo>
                      <a:pt x="1451" y="1065"/>
                    </a:lnTo>
                    <a:lnTo>
                      <a:pt x="1438" y="1094"/>
                    </a:lnTo>
                    <a:lnTo>
                      <a:pt x="1471" y="1094"/>
                    </a:lnTo>
                    <a:lnTo>
                      <a:pt x="1504" y="1083"/>
                    </a:lnTo>
                    <a:lnTo>
                      <a:pt x="1536" y="1065"/>
                    </a:lnTo>
                    <a:lnTo>
                      <a:pt x="1563" y="1054"/>
                    </a:lnTo>
                    <a:lnTo>
                      <a:pt x="1589" y="1031"/>
                    </a:lnTo>
                    <a:lnTo>
                      <a:pt x="1609" y="1007"/>
                    </a:lnTo>
                    <a:lnTo>
                      <a:pt x="1628" y="984"/>
                    </a:lnTo>
                    <a:lnTo>
                      <a:pt x="1641" y="955"/>
                    </a:lnTo>
                    <a:lnTo>
                      <a:pt x="1655" y="903"/>
                    </a:lnTo>
                    <a:lnTo>
                      <a:pt x="1655" y="845"/>
                    </a:lnTo>
                    <a:lnTo>
                      <a:pt x="1661" y="730"/>
                    </a:lnTo>
                    <a:lnTo>
                      <a:pt x="1668" y="730"/>
                    </a:lnTo>
                    <a:lnTo>
                      <a:pt x="1674" y="730"/>
                    </a:lnTo>
                    <a:lnTo>
                      <a:pt x="1687" y="730"/>
                    </a:lnTo>
                    <a:lnTo>
                      <a:pt x="1694" y="724"/>
                    </a:lnTo>
                    <a:lnTo>
                      <a:pt x="1687" y="718"/>
                    </a:lnTo>
                    <a:lnTo>
                      <a:pt x="1687" y="706"/>
                    </a:lnTo>
                    <a:lnTo>
                      <a:pt x="1694" y="689"/>
                    </a:lnTo>
                    <a:lnTo>
                      <a:pt x="1668" y="660"/>
                    </a:lnTo>
                    <a:lnTo>
                      <a:pt x="1661" y="649"/>
                    </a:lnTo>
                    <a:lnTo>
                      <a:pt x="1641" y="637"/>
                    </a:lnTo>
                    <a:lnTo>
                      <a:pt x="1648" y="631"/>
                    </a:lnTo>
                    <a:lnTo>
                      <a:pt x="1655" y="631"/>
                    </a:lnTo>
                    <a:lnTo>
                      <a:pt x="1668" y="625"/>
                    </a:lnTo>
                    <a:lnTo>
                      <a:pt x="1681" y="596"/>
                    </a:lnTo>
                    <a:lnTo>
                      <a:pt x="1701" y="568"/>
                    </a:lnTo>
                    <a:lnTo>
                      <a:pt x="1687" y="556"/>
                    </a:lnTo>
                    <a:lnTo>
                      <a:pt x="1694" y="544"/>
                    </a:lnTo>
                    <a:lnTo>
                      <a:pt x="1701" y="533"/>
                    </a:lnTo>
                    <a:lnTo>
                      <a:pt x="1714" y="533"/>
                    </a:lnTo>
                    <a:lnTo>
                      <a:pt x="1727" y="533"/>
                    </a:lnTo>
                    <a:lnTo>
                      <a:pt x="1733" y="544"/>
                    </a:lnTo>
                    <a:lnTo>
                      <a:pt x="1727" y="568"/>
                    </a:lnTo>
                    <a:lnTo>
                      <a:pt x="1740" y="579"/>
                    </a:lnTo>
                    <a:lnTo>
                      <a:pt x="1753" y="591"/>
                    </a:lnTo>
                    <a:lnTo>
                      <a:pt x="1766" y="625"/>
                    </a:lnTo>
                    <a:lnTo>
                      <a:pt x="1773" y="620"/>
                    </a:lnTo>
                    <a:lnTo>
                      <a:pt x="1773" y="492"/>
                    </a:lnTo>
                    <a:lnTo>
                      <a:pt x="1773" y="365"/>
                    </a:lnTo>
                    <a:lnTo>
                      <a:pt x="1760" y="348"/>
                    </a:lnTo>
                    <a:lnTo>
                      <a:pt x="1753" y="342"/>
                    </a:lnTo>
                    <a:lnTo>
                      <a:pt x="1753" y="330"/>
                    </a:lnTo>
                    <a:lnTo>
                      <a:pt x="1740" y="313"/>
                    </a:lnTo>
                    <a:lnTo>
                      <a:pt x="1753" y="307"/>
                    </a:lnTo>
                    <a:lnTo>
                      <a:pt x="1760" y="307"/>
                    </a:lnTo>
                    <a:lnTo>
                      <a:pt x="1773" y="290"/>
                    </a:lnTo>
                    <a:lnTo>
                      <a:pt x="1786" y="267"/>
                    </a:lnTo>
                    <a:lnTo>
                      <a:pt x="1786" y="243"/>
                    </a:lnTo>
                    <a:lnTo>
                      <a:pt x="1773" y="197"/>
                    </a:lnTo>
                    <a:lnTo>
                      <a:pt x="1773" y="174"/>
                    </a:lnTo>
                    <a:lnTo>
                      <a:pt x="1773" y="151"/>
                    </a:lnTo>
                    <a:lnTo>
                      <a:pt x="1779" y="133"/>
                    </a:lnTo>
                    <a:lnTo>
                      <a:pt x="1786" y="122"/>
                    </a:lnTo>
                    <a:lnTo>
                      <a:pt x="1799" y="110"/>
                    </a:lnTo>
                    <a:lnTo>
                      <a:pt x="1812" y="105"/>
                    </a:lnTo>
                    <a:lnTo>
                      <a:pt x="1806" y="99"/>
                    </a:lnTo>
                    <a:lnTo>
                      <a:pt x="1806" y="81"/>
                    </a:lnTo>
                    <a:lnTo>
                      <a:pt x="1786" y="70"/>
                    </a:lnTo>
                    <a:lnTo>
                      <a:pt x="1779" y="58"/>
                    </a:lnTo>
                    <a:lnTo>
                      <a:pt x="1779" y="47"/>
                    </a:lnTo>
                    <a:lnTo>
                      <a:pt x="1779" y="41"/>
                    </a:lnTo>
                    <a:lnTo>
                      <a:pt x="1786" y="29"/>
                    </a:lnTo>
                    <a:lnTo>
                      <a:pt x="1792" y="24"/>
                    </a:lnTo>
                    <a:lnTo>
                      <a:pt x="1799" y="18"/>
                    </a:lnTo>
                    <a:lnTo>
                      <a:pt x="1799" y="0"/>
                    </a:lnTo>
                    <a:lnTo>
                      <a:pt x="1806" y="0"/>
                    </a:lnTo>
                    <a:lnTo>
                      <a:pt x="1911" y="0"/>
                    </a:lnTo>
                    <a:lnTo>
                      <a:pt x="1911" y="24"/>
                    </a:lnTo>
                    <a:lnTo>
                      <a:pt x="1930" y="41"/>
                    </a:lnTo>
                    <a:lnTo>
                      <a:pt x="1937" y="47"/>
                    </a:lnTo>
                    <a:lnTo>
                      <a:pt x="1937" y="58"/>
                    </a:lnTo>
                    <a:lnTo>
                      <a:pt x="1937" y="64"/>
                    </a:lnTo>
                    <a:lnTo>
                      <a:pt x="1930" y="70"/>
                    </a:lnTo>
                    <a:lnTo>
                      <a:pt x="1917" y="81"/>
                    </a:lnTo>
                    <a:lnTo>
                      <a:pt x="1917" y="93"/>
                    </a:lnTo>
                    <a:lnTo>
                      <a:pt x="1911" y="99"/>
                    </a:lnTo>
                    <a:lnTo>
                      <a:pt x="1904" y="105"/>
                    </a:lnTo>
                    <a:lnTo>
                      <a:pt x="1924" y="116"/>
                    </a:lnTo>
                    <a:lnTo>
                      <a:pt x="1937" y="133"/>
                    </a:lnTo>
                    <a:lnTo>
                      <a:pt x="1943" y="151"/>
                    </a:lnTo>
                    <a:lnTo>
                      <a:pt x="1950" y="168"/>
                    </a:lnTo>
                    <a:lnTo>
                      <a:pt x="1930" y="243"/>
                    </a:lnTo>
                    <a:lnTo>
                      <a:pt x="1937" y="261"/>
                    </a:lnTo>
                    <a:lnTo>
                      <a:pt x="1937" y="278"/>
                    </a:lnTo>
                    <a:lnTo>
                      <a:pt x="1950" y="296"/>
                    </a:lnTo>
                    <a:lnTo>
                      <a:pt x="1970" y="307"/>
                    </a:lnTo>
                    <a:lnTo>
                      <a:pt x="1970" y="313"/>
                    </a:lnTo>
                    <a:lnTo>
                      <a:pt x="1970" y="319"/>
                    </a:lnTo>
                    <a:lnTo>
                      <a:pt x="1957" y="324"/>
                    </a:lnTo>
                    <a:lnTo>
                      <a:pt x="1950" y="330"/>
                    </a:lnTo>
                    <a:lnTo>
                      <a:pt x="1950" y="348"/>
                    </a:lnTo>
                    <a:lnTo>
                      <a:pt x="1937" y="371"/>
                    </a:lnTo>
                    <a:lnTo>
                      <a:pt x="1930" y="984"/>
                    </a:lnTo>
                    <a:lnTo>
                      <a:pt x="1930" y="1441"/>
                    </a:lnTo>
                    <a:lnTo>
                      <a:pt x="1950" y="1465"/>
                    </a:lnTo>
                    <a:lnTo>
                      <a:pt x="1963" y="1494"/>
                    </a:lnTo>
                    <a:lnTo>
                      <a:pt x="1970" y="1522"/>
                    </a:lnTo>
                    <a:lnTo>
                      <a:pt x="1970" y="1557"/>
                    </a:lnTo>
                    <a:lnTo>
                      <a:pt x="1963" y="1575"/>
                    </a:lnTo>
                    <a:lnTo>
                      <a:pt x="1957" y="1586"/>
                    </a:lnTo>
                    <a:lnTo>
                      <a:pt x="1950" y="1592"/>
                    </a:lnTo>
                    <a:lnTo>
                      <a:pt x="1957" y="1621"/>
                    </a:lnTo>
                    <a:lnTo>
                      <a:pt x="1963" y="1650"/>
                    </a:lnTo>
                    <a:lnTo>
                      <a:pt x="1963" y="1679"/>
                    </a:lnTo>
                    <a:lnTo>
                      <a:pt x="1957" y="1708"/>
                    </a:lnTo>
                    <a:lnTo>
                      <a:pt x="1937" y="1719"/>
                    </a:lnTo>
                    <a:lnTo>
                      <a:pt x="1911" y="1719"/>
                    </a:lnTo>
                    <a:lnTo>
                      <a:pt x="1858" y="1713"/>
                    </a:lnTo>
                    <a:lnTo>
                      <a:pt x="1819" y="1708"/>
                    </a:lnTo>
                    <a:lnTo>
                      <a:pt x="1806" y="1719"/>
                    </a:lnTo>
                    <a:lnTo>
                      <a:pt x="1779" y="1725"/>
                    </a:lnTo>
                    <a:lnTo>
                      <a:pt x="1760" y="1725"/>
                    </a:lnTo>
                    <a:lnTo>
                      <a:pt x="1740" y="1725"/>
                    </a:lnTo>
                    <a:lnTo>
                      <a:pt x="1714" y="1719"/>
                    </a:lnTo>
                    <a:lnTo>
                      <a:pt x="1694" y="1713"/>
                    </a:lnTo>
                    <a:lnTo>
                      <a:pt x="1655" y="169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83"/>
              <p:cNvSpPr>
                <a:spLocks/>
              </p:cNvSpPr>
              <p:nvPr/>
            </p:nvSpPr>
            <p:spPr bwMode="auto">
              <a:xfrm>
                <a:off x="8610" y="11503"/>
                <a:ext cx="125" cy="28"/>
              </a:xfrm>
              <a:custGeom>
                <a:avLst/>
                <a:gdLst>
                  <a:gd name="T0" fmla="*/ 0 w 125"/>
                  <a:gd name="T1" fmla="*/ 5 h 28"/>
                  <a:gd name="T2" fmla="*/ 7 w 125"/>
                  <a:gd name="T3" fmla="*/ 0 h 28"/>
                  <a:gd name="T4" fmla="*/ 7 w 125"/>
                  <a:gd name="T5" fmla="*/ 0 h 28"/>
                  <a:gd name="T6" fmla="*/ 20 w 125"/>
                  <a:gd name="T7" fmla="*/ 5 h 28"/>
                  <a:gd name="T8" fmla="*/ 46 w 125"/>
                  <a:gd name="T9" fmla="*/ 11 h 28"/>
                  <a:gd name="T10" fmla="*/ 66 w 125"/>
                  <a:gd name="T11" fmla="*/ 17 h 28"/>
                  <a:gd name="T12" fmla="*/ 92 w 125"/>
                  <a:gd name="T13" fmla="*/ 17 h 28"/>
                  <a:gd name="T14" fmla="*/ 118 w 125"/>
                  <a:gd name="T15" fmla="*/ 11 h 28"/>
                  <a:gd name="T16" fmla="*/ 125 w 125"/>
                  <a:gd name="T17" fmla="*/ 17 h 28"/>
                  <a:gd name="T18" fmla="*/ 112 w 125"/>
                  <a:gd name="T19" fmla="*/ 23 h 28"/>
                  <a:gd name="T20" fmla="*/ 92 w 125"/>
                  <a:gd name="T21" fmla="*/ 28 h 28"/>
                  <a:gd name="T22" fmla="*/ 73 w 125"/>
                  <a:gd name="T23" fmla="*/ 28 h 28"/>
                  <a:gd name="T24" fmla="*/ 53 w 125"/>
                  <a:gd name="T25" fmla="*/ 23 h 28"/>
                  <a:gd name="T26" fmla="*/ 27 w 125"/>
                  <a:gd name="T27" fmla="*/ 17 h 28"/>
                  <a:gd name="T28" fmla="*/ 0 w 125"/>
                  <a:gd name="T29" fmla="*/ 5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5" h="28">
                    <a:moveTo>
                      <a:pt x="0" y="5"/>
                    </a:moveTo>
                    <a:lnTo>
                      <a:pt x="7" y="0"/>
                    </a:lnTo>
                    <a:lnTo>
                      <a:pt x="20" y="5"/>
                    </a:lnTo>
                    <a:lnTo>
                      <a:pt x="46" y="11"/>
                    </a:lnTo>
                    <a:lnTo>
                      <a:pt x="66" y="17"/>
                    </a:lnTo>
                    <a:lnTo>
                      <a:pt x="92" y="17"/>
                    </a:lnTo>
                    <a:lnTo>
                      <a:pt x="118" y="11"/>
                    </a:lnTo>
                    <a:lnTo>
                      <a:pt x="125" y="17"/>
                    </a:lnTo>
                    <a:lnTo>
                      <a:pt x="112" y="23"/>
                    </a:lnTo>
                    <a:lnTo>
                      <a:pt x="92" y="28"/>
                    </a:lnTo>
                    <a:lnTo>
                      <a:pt x="73" y="28"/>
                    </a:lnTo>
                    <a:lnTo>
                      <a:pt x="53" y="23"/>
                    </a:lnTo>
                    <a:lnTo>
                      <a:pt x="27" y="1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84"/>
              <p:cNvSpPr>
                <a:spLocks/>
              </p:cNvSpPr>
              <p:nvPr/>
            </p:nvSpPr>
            <p:spPr bwMode="auto">
              <a:xfrm>
                <a:off x="8683" y="11346"/>
                <a:ext cx="203" cy="174"/>
              </a:xfrm>
              <a:custGeom>
                <a:avLst/>
                <a:gdLst>
                  <a:gd name="T0" fmla="*/ 13 w 203"/>
                  <a:gd name="T1" fmla="*/ 116 h 174"/>
                  <a:gd name="T2" fmla="*/ 6 w 203"/>
                  <a:gd name="T3" fmla="*/ 99 h 174"/>
                  <a:gd name="T4" fmla="*/ 6 w 203"/>
                  <a:gd name="T5" fmla="*/ 87 h 174"/>
                  <a:gd name="T6" fmla="*/ 0 w 203"/>
                  <a:gd name="T7" fmla="*/ 52 h 174"/>
                  <a:gd name="T8" fmla="*/ 0 w 203"/>
                  <a:gd name="T9" fmla="*/ 47 h 174"/>
                  <a:gd name="T10" fmla="*/ 6 w 203"/>
                  <a:gd name="T11" fmla="*/ 52 h 174"/>
                  <a:gd name="T12" fmla="*/ 13 w 203"/>
                  <a:gd name="T13" fmla="*/ 81 h 174"/>
                  <a:gd name="T14" fmla="*/ 26 w 203"/>
                  <a:gd name="T15" fmla="*/ 104 h 174"/>
                  <a:gd name="T16" fmla="*/ 39 w 203"/>
                  <a:gd name="T17" fmla="*/ 128 h 174"/>
                  <a:gd name="T18" fmla="*/ 52 w 203"/>
                  <a:gd name="T19" fmla="*/ 133 h 174"/>
                  <a:gd name="T20" fmla="*/ 65 w 203"/>
                  <a:gd name="T21" fmla="*/ 145 h 174"/>
                  <a:gd name="T22" fmla="*/ 85 w 203"/>
                  <a:gd name="T23" fmla="*/ 157 h 174"/>
                  <a:gd name="T24" fmla="*/ 111 w 203"/>
                  <a:gd name="T25" fmla="*/ 162 h 174"/>
                  <a:gd name="T26" fmla="*/ 164 w 203"/>
                  <a:gd name="T27" fmla="*/ 168 h 174"/>
                  <a:gd name="T28" fmla="*/ 183 w 203"/>
                  <a:gd name="T29" fmla="*/ 162 h 174"/>
                  <a:gd name="T30" fmla="*/ 190 w 203"/>
                  <a:gd name="T31" fmla="*/ 162 h 174"/>
                  <a:gd name="T32" fmla="*/ 196 w 203"/>
                  <a:gd name="T33" fmla="*/ 157 h 174"/>
                  <a:gd name="T34" fmla="*/ 196 w 203"/>
                  <a:gd name="T35" fmla="*/ 133 h 174"/>
                  <a:gd name="T36" fmla="*/ 190 w 203"/>
                  <a:gd name="T37" fmla="*/ 116 h 174"/>
                  <a:gd name="T38" fmla="*/ 190 w 203"/>
                  <a:gd name="T39" fmla="*/ 99 h 174"/>
                  <a:gd name="T40" fmla="*/ 183 w 203"/>
                  <a:gd name="T41" fmla="*/ 76 h 174"/>
                  <a:gd name="T42" fmla="*/ 170 w 203"/>
                  <a:gd name="T43" fmla="*/ 58 h 174"/>
                  <a:gd name="T44" fmla="*/ 157 w 203"/>
                  <a:gd name="T45" fmla="*/ 47 h 174"/>
                  <a:gd name="T46" fmla="*/ 137 w 203"/>
                  <a:gd name="T47" fmla="*/ 29 h 174"/>
                  <a:gd name="T48" fmla="*/ 118 w 203"/>
                  <a:gd name="T49" fmla="*/ 18 h 174"/>
                  <a:gd name="T50" fmla="*/ 105 w 203"/>
                  <a:gd name="T51" fmla="*/ 12 h 174"/>
                  <a:gd name="T52" fmla="*/ 91 w 203"/>
                  <a:gd name="T53" fmla="*/ 6 h 174"/>
                  <a:gd name="T54" fmla="*/ 72 w 203"/>
                  <a:gd name="T55" fmla="*/ 6 h 174"/>
                  <a:gd name="T56" fmla="*/ 59 w 203"/>
                  <a:gd name="T57" fmla="*/ 0 h 174"/>
                  <a:gd name="T58" fmla="*/ 65 w 203"/>
                  <a:gd name="T59" fmla="*/ 0 h 174"/>
                  <a:gd name="T60" fmla="*/ 91 w 203"/>
                  <a:gd name="T61" fmla="*/ 0 h 174"/>
                  <a:gd name="T62" fmla="*/ 118 w 203"/>
                  <a:gd name="T63" fmla="*/ 6 h 174"/>
                  <a:gd name="T64" fmla="*/ 137 w 203"/>
                  <a:gd name="T65" fmla="*/ 18 h 174"/>
                  <a:gd name="T66" fmla="*/ 164 w 203"/>
                  <a:gd name="T67" fmla="*/ 29 h 174"/>
                  <a:gd name="T68" fmla="*/ 177 w 203"/>
                  <a:gd name="T69" fmla="*/ 47 h 174"/>
                  <a:gd name="T70" fmla="*/ 190 w 203"/>
                  <a:gd name="T71" fmla="*/ 64 h 174"/>
                  <a:gd name="T72" fmla="*/ 196 w 203"/>
                  <a:gd name="T73" fmla="*/ 81 h 174"/>
                  <a:gd name="T74" fmla="*/ 203 w 203"/>
                  <a:gd name="T75" fmla="*/ 99 h 174"/>
                  <a:gd name="T76" fmla="*/ 203 w 203"/>
                  <a:gd name="T77" fmla="*/ 133 h 174"/>
                  <a:gd name="T78" fmla="*/ 196 w 203"/>
                  <a:gd name="T79" fmla="*/ 174 h 174"/>
                  <a:gd name="T80" fmla="*/ 170 w 203"/>
                  <a:gd name="T81" fmla="*/ 174 h 174"/>
                  <a:gd name="T82" fmla="*/ 151 w 203"/>
                  <a:gd name="T83" fmla="*/ 174 h 174"/>
                  <a:gd name="T84" fmla="*/ 118 w 203"/>
                  <a:gd name="T85" fmla="*/ 174 h 174"/>
                  <a:gd name="T86" fmla="*/ 98 w 203"/>
                  <a:gd name="T87" fmla="*/ 168 h 174"/>
                  <a:gd name="T88" fmla="*/ 72 w 203"/>
                  <a:gd name="T89" fmla="*/ 162 h 174"/>
                  <a:gd name="T90" fmla="*/ 52 w 203"/>
                  <a:gd name="T91" fmla="*/ 151 h 174"/>
                  <a:gd name="T92" fmla="*/ 32 w 203"/>
                  <a:gd name="T93" fmla="*/ 133 h 174"/>
                  <a:gd name="T94" fmla="*/ 13 w 203"/>
                  <a:gd name="T95" fmla="*/ 116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3" h="174">
                    <a:moveTo>
                      <a:pt x="13" y="116"/>
                    </a:moveTo>
                    <a:lnTo>
                      <a:pt x="6" y="99"/>
                    </a:lnTo>
                    <a:lnTo>
                      <a:pt x="6" y="87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6" y="52"/>
                    </a:lnTo>
                    <a:lnTo>
                      <a:pt x="13" y="81"/>
                    </a:lnTo>
                    <a:lnTo>
                      <a:pt x="26" y="104"/>
                    </a:lnTo>
                    <a:lnTo>
                      <a:pt x="39" y="128"/>
                    </a:lnTo>
                    <a:lnTo>
                      <a:pt x="52" y="133"/>
                    </a:lnTo>
                    <a:lnTo>
                      <a:pt x="65" y="145"/>
                    </a:lnTo>
                    <a:lnTo>
                      <a:pt x="85" y="157"/>
                    </a:lnTo>
                    <a:lnTo>
                      <a:pt x="111" y="162"/>
                    </a:lnTo>
                    <a:lnTo>
                      <a:pt x="164" y="168"/>
                    </a:lnTo>
                    <a:lnTo>
                      <a:pt x="183" y="162"/>
                    </a:lnTo>
                    <a:lnTo>
                      <a:pt x="190" y="162"/>
                    </a:lnTo>
                    <a:lnTo>
                      <a:pt x="196" y="157"/>
                    </a:lnTo>
                    <a:lnTo>
                      <a:pt x="196" y="133"/>
                    </a:lnTo>
                    <a:lnTo>
                      <a:pt x="190" y="116"/>
                    </a:lnTo>
                    <a:lnTo>
                      <a:pt x="190" y="99"/>
                    </a:lnTo>
                    <a:lnTo>
                      <a:pt x="183" y="76"/>
                    </a:lnTo>
                    <a:lnTo>
                      <a:pt x="170" y="58"/>
                    </a:lnTo>
                    <a:lnTo>
                      <a:pt x="157" y="47"/>
                    </a:lnTo>
                    <a:lnTo>
                      <a:pt x="137" y="29"/>
                    </a:lnTo>
                    <a:lnTo>
                      <a:pt x="118" y="18"/>
                    </a:lnTo>
                    <a:lnTo>
                      <a:pt x="105" y="12"/>
                    </a:lnTo>
                    <a:lnTo>
                      <a:pt x="91" y="6"/>
                    </a:lnTo>
                    <a:lnTo>
                      <a:pt x="72" y="6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91" y="0"/>
                    </a:lnTo>
                    <a:lnTo>
                      <a:pt x="118" y="6"/>
                    </a:lnTo>
                    <a:lnTo>
                      <a:pt x="137" y="18"/>
                    </a:lnTo>
                    <a:lnTo>
                      <a:pt x="164" y="29"/>
                    </a:lnTo>
                    <a:lnTo>
                      <a:pt x="177" y="47"/>
                    </a:lnTo>
                    <a:lnTo>
                      <a:pt x="190" y="64"/>
                    </a:lnTo>
                    <a:lnTo>
                      <a:pt x="196" y="81"/>
                    </a:lnTo>
                    <a:lnTo>
                      <a:pt x="203" y="99"/>
                    </a:lnTo>
                    <a:lnTo>
                      <a:pt x="203" y="133"/>
                    </a:lnTo>
                    <a:lnTo>
                      <a:pt x="196" y="174"/>
                    </a:lnTo>
                    <a:lnTo>
                      <a:pt x="170" y="174"/>
                    </a:lnTo>
                    <a:lnTo>
                      <a:pt x="151" y="174"/>
                    </a:lnTo>
                    <a:lnTo>
                      <a:pt x="118" y="174"/>
                    </a:lnTo>
                    <a:lnTo>
                      <a:pt x="98" y="168"/>
                    </a:lnTo>
                    <a:lnTo>
                      <a:pt x="72" y="162"/>
                    </a:lnTo>
                    <a:lnTo>
                      <a:pt x="52" y="151"/>
                    </a:lnTo>
                    <a:lnTo>
                      <a:pt x="32" y="133"/>
                    </a:lnTo>
                    <a:lnTo>
                      <a:pt x="13" y="11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85"/>
              <p:cNvSpPr>
                <a:spLocks/>
              </p:cNvSpPr>
              <p:nvPr/>
            </p:nvSpPr>
            <p:spPr bwMode="auto">
              <a:xfrm>
                <a:off x="7067" y="11364"/>
                <a:ext cx="211" cy="150"/>
              </a:xfrm>
              <a:custGeom>
                <a:avLst/>
                <a:gdLst>
                  <a:gd name="T0" fmla="*/ 40 w 211"/>
                  <a:gd name="T1" fmla="*/ 127 h 150"/>
                  <a:gd name="T2" fmla="*/ 7 w 211"/>
                  <a:gd name="T3" fmla="*/ 115 h 150"/>
                  <a:gd name="T4" fmla="*/ 20 w 211"/>
                  <a:gd name="T5" fmla="*/ 92 h 150"/>
                  <a:gd name="T6" fmla="*/ 40 w 211"/>
                  <a:gd name="T7" fmla="*/ 75 h 150"/>
                  <a:gd name="T8" fmla="*/ 20 w 211"/>
                  <a:gd name="T9" fmla="*/ 52 h 150"/>
                  <a:gd name="T10" fmla="*/ 7 w 211"/>
                  <a:gd name="T11" fmla="*/ 29 h 150"/>
                  <a:gd name="T12" fmla="*/ 33 w 211"/>
                  <a:gd name="T13" fmla="*/ 17 h 150"/>
                  <a:gd name="T14" fmla="*/ 79 w 211"/>
                  <a:gd name="T15" fmla="*/ 11 h 150"/>
                  <a:gd name="T16" fmla="*/ 151 w 211"/>
                  <a:gd name="T17" fmla="*/ 17 h 150"/>
                  <a:gd name="T18" fmla="*/ 204 w 211"/>
                  <a:gd name="T19" fmla="*/ 0 h 150"/>
                  <a:gd name="T20" fmla="*/ 197 w 211"/>
                  <a:gd name="T21" fmla="*/ 11 h 150"/>
                  <a:gd name="T22" fmla="*/ 184 w 211"/>
                  <a:gd name="T23" fmla="*/ 17 h 150"/>
                  <a:gd name="T24" fmla="*/ 184 w 211"/>
                  <a:gd name="T25" fmla="*/ 29 h 150"/>
                  <a:gd name="T26" fmla="*/ 184 w 211"/>
                  <a:gd name="T27" fmla="*/ 34 h 150"/>
                  <a:gd name="T28" fmla="*/ 165 w 211"/>
                  <a:gd name="T29" fmla="*/ 23 h 150"/>
                  <a:gd name="T30" fmla="*/ 145 w 211"/>
                  <a:gd name="T31" fmla="*/ 23 h 150"/>
                  <a:gd name="T32" fmla="*/ 158 w 211"/>
                  <a:gd name="T33" fmla="*/ 34 h 150"/>
                  <a:gd name="T34" fmla="*/ 171 w 211"/>
                  <a:gd name="T35" fmla="*/ 52 h 150"/>
                  <a:gd name="T36" fmla="*/ 151 w 211"/>
                  <a:gd name="T37" fmla="*/ 52 h 150"/>
                  <a:gd name="T38" fmla="*/ 119 w 211"/>
                  <a:gd name="T39" fmla="*/ 29 h 150"/>
                  <a:gd name="T40" fmla="*/ 99 w 211"/>
                  <a:gd name="T41" fmla="*/ 29 h 150"/>
                  <a:gd name="T42" fmla="*/ 112 w 211"/>
                  <a:gd name="T43" fmla="*/ 40 h 150"/>
                  <a:gd name="T44" fmla="*/ 132 w 211"/>
                  <a:gd name="T45" fmla="*/ 58 h 150"/>
                  <a:gd name="T46" fmla="*/ 66 w 211"/>
                  <a:gd name="T47" fmla="*/ 29 h 150"/>
                  <a:gd name="T48" fmla="*/ 40 w 211"/>
                  <a:gd name="T49" fmla="*/ 23 h 150"/>
                  <a:gd name="T50" fmla="*/ 40 w 211"/>
                  <a:gd name="T51" fmla="*/ 34 h 150"/>
                  <a:gd name="T52" fmla="*/ 53 w 211"/>
                  <a:gd name="T53" fmla="*/ 34 h 150"/>
                  <a:gd name="T54" fmla="*/ 86 w 211"/>
                  <a:gd name="T55" fmla="*/ 46 h 150"/>
                  <a:gd name="T56" fmla="*/ 99 w 211"/>
                  <a:gd name="T57" fmla="*/ 69 h 150"/>
                  <a:gd name="T58" fmla="*/ 86 w 211"/>
                  <a:gd name="T59" fmla="*/ 63 h 150"/>
                  <a:gd name="T60" fmla="*/ 66 w 211"/>
                  <a:gd name="T61" fmla="*/ 52 h 150"/>
                  <a:gd name="T62" fmla="*/ 46 w 211"/>
                  <a:gd name="T63" fmla="*/ 69 h 150"/>
                  <a:gd name="T64" fmla="*/ 46 w 211"/>
                  <a:gd name="T65" fmla="*/ 92 h 150"/>
                  <a:gd name="T66" fmla="*/ 73 w 211"/>
                  <a:gd name="T67" fmla="*/ 92 h 150"/>
                  <a:gd name="T68" fmla="*/ 99 w 211"/>
                  <a:gd name="T69" fmla="*/ 81 h 150"/>
                  <a:gd name="T70" fmla="*/ 99 w 211"/>
                  <a:gd name="T71" fmla="*/ 92 h 150"/>
                  <a:gd name="T72" fmla="*/ 40 w 211"/>
                  <a:gd name="T73" fmla="*/ 110 h 150"/>
                  <a:gd name="T74" fmla="*/ 33 w 211"/>
                  <a:gd name="T75" fmla="*/ 121 h 150"/>
                  <a:gd name="T76" fmla="*/ 66 w 211"/>
                  <a:gd name="T77" fmla="*/ 121 h 150"/>
                  <a:gd name="T78" fmla="*/ 112 w 211"/>
                  <a:gd name="T79" fmla="*/ 98 h 150"/>
                  <a:gd name="T80" fmla="*/ 145 w 211"/>
                  <a:gd name="T81" fmla="*/ 86 h 150"/>
                  <a:gd name="T82" fmla="*/ 132 w 211"/>
                  <a:gd name="T83" fmla="*/ 98 h 150"/>
                  <a:gd name="T84" fmla="*/ 112 w 211"/>
                  <a:gd name="T85" fmla="*/ 110 h 150"/>
                  <a:gd name="T86" fmla="*/ 119 w 211"/>
                  <a:gd name="T87" fmla="*/ 115 h 150"/>
                  <a:gd name="T88" fmla="*/ 165 w 211"/>
                  <a:gd name="T89" fmla="*/ 86 h 150"/>
                  <a:gd name="T90" fmla="*/ 178 w 211"/>
                  <a:gd name="T91" fmla="*/ 92 h 150"/>
                  <a:gd name="T92" fmla="*/ 165 w 211"/>
                  <a:gd name="T93" fmla="*/ 104 h 150"/>
                  <a:gd name="T94" fmla="*/ 158 w 211"/>
                  <a:gd name="T95" fmla="*/ 121 h 150"/>
                  <a:gd name="T96" fmla="*/ 184 w 211"/>
                  <a:gd name="T97" fmla="*/ 110 h 150"/>
                  <a:gd name="T98" fmla="*/ 178 w 211"/>
                  <a:gd name="T99" fmla="*/ 127 h 150"/>
                  <a:gd name="T100" fmla="*/ 197 w 211"/>
                  <a:gd name="T101" fmla="*/ 133 h 150"/>
                  <a:gd name="T102" fmla="*/ 211 w 211"/>
                  <a:gd name="T103" fmla="*/ 144 h 150"/>
                  <a:gd name="T104" fmla="*/ 204 w 211"/>
                  <a:gd name="T105" fmla="*/ 150 h 150"/>
                  <a:gd name="T106" fmla="*/ 171 w 211"/>
                  <a:gd name="T107" fmla="*/ 127 h 150"/>
                  <a:gd name="T108" fmla="*/ 132 w 211"/>
                  <a:gd name="T109" fmla="*/ 121 h 150"/>
                  <a:gd name="T110" fmla="*/ 53 w 211"/>
                  <a:gd name="T111" fmla="*/ 127 h 1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1" h="150">
                    <a:moveTo>
                      <a:pt x="53" y="127"/>
                    </a:moveTo>
                    <a:lnTo>
                      <a:pt x="40" y="127"/>
                    </a:lnTo>
                    <a:lnTo>
                      <a:pt x="20" y="127"/>
                    </a:lnTo>
                    <a:lnTo>
                      <a:pt x="7" y="115"/>
                    </a:lnTo>
                    <a:lnTo>
                      <a:pt x="0" y="104"/>
                    </a:lnTo>
                    <a:lnTo>
                      <a:pt x="20" y="92"/>
                    </a:lnTo>
                    <a:lnTo>
                      <a:pt x="33" y="86"/>
                    </a:lnTo>
                    <a:lnTo>
                      <a:pt x="40" y="75"/>
                    </a:lnTo>
                    <a:lnTo>
                      <a:pt x="33" y="63"/>
                    </a:lnTo>
                    <a:lnTo>
                      <a:pt x="20" y="52"/>
                    </a:lnTo>
                    <a:lnTo>
                      <a:pt x="0" y="40"/>
                    </a:lnTo>
                    <a:lnTo>
                      <a:pt x="7" y="29"/>
                    </a:lnTo>
                    <a:lnTo>
                      <a:pt x="14" y="23"/>
                    </a:lnTo>
                    <a:lnTo>
                      <a:pt x="33" y="17"/>
                    </a:lnTo>
                    <a:lnTo>
                      <a:pt x="60" y="11"/>
                    </a:lnTo>
                    <a:lnTo>
                      <a:pt x="79" y="11"/>
                    </a:lnTo>
                    <a:lnTo>
                      <a:pt x="125" y="17"/>
                    </a:lnTo>
                    <a:lnTo>
                      <a:pt x="151" y="17"/>
                    </a:lnTo>
                    <a:lnTo>
                      <a:pt x="171" y="11"/>
                    </a:lnTo>
                    <a:lnTo>
                      <a:pt x="204" y="0"/>
                    </a:lnTo>
                    <a:lnTo>
                      <a:pt x="204" y="5"/>
                    </a:lnTo>
                    <a:lnTo>
                      <a:pt x="197" y="11"/>
                    </a:lnTo>
                    <a:lnTo>
                      <a:pt x="184" y="11"/>
                    </a:lnTo>
                    <a:lnTo>
                      <a:pt x="184" y="17"/>
                    </a:lnTo>
                    <a:lnTo>
                      <a:pt x="178" y="17"/>
                    </a:lnTo>
                    <a:lnTo>
                      <a:pt x="184" y="29"/>
                    </a:lnTo>
                    <a:lnTo>
                      <a:pt x="184" y="34"/>
                    </a:lnTo>
                    <a:lnTo>
                      <a:pt x="171" y="29"/>
                    </a:lnTo>
                    <a:lnTo>
                      <a:pt x="165" y="23"/>
                    </a:lnTo>
                    <a:lnTo>
                      <a:pt x="151" y="23"/>
                    </a:lnTo>
                    <a:lnTo>
                      <a:pt x="145" y="23"/>
                    </a:lnTo>
                    <a:lnTo>
                      <a:pt x="158" y="34"/>
                    </a:lnTo>
                    <a:lnTo>
                      <a:pt x="165" y="46"/>
                    </a:lnTo>
                    <a:lnTo>
                      <a:pt x="171" y="52"/>
                    </a:lnTo>
                    <a:lnTo>
                      <a:pt x="165" y="52"/>
                    </a:lnTo>
                    <a:lnTo>
                      <a:pt x="151" y="52"/>
                    </a:lnTo>
                    <a:lnTo>
                      <a:pt x="138" y="40"/>
                    </a:lnTo>
                    <a:lnTo>
                      <a:pt x="119" y="29"/>
                    </a:lnTo>
                    <a:lnTo>
                      <a:pt x="112" y="29"/>
                    </a:lnTo>
                    <a:lnTo>
                      <a:pt x="99" y="29"/>
                    </a:lnTo>
                    <a:lnTo>
                      <a:pt x="105" y="34"/>
                    </a:lnTo>
                    <a:lnTo>
                      <a:pt x="112" y="40"/>
                    </a:lnTo>
                    <a:lnTo>
                      <a:pt x="132" y="52"/>
                    </a:lnTo>
                    <a:lnTo>
                      <a:pt x="132" y="58"/>
                    </a:lnTo>
                    <a:lnTo>
                      <a:pt x="92" y="34"/>
                    </a:lnTo>
                    <a:lnTo>
                      <a:pt x="66" y="29"/>
                    </a:lnTo>
                    <a:lnTo>
                      <a:pt x="40" y="23"/>
                    </a:lnTo>
                    <a:lnTo>
                      <a:pt x="33" y="29"/>
                    </a:lnTo>
                    <a:lnTo>
                      <a:pt x="40" y="34"/>
                    </a:lnTo>
                    <a:lnTo>
                      <a:pt x="46" y="34"/>
                    </a:lnTo>
                    <a:lnTo>
                      <a:pt x="53" y="34"/>
                    </a:lnTo>
                    <a:lnTo>
                      <a:pt x="60" y="40"/>
                    </a:lnTo>
                    <a:lnTo>
                      <a:pt x="86" y="46"/>
                    </a:lnTo>
                    <a:lnTo>
                      <a:pt x="105" y="69"/>
                    </a:lnTo>
                    <a:lnTo>
                      <a:pt x="99" y="69"/>
                    </a:lnTo>
                    <a:lnTo>
                      <a:pt x="86" y="63"/>
                    </a:lnTo>
                    <a:lnTo>
                      <a:pt x="79" y="58"/>
                    </a:lnTo>
                    <a:lnTo>
                      <a:pt x="66" y="52"/>
                    </a:lnTo>
                    <a:lnTo>
                      <a:pt x="53" y="58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92"/>
                    </a:lnTo>
                    <a:lnTo>
                      <a:pt x="60" y="98"/>
                    </a:lnTo>
                    <a:lnTo>
                      <a:pt x="73" y="92"/>
                    </a:lnTo>
                    <a:lnTo>
                      <a:pt x="92" y="81"/>
                    </a:lnTo>
                    <a:lnTo>
                      <a:pt x="99" y="81"/>
                    </a:lnTo>
                    <a:lnTo>
                      <a:pt x="112" y="81"/>
                    </a:lnTo>
                    <a:lnTo>
                      <a:pt x="99" y="92"/>
                    </a:lnTo>
                    <a:lnTo>
                      <a:pt x="79" y="104"/>
                    </a:lnTo>
                    <a:lnTo>
                      <a:pt x="40" y="110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46" y="121"/>
                    </a:lnTo>
                    <a:lnTo>
                      <a:pt x="66" y="121"/>
                    </a:lnTo>
                    <a:lnTo>
                      <a:pt x="92" y="110"/>
                    </a:lnTo>
                    <a:lnTo>
                      <a:pt x="112" y="98"/>
                    </a:lnTo>
                    <a:lnTo>
                      <a:pt x="138" y="81"/>
                    </a:lnTo>
                    <a:lnTo>
                      <a:pt x="145" y="86"/>
                    </a:lnTo>
                    <a:lnTo>
                      <a:pt x="138" y="92"/>
                    </a:lnTo>
                    <a:lnTo>
                      <a:pt x="132" y="98"/>
                    </a:lnTo>
                    <a:lnTo>
                      <a:pt x="119" y="104"/>
                    </a:lnTo>
                    <a:lnTo>
                      <a:pt x="112" y="110"/>
                    </a:lnTo>
                    <a:lnTo>
                      <a:pt x="112" y="115"/>
                    </a:lnTo>
                    <a:lnTo>
                      <a:pt x="119" y="115"/>
                    </a:lnTo>
                    <a:lnTo>
                      <a:pt x="145" y="104"/>
                    </a:lnTo>
                    <a:lnTo>
                      <a:pt x="165" y="86"/>
                    </a:lnTo>
                    <a:lnTo>
                      <a:pt x="171" y="86"/>
                    </a:lnTo>
                    <a:lnTo>
                      <a:pt x="178" y="92"/>
                    </a:lnTo>
                    <a:lnTo>
                      <a:pt x="171" y="98"/>
                    </a:lnTo>
                    <a:lnTo>
                      <a:pt x="165" y="104"/>
                    </a:lnTo>
                    <a:lnTo>
                      <a:pt x="151" y="110"/>
                    </a:lnTo>
                    <a:lnTo>
                      <a:pt x="158" y="121"/>
                    </a:lnTo>
                    <a:lnTo>
                      <a:pt x="171" y="115"/>
                    </a:lnTo>
                    <a:lnTo>
                      <a:pt x="184" y="110"/>
                    </a:lnTo>
                    <a:lnTo>
                      <a:pt x="197" y="110"/>
                    </a:lnTo>
                    <a:lnTo>
                      <a:pt x="178" y="127"/>
                    </a:lnTo>
                    <a:lnTo>
                      <a:pt x="184" y="133"/>
                    </a:lnTo>
                    <a:lnTo>
                      <a:pt x="197" y="133"/>
                    </a:lnTo>
                    <a:lnTo>
                      <a:pt x="204" y="139"/>
                    </a:lnTo>
                    <a:lnTo>
                      <a:pt x="211" y="144"/>
                    </a:lnTo>
                    <a:lnTo>
                      <a:pt x="204" y="150"/>
                    </a:lnTo>
                    <a:lnTo>
                      <a:pt x="191" y="139"/>
                    </a:lnTo>
                    <a:lnTo>
                      <a:pt x="171" y="127"/>
                    </a:lnTo>
                    <a:lnTo>
                      <a:pt x="151" y="127"/>
                    </a:lnTo>
                    <a:lnTo>
                      <a:pt x="132" y="121"/>
                    </a:lnTo>
                    <a:lnTo>
                      <a:pt x="92" y="127"/>
                    </a:lnTo>
                    <a:lnTo>
                      <a:pt x="53" y="12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86"/>
              <p:cNvSpPr>
                <a:spLocks/>
              </p:cNvSpPr>
              <p:nvPr/>
            </p:nvSpPr>
            <p:spPr bwMode="auto">
              <a:xfrm>
                <a:off x="7284" y="11485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13 w 26"/>
                  <a:gd name="T5" fmla="*/ 0 h 23"/>
                  <a:gd name="T6" fmla="*/ 20 w 26"/>
                  <a:gd name="T7" fmla="*/ 6 h 23"/>
                  <a:gd name="T8" fmla="*/ 26 w 26"/>
                  <a:gd name="T9" fmla="*/ 12 h 23"/>
                  <a:gd name="T10" fmla="*/ 26 w 26"/>
                  <a:gd name="T11" fmla="*/ 18 h 23"/>
                  <a:gd name="T12" fmla="*/ 20 w 26"/>
                  <a:gd name="T13" fmla="*/ 23 h 23"/>
                  <a:gd name="T14" fmla="*/ 7 w 26"/>
                  <a:gd name="T15" fmla="*/ 18 h 23"/>
                  <a:gd name="T16" fmla="*/ 0 w 26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87"/>
              <p:cNvSpPr>
                <a:spLocks/>
              </p:cNvSpPr>
              <p:nvPr/>
            </p:nvSpPr>
            <p:spPr bwMode="auto">
              <a:xfrm>
                <a:off x="7317" y="11479"/>
                <a:ext cx="1287" cy="18"/>
              </a:xfrm>
              <a:custGeom>
                <a:avLst/>
                <a:gdLst>
                  <a:gd name="T0" fmla="*/ 20 w 1287"/>
                  <a:gd name="T1" fmla="*/ 12 h 18"/>
                  <a:gd name="T2" fmla="*/ 0 w 1287"/>
                  <a:gd name="T3" fmla="*/ 0 h 18"/>
                  <a:gd name="T4" fmla="*/ 6 w 1287"/>
                  <a:gd name="T5" fmla="*/ 0 h 18"/>
                  <a:gd name="T6" fmla="*/ 13 w 1287"/>
                  <a:gd name="T7" fmla="*/ 0 h 18"/>
                  <a:gd name="T8" fmla="*/ 20 w 1287"/>
                  <a:gd name="T9" fmla="*/ 0 h 18"/>
                  <a:gd name="T10" fmla="*/ 39 w 1287"/>
                  <a:gd name="T11" fmla="*/ 0 h 18"/>
                  <a:gd name="T12" fmla="*/ 66 w 1287"/>
                  <a:gd name="T13" fmla="*/ 0 h 18"/>
                  <a:gd name="T14" fmla="*/ 92 w 1287"/>
                  <a:gd name="T15" fmla="*/ 0 h 18"/>
                  <a:gd name="T16" fmla="*/ 125 w 1287"/>
                  <a:gd name="T17" fmla="*/ 0 h 18"/>
                  <a:gd name="T18" fmla="*/ 164 w 1287"/>
                  <a:gd name="T19" fmla="*/ 0 h 18"/>
                  <a:gd name="T20" fmla="*/ 210 w 1287"/>
                  <a:gd name="T21" fmla="*/ 0 h 18"/>
                  <a:gd name="T22" fmla="*/ 256 w 1287"/>
                  <a:gd name="T23" fmla="*/ 0 h 18"/>
                  <a:gd name="T24" fmla="*/ 308 w 1287"/>
                  <a:gd name="T25" fmla="*/ 0 h 18"/>
                  <a:gd name="T26" fmla="*/ 414 w 1287"/>
                  <a:gd name="T27" fmla="*/ 0 h 18"/>
                  <a:gd name="T28" fmla="*/ 525 w 1287"/>
                  <a:gd name="T29" fmla="*/ 0 h 18"/>
                  <a:gd name="T30" fmla="*/ 650 w 1287"/>
                  <a:gd name="T31" fmla="*/ 0 h 18"/>
                  <a:gd name="T32" fmla="*/ 768 w 1287"/>
                  <a:gd name="T33" fmla="*/ 0 h 18"/>
                  <a:gd name="T34" fmla="*/ 880 w 1287"/>
                  <a:gd name="T35" fmla="*/ 0 h 18"/>
                  <a:gd name="T36" fmla="*/ 991 w 1287"/>
                  <a:gd name="T37" fmla="*/ 0 h 18"/>
                  <a:gd name="T38" fmla="*/ 1037 w 1287"/>
                  <a:gd name="T39" fmla="*/ 0 h 18"/>
                  <a:gd name="T40" fmla="*/ 1090 w 1287"/>
                  <a:gd name="T41" fmla="*/ 0 h 18"/>
                  <a:gd name="T42" fmla="*/ 1129 w 1287"/>
                  <a:gd name="T43" fmla="*/ 0 h 18"/>
                  <a:gd name="T44" fmla="*/ 1169 w 1287"/>
                  <a:gd name="T45" fmla="*/ 0 h 18"/>
                  <a:gd name="T46" fmla="*/ 1201 w 1287"/>
                  <a:gd name="T47" fmla="*/ 0 h 18"/>
                  <a:gd name="T48" fmla="*/ 1234 w 1287"/>
                  <a:gd name="T49" fmla="*/ 0 h 18"/>
                  <a:gd name="T50" fmla="*/ 1254 w 1287"/>
                  <a:gd name="T51" fmla="*/ 0 h 18"/>
                  <a:gd name="T52" fmla="*/ 1274 w 1287"/>
                  <a:gd name="T53" fmla="*/ 0 h 18"/>
                  <a:gd name="T54" fmla="*/ 1287 w 1287"/>
                  <a:gd name="T55" fmla="*/ 0 h 18"/>
                  <a:gd name="T56" fmla="*/ 1287 w 1287"/>
                  <a:gd name="T57" fmla="*/ 0 h 18"/>
                  <a:gd name="T58" fmla="*/ 1287 w 1287"/>
                  <a:gd name="T59" fmla="*/ 12 h 18"/>
                  <a:gd name="T60" fmla="*/ 1280 w 1287"/>
                  <a:gd name="T61" fmla="*/ 18 h 18"/>
                  <a:gd name="T62" fmla="*/ 20 w 1287"/>
                  <a:gd name="T63" fmla="*/ 12 h 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7" h="18">
                    <a:moveTo>
                      <a:pt x="20" y="1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2" y="0"/>
                    </a:lnTo>
                    <a:lnTo>
                      <a:pt x="125" y="0"/>
                    </a:lnTo>
                    <a:lnTo>
                      <a:pt x="164" y="0"/>
                    </a:lnTo>
                    <a:lnTo>
                      <a:pt x="210" y="0"/>
                    </a:lnTo>
                    <a:lnTo>
                      <a:pt x="256" y="0"/>
                    </a:lnTo>
                    <a:lnTo>
                      <a:pt x="308" y="0"/>
                    </a:lnTo>
                    <a:lnTo>
                      <a:pt x="414" y="0"/>
                    </a:lnTo>
                    <a:lnTo>
                      <a:pt x="525" y="0"/>
                    </a:lnTo>
                    <a:lnTo>
                      <a:pt x="650" y="0"/>
                    </a:lnTo>
                    <a:lnTo>
                      <a:pt x="768" y="0"/>
                    </a:lnTo>
                    <a:lnTo>
                      <a:pt x="880" y="0"/>
                    </a:lnTo>
                    <a:lnTo>
                      <a:pt x="991" y="0"/>
                    </a:lnTo>
                    <a:lnTo>
                      <a:pt x="1037" y="0"/>
                    </a:lnTo>
                    <a:lnTo>
                      <a:pt x="1090" y="0"/>
                    </a:lnTo>
                    <a:lnTo>
                      <a:pt x="1129" y="0"/>
                    </a:lnTo>
                    <a:lnTo>
                      <a:pt x="1169" y="0"/>
                    </a:lnTo>
                    <a:lnTo>
                      <a:pt x="1201" y="0"/>
                    </a:lnTo>
                    <a:lnTo>
                      <a:pt x="1234" y="0"/>
                    </a:lnTo>
                    <a:lnTo>
                      <a:pt x="1254" y="0"/>
                    </a:lnTo>
                    <a:lnTo>
                      <a:pt x="1274" y="0"/>
                    </a:lnTo>
                    <a:lnTo>
                      <a:pt x="1287" y="0"/>
                    </a:lnTo>
                    <a:lnTo>
                      <a:pt x="1287" y="12"/>
                    </a:lnTo>
                    <a:lnTo>
                      <a:pt x="1280" y="18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88"/>
              <p:cNvSpPr>
                <a:spLocks/>
              </p:cNvSpPr>
              <p:nvPr/>
            </p:nvSpPr>
            <p:spPr bwMode="auto">
              <a:xfrm>
                <a:off x="8709" y="11369"/>
                <a:ext cx="144" cy="128"/>
              </a:xfrm>
              <a:custGeom>
                <a:avLst/>
                <a:gdLst>
                  <a:gd name="T0" fmla="*/ 111 w 144"/>
                  <a:gd name="T1" fmla="*/ 110 h 128"/>
                  <a:gd name="T2" fmla="*/ 118 w 144"/>
                  <a:gd name="T3" fmla="*/ 122 h 128"/>
                  <a:gd name="T4" fmla="*/ 98 w 144"/>
                  <a:gd name="T5" fmla="*/ 99 h 128"/>
                  <a:gd name="T6" fmla="*/ 92 w 144"/>
                  <a:gd name="T7" fmla="*/ 105 h 128"/>
                  <a:gd name="T8" fmla="*/ 85 w 144"/>
                  <a:gd name="T9" fmla="*/ 87 h 128"/>
                  <a:gd name="T10" fmla="*/ 72 w 144"/>
                  <a:gd name="T11" fmla="*/ 87 h 128"/>
                  <a:gd name="T12" fmla="*/ 59 w 144"/>
                  <a:gd name="T13" fmla="*/ 76 h 128"/>
                  <a:gd name="T14" fmla="*/ 52 w 144"/>
                  <a:gd name="T15" fmla="*/ 87 h 128"/>
                  <a:gd name="T16" fmla="*/ 46 w 144"/>
                  <a:gd name="T17" fmla="*/ 64 h 128"/>
                  <a:gd name="T18" fmla="*/ 39 w 144"/>
                  <a:gd name="T19" fmla="*/ 58 h 128"/>
                  <a:gd name="T20" fmla="*/ 26 w 144"/>
                  <a:gd name="T21" fmla="*/ 53 h 128"/>
                  <a:gd name="T22" fmla="*/ 13 w 144"/>
                  <a:gd name="T23" fmla="*/ 53 h 128"/>
                  <a:gd name="T24" fmla="*/ 19 w 144"/>
                  <a:gd name="T25" fmla="*/ 70 h 128"/>
                  <a:gd name="T26" fmla="*/ 19 w 144"/>
                  <a:gd name="T27" fmla="*/ 81 h 128"/>
                  <a:gd name="T28" fmla="*/ 0 w 144"/>
                  <a:gd name="T29" fmla="*/ 58 h 128"/>
                  <a:gd name="T30" fmla="*/ 0 w 144"/>
                  <a:gd name="T31" fmla="*/ 29 h 128"/>
                  <a:gd name="T32" fmla="*/ 39 w 144"/>
                  <a:gd name="T33" fmla="*/ 41 h 128"/>
                  <a:gd name="T34" fmla="*/ 46 w 144"/>
                  <a:gd name="T35" fmla="*/ 0 h 128"/>
                  <a:gd name="T36" fmla="*/ 98 w 144"/>
                  <a:gd name="T37" fmla="*/ 18 h 128"/>
                  <a:gd name="T38" fmla="*/ 79 w 144"/>
                  <a:gd name="T39" fmla="*/ 24 h 128"/>
                  <a:gd name="T40" fmla="*/ 65 w 144"/>
                  <a:gd name="T41" fmla="*/ 24 h 128"/>
                  <a:gd name="T42" fmla="*/ 72 w 144"/>
                  <a:gd name="T43" fmla="*/ 29 h 128"/>
                  <a:gd name="T44" fmla="*/ 118 w 144"/>
                  <a:gd name="T45" fmla="*/ 35 h 128"/>
                  <a:gd name="T46" fmla="*/ 105 w 144"/>
                  <a:gd name="T47" fmla="*/ 41 h 128"/>
                  <a:gd name="T48" fmla="*/ 92 w 144"/>
                  <a:gd name="T49" fmla="*/ 41 h 128"/>
                  <a:gd name="T50" fmla="*/ 85 w 144"/>
                  <a:gd name="T51" fmla="*/ 47 h 128"/>
                  <a:gd name="T52" fmla="*/ 92 w 144"/>
                  <a:gd name="T53" fmla="*/ 53 h 128"/>
                  <a:gd name="T54" fmla="*/ 98 w 144"/>
                  <a:gd name="T55" fmla="*/ 58 h 128"/>
                  <a:gd name="T56" fmla="*/ 131 w 144"/>
                  <a:gd name="T57" fmla="*/ 70 h 128"/>
                  <a:gd name="T58" fmla="*/ 144 w 144"/>
                  <a:gd name="T59" fmla="*/ 70 h 128"/>
                  <a:gd name="T60" fmla="*/ 118 w 144"/>
                  <a:gd name="T61" fmla="*/ 70 h 128"/>
                  <a:gd name="T62" fmla="*/ 105 w 144"/>
                  <a:gd name="T63" fmla="*/ 70 h 128"/>
                  <a:gd name="T64" fmla="*/ 105 w 144"/>
                  <a:gd name="T65" fmla="*/ 76 h 128"/>
                  <a:gd name="T66" fmla="*/ 144 w 144"/>
                  <a:gd name="T67" fmla="*/ 87 h 128"/>
                  <a:gd name="T68" fmla="*/ 138 w 144"/>
                  <a:gd name="T69" fmla="*/ 87 h 128"/>
                  <a:gd name="T70" fmla="*/ 111 w 144"/>
                  <a:gd name="T71" fmla="*/ 87 h 128"/>
                  <a:gd name="T72" fmla="*/ 111 w 144"/>
                  <a:gd name="T73" fmla="*/ 93 h 128"/>
                  <a:gd name="T74" fmla="*/ 138 w 144"/>
                  <a:gd name="T75" fmla="*/ 99 h 128"/>
                  <a:gd name="T76" fmla="*/ 144 w 144"/>
                  <a:gd name="T77" fmla="*/ 105 h 128"/>
                  <a:gd name="T78" fmla="*/ 138 w 144"/>
                  <a:gd name="T79" fmla="*/ 110 h 128"/>
                  <a:gd name="T80" fmla="*/ 144 w 144"/>
                  <a:gd name="T81" fmla="*/ 122 h 128"/>
                  <a:gd name="T82" fmla="*/ 144 w 144"/>
                  <a:gd name="T83" fmla="*/ 128 h 128"/>
                  <a:gd name="T84" fmla="*/ 131 w 144"/>
                  <a:gd name="T85" fmla="*/ 110 h 128"/>
                  <a:gd name="T86" fmla="*/ 118 w 144"/>
                  <a:gd name="T87" fmla="*/ 110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4" h="128">
                    <a:moveTo>
                      <a:pt x="118" y="110"/>
                    </a:moveTo>
                    <a:lnTo>
                      <a:pt x="111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1" y="110"/>
                    </a:lnTo>
                    <a:lnTo>
                      <a:pt x="98" y="99"/>
                    </a:lnTo>
                    <a:lnTo>
                      <a:pt x="92" y="99"/>
                    </a:lnTo>
                    <a:lnTo>
                      <a:pt x="92" y="105"/>
                    </a:lnTo>
                    <a:lnTo>
                      <a:pt x="85" y="93"/>
                    </a:lnTo>
                    <a:lnTo>
                      <a:pt x="85" y="87"/>
                    </a:lnTo>
                    <a:lnTo>
                      <a:pt x="79" y="87"/>
                    </a:lnTo>
                    <a:lnTo>
                      <a:pt x="72" y="87"/>
                    </a:lnTo>
                    <a:lnTo>
                      <a:pt x="59" y="76"/>
                    </a:lnTo>
                    <a:lnTo>
                      <a:pt x="52" y="81"/>
                    </a:lnTo>
                    <a:lnTo>
                      <a:pt x="52" y="87"/>
                    </a:lnTo>
                    <a:lnTo>
                      <a:pt x="52" y="76"/>
                    </a:lnTo>
                    <a:lnTo>
                      <a:pt x="46" y="64"/>
                    </a:lnTo>
                    <a:lnTo>
                      <a:pt x="39" y="58"/>
                    </a:lnTo>
                    <a:lnTo>
                      <a:pt x="33" y="58"/>
                    </a:lnTo>
                    <a:lnTo>
                      <a:pt x="26" y="53"/>
                    </a:lnTo>
                    <a:lnTo>
                      <a:pt x="19" y="47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9" y="70"/>
                    </a:lnTo>
                    <a:lnTo>
                      <a:pt x="19" y="76"/>
                    </a:lnTo>
                    <a:lnTo>
                      <a:pt x="19" y="81"/>
                    </a:lnTo>
                    <a:lnTo>
                      <a:pt x="13" y="70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46" y="41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8" y="18"/>
                    </a:lnTo>
                    <a:lnTo>
                      <a:pt x="92" y="24"/>
                    </a:lnTo>
                    <a:lnTo>
                      <a:pt x="79" y="24"/>
                    </a:lnTo>
                    <a:lnTo>
                      <a:pt x="65" y="24"/>
                    </a:lnTo>
                    <a:lnTo>
                      <a:pt x="65" y="29"/>
                    </a:lnTo>
                    <a:lnTo>
                      <a:pt x="72" y="29"/>
                    </a:lnTo>
                    <a:lnTo>
                      <a:pt x="111" y="29"/>
                    </a:lnTo>
                    <a:lnTo>
                      <a:pt x="118" y="35"/>
                    </a:lnTo>
                    <a:lnTo>
                      <a:pt x="111" y="41"/>
                    </a:lnTo>
                    <a:lnTo>
                      <a:pt x="105" y="41"/>
                    </a:lnTo>
                    <a:lnTo>
                      <a:pt x="98" y="41"/>
                    </a:lnTo>
                    <a:lnTo>
                      <a:pt x="92" y="41"/>
                    </a:lnTo>
                    <a:lnTo>
                      <a:pt x="85" y="41"/>
                    </a:lnTo>
                    <a:lnTo>
                      <a:pt x="85" y="47"/>
                    </a:lnTo>
                    <a:lnTo>
                      <a:pt x="92" y="53"/>
                    </a:lnTo>
                    <a:lnTo>
                      <a:pt x="98" y="58"/>
                    </a:lnTo>
                    <a:lnTo>
                      <a:pt x="105" y="64"/>
                    </a:lnTo>
                    <a:lnTo>
                      <a:pt x="131" y="70"/>
                    </a:lnTo>
                    <a:lnTo>
                      <a:pt x="144" y="70"/>
                    </a:lnTo>
                    <a:lnTo>
                      <a:pt x="131" y="70"/>
                    </a:lnTo>
                    <a:lnTo>
                      <a:pt x="118" y="70"/>
                    </a:lnTo>
                    <a:lnTo>
                      <a:pt x="105" y="64"/>
                    </a:lnTo>
                    <a:lnTo>
                      <a:pt x="105" y="70"/>
                    </a:lnTo>
                    <a:lnTo>
                      <a:pt x="98" y="76"/>
                    </a:lnTo>
                    <a:lnTo>
                      <a:pt x="105" y="76"/>
                    </a:lnTo>
                    <a:lnTo>
                      <a:pt x="118" y="81"/>
                    </a:lnTo>
                    <a:lnTo>
                      <a:pt x="144" y="87"/>
                    </a:lnTo>
                    <a:lnTo>
                      <a:pt x="138" y="87"/>
                    </a:lnTo>
                    <a:lnTo>
                      <a:pt x="118" y="81"/>
                    </a:lnTo>
                    <a:lnTo>
                      <a:pt x="111" y="87"/>
                    </a:lnTo>
                    <a:lnTo>
                      <a:pt x="105" y="87"/>
                    </a:lnTo>
                    <a:lnTo>
                      <a:pt x="111" y="93"/>
                    </a:lnTo>
                    <a:lnTo>
                      <a:pt x="118" y="93"/>
                    </a:lnTo>
                    <a:lnTo>
                      <a:pt x="138" y="99"/>
                    </a:lnTo>
                    <a:lnTo>
                      <a:pt x="144" y="99"/>
                    </a:lnTo>
                    <a:lnTo>
                      <a:pt x="144" y="105"/>
                    </a:lnTo>
                    <a:lnTo>
                      <a:pt x="138" y="110"/>
                    </a:lnTo>
                    <a:lnTo>
                      <a:pt x="144" y="116"/>
                    </a:lnTo>
                    <a:lnTo>
                      <a:pt x="144" y="122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1" y="110"/>
                    </a:lnTo>
                    <a:lnTo>
                      <a:pt x="125" y="110"/>
                    </a:lnTo>
                    <a:lnTo>
                      <a:pt x="118" y="1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89"/>
              <p:cNvSpPr>
                <a:spLocks/>
              </p:cNvSpPr>
              <p:nvPr/>
            </p:nvSpPr>
            <p:spPr bwMode="auto">
              <a:xfrm>
                <a:off x="8683" y="11468"/>
                <a:ext cx="26" cy="29"/>
              </a:xfrm>
              <a:custGeom>
                <a:avLst/>
                <a:gdLst>
                  <a:gd name="T0" fmla="*/ 0 w 26"/>
                  <a:gd name="T1" fmla="*/ 0 h 29"/>
                  <a:gd name="T2" fmla="*/ 26 w 26"/>
                  <a:gd name="T3" fmla="*/ 29 h 29"/>
                  <a:gd name="T4" fmla="*/ 13 w 26"/>
                  <a:gd name="T5" fmla="*/ 11 h 29"/>
                  <a:gd name="T6" fmla="*/ 0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0" y="0"/>
                    </a:moveTo>
                    <a:lnTo>
                      <a:pt x="26" y="29"/>
                    </a:lnTo>
                    <a:lnTo>
                      <a:pt x="1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90"/>
              <p:cNvSpPr>
                <a:spLocks/>
              </p:cNvSpPr>
              <p:nvPr/>
            </p:nvSpPr>
            <p:spPr bwMode="auto">
              <a:xfrm>
                <a:off x="8676" y="1148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91"/>
              <p:cNvSpPr>
                <a:spLocks/>
              </p:cNvSpPr>
              <p:nvPr/>
            </p:nvSpPr>
            <p:spPr bwMode="auto">
              <a:xfrm>
                <a:off x="6976" y="11387"/>
                <a:ext cx="26" cy="104"/>
              </a:xfrm>
              <a:custGeom>
                <a:avLst/>
                <a:gdLst>
                  <a:gd name="T0" fmla="*/ 6 w 26"/>
                  <a:gd name="T1" fmla="*/ 92 h 104"/>
                  <a:gd name="T2" fmla="*/ 0 w 26"/>
                  <a:gd name="T3" fmla="*/ 6 h 104"/>
                  <a:gd name="T4" fmla="*/ 0 w 26"/>
                  <a:gd name="T5" fmla="*/ 0 h 104"/>
                  <a:gd name="T6" fmla="*/ 6 w 26"/>
                  <a:gd name="T7" fmla="*/ 0 h 104"/>
                  <a:gd name="T8" fmla="*/ 19 w 26"/>
                  <a:gd name="T9" fmla="*/ 0 h 104"/>
                  <a:gd name="T10" fmla="*/ 26 w 26"/>
                  <a:gd name="T11" fmla="*/ 0 h 104"/>
                  <a:gd name="T12" fmla="*/ 26 w 26"/>
                  <a:gd name="T13" fmla="*/ 6 h 104"/>
                  <a:gd name="T14" fmla="*/ 26 w 26"/>
                  <a:gd name="T15" fmla="*/ 52 h 104"/>
                  <a:gd name="T16" fmla="*/ 26 w 26"/>
                  <a:gd name="T17" fmla="*/ 98 h 104"/>
                  <a:gd name="T18" fmla="*/ 19 w 26"/>
                  <a:gd name="T19" fmla="*/ 104 h 104"/>
                  <a:gd name="T20" fmla="*/ 13 w 26"/>
                  <a:gd name="T21" fmla="*/ 104 h 104"/>
                  <a:gd name="T22" fmla="*/ 6 w 26"/>
                  <a:gd name="T23" fmla="*/ 98 h 104"/>
                  <a:gd name="T24" fmla="*/ 6 w 26"/>
                  <a:gd name="T25" fmla="*/ 92 h 1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04">
                    <a:moveTo>
                      <a:pt x="6" y="9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52"/>
                    </a:lnTo>
                    <a:lnTo>
                      <a:pt x="26" y="98"/>
                    </a:lnTo>
                    <a:lnTo>
                      <a:pt x="19" y="104"/>
                    </a:lnTo>
                    <a:lnTo>
                      <a:pt x="13" y="104"/>
                    </a:lnTo>
                    <a:lnTo>
                      <a:pt x="6" y="98"/>
                    </a:lnTo>
                    <a:lnTo>
                      <a:pt x="6" y="9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92"/>
              <p:cNvSpPr>
                <a:spLocks/>
              </p:cNvSpPr>
              <p:nvPr/>
            </p:nvSpPr>
            <p:spPr bwMode="auto">
              <a:xfrm>
                <a:off x="8630" y="11387"/>
                <a:ext cx="46" cy="104"/>
              </a:xfrm>
              <a:custGeom>
                <a:avLst/>
                <a:gdLst>
                  <a:gd name="T0" fmla="*/ 0 w 46"/>
                  <a:gd name="T1" fmla="*/ 98 h 104"/>
                  <a:gd name="T2" fmla="*/ 0 w 46"/>
                  <a:gd name="T3" fmla="*/ 87 h 104"/>
                  <a:gd name="T4" fmla="*/ 7 w 46"/>
                  <a:gd name="T5" fmla="*/ 75 h 104"/>
                  <a:gd name="T6" fmla="*/ 0 w 46"/>
                  <a:gd name="T7" fmla="*/ 46 h 104"/>
                  <a:gd name="T8" fmla="*/ 0 w 46"/>
                  <a:gd name="T9" fmla="*/ 23 h 104"/>
                  <a:gd name="T10" fmla="*/ 7 w 46"/>
                  <a:gd name="T11" fmla="*/ 6 h 104"/>
                  <a:gd name="T12" fmla="*/ 13 w 46"/>
                  <a:gd name="T13" fmla="*/ 0 h 104"/>
                  <a:gd name="T14" fmla="*/ 26 w 46"/>
                  <a:gd name="T15" fmla="*/ 0 h 104"/>
                  <a:gd name="T16" fmla="*/ 33 w 46"/>
                  <a:gd name="T17" fmla="*/ 0 h 104"/>
                  <a:gd name="T18" fmla="*/ 33 w 46"/>
                  <a:gd name="T19" fmla="*/ 11 h 104"/>
                  <a:gd name="T20" fmla="*/ 33 w 46"/>
                  <a:gd name="T21" fmla="*/ 29 h 104"/>
                  <a:gd name="T22" fmla="*/ 39 w 46"/>
                  <a:gd name="T23" fmla="*/ 40 h 104"/>
                  <a:gd name="T24" fmla="*/ 46 w 46"/>
                  <a:gd name="T25" fmla="*/ 58 h 104"/>
                  <a:gd name="T26" fmla="*/ 39 w 46"/>
                  <a:gd name="T27" fmla="*/ 52 h 104"/>
                  <a:gd name="T28" fmla="*/ 33 w 46"/>
                  <a:gd name="T29" fmla="*/ 46 h 104"/>
                  <a:gd name="T30" fmla="*/ 26 w 46"/>
                  <a:gd name="T31" fmla="*/ 46 h 104"/>
                  <a:gd name="T32" fmla="*/ 26 w 46"/>
                  <a:gd name="T33" fmla="*/ 58 h 104"/>
                  <a:gd name="T34" fmla="*/ 26 w 46"/>
                  <a:gd name="T35" fmla="*/ 69 h 104"/>
                  <a:gd name="T36" fmla="*/ 39 w 46"/>
                  <a:gd name="T37" fmla="*/ 87 h 104"/>
                  <a:gd name="T38" fmla="*/ 26 w 46"/>
                  <a:gd name="T39" fmla="*/ 69 h 104"/>
                  <a:gd name="T40" fmla="*/ 26 w 46"/>
                  <a:gd name="T41" fmla="*/ 63 h 104"/>
                  <a:gd name="T42" fmla="*/ 13 w 46"/>
                  <a:gd name="T43" fmla="*/ 58 h 104"/>
                  <a:gd name="T44" fmla="*/ 13 w 46"/>
                  <a:gd name="T45" fmla="*/ 63 h 104"/>
                  <a:gd name="T46" fmla="*/ 13 w 46"/>
                  <a:gd name="T47" fmla="*/ 69 h 104"/>
                  <a:gd name="T48" fmla="*/ 13 w 46"/>
                  <a:gd name="T49" fmla="*/ 81 h 104"/>
                  <a:gd name="T50" fmla="*/ 13 w 46"/>
                  <a:gd name="T51" fmla="*/ 81 h 104"/>
                  <a:gd name="T52" fmla="*/ 7 w 46"/>
                  <a:gd name="T53" fmla="*/ 81 h 104"/>
                  <a:gd name="T54" fmla="*/ 7 w 46"/>
                  <a:gd name="T55" fmla="*/ 92 h 104"/>
                  <a:gd name="T56" fmla="*/ 7 w 46"/>
                  <a:gd name="T57" fmla="*/ 98 h 104"/>
                  <a:gd name="T58" fmla="*/ 7 w 46"/>
                  <a:gd name="T59" fmla="*/ 104 h 104"/>
                  <a:gd name="T60" fmla="*/ 0 w 46"/>
                  <a:gd name="T61" fmla="*/ 104 h 104"/>
                  <a:gd name="T62" fmla="*/ 0 w 46"/>
                  <a:gd name="T63" fmla="*/ 98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" h="104">
                    <a:moveTo>
                      <a:pt x="0" y="98"/>
                    </a:moveTo>
                    <a:lnTo>
                      <a:pt x="0" y="87"/>
                    </a:lnTo>
                    <a:lnTo>
                      <a:pt x="7" y="75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33" y="29"/>
                    </a:lnTo>
                    <a:lnTo>
                      <a:pt x="39" y="40"/>
                    </a:lnTo>
                    <a:lnTo>
                      <a:pt x="46" y="58"/>
                    </a:lnTo>
                    <a:lnTo>
                      <a:pt x="39" y="52"/>
                    </a:lnTo>
                    <a:lnTo>
                      <a:pt x="33" y="46"/>
                    </a:lnTo>
                    <a:lnTo>
                      <a:pt x="26" y="46"/>
                    </a:lnTo>
                    <a:lnTo>
                      <a:pt x="26" y="58"/>
                    </a:lnTo>
                    <a:lnTo>
                      <a:pt x="26" y="69"/>
                    </a:lnTo>
                    <a:lnTo>
                      <a:pt x="39" y="87"/>
                    </a:lnTo>
                    <a:lnTo>
                      <a:pt x="26" y="69"/>
                    </a:lnTo>
                    <a:lnTo>
                      <a:pt x="26" y="63"/>
                    </a:lnTo>
                    <a:lnTo>
                      <a:pt x="13" y="58"/>
                    </a:lnTo>
                    <a:lnTo>
                      <a:pt x="13" y="63"/>
                    </a:lnTo>
                    <a:lnTo>
                      <a:pt x="13" y="69"/>
                    </a:lnTo>
                    <a:lnTo>
                      <a:pt x="13" y="81"/>
                    </a:lnTo>
                    <a:lnTo>
                      <a:pt x="7" y="81"/>
                    </a:lnTo>
                    <a:lnTo>
                      <a:pt x="7" y="92"/>
                    </a:lnTo>
                    <a:lnTo>
                      <a:pt x="7" y="98"/>
                    </a:lnTo>
                    <a:lnTo>
                      <a:pt x="7" y="104"/>
                    </a:lnTo>
                    <a:lnTo>
                      <a:pt x="0" y="10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93"/>
              <p:cNvSpPr>
                <a:spLocks/>
              </p:cNvSpPr>
              <p:nvPr/>
            </p:nvSpPr>
            <p:spPr bwMode="auto">
              <a:xfrm>
                <a:off x="8650" y="1147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94"/>
              <p:cNvSpPr>
                <a:spLocks/>
              </p:cNvSpPr>
              <p:nvPr/>
            </p:nvSpPr>
            <p:spPr bwMode="auto">
              <a:xfrm>
                <a:off x="8801" y="11474"/>
                <a:ext cx="6" cy="17"/>
              </a:xfrm>
              <a:custGeom>
                <a:avLst/>
                <a:gdLst>
                  <a:gd name="T0" fmla="*/ 0 w 6"/>
                  <a:gd name="T1" fmla="*/ 0 h 17"/>
                  <a:gd name="T2" fmla="*/ 6 w 6"/>
                  <a:gd name="T3" fmla="*/ 5 h 17"/>
                  <a:gd name="T4" fmla="*/ 6 w 6"/>
                  <a:gd name="T5" fmla="*/ 17 h 17"/>
                  <a:gd name="T6" fmla="*/ 0 w 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6" y="5"/>
                    </a:lnTo>
                    <a:lnTo>
                      <a:pt x="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95"/>
              <p:cNvSpPr>
                <a:spLocks/>
              </p:cNvSpPr>
              <p:nvPr/>
            </p:nvSpPr>
            <p:spPr bwMode="auto">
              <a:xfrm>
                <a:off x="8788" y="11474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11 h 11"/>
                  <a:gd name="T6" fmla="*/ 0 w 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96"/>
              <p:cNvSpPr>
                <a:spLocks/>
              </p:cNvSpPr>
              <p:nvPr/>
            </p:nvSpPr>
            <p:spPr bwMode="auto">
              <a:xfrm>
                <a:off x="7021" y="11404"/>
                <a:ext cx="7" cy="75"/>
              </a:xfrm>
              <a:custGeom>
                <a:avLst/>
                <a:gdLst>
                  <a:gd name="T0" fmla="*/ 0 w 7"/>
                  <a:gd name="T1" fmla="*/ 70 h 75"/>
                  <a:gd name="T2" fmla="*/ 0 w 7"/>
                  <a:gd name="T3" fmla="*/ 0 h 75"/>
                  <a:gd name="T4" fmla="*/ 0 w 7"/>
                  <a:gd name="T5" fmla="*/ 0 h 75"/>
                  <a:gd name="T6" fmla="*/ 7 w 7"/>
                  <a:gd name="T7" fmla="*/ 12 h 75"/>
                  <a:gd name="T8" fmla="*/ 7 w 7"/>
                  <a:gd name="T9" fmla="*/ 35 h 75"/>
                  <a:gd name="T10" fmla="*/ 7 w 7"/>
                  <a:gd name="T11" fmla="*/ 70 h 75"/>
                  <a:gd name="T12" fmla="*/ 0 w 7"/>
                  <a:gd name="T13" fmla="*/ 75 h 75"/>
                  <a:gd name="T14" fmla="*/ 0 w 7"/>
                  <a:gd name="T15" fmla="*/ 7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5">
                    <a:moveTo>
                      <a:pt x="0" y="70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7" y="35"/>
                    </a:lnTo>
                    <a:lnTo>
                      <a:pt x="7" y="70"/>
                    </a:lnTo>
                    <a:lnTo>
                      <a:pt x="0" y="7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97"/>
              <p:cNvSpPr>
                <a:spLocks/>
              </p:cNvSpPr>
              <p:nvPr/>
            </p:nvSpPr>
            <p:spPr bwMode="auto">
              <a:xfrm>
                <a:off x="6949" y="11404"/>
                <a:ext cx="13" cy="70"/>
              </a:xfrm>
              <a:custGeom>
                <a:avLst/>
                <a:gdLst>
                  <a:gd name="T0" fmla="*/ 0 w 13"/>
                  <a:gd name="T1" fmla="*/ 6 h 70"/>
                  <a:gd name="T2" fmla="*/ 7 w 13"/>
                  <a:gd name="T3" fmla="*/ 0 h 70"/>
                  <a:gd name="T4" fmla="*/ 13 w 13"/>
                  <a:gd name="T5" fmla="*/ 6 h 70"/>
                  <a:gd name="T6" fmla="*/ 13 w 13"/>
                  <a:gd name="T7" fmla="*/ 64 h 70"/>
                  <a:gd name="T8" fmla="*/ 7 w 13"/>
                  <a:gd name="T9" fmla="*/ 70 h 70"/>
                  <a:gd name="T10" fmla="*/ 0 w 13"/>
                  <a:gd name="T11" fmla="*/ 64 h 70"/>
                  <a:gd name="T12" fmla="*/ 0 w 13"/>
                  <a:gd name="T13" fmla="*/ 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0">
                    <a:moveTo>
                      <a:pt x="0" y="6"/>
                    </a:moveTo>
                    <a:lnTo>
                      <a:pt x="7" y="0"/>
                    </a:lnTo>
                    <a:lnTo>
                      <a:pt x="13" y="6"/>
                    </a:lnTo>
                    <a:lnTo>
                      <a:pt x="13" y="64"/>
                    </a:lnTo>
                    <a:lnTo>
                      <a:pt x="7" y="70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98"/>
              <p:cNvSpPr>
                <a:spLocks/>
              </p:cNvSpPr>
              <p:nvPr/>
            </p:nvSpPr>
            <p:spPr bwMode="auto">
              <a:xfrm>
                <a:off x="7278" y="11404"/>
                <a:ext cx="72" cy="70"/>
              </a:xfrm>
              <a:custGeom>
                <a:avLst/>
                <a:gdLst>
                  <a:gd name="T0" fmla="*/ 0 w 72"/>
                  <a:gd name="T1" fmla="*/ 64 h 70"/>
                  <a:gd name="T2" fmla="*/ 59 w 72"/>
                  <a:gd name="T3" fmla="*/ 29 h 70"/>
                  <a:gd name="T4" fmla="*/ 52 w 72"/>
                  <a:gd name="T5" fmla="*/ 23 h 70"/>
                  <a:gd name="T6" fmla="*/ 32 w 72"/>
                  <a:gd name="T7" fmla="*/ 12 h 70"/>
                  <a:gd name="T8" fmla="*/ 6 w 72"/>
                  <a:gd name="T9" fmla="*/ 6 h 70"/>
                  <a:gd name="T10" fmla="*/ 0 w 72"/>
                  <a:gd name="T11" fmla="*/ 0 h 70"/>
                  <a:gd name="T12" fmla="*/ 19 w 72"/>
                  <a:gd name="T13" fmla="*/ 6 h 70"/>
                  <a:gd name="T14" fmla="*/ 32 w 72"/>
                  <a:gd name="T15" fmla="*/ 12 h 70"/>
                  <a:gd name="T16" fmla="*/ 59 w 72"/>
                  <a:gd name="T17" fmla="*/ 23 h 70"/>
                  <a:gd name="T18" fmla="*/ 72 w 72"/>
                  <a:gd name="T19" fmla="*/ 29 h 70"/>
                  <a:gd name="T20" fmla="*/ 59 w 72"/>
                  <a:gd name="T21" fmla="*/ 46 h 70"/>
                  <a:gd name="T22" fmla="*/ 39 w 72"/>
                  <a:gd name="T23" fmla="*/ 52 h 70"/>
                  <a:gd name="T24" fmla="*/ 0 w 72"/>
                  <a:gd name="T25" fmla="*/ 70 h 70"/>
                  <a:gd name="T26" fmla="*/ 0 w 72"/>
                  <a:gd name="T27" fmla="*/ 64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70">
                    <a:moveTo>
                      <a:pt x="0" y="64"/>
                    </a:moveTo>
                    <a:lnTo>
                      <a:pt x="59" y="29"/>
                    </a:lnTo>
                    <a:lnTo>
                      <a:pt x="52" y="23"/>
                    </a:lnTo>
                    <a:lnTo>
                      <a:pt x="3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19" y="6"/>
                    </a:lnTo>
                    <a:lnTo>
                      <a:pt x="32" y="12"/>
                    </a:lnTo>
                    <a:lnTo>
                      <a:pt x="59" y="23"/>
                    </a:lnTo>
                    <a:lnTo>
                      <a:pt x="72" y="29"/>
                    </a:lnTo>
                    <a:lnTo>
                      <a:pt x="59" y="46"/>
                    </a:lnTo>
                    <a:lnTo>
                      <a:pt x="39" y="52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99"/>
              <p:cNvSpPr>
                <a:spLocks/>
              </p:cNvSpPr>
              <p:nvPr/>
            </p:nvSpPr>
            <p:spPr bwMode="auto">
              <a:xfrm>
                <a:off x="8742" y="11456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0 w 6"/>
                  <a:gd name="T7" fmla="*/ 6 h 12"/>
                  <a:gd name="T8" fmla="*/ 6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200"/>
              <p:cNvSpPr>
                <a:spLocks/>
              </p:cNvSpPr>
              <p:nvPr/>
            </p:nvSpPr>
            <p:spPr bwMode="auto">
              <a:xfrm>
                <a:off x="7350" y="11456"/>
                <a:ext cx="1267" cy="12"/>
              </a:xfrm>
              <a:custGeom>
                <a:avLst/>
                <a:gdLst>
                  <a:gd name="T0" fmla="*/ 19 w 1267"/>
                  <a:gd name="T1" fmla="*/ 6 h 12"/>
                  <a:gd name="T2" fmla="*/ 0 w 1267"/>
                  <a:gd name="T3" fmla="*/ 0 h 12"/>
                  <a:gd name="T4" fmla="*/ 6 w 1267"/>
                  <a:gd name="T5" fmla="*/ 0 h 12"/>
                  <a:gd name="T6" fmla="*/ 39 w 1267"/>
                  <a:gd name="T7" fmla="*/ 0 h 12"/>
                  <a:gd name="T8" fmla="*/ 65 w 1267"/>
                  <a:gd name="T9" fmla="*/ 0 h 12"/>
                  <a:gd name="T10" fmla="*/ 105 w 1267"/>
                  <a:gd name="T11" fmla="*/ 0 h 12"/>
                  <a:gd name="T12" fmla="*/ 144 w 1267"/>
                  <a:gd name="T13" fmla="*/ 0 h 12"/>
                  <a:gd name="T14" fmla="*/ 184 w 1267"/>
                  <a:gd name="T15" fmla="*/ 0 h 12"/>
                  <a:gd name="T16" fmla="*/ 230 w 1267"/>
                  <a:gd name="T17" fmla="*/ 0 h 12"/>
                  <a:gd name="T18" fmla="*/ 321 w 1267"/>
                  <a:gd name="T19" fmla="*/ 0 h 12"/>
                  <a:gd name="T20" fmla="*/ 420 w 1267"/>
                  <a:gd name="T21" fmla="*/ 0 h 12"/>
                  <a:gd name="T22" fmla="*/ 525 w 1267"/>
                  <a:gd name="T23" fmla="*/ 0 h 12"/>
                  <a:gd name="T24" fmla="*/ 735 w 1267"/>
                  <a:gd name="T25" fmla="*/ 0 h 12"/>
                  <a:gd name="T26" fmla="*/ 840 w 1267"/>
                  <a:gd name="T27" fmla="*/ 0 h 12"/>
                  <a:gd name="T28" fmla="*/ 939 w 1267"/>
                  <a:gd name="T29" fmla="*/ 0 h 12"/>
                  <a:gd name="T30" fmla="*/ 1024 w 1267"/>
                  <a:gd name="T31" fmla="*/ 0 h 12"/>
                  <a:gd name="T32" fmla="*/ 1063 w 1267"/>
                  <a:gd name="T33" fmla="*/ 0 h 12"/>
                  <a:gd name="T34" fmla="*/ 1103 w 1267"/>
                  <a:gd name="T35" fmla="*/ 0 h 12"/>
                  <a:gd name="T36" fmla="*/ 1136 w 1267"/>
                  <a:gd name="T37" fmla="*/ 0 h 12"/>
                  <a:gd name="T38" fmla="*/ 1168 w 1267"/>
                  <a:gd name="T39" fmla="*/ 0 h 12"/>
                  <a:gd name="T40" fmla="*/ 1195 w 1267"/>
                  <a:gd name="T41" fmla="*/ 0 h 12"/>
                  <a:gd name="T42" fmla="*/ 1214 w 1267"/>
                  <a:gd name="T43" fmla="*/ 0 h 12"/>
                  <a:gd name="T44" fmla="*/ 1234 w 1267"/>
                  <a:gd name="T45" fmla="*/ 0 h 12"/>
                  <a:gd name="T46" fmla="*/ 1247 w 1267"/>
                  <a:gd name="T47" fmla="*/ 0 h 12"/>
                  <a:gd name="T48" fmla="*/ 1254 w 1267"/>
                  <a:gd name="T49" fmla="*/ 0 h 12"/>
                  <a:gd name="T50" fmla="*/ 1260 w 1267"/>
                  <a:gd name="T51" fmla="*/ 0 h 12"/>
                  <a:gd name="T52" fmla="*/ 1267 w 1267"/>
                  <a:gd name="T53" fmla="*/ 6 h 12"/>
                  <a:gd name="T54" fmla="*/ 1260 w 1267"/>
                  <a:gd name="T55" fmla="*/ 12 h 12"/>
                  <a:gd name="T56" fmla="*/ 1254 w 1267"/>
                  <a:gd name="T57" fmla="*/ 12 h 12"/>
                  <a:gd name="T58" fmla="*/ 1247 w 1267"/>
                  <a:gd name="T59" fmla="*/ 12 h 12"/>
                  <a:gd name="T60" fmla="*/ 1234 w 1267"/>
                  <a:gd name="T61" fmla="*/ 12 h 12"/>
                  <a:gd name="T62" fmla="*/ 1208 w 1267"/>
                  <a:gd name="T63" fmla="*/ 12 h 12"/>
                  <a:gd name="T64" fmla="*/ 1182 w 1267"/>
                  <a:gd name="T65" fmla="*/ 12 h 12"/>
                  <a:gd name="T66" fmla="*/ 1149 w 1267"/>
                  <a:gd name="T67" fmla="*/ 12 h 12"/>
                  <a:gd name="T68" fmla="*/ 1109 w 1267"/>
                  <a:gd name="T69" fmla="*/ 12 h 12"/>
                  <a:gd name="T70" fmla="*/ 1070 w 1267"/>
                  <a:gd name="T71" fmla="*/ 12 h 12"/>
                  <a:gd name="T72" fmla="*/ 1024 w 1267"/>
                  <a:gd name="T73" fmla="*/ 12 h 12"/>
                  <a:gd name="T74" fmla="*/ 971 w 1267"/>
                  <a:gd name="T75" fmla="*/ 12 h 12"/>
                  <a:gd name="T76" fmla="*/ 866 w 1267"/>
                  <a:gd name="T77" fmla="*/ 12 h 12"/>
                  <a:gd name="T78" fmla="*/ 755 w 1267"/>
                  <a:gd name="T79" fmla="*/ 12 h 12"/>
                  <a:gd name="T80" fmla="*/ 643 w 1267"/>
                  <a:gd name="T81" fmla="*/ 12 h 12"/>
                  <a:gd name="T82" fmla="*/ 525 w 1267"/>
                  <a:gd name="T83" fmla="*/ 12 h 12"/>
                  <a:gd name="T84" fmla="*/ 413 w 1267"/>
                  <a:gd name="T85" fmla="*/ 6 h 12"/>
                  <a:gd name="T86" fmla="*/ 308 w 1267"/>
                  <a:gd name="T87" fmla="*/ 6 h 12"/>
                  <a:gd name="T88" fmla="*/ 262 w 1267"/>
                  <a:gd name="T89" fmla="*/ 6 h 12"/>
                  <a:gd name="T90" fmla="*/ 216 w 1267"/>
                  <a:gd name="T91" fmla="*/ 6 h 12"/>
                  <a:gd name="T92" fmla="*/ 170 w 1267"/>
                  <a:gd name="T93" fmla="*/ 6 h 12"/>
                  <a:gd name="T94" fmla="*/ 138 w 1267"/>
                  <a:gd name="T95" fmla="*/ 6 h 12"/>
                  <a:gd name="T96" fmla="*/ 105 w 1267"/>
                  <a:gd name="T97" fmla="*/ 6 h 12"/>
                  <a:gd name="T98" fmla="*/ 79 w 1267"/>
                  <a:gd name="T99" fmla="*/ 6 h 12"/>
                  <a:gd name="T100" fmla="*/ 52 w 1267"/>
                  <a:gd name="T101" fmla="*/ 6 h 12"/>
                  <a:gd name="T102" fmla="*/ 39 w 1267"/>
                  <a:gd name="T103" fmla="*/ 6 h 12"/>
                  <a:gd name="T104" fmla="*/ 26 w 1267"/>
                  <a:gd name="T105" fmla="*/ 6 h 12"/>
                  <a:gd name="T106" fmla="*/ 19 w 1267"/>
                  <a:gd name="T107" fmla="*/ 6 h 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67" h="12">
                    <a:moveTo>
                      <a:pt x="19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9" y="0"/>
                    </a:lnTo>
                    <a:lnTo>
                      <a:pt x="65" y="0"/>
                    </a:lnTo>
                    <a:lnTo>
                      <a:pt x="105" y="0"/>
                    </a:lnTo>
                    <a:lnTo>
                      <a:pt x="144" y="0"/>
                    </a:lnTo>
                    <a:lnTo>
                      <a:pt x="184" y="0"/>
                    </a:lnTo>
                    <a:lnTo>
                      <a:pt x="230" y="0"/>
                    </a:lnTo>
                    <a:lnTo>
                      <a:pt x="321" y="0"/>
                    </a:lnTo>
                    <a:lnTo>
                      <a:pt x="420" y="0"/>
                    </a:lnTo>
                    <a:lnTo>
                      <a:pt x="525" y="0"/>
                    </a:lnTo>
                    <a:lnTo>
                      <a:pt x="735" y="0"/>
                    </a:lnTo>
                    <a:lnTo>
                      <a:pt x="840" y="0"/>
                    </a:lnTo>
                    <a:lnTo>
                      <a:pt x="939" y="0"/>
                    </a:lnTo>
                    <a:lnTo>
                      <a:pt x="1024" y="0"/>
                    </a:lnTo>
                    <a:lnTo>
                      <a:pt x="1063" y="0"/>
                    </a:lnTo>
                    <a:lnTo>
                      <a:pt x="1103" y="0"/>
                    </a:lnTo>
                    <a:lnTo>
                      <a:pt x="1136" y="0"/>
                    </a:lnTo>
                    <a:lnTo>
                      <a:pt x="1168" y="0"/>
                    </a:lnTo>
                    <a:lnTo>
                      <a:pt x="1195" y="0"/>
                    </a:lnTo>
                    <a:lnTo>
                      <a:pt x="1214" y="0"/>
                    </a:lnTo>
                    <a:lnTo>
                      <a:pt x="1234" y="0"/>
                    </a:lnTo>
                    <a:lnTo>
                      <a:pt x="1247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7" y="6"/>
                    </a:lnTo>
                    <a:lnTo>
                      <a:pt x="1260" y="12"/>
                    </a:lnTo>
                    <a:lnTo>
                      <a:pt x="1254" y="12"/>
                    </a:lnTo>
                    <a:lnTo>
                      <a:pt x="1247" y="12"/>
                    </a:lnTo>
                    <a:lnTo>
                      <a:pt x="1234" y="12"/>
                    </a:lnTo>
                    <a:lnTo>
                      <a:pt x="1208" y="12"/>
                    </a:lnTo>
                    <a:lnTo>
                      <a:pt x="1182" y="12"/>
                    </a:lnTo>
                    <a:lnTo>
                      <a:pt x="1149" y="12"/>
                    </a:lnTo>
                    <a:lnTo>
                      <a:pt x="1109" y="12"/>
                    </a:lnTo>
                    <a:lnTo>
                      <a:pt x="1070" y="12"/>
                    </a:lnTo>
                    <a:lnTo>
                      <a:pt x="1024" y="12"/>
                    </a:lnTo>
                    <a:lnTo>
                      <a:pt x="971" y="12"/>
                    </a:lnTo>
                    <a:lnTo>
                      <a:pt x="866" y="12"/>
                    </a:lnTo>
                    <a:lnTo>
                      <a:pt x="755" y="12"/>
                    </a:lnTo>
                    <a:lnTo>
                      <a:pt x="643" y="12"/>
                    </a:lnTo>
                    <a:lnTo>
                      <a:pt x="525" y="12"/>
                    </a:lnTo>
                    <a:lnTo>
                      <a:pt x="413" y="6"/>
                    </a:lnTo>
                    <a:lnTo>
                      <a:pt x="308" y="6"/>
                    </a:lnTo>
                    <a:lnTo>
                      <a:pt x="262" y="6"/>
                    </a:lnTo>
                    <a:lnTo>
                      <a:pt x="216" y="6"/>
                    </a:lnTo>
                    <a:lnTo>
                      <a:pt x="170" y="6"/>
                    </a:lnTo>
                    <a:lnTo>
                      <a:pt x="138" y="6"/>
                    </a:lnTo>
                    <a:lnTo>
                      <a:pt x="105" y="6"/>
                    </a:lnTo>
                    <a:lnTo>
                      <a:pt x="79" y="6"/>
                    </a:lnTo>
                    <a:lnTo>
                      <a:pt x="52" y="6"/>
                    </a:lnTo>
                    <a:lnTo>
                      <a:pt x="39" y="6"/>
                    </a:lnTo>
                    <a:lnTo>
                      <a:pt x="26" y="6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201"/>
              <p:cNvSpPr>
                <a:spLocks/>
              </p:cNvSpPr>
              <p:nvPr/>
            </p:nvSpPr>
            <p:spPr bwMode="auto">
              <a:xfrm>
                <a:off x="8676" y="11450"/>
                <a:ext cx="1" cy="1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12 h 12"/>
                  <a:gd name="T4" fmla="*/ 0 w 1"/>
                  <a:gd name="T5" fmla="*/ 6 h 12"/>
                  <a:gd name="T6" fmla="*/ 0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02"/>
              <p:cNvSpPr>
                <a:spLocks/>
              </p:cNvSpPr>
              <p:nvPr/>
            </p:nvSpPr>
            <p:spPr bwMode="auto">
              <a:xfrm>
                <a:off x="7048" y="11416"/>
                <a:ext cx="39" cy="40"/>
              </a:xfrm>
              <a:custGeom>
                <a:avLst/>
                <a:gdLst>
                  <a:gd name="T0" fmla="*/ 0 w 39"/>
                  <a:gd name="T1" fmla="*/ 0 h 40"/>
                  <a:gd name="T2" fmla="*/ 13 w 39"/>
                  <a:gd name="T3" fmla="*/ 0 h 40"/>
                  <a:gd name="T4" fmla="*/ 26 w 39"/>
                  <a:gd name="T5" fmla="*/ 6 h 40"/>
                  <a:gd name="T6" fmla="*/ 33 w 39"/>
                  <a:gd name="T7" fmla="*/ 11 h 40"/>
                  <a:gd name="T8" fmla="*/ 39 w 39"/>
                  <a:gd name="T9" fmla="*/ 17 h 40"/>
                  <a:gd name="T10" fmla="*/ 39 w 39"/>
                  <a:gd name="T11" fmla="*/ 23 h 40"/>
                  <a:gd name="T12" fmla="*/ 26 w 39"/>
                  <a:gd name="T13" fmla="*/ 29 h 40"/>
                  <a:gd name="T14" fmla="*/ 19 w 39"/>
                  <a:gd name="T15" fmla="*/ 34 h 40"/>
                  <a:gd name="T16" fmla="*/ 0 w 39"/>
                  <a:gd name="T17" fmla="*/ 40 h 40"/>
                  <a:gd name="T18" fmla="*/ 0 w 3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0" y="0"/>
                    </a:moveTo>
                    <a:lnTo>
                      <a:pt x="13" y="0"/>
                    </a:lnTo>
                    <a:lnTo>
                      <a:pt x="26" y="6"/>
                    </a:lnTo>
                    <a:lnTo>
                      <a:pt x="33" y="11"/>
                    </a:lnTo>
                    <a:lnTo>
                      <a:pt x="39" y="17"/>
                    </a:lnTo>
                    <a:lnTo>
                      <a:pt x="39" y="23"/>
                    </a:lnTo>
                    <a:lnTo>
                      <a:pt x="26" y="29"/>
                    </a:lnTo>
                    <a:lnTo>
                      <a:pt x="19" y="34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03"/>
              <p:cNvSpPr>
                <a:spLocks/>
              </p:cNvSpPr>
              <p:nvPr/>
            </p:nvSpPr>
            <p:spPr bwMode="auto">
              <a:xfrm>
                <a:off x="7225" y="11416"/>
                <a:ext cx="85" cy="40"/>
              </a:xfrm>
              <a:custGeom>
                <a:avLst/>
                <a:gdLst>
                  <a:gd name="T0" fmla="*/ 26 w 85"/>
                  <a:gd name="T1" fmla="*/ 29 h 40"/>
                  <a:gd name="T2" fmla="*/ 20 w 85"/>
                  <a:gd name="T3" fmla="*/ 23 h 40"/>
                  <a:gd name="T4" fmla="*/ 13 w 85"/>
                  <a:gd name="T5" fmla="*/ 23 h 40"/>
                  <a:gd name="T6" fmla="*/ 7 w 85"/>
                  <a:gd name="T7" fmla="*/ 17 h 40"/>
                  <a:gd name="T8" fmla="*/ 0 w 85"/>
                  <a:gd name="T9" fmla="*/ 17 h 40"/>
                  <a:gd name="T10" fmla="*/ 13 w 85"/>
                  <a:gd name="T11" fmla="*/ 17 h 40"/>
                  <a:gd name="T12" fmla="*/ 26 w 85"/>
                  <a:gd name="T13" fmla="*/ 11 h 40"/>
                  <a:gd name="T14" fmla="*/ 33 w 85"/>
                  <a:gd name="T15" fmla="*/ 0 h 40"/>
                  <a:gd name="T16" fmla="*/ 59 w 85"/>
                  <a:gd name="T17" fmla="*/ 6 h 40"/>
                  <a:gd name="T18" fmla="*/ 85 w 85"/>
                  <a:gd name="T19" fmla="*/ 17 h 40"/>
                  <a:gd name="T20" fmla="*/ 79 w 85"/>
                  <a:gd name="T21" fmla="*/ 29 h 40"/>
                  <a:gd name="T22" fmla="*/ 66 w 85"/>
                  <a:gd name="T23" fmla="*/ 29 h 40"/>
                  <a:gd name="T24" fmla="*/ 33 w 85"/>
                  <a:gd name="T25" fmla="*/ 40 h 40"/>
                  <a:gd name="T26" fmla="*/ 26 w 85"/>
                  <a:gd name="T27" fmla="*/ 29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40">
                    <a:moveTo>
                      <a:pt x="26" y="29"/>
                    </a:moveTo>
                    <a:lnTo>
                      <a:pt x="20" y="23"/>
                    </a:lnTo>
                    <a:lnTo>
                      <a:pt x="13" y="23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3" y="17"/>
                    </a:lnTo>
                    <a:lnTo>
                      <a:pt x="26" y="11"/>
                    </a:lnTo>
                    <a:lnTo>
                      <a:pt x="33" y="0"/>
                    </a:lnTo>
                    <a:lnTo>
                      <a:pt x="59" y="6"/>
                    </a:lnTo>
                    <a:lnTo>
                      <a:pt x="85" y="17"/>
                    </a:lnTo>
                    <a:lnTo>
                      <a:pt x="79" y="29"/>
                    </a:lnTo>
                    <a:lnTo>
                      <a:pt x="66" y="29"/>
                    </a:lnTo>
                    <a:lnTo>
                      <a:pt x="33" y="40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04"/>
              <p:cNvSpPr>
                <a:spLocks/>
              </p:cNvSpPr>
              <p:nvPr/>
            </p:nvSpPr>
            <p:spPr bwMode="auto">
              <a:xfrm>
                <a:off x="7862" y="10629"/>
                <a:ext cx="926" cy="816"/>
              </a:xfrm>
              <a:custGeom>
                <a:avLst/>
                <a:gdLst>
                  <a:gd name="T0" fmla="*/ 79 w 926"/>
                  <a:gd name="T1" fmla="*/ 804 h 816"/>
                  <a:gd name="T2" fmla="*/ 46 w 926"/>
                  <a:gd name="T3" fmla="*/ 740 h 816"/>
                  <a:gd name="T4" fmla="*/ 26 w 926"/>
                  <a:gd name="T5" fmla="*/ 752 h 816"/>
                  <a:gd name="T6" fmla="*/ 151 w 926"/>
                  <a:gd name="T7" fmla="*/ 729 h 816"/>
                  <a:gd name="T8" fmla="*/ 433 w 926"/>
                  <a:gd name="T9" fmla="*/ 798 h 816"/>
                  <a:gd name="T10" fmla="*/ 335 w 926"/>
                  <a:gd name="T11" fmla="*/ 659 h 816"/>
                  <a:gd name="T12" fmla="*/ 420 w 926"/>
                  <a:gd name="T13" fmla="*/ 439 h 816"/>
                  <a:gd name="T14" fmla="*/ 420 w 926"/>
                  <a:gd name="T15" fmla="*/ 480 h 816"/>
                  <a:gd name="T16" fmla="*/ 466 w 926"/>
                  <a:gd name="T17" fmla="*/ 451 h 816"/>
                  <a:gd name="T18" fmla="*/ 473 w 926"/>
                  <a:gd name="T19" fmla="*/ 544 h 816"/>
                  <a:gd name="T20" fmla="*/ 354 w 926"/>
                  <a:gd name="T21" fmla="*/ 636 h 816"/>
                  <a:gd name="T22" fmla="*/ 368 w 926"/>
                  <a:gd name="T23" fmla="*/ 648 h 816"/>
                  <a:gd name="T24" fmla="*/ 420 w 926"/>
                  <a:gd name="T25" fmla="*/ 625 h 816"/>
                  <a:gd name="T26" fmla="*/ 407 w 926"/>
                  <a:gd name="T27" fmla="*/ 607 h 816"/>
                  <a:gd name="T28" fmla="*/ 433 w 926"/>
                  <a:gd name="T29" fmla="*/ 578 h 816"/>
                  <a:gd name="T30" fmla="*/ 532 w 926"/>
                  <a:gd name="T31" fmla="*/ 561 h 816"/>
                  <a:gd name="T32" fmla="*/ 597 w 926"/>
                  <a:gd name="T33" fmla="*/ 630 h 816"/>
                  <a:gd name="T34" fmla="*/ 564 w 926"/>
                  <a:gd name="T35" fmla="*/ 723 h 816"/>
                  <a:gd name="T36" fmla="*/ 453 w 926"/>
                  <a:gd name="T37" fmla="*/ 746 h 816"/>
                  <a:gd name="T38" fmla="*/ 466 w 926"/>
                  <a:gd name="T39" fmla="*/ 671 h 816"/>
                  <a:gd name="T40" fmla="*/ 407 w 926"/>
                  <a:gd name="T41" fmla="*/ 746 h 816"/>
                  <a:gd name="T42" fmla="*/ 630 w 926"/>
                  <a:gd name="T43" fmla="*/ 694 h 816"/>
                  <a:gd name="T44" fmla="*/ 610 w 926"/>
                  <a:gd name="T45" fmla="*/ 503 h 816"/>
                  <a:gd name="T46" fmla="*/ 840 w 926"/>
                  <a:gd name="T47" fmla="*/ 521 h 816"/>
                  <a:gd name="T48" fmla="*/ 821 w 926"/>
                  <a:gd name="T49" fmla="*/ 353 h 816"/>
                  <a:gd name="T50" fmla="*/ 788 w 926"/>
                  <a:gd name="T51" fmla="*/ 416 h 816"/>
                  <a:gd name="T52" fmla="*/ 834 w 926"/>
                  <a:gd name="T53" fmla="*/ 451 h 816"/>
                  <a:gd name="T54" fmla="*/ 781 w 926"/>
                  <a:gd name="T55" fmla="*/ 486 h 816"/>
                  <a:gd name="T56" fmla="*/ 709 w 926"/>
                  <a:gd name="T57" fmla="*/ 521 h 816"/>
                  <a:gd name="T58" fmla="*/ 643 w 926"/>
                  <a:gd name="T59" fmla="*/ 439 h 816"/>
                  <a:gd name="T60" fmla="*/ 670 w 926"/>
                  <a:gd name="T61" fmla="*/ 364 h 816"/>
                  <a:gd name="T62" fmla="*/ 775 w 926"/>
                  <a:gd name="T63" fmla="*/ 324 h 816"/>
                  <a:gd name="T64" fmla="*/ 696 w 926"/>
                  <a:gd name="T65" fmla="*/ 318 h 816"/>
                  <a:gd name="T66" fmla="*/ 597 w 926"/>
                  <a:gd name="T67" fmla="*/ 422 h 816"/>
                  <a:gd name="T68" fmla="*/ 505 w 926"/>
                  <a:gd name="T69" fmla="*/ 358 h 816"/>
                  <a:gd name="T70" fmla="*/ 525 w 926"/>
                  <a:gd name="T71" fmla="*/ 364 h 816"/>
                  <a:gd name="T72" fmla="*/ 722 w 926"/>
                  <a:gd name="T73" fmla="*/ 295 h 816"/>
                  <a:gd name="T74" fmla="*/ 899 w 926"/>
                  <a:gd name="T75" fmla="*/ 387 h 816"/>
                  <a:gd name="T76" fmla="*/ 827 w 926"/>
                  <a:gd name="T77" fmla="*/ 127 h 816"/>
                  <a:gd name="T78" fmla="*/ 840 w 926"/>
                  <a:gd name="T79" fmla="*/ 17 h 816"/>
                  <a:gd name="T80" fmla="*/ 860 w 926"/>
                  <a:gd name="T81" fmla="*/ 52 h 816"/>
                  <a:gd name="T82" fmla="*/ 906 w 926"/>
                  <a:gd name="T83" fmla="*/ 11 h 816"/>
                  <a:gd name="T84" fmla="*/ 886 w 926"/>
                  <a:gd name="T85" fmla="*/ 115 h 816"/>
                  <a:gd name="T86" fmla="*/ 886 w 926"/>
                  <a:gd name="T87" fmla="*/ 266 h 816"/>
                  <a:gd name="T88" fmla="*/ 899 w 926"/>
                  <a:gd name="T89" fmla="*/ 156 h 816"/>
                  <a:gd name="T90" fmla="*/ 827 w 926"/>
                  <a:gd name="T91" fmla="*/ 202 h 816"/>
                  <a:gd name="T92" fmla="*/ 866 w 926"/>
                  <a:gd name="T93" fmla="*/ 532 h 816"/>
                  <a:gd name="T94" fmla="*/ 919 w 926"/>
                  <a:gd name="T95" fmla="*/ 596 h 816"/>
                  <a:gd name="T96" fmla="*/ 814 w 926"/>
                  <a:gd name="T97" fmla="*/ 613 h 816"/>
                  <a:gd name="T98" fmla="*/ 880 w 926"/>
                  <a:gd name="T99" fmla="*/ 596 h 816"/>
                  <a:gd name="T100" fmla="*/ 604 w 926"/>
                  <a:gd name="T101" fmla="*/ 521 h 816"/>
                  <a:gd name="T102" fmla="*/ 689 w 926"/>
                  <a:gd name="T103" fmla="*/ 769 h 816"/>
                  <a:gd name="T104" fmla="*/ 696 w 926"/>
                  <a:gd name="T105" fmla="*/ 711 h 816"/>
                  <a:gd name="T106" fmla="*/ 709 w 926"/>
                  <a:gd name="T107" fmla="*/ 804 h 816"/>
                  <a:gd name="T108" fmla="*/ 630 w 926"/>
                  <a:gd name="T109" fmla="*/ 717 h 816"/>
                  <a:gd name="T110" fmla="*/ 486 w 926"/>
                  <a:gd name="T111" fmla="*/ 810 h 816"/>
                  <a:gd name="T112" fmla="*/ 164 w 926"/>
                  <a:gd name="T113" fmla="*/ 752 h 816"/>
                  <a:gd name="T114" fmla="*/ 217 w 926"/>
                  <a:gd name="T115" fmla="*/ 752 h 816"/>
                  <a:gd name="T116" fmla="*/ 184 w 926"/>
                  <a:gd name="T117" fmla="*/ 816 h 8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6" h="816">
                    <a:moveTo>
                      <a:pt x="157" y="798"/>
                    </a:moveTo>
                    <a:lnTo>
                      <a:pt x="151" y="787"/>
                    </a:lnTo>
                    <a:lnTo>
                      <a:pt x="151" y="769"/>
                    </a:lnTo>
                    <a:lnTo>
                      <a:pt x="157" y="740"/>
                    </a:lnTo>
                    <a:lnTo>
                      <a:pt x="151" y="735"/>
                    </a:lnTo>
                    <a:lnTo>
                      <a:pt x="151" y="740"/>
                    </a:lnTo>
                    <a:lnTo>
                      <a:pt x="131" y="769"/>
                    </a:lnTo>
                    <a:lnTo>
                      <a:pt x="118" y="787"/>
                    </a:lnTo>
                    <a:lnTo>
                      <a:pt x="98" y="798"/>
                    </a:lnTo>
                    <a:lnTo>
                      <a:pt x="79" y="804"/>
                    </a:lnTo>
                    <a:lnTo>
                      <a:pt x="52" y="804"/>
                    </a:lnTo>
                    <a:lnTo>
                      <a:pt x="33" y="798"/>
                    </a:lnTo>
                    <a:lnTo>
                      <a:pt x="13" y="793"/>
                    </a:lnTo>
                    <a:lnTo>
                      <a:pt x="6" y="781"/>
                    </a:lnTo>
                    <a:lnTo>
                      <a:pt x="0" y="775"/>
                    </a:lnTo>
                    <a:lnTo>
                      <a:pt x="0" y="752"/>
                    </a:lnTo>
                    <a:lnTo>
                      <a:pt x="6" y="746"/>
                    </a:lnTo>
                    <a:lnTo>
                      <a:pt x="13" y="740"/>
                    </a:lnTo>
                    <a:lnTo>
                      <a:pt x="33" y="740"/>
                    </a:lnTo>
                    <a:lnTo>
                      <a:pt x="46" y="740"/>
                    </a:lnTo>
                    <a:lnTo>
                      <a:pt x="52" y="746"/>
                    </a:lnTo>
                    <a:lnTo>
                      <a:pt x="52" y="758"/>
                    </a:lnTo>
                    <a:lnTo>
                      <a:pt x="52" y="764"/>
                    </a:lnTo>
                    <a:lnTo>
                      <a:pt x="39" y="769"/>
                    </a:lnTo>
                    <a:lnTo>
                      <a:pt x="33" y="769"/>
                    </a:lnTo>
                    <a:lnTo>
                      <a:pt x="26" y="769"/>
                    </a:lnTo>
                    <a:lnTo>
                      <a:pt x="26" y="764"/>
                    </a:lnTo>
                    <a:lnTo>
                      <a:pt x="26" y="758"/>
                    </a:lnTo>
                    <a:lnTo>
                      <a:pt x="26" y="752"/>
                    </a:lnTo>
                    <a:lnTo>
                      <a:pt x="13" y="752"/>
                    </a:lnTo>
                    <a:lnTo>
                      <a:pt x="6" y="764"/>
                    </a:lnTo>
                    <a:lnTo>
                      <a:pt x="13" y="769"/>
                    </a:lnTo>
                    <a:lnTo>
                      <a:pt x="20" y="781"/>
                    </a:lnTo>
                    <a:lnTo>
                      <a:pt x="26" y="787"/>
                    </a:lnTo>
                    <a:lnTo>
                      <a:pt x="52" y="781"/>
                    </a:lnTo>
                    <a:lnTo>
                      <a:pt x="72" y="775"/>
                    </a:lnTo>
                    <a:lnTo>
                      <a:pt x="111" y="752"/>
                    </a:lnTo>
                    <a:lnTo>
                      <a:pt x="151" y="729"/>
                    </a:lnTo>
                    <a:lnTo>
                      <a:pt x="171" y="717"/>
                    </a:lnTo>
                    <a:lnTo>
                      <a:pt x="190" y="717"/>
                    </a:lnTo>
                    <a:lnTo>
                      <a:pt x="223" y="717"/>
                    </a:lnTo>
                    <a:lnTo>
                      <a:pt x="249" y="717"/>
                    </a:lnTo>
                    <a:lnTo>
                      <a:pt x="276" y="729"/>
                    </a:lnTo>
                    <a:lnTo>
                      <a:pt x="302" y="740"/>
                    </a:lnTo>
                    <a:lnTo>
                      <a:pt x="400" y="793"/>
                    </a:lnTo>
                    <a:lnTo>
                      <a:pt x="413" y="798"/>
                    </a:lnTo>
                    <a:lnTo>
                      <a:pt x="420" y="798"/>
                    </a:lnTo>
                    <a:lnTo>
                      <a:pt x="433" y="798"/>
                    </a:lnTo>
                    <a:lnTo>
                      <a:pt x="433" y="793"/>
                    </a:lnTo>
                    <a:lnTo>
                      <a:pt x="427" y="787"/>
                    </a:lnTo>
                    <a:lnTo>
                      <a:pt x="407" y="781"/>
                    </a:lnTo>
                    <a:lnTo>
                      <a:pt x="394" y="775"/>
                    </a:lnTo>
                    <a:lnTo>
                      <a:pt x="368" y="752"/>
                    </a:lnTo>
                    <a:lnTo>
                      <a:pt x="348" y="735"/>
                    </a:lnTo>
                    <a:lnTo>
                      <a:pt x="335" y="706"/>
                    </a:lnTo>
                    <a:lnTo>
                      <a:pt x="335" y="683"/>
                    </a:lnTo>
                    <a:lnTo>
                      <a:pt x="335" y="659"/>
                    </a:lnTo>
                    <a:lnTo>
                      <a:pt x="348" y="630"/>
                    </a:lnTo>
                    <a:lnTo>
                      <a:pt x="361" y="607"/>
                    </a:lnTo>
                    <a:lnTo>
                      <a:pt x="400" y="561"/>
                    </a:lnTo>
                    <a:lnTo>
                      <a:pt x="440" y="515"/>
                    </a:lnTo>
                    <a:lnTo>
                      <a:pt x="453" y="486"/>
                    </a:lnTo>
                    <a:lnTo>
                      <a:pt x="453" y="474"/>
                    </a:lnTo>
                    <a:lnTo>
                      <a:pt x="453" y="457"/>
                    </a:lnTo>
                    <a:lnTo>
                      <a:pt x="440" y="451"/>
                    </a:lnTo>
                    <a:lnTo>
                      <a:pt x="427" y="439"/>
                    </a:lnTo>
                    <a:lnTo>
                      <a:pt x="420" y="439"/>
                    </a:lnTo>
                    <a:lnTo>
                      <a:pt x="407" y="445"/>
                    </a:lnTo>
                    <a:lnTo>
                      <a:pt x="407" y="451"/>
                    </a:lnTo>
                    <a:lnTo>
                      <a:pt x="407" y="457"/>
                    </a:lnTo>
                    <a:lnTo>
                      <a:pt x="420" y="457"/>
                    </a:lnTo>
                    <a:lnTo>
                      <a:pt x="427" y="457"/>
                    </a:lnTo>
                    <a:lnTo>
                      <a:pt x="427" y="463"/>
                    </a:lnTo>
                    <a:lnTo>
                      <a:pt x="427" y="468"/>
                    </a:lnTo>
                    <a:lnTo>
                      <a:pt x="427" y="474"/>
                    </a:lnTo>
                    <a:lnTo>
                      <a:pt x="420" y="480"/>
                    </a:lnTo>
                    <a:lnTo>
                      <a:pt x="413" y="480"/>
                    </a:lnTo>
                    <a:lnTo>
                      <a:pt x="407" y="480"/>
                    </a:lnTo>
                    <a:lnTo>
                      <a:pt x="394" y="468"/>
                    </a:lnTo>
                    <a:lnTo>
                      <a:pt x="394" y="451"/>
                    </a:lnTo>
                    <a:lnTo>
                      <a:pt x="400" y="445"/>
                    </a:lnTo>
                    <a:lnTo>
                      <a:pt x="407" y="439"/>
                    </a:lnTo>
                    <a:lnTo>
                      <a:pt x="420" y="434"/>
                    </a:lnTo>
                    <a:lnTo>
                      <a:pt x="433" y="428"/>
                    </a:lnTo>
                    <a:lnTo>
                      <a:pt x="440" y="434"/>
                    </a:lnTo>
                    <a:lnTo>
                      <a:pt x="466" y="451"/>
                    </a:lnTo>
                    <a:lnTo>
                      <a:pt x="479" y="468"/>
                    </a:lnTo>
                    <a:lnTo>
                      <a:pt x="479" y="486"/>
                    </a:lnTo>
                    <a:lnTo>
                      <a:pt x="479" y="497"/>
                    </a:lnTo>
                    <a:lnTo>
                      <a:pt x="473" y="509"/>
                    </a:lnTo>
                    <a:lnTo>
                      <a:pt x="459" y="515"/>
                    </a:lnTo>
                    <a:lnTo>
                      <a:pt x="466" y="521"/>
                    </a:lnTo>
                    <a:lnTo>
                      <a:pt x="473" y="521"/>
                    </a:lnTo>
                    <a:lnTo>
                      <a:pt x="479" y="521"/>
                    </a:lnTo>
                    <a:lnTo>
                      <a:pt x="479" y="526"/>
                    </a:lnTo>
                    <a:lnTo>
                      <a:pt x="473" y="544"/>
                    </a:lnTo>
                    <a:lnTo>
                      <a:pt x="459" y="549"/>
                    </a:lnTo>
                    <a:lnTo>
                      <a:pt x="427" y="561"/>
                    </a:lnTo>
                    <a:lnTo>
                      <a:pt x="420" y="573"/>
                    </a:lnTo>
                    <a:lnTo>
                      <a:pt x="413" y="578"/>
                    </a:lnTo>
                    <a:lnTo>
                      <a:pt x="413" y="584"/>
                    </a:lnTo>
                    <a:lnTo>
                      <a:pt x="387" y="596"/>
                    </a:lnTo>
                    <a:lnTo>
                      <a:pt x="381" y="602"/>
                    </a:lnTo>
                    <a:lnTo>
                      <a:pt x="374" y="613"/>
                    </a:lnTo>
                    <a:lnTo>
                      <a:pt x="374" y="625"/>
                    </a:lnTo>
                    <a:lnTo>
                      <a:pt x="354" y="636"/>
                    </a:lnTo>
                    <a:lnTo>
                      <a:pt x="348" y="654"/>
                    </a:lnTo>
                    <a:lnTo>
                      <a:pt x="348" y="665"/>
                    </a:lnTo>
                    <a:lnTo>
                      <a:pt x="354" y="677"/>
                    </a:lnTo>
                    <a:lnTo>
                      <a:pt x="361" y="683"/>
                    </a:lnTo>
                    <a:lnTo>
                      <a:pt x="368" y="677"/>
                    </a:lnTo>
                    <a:lnTo>
                      <a:pt x="368" y="671"/>
                    </a:lnTo>
                    <a:lnTo>
                      <a:pt x="368" y="665"/>
                    </a:lnTo>
                    <a:lnTo>
                      <a:pt x="361" y="659"/>
                    </a:lnTo>
                    <a:lnTo>
                      <a:pt x="368" y="654"/>
                    </a:lnTo>
                    <a:lnTo>
                      <a:pt x="368" y="648"/>
                    </a:lnTo>
                    <a:lnTo>
                      <a:pt x="374" y="642"/>
                    </a:lnTo>
                    <a:lnTo>
                      <a:pt x="381" y="642"/>
                    </a:lnTo>
                    <a:lnTo>
                      <a:pt x="387" y="642"/>
                    </a:lnTo>
                    <a:lnTo>
                      <a:pt x="394" y="636"/>
                    </a:lnTo>
                    <a:lnTo>
                      <a:pt x="394" y="630"/>
                    </a:lnTo>
                    <a:lnTo>
                      <a:pt x="394" y="636"/>
                    </a:lnTo>
                    <a:lnTo>
                      <a:pt x="400" y="636"/>
                    </a:lnTo>
                    <a:lnTo>
                      <a:pt x="413" y="619"/>
                    </a:lnTo>
                    <a:lnTo>
                      <a:pt x="420" y="625"/>
                    </a:lnTo>
                    <a:lnTo>
                      <a:pt x="420" y="630"/>
                    </a:lnTo>
                    <a:lnTo>
                      <a:pt x="413" y="642"/>
                    </a:lnTo>
                    <a:lnTo>
                      <a:pt x="413" y="648"/>
                    </a:lnTo>
                    <a:lnTo>
                      <a:pt x="420" y="654"/>
                    </a:lnTo>
                    <a:lnTo>
                      <a:pt x="427" y="648"/>
                    </a:lnTo>
                    <a:lnTo>
                      <a:pt x="433" y="636"/>
                    </a:lnTo>
                    <a:lnTo>
                      <a:pt x="433" y="625"/>
                    </a:lnTo>
                    <a:lnTo>
                      <a:pt x="427" y="607"/>
                    </a:lnTo>
                    <a:lnTo>
                      <a:pt x="420" y="607"/>
                    </a:lnTo>
                    <a:lnTo>
                      <a:pt x="407" y="607"/>
                    </a:lnTo>
                    <a:lnTo>
                      <a:pt x="394" y="613"/>
                    </a:lnTo>
                    <a:lnTo>
                      <a:pt x="394" y="630"/>
                    </a:lnTo>
                    <a:lnTo>
                      <a:pt x="387" y="625"/>
                    </a:lnTo>
                    <a:lnTo>
                      <a:pt x="387" y="619"/>
                    </a:lnTo>
                    <a:lnTo>
                      <a:pt x="394" y="607"/>
                    </a:lnTo>
                    <a:lnTo>
                      <a:pt x="400" y="602"/>
                    </a:lnTo>
                    <a:lnTo>
                      <a:pt x="413" y="602"/>
                    </a:lnTo>
                    <a:lnTo>
                      <a:pt x="420" y="596"/>
                    </a:lnTo>
                    <a:lnTo>
                      <a:pt x="427" y="584"/>
                    </a:lnTo>
                    <a:lnTo>
                      <a:pt x="433" y="578"/>
                    </a:lnTo>
                    <a:lnTo>
                      <a:pt x="440" y="578"/>
                    </a:lnTo>
                    <a:lnTo>
                      <a:pt x="453" y="567"/>
                    </a:lnTo>
                    <a:lnTo>
                      <a:pt x="459" y="567"/>
                    </a:lnTo>
                    <a:lnTo>
                      <a:pt x="473" y="573"/>
                    </a:lnTo>
                    <a:lnTo>
                      <a:pt x="486" y="578"/>
                    </a:lnTo>
                    <a:lnTo>
                      <a:pt x="492" y="578"/>
                    </a:lnTo>
                    <a:lnTo>
                      <a:pt x="505" y="567"/>
                    </a:lnTo>
                    <a:lnTo>
                      <a:pt x="519" y="561"/>
                    </a:lnTo>
                    <a:lnTo>
                      <a:pt x="532" y="561"/>
                    </a:lnTo>
                    <a:lnTo>
                      <a:pt x="551" y="561"/>
                    </a:lnTo>
                    <a:lnTo>
                      <a:pt x="558" y="573"/>
                    </a:lnTo>
                    <a:lnTo>
                      <a:pt x="564" y="578"/>
                    </a:lnTo>
                    <a:lnTo>
                      <a:pt x="564" y="602"/>
                    </a:lnTo>
                    <a:lnTo>
                      <a:pt x="558" y="607"/>
                    </a:lnTo>
                    <a:lnTo>
                      <a:pt x="558" y="613"/>
                    </a:lnTo>
                    <a:lnTo>
                      <a:pt x="564" y="613"/>
                    </a:lnTo>
                    <a:lnTo>
                      <a:pt x="571" y="613"/>
                    </a:lnTo>
                    <a:lnTo>
                      <a:pt x="584" y="613"/>
                    </a:lnTo>
                    <a:lnTo>
                      <a:pt x="597" y="630"/>
                    </a:lnTo>
                    <a:lnTo>
                      <a:pt x="604" y="642"/>
                    </a:lnTo>
                    <a:lnTo>
                      <a:pt x="604" y="654"/>
                    </a:lnTo>
                    <a:lnTo>
                      <a:pt x="597" y="665"/>
                    </a:lnTo>
                    <a:lnTo>
                      <a:pt x="584" y="671"/>
                    </a:lnTo>
                    <a:lnTo>
                      <a:pt x="578" y="677"/>
                    </a:lnTo>
                    <a:lnTo>
                      <a:pt x="564" y="677"/>
                    </a:lnTo>
                    <a:lnTo>
                      <a:pt x="571" y="694"/>
                    </a:lnTo>
                    <a:lnTo>
                      <a:pt x="578" y="706"/>
                    </a:lnTo>
                    <a:lnTo>
                      <a:pt x="571" y="717"/>
                    </a:lnTo>
                    <a:lnTo>
                      <a:pt x="564" y="723"/>
                    </a:lnTo>
                    <a:lnTo>
                      <a:pt x="558" y="729"/>
                    </a:lnTo>
                    <a:lnTo>
                      <a:pt x="545" y="740"/>
                    </a:lnTo>
                    <a:lnTo>
                      <a:pt x="532" y="740"/>
                    </a:lnTo>
                    <a:lnTo>
                      <a:pt x="519" y="735"/>
                    </a:lnTo>
                    <a:lnTo>
                      <a:pt x="505" y="729"/>
                    </a:lnTo>
                    <a:lnTo>
                      <a:pt x="492" y="740"/>
                    </a:lnTo>
                    <a:lnTo>
                      <a:pt x="486" y="746"/>
                    </a:lnTo>
                    <a:lnTo>
                      <a:pt x="479" y="752"/>
                    </a:lnTo>
                    <a:lnTo>
                      <a:pt x="459" y="752"/>
                    </a:lnTo>
                    <a:lnTo>
                      <a:pt x="453" y="746"/>
                    </a:lnTo>
                    <a:lnTo>
                      <a:pt x="440" y="740"/>
                    </a:lnTo>
                    <a:lnTo>
                      <a:pt x="427" y="735"/>
                    </a:lnTo>
                    <a:lnTo>
                      <a:pt x="427" y="723"/>
                    </a:lnTo>
                    <a:lnTo>
                      <a:pt x="433" y="717"/>
                    </a:lnTo>
                    <a:lnTo>
                      <a:pt x="446" y="717"/>
                    </a:lnTo>
                    <a:lnTo>
                      <a:pt x="453" y="717"/>
                    </a:lnTo>
                    <a:lnTo>
                      <a:pt x="466" y="706"/>
                    </a:lnTo>
                    <a:lnTo>
                      <a:pt x="473" y="700"/>
                    </a:lnTo>
                    <a:lnTo>
                      <a:pt x="473" y="683"/>
                    </a:lnTo>
                    <a:lnTo>
                      <a:pt x="466" y="671"/>
                    </a:lnTo>
                    <a:lnTo>
                      <a:pt x="459" y="665"/>
                    </a:lnTo>
                    <a:lnTo>
                      <a:pt x="453" y="659"/>
                    </a:lnTo>
                    <a:lnTo>
                      <a:pt x="433" y="659"/>
                    </a:lnTo>
                    <a:lnTo>
                      <a:pt x="420" y="665"/>
                    </a:lnTo>
                    <a:lnTo>
                      <a:pt x="407" y="671"/>
                    </a:lnTo>
                    <a:lnTo>
                      <a:pt x="400" y="683"/>
                    </a:lnTo>
                    <a:lnTo>
                      <a:pt x="394" y="694"/>
                    </a:lnTo>
                    <a:lnTo>
                      <a:pt x="394" y="711"/>
                    </a:lnTo>
                    <a:lnTo>
                      <a:pt x="400" y="729"/>
                    </a:lnTo>
                    <a:lnTo>
                      <a:pt x="407" y="746"/>
                    </a:lnTo>
                    <a:lnTo>
                      <a:pt x="427" y="764"/>
                    </a:lnTo>
                    <a:lnTo>
                      <a:pt x="453" y="775"/>
                    </a:lnTo>
                    <a:lnTo>
                      <a:pt x="473" y="781"/>
                    </a:lnTo>
                    <a:lnTo>
                      <a:pt x="499" y="781"/>
                    </a:lnTo>
                    <a:lnTo>
                      <a:pt x="525" y="775"/>
                    </a:lnTo>
                    <a:lnTo>
                      <a:pt x="571" y="758"/>
                    </a:lnTo>
                    <a:lnTo>
                      <a:pt x="591" y="740"/>
                    </a:lnTo>
                    <a:lnTo>
                      <a:pt x="604" y="729"/>
                    </a:lnTo>
                    <a:lnTo>
                      <a:pt x="617" y="711"/>
                    </a:lnTo>
                    <a:lnTo>
                      <a:pt x="630" y="694"/>
                    </a:lnTo>
                    <a:lnTo>
                      <a:pt x="630" y="671"/>
                    </a:lnTo>
                    <a:lnTo>
                      <a:pt x="637" y="654"/>
                    </a:lnTo>
                    <a:lnTo>
                      <a:pt x="630" y="630"/>
                    </a:lnTo>
                    <a:lnTo>
                      <a:pt x="630" y="607"/>
                    </a:lnTo>
                    <a:lnTo>
                      <a:pt x="617" y="590"/>
                    </a:lnTo>
                    <a:lnTo>
                      <a:pt x="604" y="567"/>
                    </a:lnTo>
                    <a:lnTo>
                      <a:pt x="578" y="532"/>
                    </a:lnTo>
                    <a:lnTo>
                      <a:pt x="584" y="521"/>
                    </a:lnTo>
                    <a:lnTo>
                      <a:pt x="591" y="515"/>
                    </a:lnTo>
                    <a:lnTo>
                      <a:pt x="610" y="503"/>
                    </a:lnTo>
                    <a:lnTo>
                      <a:pt x="650" y="526"/>
                    </a:lnTo>
                    <a:lnTo>
                      <a:pt x="670" y="538"/>
                    </a:lnTo>
                    <a:lnTo>
                      <a:pt x="683" y="549"/>
                    </a:lnTo>
                    <a:lnTo>
                      <a:pt x="702" y="549"/>
                    </a:lnTo>
                    <a:lnTo>
                      <a:pt x="729" y="555"/>
                    </a:lnTo>
                    <a:lnTo>
                      <a:pt x="748" y="555"/>
                    </a:lnTo>
                    <a:lnTo>
                      <a:pt x="768" y="549"/>
                    </a:lnTo>
                    <a:lnTo>
                      <a:pt x="788" y="549"/>
                    </a:lnTo>
                    <a:lnTo>
                      <a:pt x="807" y="544"/>
                    </a:lnTo>
                    <a:lnTo>
                      <a:pt x="840" y="521"/>
                    </a:lnTo>
                    <a:lnTo>
                      <a:pt x="866" y="492"/>
                    </a:lnTo>
                    <a:lnTo>
                      <a:pt x="873" y="474"/>
                    </a:lnTo>
                    <a:lnTo>
                      <a:pt x="880" y="457"/>
                    </a:lnTo>
                    <a:lnTo>
                      <a:pt x="880" y="439"/>
                    </a:lnTo>
                    <a:lnTo>
                      <a:pt x="880" y="422"/>
                    </a:lnTo>
                    <a:lnTo>
                      <a:pt x="873" y="405"/>
                    </a:lnTo>
                    <a:lnTo>
                      <a:pt x="866" y="387"/>
                    </a:lnTo>
                    <a:lnTo>
                      <a:pt x="847" y="370"/>
                    </a:lnTo>
                    <a:lnTo>
                      <a:pt x="834" y="358"/>
                    </a:lnTo>
                    <a:lnTo>
                      <a:pt x="821" y="353"/>
                    </a:lnTo>
                    <a:lnTo>
                      <a:pt x="807" y="353"/>
                    </a:lnTo>
                    <a:lnTo>
                      <a:pt x="794" y="353"/>
                    </a:lnTo>
                    <a:lnTo>
                      <a:pt x="781" y="358"/>
                    </a:lnTo>
                    <a:lnTo>
                      <a:pt x="768" y="364"/>
                    </a:lnTo>
                    <a:lnTo>
                      <a:pt x="761" y="382"/>
                    </a:lnTo>
                    <a:lnTo>
                      <a:pt x="755" y="387"/>
                    </a:lnTo>
                    <a:lnTo>
                      <a:pt x="755" y="393"/>
                    </a:lnTo>
                    <a:lnTo>
                      <a:pt x="761" y="411"/>
                    </a:lnTo>
                    <a:lnTo>
                      <a:pt x="775" y="416"/>
                    </a:lnTo>
                    <a:lnTo>
                      <a:pt x="788" y="416"/>
                    </a:lnTo>
                    <a:lnTo>
                      <a:pt x="807" y="411"/>
                    </a:lnTo>
                    <a:lnTo>
                      <a:pt x="814" y="405"/>
                    </a:lnTo>
                    <a:lnTo>
                      <a:pt x="821" y="387"/>
                    </a:lnTo>
                    <a:lnTo>
                      <a:pt x="834" y="393"/>
                    </a:lnTo>
                    <a:lnTo>
                      <a:pt x="847" y="405"/>
                    </a:lnTo>
                    <a:lnTo>
                      <a:pt x="853" y="416"/>
                    </a:lnTo>
                    <a:lnTo>
                      <a:pt x="847" y="428"/>
                    </a:lnTo>
                    <a:lnTo>
                      <a:pt x="834" y="439"/>
                    </a:lnTo>
                    <a:lnTo>
                      <a:pt x="834" y="445"/>
                    </a:lnTo>
                    <a:lnTo>
                      <a:pt x="834" y="451"/>
                    </a:lnTo>
                    <a:lnTo>
                      <a:pt x="840" y="457"/>
                    </a:lnTo>
                    <a:lnTo>
                      <a:pt x="847" y="463"/>
                    </a:lnTo>
                    <a:lnTo>
                      <a:pt x="847" y="474"/>
                    </a:lnTo>
                    <a:lnTo>
                      <a:pt x="840" y="486"/>
                    </a:lnTo>
                    <a:lnTo>
                      <a:pt x="827" y="497"/>
                    </a:lnTo>
                    <a:lnTo>
                      <a:pt x="814" y="497"/>
                    </a:lnTo>
                    <a:lnTo>
                      <a:pt x="807" y="497"/>
                    </a:lnTo>
                    <a:lnTo>
                      <a:pt x="794" y="497"/>
                    </a:lnTo>
                    <a:lnTo>
                      <a:pt x="788" y="492"/>
                    </a:lnTo>
                    <a:lnTo>
                      <a:pt x="781" y="486"/>
                    </a:lnTo>
                    <a:lnTo>
                      <a:pt x="775" y="486"/>
                    </a:lnTo>
                    <a:lnTo>
                      <a:pt x="768" y="492"/>
                    </a:lnTo>
                    <a:lnTo>
                      <a:pt x="775" y="503"/>
                    </a:lnTo>
                    <a:lnTo>
                      <a:pt x="768" y="509"/>
                    </a:lnTo>
                    <a:lnTo>
                      <a:pt x="755" y="526"/>
                    </a:lnTo>
                    <a:lnTo>
                      <a:pt x="748" y="532"/>
                    </a:lnTo>
                    <a:lnTo>
                      <a:pt x="735" y="538"/>
                    </a:lnTo>
                    <a:lnTo>
                      <a:pt x="729" y="532"/>
                    </a:lnTo>
                    <a:lnTo>
                      <a:pt x="715" y="532"/>
                    </a:lnTo>
                    <a:lnTo>
                      <a:pt x="709" y="521"/>
                    </a:lnTo>
                    <a:lnTo>
                      <a:pt x="702" y="515"/>
                    </a:lnTo>
                    <a:lnTo>
                      <a:pt x="696" y="497"/>
                    </a:lnTo>
                    <a:lnTo>
                      <a:pt x="689" y="492"/>
                    </a:lnTo>
                    <a:lnTo>
                      <a:pt x="683" y="492"/>
                    </a:lnTo>
                    <a:lnTo>
                      <a:pt x="670" y="492"/>
                    </a:lnTo>
                    <a:lnTo>
                      <a:pt x="650" y="486"/>
                    </a:lnTo>
                    <a:lnTo>
                      <a:pt x="637" y="468"/>
                    </a:lnTo>
                    <a:lnTo>
                      <a:pt x="637" y="463"/>
                    </a:lnTo>
                    <a:lnTo>
                      <a:pt x="637" y="457"/>
                    </a:lnTo>
                    <a:lnTo>
                      <a:pt x="643" y="439"/>
                    </a:lnTo>
                    <a:lnTo>
                      <a:pt x="656" y="428"/>
                    </a:lnTo>
                    <a:lnTo>
                      <a:pt x="656" y="422"/>
                    </a:lnTo>
                    <a:lnTo>
                      <a:pt x="650" y="411"/>
                    </a:lnTo>
                    <a:lnTo>
                      <a:pt x="643" y="405"/>
                    </a:lnTo>
                    <a:lnTo>
                      <a:pt x="643" y="393"/>
                    </a:lnTo>
                    <a:lnTo>
                      <a:pt x="643" y="382"/>
                    </a:lnTo>
                    <a:lnTo>
                      <a:pt x="656" y="370"/>
                    </a:lnTo>
                    <a:lnTo>
                      <a:pt x="663" y="364"/>
                    </a:lnTo>
                    <a:lnTo>
                      <a:pt x="670" y="364"/>
                    </a:lnTo>
                    <a:lnTo>
                      <a:pt x="683" y="364"/>
                    </a:lnTo>
                    <a:lnTo>
                      <a:pt x="683" y="358"/>
                    </a:lnTo>
                    <a:lnTo>
                      <a:pt x="689" y="341"/>
                    </a:lnTo>
                    <a:lnTo>
                      <a:pt x="702" y="330"/>
                    </a:lnTo>
                    <a:lnTo>
                      <a:pt x="715" y="330"/>
                    </a:lnTo>
                    <a:lnTo>
                      <a:pt x="729" y="330"/>
                    </a:lnTo>
                    <a:lnTo>
                      <a:pt x="742" y="318"/>
                    </a:lnTo>
                    <a:lnTo>
                      <a:pt x="755" y="318"/>
                    </a:lnTo>
                    <a:lnTo>
                      <a:pt x="761" y="318"/>
                    </a:lnTo>
                    <a:lnTo>
                      <a:pt x="775" y="324"/>
                    </a:lnTo>
                    <a:lnTo>
                      <a:pt x="775" y="330"/>
                    </a:lnTo>
                    <a:lnTo>
                      <a:pt x="781" y="330"/>
                    </a:lnTo>
                    <a:lnTo>
                      <a:pt x="781" y="318"/>
                    </a:lnTo>
                    <a:lnTo>
                      <a:pt x="775" y="312"/>
                    </a:lnTo>
                    <a:lnTo>
                      <a:pt x="768" y="306"/>
                    </a:lnTo>
                    <a:lnTo>
                      <a:pt x="755" y="301"/>
                    </a:lnTo>
                    <a:lnTo>
                      <a:pt x="742" y="306"/>
                    </a:lnTo>
                    <a:lnTo>
                      <a:pt x="722" y="318"/>
                    </a:lnTo>
                    <a:lnTo>
                      <a:pt x="709" y="318"/>
                    </a:lnTo>
                    <a:lnTo>
                      <a:pt x="696" y="318"/>
                    </a:lnTo>
                    <a:lnTo>
                      <a:pt x="683" y="330"/>
                    </a:lnTo>
                    <a:lnTo>
                      <a:pt x="670" y="347"/>
                    </a:lnTo>
                    <a:lnTo>
                      <a:pt x="650" y="358"/>
                    </a:lnTo>
                    <a:lnTo>
                      <a:pt x="637" y="370"/>
                    </a:lnTo>
                    <a:lnTo>
                      <a:pt x="630" y="376"/>
                    </a:lnTo>
                    <a:lnTo>
                      <a:pt x="624" y="405"/>
                    </a:lnTo>
                    <a:lnTo>
                      <a:pt x="617" y="422"/>
                    </a:lnTo>
                    <a:lnTo>
                      <a:pt x="610" y="422"/>
                    </a:lnTo>
                    <a:lnTo>
                      <a:pt x="597" y="428"/>
                    </a:lnTo>
                    <a:lnTo>
                      <a:pt x="597" y="422"/>
                    </a:lnTo>
                    <a:lnTo>
                      <a:pt x="597" y="416"/>
                    </a:lnTo>
                    <a:lnTo>
                      <a:pt x="597" y="411"/>
                    </a:lnTo>
                    <a:lnTo>
                      <a:pt x="584" y="405"/>
                    </a:lnTo>
                    <a:lnTo>
                      <a:pt x="564" y="411"/>
                    </a:lnTo>
                    <a:lnTo>
                      <a:pt x="545" y="416"/>
                    </a:lnTo>
                    <a:lnTo>
                      <a:pt x="532" y="411"/>
                    </a:lnTo>
                    <a:lnTo>
                      <a:pt x="512" y="399"/>
                    </a:lnTo>
                    <a:lnTo>
                      <a:pt x="505" y="387"/>
                    </a:lnTo>
                    <a:lnTo>
                      <a:pt x="499" y="376"/>
                    </a:lnTo>
                    <a:lnTo>
                      <a:pt x="505" y="358"/>
                    </a:lnTo>
                    <a:lnTo>
                      <a:pt x="512" y="347"/>
                    </a:lnTo>
                    <a:lnTo>
                      <a:pt x="519" y="341"/>
                    </a:lnTo>
                    <a:lnTo>
                      <a:pt x="532" y="341"/>
                    </a:lnTo>
                    <a:lnTo>
                      <a:pt x="538" y="341"/>
                    </a:lnTo>
                    <a:lnTo>
                      <a:pt x="545" y="347"/>
                    </a:lnTo>
                    <a:lnTo>
                      <a:pt x="545" y="358"/>
                    </a:lnTo>
                    <a:lnTo>
                      <a:pt x="545" y="364"/>
                    </a:lnTo>
                    <a:lnTo>
                      <a:pt x="538" y="370"/>
                    </a:lnTo>
                    <a:lnTo>
                      <a:pt x="532" y="370"/>
                    </a:lnTo>
                    <a:lnTo>
                      <a:pt x="525" y="364"/>
                    </a:lnTo>
                    <a:lnTo>
                      <a:pt x="512" y="364"/>
                    </a:lnTo>
                    <a:lnTo>
                      <a:pt x="512" y="370"/>
                    </a:lnTo>
                    <a:lnTo>
                      <a:pt x="519" y="376"/>
                    </a:lnTo>
                    <a:lnTo>
                      <a:pt x="532" y="387"/>
                    </a:lnTo>
                    <a:lnTo>
                      <a:pt x="545" y="393"/>
                    </a:lnTo>
                    <a:lnTo>
                      <a:pt x="578" y="387"/>
                    </a:lnTo>
                    <a:lnTo>
                      <a:pt x="604" y="376"/>
                    </a:lnTo>
                    <a:lnTo>
                      <a:pt x="650" y="341"/>
                    </a:lnTo>
                    <a:lnTo>
                      <a:pt x="696" y="306"/>
                    </a:lnTo>
                    <a:lnTo>
                      <a:pt x="722" y="295"/>
                    </a:lnTo>
                    <a:lnTo>
                      <a:pt x="755" y="289"/>
                    </a:lnTo>
                    <a:lnTo>
                      <a:pt x="788" y="295"/>
                    </a:lnTo>
                    <a:lnTo>
                      <a:pt x="821" y="301"/>
                    </a:lnTo>
                    <a:lnTo>
                      <a:pt x="847" y="318"/>
                    </a:lnTo>
                    <a:lnTo>
                      <a:pt x="860" y="324"/>
                    </a:lnTo>
                    <a:lnTo>
                      <a:pt x="873" y="341"/>
                    </a:lnTo>
                    <a:lnTo>
                      <a:pt x="880" y="364"/>
                    </a:lnTo>
                    <a:lnTo>
                      <a:pt x="886" y="387"/>
                    </a:lnTo>
                    <a:lnTo>
                      <a:pt x="893" y="387"/>
                    </a:lnTo>
                    <a:lnTo>
                      <a:pt x="899" y="387"/>
                    </a:lnTo>
                    <a:lnTo>
                      <a:pt x="899" y="376"/>
                    </a:lnTo>
                    <a:lnTo>
                      <a:pt x="899" y="364"/>
                    </a:lnTo>
                    <a:lnTo>
                      <a:pt x="886" y="341"/>
                    </a:lnTo>
                    <a:lnTo>
                      <a:pt x="873" y="312"/>
                    </a:lnTo>
                    <a:lnTo>
                      <a:pt x="853" y="283"/>
                    </a:lnTo>
                    <a:lnTo>
                      <a:pt x="814" y="231"/>
                    </a:lnTo>
                    <a:lnTo>
                      <a:pt x="807" y="202"/>
                    </a:lnTo>
                    <a:lnTo>
                      <a:pt x="807" y="179"/>
                    </a:lnTo>
                    <a:lnTo>
                      <a:pt x="814" y="150"/>
                    </a:lnTo>
                    <a:lnTo>
                      <a:pt x="827" y="127"/>
                    </a:lnTo>
                    <a:lnTo>
                      <a:pt x="827" y="121"/>
                    </a:lnTo>
                    <a:lnTo>
                      <a:pt x="873" y="75"/>
                    </a:lnTo>
                    <a:lnTo>
                      <a:pt x="880" y="63"/>
                    </a:lnTo>
                    <a:lnTo>
                      <a:pt x="886" y="46"/>
                    </a:lnTo>
                    <a:lnTo>
                      <a:pt x="886" y="34"/>
                    </a:lnTo>
                    <a:lnTo>
                      <a:pt x="886" y="17"/>
                    </a:lnTo>
                    <a:lnTo>
                      <a:pt x="873" y="11"/>
                    </a:lnTo>
                    <a:lnTo>
                      <a:pt x="866" y="11"/>
                    </a:lnTo>
                    <a:lnTo>
                      <a:pt x="847" y="11"/>
                    </a:lnTo>
                    <a:lnTo>
                      <a:pt x="840" y="17"/>
                    </a:lnTo>
                    <a:lnTo>
                      <a:pt x="840" y="23"/>
                    </a:lnTo>
                    <a:lnTo>
                      <a:pt x="840" y="29"/>
                    </a:lnTo>
                    <a:lnTo>
                      <a:pt x="847" y="29"/>
                    </a:lnTo>
                    <a:lnTo>
                      <a:pt x="860" y="29"/>
                    </a:lnTo>
                    <a:lnTo>
                      <a:pt x="866" y="29"/>
                    </a:lnTo>
                    <a:lnTo>
                      <a:pt x="866" y="34"/>
                    </a:lnTo>
                    <a:lnTo>
                      <a:pt x="866" y="46"/>
                    </a:lnTo>
                    <a:lnTo>
                      <a:pt x="860" y="52"/>
                    </a:lnTo>
                    <a:lnTo>
                      <a:pt x="847" y="52"/>
                    </a:lnTo>
                    <a:lnTo>
                      <a:pt x="834" y="40"/>
                    </a:lnTo>
                    <a:lnTo>
                      <a:pt x="827" y="29"/>
                    </a:lnTo>
                    <a:lnTo>
                      <a:pt x="827" y="17"/>
                    </a:lnTo>
                    <a:lnTo>
                      <a:pt x="834" y="11"/>
                    </a:lnTo>
                    <a:lnTo>
                      <a:pt x="847" y="5"/>
                    </a:lnTo>
                    <a:lnTo>
                      <a:pt x="853" y="0"/>
                    </a:lnTo>
                    <a:lnTo>
                      <a:pt x="866" y="0"/>
                    </a:lnTo>
                    <a:lnTo>
                      <a:pt x="880" y="0"/>
                    </a:lnTo>
                    <a:lnTo>
                      <a:pt x="906" y="11"/>
                    </a:lnTo>
                    <a:lnTo>
                      <a:pt x="912" y="29"/>
                    </a:lnTo>
                    <a:lnTo>
                      <a:pt x="919" y="46"/>
                    </a:lnTo>
                    <a:lnTo>
                      <a:pt x="906" y="69"/>
                    </a:lnTo>
                    <a:lnTo>
                      <a:pt x="893" y="86"/>
                    </a:lnTo>
                    <a:lnTo>
                      <a:pt x="873" y="98"/>
                    </a:lnTo>
                    <a:lnTo>
                      <a:pt x="853" y="110"/>
                    </a:lnTo>
                    <a:lnTo>
                      <a:pt x="853" y="115"/>
                    </a:lnTo>
                    <a:lnTo>
                      <a:pt x="860" y="121"/>
                    </a:lnTo>
                    <a:lnTo>
                      <a:pt x="880" y="115"/>
                    </a:lnTo>
                    <a:lnTo>
                      <a:pt x="886" y="115"/>
                    </a:lnTo>
                    <a:lnTo>
                      <a:pt x="899" y="121"/>
                    </a:lnTo>
                    <a:lnTo>
                      <a:pt x="912" y="127"/>
                    </a:lnTo>
                    <a:lnTo>
                      <a:pt x="919" y="139"/>
                    </a:lnTo>
                    <a:lnTo>
                      <a:pt x="926" y="156"/>
                    </a:lnTo>
                    <a:lnTo>
                      <a:pt x="919" y="167"/>
                    </a:lnTo>
                    <a:lnTo>
                      <a:pt x="912" y="191"/>
                    </a:lnTo>
                    <a:lnTo>
                      <a:pt x="899" y="220"/>
                    </a:lnTo>
                    <a:lnTo>
                      <a:pt x="886" y="243"/>
                    </a:lnTo>
                    <a:lnTo>
                      <a:pt x="886" y="254"/>
                    </a:lnTo>
                    <a:lnTo>
                      <a:pt x="886" y="266"/>
                    </a:lnTo>
                    <a:lnTo>
                      <a:pt x="866" y="248"/>
                    </a:lnTo>
                    <a:lnTo>
                      <a:pt x="860" y="225"/>
                    </a:lnTo>
                    <a:lnTo>
                      <a:pt x="853" y="202"/>
                    </a:lnTo>
                    <a:lnTo>
                      <a:pt x="847" y="179"/>
                    </a:lnTo>
                    <a:lnTo>
                      <a:pt x="866" y="185"/>
                    </a:lnTo>
                    <a:lnTo>
                      <a:pt x="880" y="185"/>
                    </a:lnTo>
                    <a:lnTo>
                      <a:pt x="886" y="179"/>
                    </a:lnTo>
                    <a:lnTo>
                      <a:pt x="893" y="173"/>
                    </a:lnTo>
                    <a:lnTo>
                      <a:pt x="899" y="167"/>
                    </a:lnTo>
                    <a:lnTo>
                      <a:pt x="899" y="156"/>
                    </a:lnTo>
                    <a:lnTo>
                      <a:pt x="893" y="144"/>
                    </a:lnTo>
                    <a:lnTo>
                      <a:pt x="886" y="139"/>
                    </a:lnTo>
                    <a:lnTo>
                      <a:pt x="866" y="127"/>
                    </a:lnTo>
                    <a:lnTo>
                      <a:pt x="860" y="127"/>
                    </a:lnTo>
                    <a:lnTo>
                      <a:pt x="847" y="133"/>
                    </a:lnTo>
                    <a:lnTo>
                      <a:pt x="834" y="144"/>
                    </a:lnTo>
                    <a:lnTo>
                      <a:pt x="827" y="156"/>
                    </a:lnTo>
                    <a:lnTo>
                      <a:pt x="821" y="173"/>
                    </a:lnTo>
                    <a:lnTo>
                      <a:pt x="821" y="191"/>
                    </a:lnTo>
                    <a:lnTo>
                      <a:pt x="827" y="202"/>
                    </a:lnTo>
                    <a:lnTo>
                      <a:pt x="840" y="237"/>
                    </a:lnTo>
                    <a:lnTo>
                      <a:pt x="853" y="266"/>
                    </a:lnTo>
                    <a:lnTo>
                      <a:pt x="886" y="301"/>
                    </a:lnTo>
                    <a:lnTo>
                      <a:pt x="906" y="341"/>
                    </a:lnTo>
                    <a:lnTo>
                      <a:pt x="919" y="387"/>
                    </a:lnTo>
                    <a:lnTo>
                      <a:pt x="919" y="434"/>
                    </a:lnTo>
                    <a:lnTo>
                      <a:pt x="912" y="463"/>
                    </a:lnTo>
                    <a:lnTo>
                      <a:pt x="906" y="486"/>
                    </a:lnTo>
                    <a:lnTo>
                      <a:pt x="886" y="509"/>
                    </a:lnTo>
                    <a:lnTo>
                      <a:pt x="866" y="532"/>
                    </a:lnTo>
                    <a:lnTo>
                      <a:pt x="834" y="549"/>
                    </a:lnTo>
                    <a:lnTo>
                      <a:pt x="834" y="555"/>
                    </a:lnTo>
                    <a:lnTo>
                      <a:pt x="847" y="555"/>
                    </a:lnTo>
                    <a:lnTo>
                      <a:pt x="860" y="555"/>
                    </a:lnTo>
                    <a:lnTo>
                      <a:pt x="866" y="555"/>
                    </a:lnTo>
                    <a:lnTo>
                      <a:pt x="886" y="561"/>
                    </a:lnTo>
                    <a:lnTo>
                      <a:pt x="899" y="567"/>
                    </a:lnTo>
                    <a:lnTo>
                      <a:pt x="912" y="584"/>
                    </a:lnTo>
                    <a:lnTo>
                      <a:pt x="919" y="596"/>
                    </a:lnTo>
                    <a:lnTo>
                      <a:pt x="919" y="619"/>
                    </a:lnTo>
                    <a:lnTo>
                      <a:pt x="919" y="630"/>
                    </a:lnTo>
                    <a:lnTo>
                      <a:pt x="912" y="636"/>
                    </a:lnTo>
                    <a:lnTo>
                      <a:pt x="899" y="648"/>
                    </a:lnTo>
                    <a:lnTo>
                      <a:pt x="893" y="654"/>
                    </a:lnTo>
                    <a:lnTo>
                      <a:pt x="860" y="665"/>
                    </a:lnTo>
                    <a:lnTo>
                      <a:pt x="840" y="659"/>
                    </a:lnTo>
                    <a:lnTo>
                      <a:pt x="821" y="648"/>
                    </a:lnTo>
                    <a:lnTo>
                      <a:pt x="814" y="630"/>
                    </a:lnTo>
                    <a:lnTo>
                      <a:pt x="814" y="613"/>
                    </a:lnTo>
                    <a:lnTo>
                      <a:pt x="827" y="602"/>
                    </a:lnTo>
                    <a:lnTo>
                      <a:pt x="827" y="619"/>
                    </a:lnTo>
                    <a:lnTo>
                      <a:pt x="834" y="625"/>
                    </a:lnTo>
                    <a:lnTo>
                      <a:pt x="840" y="630"/>
                    </a:lnTo>
                    <a:lnTo>
                      <a:pt x="847" y="636"/>
                    </a:lnTo>
                    <a:lnTo>
                      <a:pt x="853" y="636"/>
                    </a:lnTo>
                    <a:lnTo>
                      <a:pt x="866" y="630"/>
                    </a:lnTo>
                    <a:lnTo>
                      <a:pt x="880" y="625"/>
                    </a:lnTo>
                    <a:lnTo>
                      <a:pt x="886" y="607"/>
                    </a:lnTo>
                    <a:lnTo>
                      <a:pt x="880" y="596"/>
                    </a:lnTo>
                    <a:lnTo>
                      <a:pt x="866" y="584"/>
                    </a:lnTo>
                    <a:lnTo>
                      <a:pt x="847" y="578"/>
                    </a:lnTo>
                    <a:lnTo>
                      <a:pt x="827" y="573"/>
                    </a:lnTo>
                    <a:lnTo>
                      <a:pt x="781" y="573"/>
                    </a:lnTo>
                    <a:lnTo>
                      <a:pt x="742" y="573"/>
                    </a:lnTo>
                    <a:lnTo>
                      <a:pt x="722" y="573"/>
                    </a:lnTo>
                    <a:lnTo>
                      <a:pt x="702" y="567"/>
                    </a:lnTo>
                    <a:lnTo>
                      <a:pt x="656" y="544"/>
                    </a:lnTo>
                    <a:lnTo>
                      <a:pt x="617" y="521"/>
                    </a:lnTo>
                    <a:lnTo>
                      <a:pt x="604" y="521"/>
                    </a:lnTo>
                    <a:lnTo>
                      <a:pt x="597" y="532"/>
                    </a:lnTo>
                    <a:lnTo>
                      <a:pt x="624" y="561"/>
                    </a:lnTo>
                    <a:lnTo>
                      <a:pt x="637" y="596"/>
                    </a:lnTo>
                    <a:lnTo>
                      <a:pt x="650" y="630"/>
                    </a:lnTo>
                    <a:lnTo>
                      <a:pt x="656" y="665"/>
                    </a:lnTo>
                    <a:lnTo>
                      <a:pt x="656" y="723"/>
                    </a:lnTo>
                    <a:lnTo>
                      <a:pt x="656" y="740"/>
                    </a:lnTo>
                    <a:lnTo>
                      <a:pt x="663" y="752"/>
                    </a:lnTo>
                    <a:lnTo>
                      <a:pt x="676" y="764"/>
                    </a:lnTo>
                    <a:lnTo>
                      <a:pt x="689" y="769"/>
                    </a:lnTo>
                    <a:lnTo>
                      <a:pt x="709" y="769"/>
                    </a:lnTo>
                    <a:lnTo>
                      <a:pt x="722" y="764"/>
                    </a:lnTo>
                    <a:lnTo>
                      <a:pt x="729" y="752"/>
                    </a:lnTo>
                    <a:lnTo>
                      <a:pt x="729" y="740"/>
                    </a:lnTo>
                    <a:lnTo>
                      <a:pt x="729" y="735"/>
                    </a:lnTo>
                    <a:lnTo>
                      <a:pt x="722" y="723"/>
                    </a:lnTo>
                    <a:lnTo>
                      <a:pt x="702" y="723"/>
                    </a:lnTo>
                    <a:lnTo>
                      <a:pt x="683" y="729"/>
                    </a:lnTo>
                    <a:lnTo>
                      <a:pt x="689" y="717"/>
                    </a:lnTo>
                    <a:lnTo>
                      <a:pt x="696" y="711"/>
                    </a:lnTo>
                    <a:lnTo>
                      <a:pt x="709" y="706"/>
                    </a:lnTo>
                    <a:lnTo>
                      <a:pt x="715" y="706"/>
                    </a:lnTo>
                    <a:lnTo>
                      <a:pt x="735" y="711"/>
                    </a:lnTo>
                    <a:lnTo>
                      <a:pt x="748" y="723"/>
                    </a:lnTo>
                    <a:lnTo>
                      <a:pt x="755" y="740"/>
                    </a:lnTo>
                    <a:lnTo>
                      <a:pt x="755" y="758"/>
                    </a:lnTo>
                    <a:lnTo>
                      <a:pt x="755" y="775"/>
                    </a:lnTo>
                    <a:lnTo>
                      <a:pt x="742" y="787"/>
                    </a:lnTo>
                    <a:lnTo>
                      <a:pt x="722" y="798"/>
                    </a:lnTo>
                    <a:lnTo>
                      <a:pt x="709" y="804"/>
                    </a:lnTo>
                    <a:lnTo>
                      <a:pt x="689" y="804"/>
                    </a:lnTo>
                    <a:lnTo>
                      <a:pt x="670" y="804"/>
                    </a:lnTo>
                    <a:lnTo>
                      <a:pt x="656" y="798"/>
                    </a:lnTo>
                    <a:lnTo>
                      <a:pt x="637" y="781"/>
                    </a:lnTo>
                    <a:lnTo>
                      <a:pt x="630" y="769"/>
                    </a:lnTo>
                    <a:lnTo>
                      <a:pt x="630" y="758"/>
                    </a:lnTo>
                    <a:lnTo>
                      <a:pt x="630" y="746"/>
                    </a:lnTo>
                    <a:lnTo>
                      <a:pt x="637" y="723"/>
                    </a:lnTo>
                    <a:lnTo>
                      <a:pt x="630" y="717"/>
                    </a:lnTo>
                    <a:lnTo>
                      <a:pt x="624" y="729"/>
                    </a:lnTo>
                    <a:lnTo>
                      <a:pt x="617" y="735"/>
                    </a:lnTo>
                    <a:lnTo>
                      <a:pt x="617" y="746"/>
                    </a:lnTo>
                    <a:lnTo>
                      <a:pt x="604" y="758"/>
                    </a:lnTo>
                    <a:lnTo>
                      <a:pt x="591" y="775"/>
                    </a:lnTo>
                    <a:lnTo>
                      <a:pt x="571" y="787"/>
                    </a:lnTo>
                    <a:lnTo>
                      <a:pt x="551" y="798"/>
                    </a:lnTo>
                    <a:lnTo>
                      <a:pt x="532" y="804"/>
                    </a:lnTo>
                    <a:lnTo>
                      <a:pt x="505" y="810"/>
                    </a:lnTo>
                    <a:lnTo>
                      <a:pt x="486" y="810"/>
                    </a:lnTo>
                    <a:lnTo>
                      <a:pt x="459" y="810"/>
                    </a:lnTo>
                    <a:lnTo>
                      <a:pt x="440" y="810"/>
                    </a:lnTo>
                    <a:lnTo>
                      <a:pt x="374" y="787"/>
                    </a:lnTo>
                    <a:lnTo>
                      <a:pt x="315" y="764"/>
                    </a:lnTo>
                    <a:lnTo>
                      <a:pt x="249" y="735"/>
                    </a:lnTo>
                    <a:lnTo>
                      <a:pt x="217" y="729"/>
                    </a:lnTo>
                    <a:lnTo>
                      <a:pt x="203" y="729"/>
                    </a:lnTo>
                    <a:lnTo>
                      <a:pt x="184" y="729"/>
                    </a:lnTo>
                    <a:lnTo>
                      <a:pt x="171" y="740"/>
                    </a:lnTo>
                    <a:lnTo>
                      <a:pt x="164" y="752"/>
                    </a:lnTo>
                    <a:lnTo>
                      <a:pt x="157" y="764"/>
                    </a:lnTo>
                    <a:lnTo>
                      <a:pt x="164" y="775"/>
                    </a:lnTo>
                    <a:lnTo>
                      <a:pt x="171" y="781"/>
                    </a:lnTo>
                    <a:lnTo>
                      <a:pt x="177" y="787"/>
                    </a:lnTo>
                    <a:lnTo>
                      <a:pt x="184" y="787"/>
                    </a:lnTo>
                    <a:lnTo>
                      <a:pt x="197" y="787"/>
                    </a:lnTo>
                    <a:lnTo>
                      <a:pt x="210" y="781"/>
                    </a:lnTo>
                    <a:lnTo>
                      <a:pt x="217" y="775"/>
                    </a:lnTo>
                    <a:lnTo>
                      <a:pt x="223" y="769"/>
                    </a:lnTo>
                    <a:lnTo>
                      <a:pt x="217" y="752"/>
                    </a:lnTo>
                    <a:lnTo>
                      <a:pt x="217" y="746"/>
                    </a:lnTo>
                    <a:lnTo>
                      <a:pt x="243" y="752"/>
                    </a:lnTo>
                    <a:lnTo>
                      <a:pt x="262" y="758"/>
                    </a:lnTo>
                    <a:lnTo>
                      <a:pt x="308" y="781"/>
                    </a:lnTo>
                    <a:lnTo>
                      <a:pt x="295" y="781"/>
                    </a:lnTo>
                    <a:lnTo>
                      <a:pt x="282" y="781"/>
                    </a:lnTo>
                    <a:lnTo>
                      <a:pt x="256" y="793"/>
                    </a:lnTo>
                    <a:lnTo>
                      <a:pt x="223" y="804"/>
                    </a:lnTo>
                    <a:lnTo>
                      <a:pt x="197" y="816"/>
                    </a:lnTo>
                    <a:lnTo>
                      <a:pt x="184" y="816"/>
                    </a:lnTo>
                    <a:lnTo>
                      <a:pt x="171" y="810"/>
                    </a:lnTo>
                    <a:lnTo>
                      <a:pt x="157" y="79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05"/>
              <p:cNvSpPr>
                <a:spLocks/>
              </p:cNvSpPr>
              <p:nvPr/>
            </p:nvSpPr>
            <p:spPr bwMode="auto">
              <a:xfrm>
                <a:off x="7356" y="11121"/>
                <a:ext cx="900" cy="312"/>
              </a:xfrm>
              <a:custGeom>
                <a:avLst/>
                <a:gdLst>
                  <a:gd name="T0" fmla="*/ 7 w 900"/>
                  <a:gd name="T1" fmla="*/ 306 h 312"/>
                  <a:gd name="T2" fmla="*/ 0 w 900"/>
                  <a:gd name="T3" fmla="*/ 295 h 312"/>
                  <a:gd name="T4" fmla="*/ 99 w 900"/>
                  <a:gd name="T5" fmla="*/ 295 h 312"/>
                  <a:gd name="T6" fmla="*/ 420 w 900"/>
                  <a:gd name="T7" fmla="*/ 301 h 312"/>
                  <a:gd name="T8" fmla="*/ 466 w 900"/>
                  <a:gd name="T9" fmla="*/ 295 h 312"/>
                  <a:gd name="T10" fmla="*/ 473 w 900"/>
                  <a:gd name="T11" fmla="*/ 295 h 312"/>
                  <a:gd name="T12" fmla="*/ 473 w 900"/>
                  <a:gd name="T13" fmla="*/ 219 h 312"/>
                  <a:gd name="T14" fmla="*/ 473 w 900"/>
                  <a:gd name="T15" fmla="*/ 214 h 312"/>
                  <a:gd name="T16" fmla="*/ 572 w 900"/>
                  <a:gd name="T17" fmla="*/ 214 h 312"/>
                  <a:gd name="T18" fmla="*/ 617 w 900"/>
                  <a:gd name="T19" fmla="*/ 208 h 312"/>
                  <a:gd name="T20" fmla="*/ 657 w 900"/>
                  <a:gd name="T21" fmla="*/ 202 h 312"/>
                  <a:gd name="T22" fmla="*/ 703 w 900"/>
                  <a:gd name="T23" fmla="*/ 191 h 312"/>
                  <a:gd name="T24" fmla="*/ 742 w 900"/>
                  <a:gd name="T25" fmla="*/ 173 h 312"/>
                  <a:gd name="T26" fmla="*/ 782 w 900"/>
                  <a:gd name="T27" fmla="*/ 150 h 312"/>
                  <a:gd name="T28" fmla="*/ 814 w 900"/>
                  <a:gd name="T29" fmla="*/ 127 h 312"/>
                  <a:gd name="T30" fmla="*/ 841 w 900"/>
                  <a:gd name="T31" fmla="*/ 98 h 312"/>
                  <a:gd name="T32" fmla="*/ 867 w 900"/>
                  <a:gd name="T33" fmla="*/ 63 h 312"/>
                  <a:gd name="T34" fmla="*/ 893 w 900"/>
                  <a:gd name="T35" fmla="*/ 0 h 312"/>
                  <a:gd name="T36" fmla="*/ 900 w 900"/>
                  <a:gd name="T37" fmla="*/ 5 h 312"/>
                  <a:gd name="T38" fmla="*/ 900 w 900"/>
                  <a:gd name="T39" fmla="*/ 17 h 312"/>
                  <a:gd name="T40" fmla="*/ 893 w 900"/>
                  <a:gd name="T41" fmla="*/ 34 h 312"/>
                  <a:gd name="T42" fmla="*/ 887 w 900"/>
                  <a:gd name="T43" fmla="*/ 63 h 312"/>
                  <a:gd name="T44" fmla="*/ 867 w 900"/>
                  <a:gd name="T45" fmla="*/ 86 h 312"/>
                  <a:gd name="T46" fmla="*/ 841 w 900"/>
                  <a:gd name="T47" fmla="*/ 115 h 312"/>
                  <a:gd name="T48" fmla="*/ 821 w 900"/>
                  <a:gd name="T49" fmla="*/ 138 h 312"/>
                  <a:gd name="T50" fmla="*/ 795 w 900"/>
                  <a:gd name="T51" fmla="*/ 162 h 312"/>
                  <a:gd name="T52" fmla="*/ 762 w 900"/>
                  <a:gd name="T53" fmla="*/ 179 h 312"/>
                  <a:gd name="T54" fmla="*/ 729 w 900"/>
                  <a:gd name="T55" fmla="*/ 196 h 312"/>
                  <a:gd name="T56" fmla="*/ 696 w 900"/>
                  <a:gd name="T57" fmla="*/ 202 h 312"/>
                  <a:gd name="T58" fmla="*/ 637 w 900"/>
                  <a:gd name="T59" fmla="*/ 219 h 312"/>
                  <a:gd name="T60" fmla="*/ 611 w 900"/>
                  <a:gd name="T61" fmla="*/ 225 h 312"/>
                  <a:gd name="T62" fmla="*/ 578 w 900"/>
                  <a:gd name="T63" fmla="*/ 225 h 312"/>
                  <a:gd name="T64" fmla="*/ 493 w 900"/>
                  <a:gd name="T65" fmla="*/ 231 h 312"/>
                  <a:gd name="T66" fmla="*/ 486 w 900"/>
                  <a:gd name="T67" fmla="*/ 237 h 312"/>
                  <a:gd name="T68" fmla="*/ 486 w 900"/>
                  <a:gd name="T69" fmla="*/ 312 h 312"/>
                  <a:gd name="T70" fmla="*/ 7 w 900"/>
                  <a:gd name="T71" fmla="*/ 306 h 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0" h="312">
                    <a:moveTo>
                      <a:pt x="7" y="306"/>
                    </a:moveTo>
                    <a:lnTo>
                      <a:pt x="0" y="295"/>
                    </a:lnTo>
                    <a:lnTo>
                      <a:pt x="99" y="295"/>
                    </a:lnTo>
                    <a:lnTo>
                      <a:pt x="420" y="301"/>
                    </a:lnTo>
                    <a:lnTo>
                      <a:pt x="466" y="295"/>
                    </a:lnTo>
                    <a:lnTo>
                      <a:pt x="473" y="295"/>
                    </a:lnTo>
                    <a:lnTo>
                      <a:pt x="473" y="219"/>
                    </a:lnTo>
                    <a:lnTo>
                      <a:pt x="473" y="214"/>
                    </a:lnTo>
                    <a:lnTo>
                      <a:pt x="572" y="214"/>
                    </a:lnTo>
                    <a:lnTo>
                      <a:pt x="617" y="208"/>
                    </a:lnTo>
                    <a:lnTo>
                      <a:pt x="657" y="202"/>
                    </a:lnTo>
                    <a:lnTo>
                      <a:pt x="703" y="191"/>
                    </a:lnTo>
                    <a:lnTo>
                      <a:pt x="742" y="173"/>
                    </a:lnTo>
                    <a:lnTo>
                      <a:pt x="782" y="150"/>
                    </a:lnTo>
                    <a:lnTo>
                      <a:pt x="814" y="127"/>
                    </a:lnTo>
                    <a:lnTo>
                      <a:pt x="841" y="98"/>
                    </a:lnTo>
                    <a:lnTo>
                      <a:pt x="867" y="63"/>
                    </a:lnTo>
                    <a:lnTo>
                      <a:pt x="893" y="0"/>
                    </a:lnTo>
                    <a:lnTo>
                      <a:pt x="900" y="5"/>
                    </a:lnTo>
                    <a:lnTo>
                      <a:pt x="900" y="17"/>
                    </a:lnTo>
                    <a:lnTo>
                      <a:pt x="893" y="34"/>
                    </a:lnTo>
                    <a:lnTo>
                      <a:pt x="887" y="63"/>
                    </a:lnTo>
                    <a:lnTo>
                      <a:pt x="867" y="86"/>
                    </a:lnTo>
                    <a:lnTo>
                      <a:pt x="841" y="115"/>
                    </a:lnTo>
                    <a:lnTo>
                      <a:pt x="821" y="138"/>
                    </a:lnTo>
                    <a:lnTo>
                      <a:pt x="795" y="162"/>
                    </a:lnTo>
                    <a:lnTo>
                      <a:pt x="762" y="179"/>
                    </a:lnTo>
                    <a:lnTo>
                      <a:pt x="729" y="196"/>
                    </a:lnTo>
                    <a:lnTo>
                      <a:pt x="696" y="202"/>
                    </a:lnTo>
                    <a:lnTo>
                      <a:pt x="637" y="219"/>
                    </a:lnTo>
                    <a:lnTo>
                      <a:pt x="611" y="225"/>
                    </a:lnTo>
                    <a:lnTo>
                      <a:pt x="578" y="225"/>
                    </a:lnTo>
                    <a:lnTo>
                      <a:pt x="493" y="231"/>
                    </a:lnTo>
                    <a:lnTo>
                      <a:pt x="486" y="237"/>
                    </a:lnTo>
                    <a:lnTo>
                      <a:pt x="486" y="312"/>
                    </a:lnTo>
                    <a:lnTo>
                      <a:pt x="7" y="30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06"/>
              <p:cNvSpPr>
                <a:spLocks/>
              </p:cNvSpPr>
              <p:nvPr/>
            </p:nvSpPr>
            <p:spPr bwMode="auto">
              <a:xfrm>
                <a:off x="8820" y="11422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7 w 20"/>
                  <a:gd name="T3" fmla="*/ 0 h 5"/>
                  <a:gd name="T4" fmla="*/ 20 w 20"/>
                  <a:gd name="T5" fmla="*/ 0 h 5"/>
                  <a:gd name="T6" fmla="*/ 14 w 20"/>
                  <a:gd name="T7" fmla="*/ 5 h 5"/>
                  <a:gd name="T8" fmla="*/ 14 w 20"/>
                  <a:gd name="T9" fmla="*/ 5 h 5"/>
                  <a:gd name="T10" fmla="*/ 0 w 2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7" y="0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07"/>
              <p:cNvSpPr>
                <a:spLocks/>
              </p:cNvSpPr>
              <p:nvPr/>
            </p:nvSpPr>
            <p:spPr bwMode="auto">
              <a:xfrm>
                <a:off x="7317" y="11016"/>
                <a:ext cx="926" cy="394"/>
              </a:xfrm>
              <a:custGeom>
                <a:avLst/>
                <a:gdLst>
                  <a:gd name="T0" fmla="*/ 0 w 926"/>
                  <a:gd name="T1" fmla="*/ 382 h 394"/>
                  <a:gd name="T2" fmla="*/ 6 w 926"/>
                  <a:gd name="T3" fmla="*/ 371 h 394"/>
                  <a:gd name="T4" fmla="*/ 46 w 926"/>
                  <a:gd name="T5" fmla="*/ 365 h 394"/>
                  <a:gd name="T6" fmla="*/ 466 w 926"/>
                  <a:gd name="T7" fmla="*/ 371 h 394"/>
                  <a:gd name="T8" fmla="*/ 466 w 926"/>
                  <a:gd name="T9" fmla="*/ 365 h 394"/>
                  <a:gd name="T10" fmla="*/ 473 w 926"/>
                  <a:gd name="T11" fmla="*/ 284 h 394"/>
                  <a:gd name="T12" fmla="*/ 571 w 926"/>
                  <a:gd name="T13" fmla="*/ 284 h 394"/>
                  <a:gd name="T14" fmla="*/ 624 w 926"/>
                  <a:gd name="T15" fmla="*/ 278 h 394"/>
                  <a:gd name="T16" fmla="*/ 670 w 926"/>
                  <a:gd name="T17" fmla="*/ 272 h 394"/>
                  <a:gd name="T18" fmla="*/ 716 w 926"/>
                  <a:gd name="T19" fmla="*/ 261 h 394"/>
                  <a:gd name="T20" fmla="*/ 755 w 926"/>
                  <a:gd name="T21" fmla="*/ 243 h 394"/>
                  <a:gd name="T22" fmla="*/ 794 w 926"/>
                  <a:gd name="T23" fmla="*/ 220 h 394"/>
                  <a:gd name="T24" fmla="*/ 814 w 926"/>
                  <a:gd name="T25" fmla="*/ 209 h 394"/>
                  <a:gd name="T26" fmla="*/ 834 w 926"/>
                  <a:gd name="T27" fmla="*/ 191 h 394"/>
                  <a:gd name="T28" fmla="*/ 847 w 926"/>
                  <a:gd name="T29" fmla="*/ 168 h 394"/>
                  <a:gd name="T30" fmla="*/ 867 w 926"/>
                  <a:gd name="T31" fmla="*/ 145 h 394"/>
                  <a:gd name="T32" fmla="*/ 880 w 926"/>
                  <a:gd name="T33" fmla="*/ 122 h 394"/>
                  <a:gd name="T34" fmla="*/ 886 w 926"/>
                  <a:gd name="T35" fmla="*/ 99 h 394"/>
                  <a:gd name="T36" fmla="*/ 899 w 926"/>
                  <a:gd name="T37" fmla="*/ 52 h 394"/>
                  <a:gd name="T38" fmla="*/ 906 w 926"/>
                  <a:gd name="T39" fmla="*/ 0 h 394"/>
                  <a:gd name="T40" fmla="*/ 919 w 926"/>
                  <a:gd name="T41" fmla="*/ 0 h 394"/>
                  <a:gd name="T42" fmla="*/ 926 w 926"/>
                  <a:gd name="T43" fmla="*/ 6 h 394"/>
                  <a:gd name="T44" fmla="*/ 926 w 926"/>
                  <a:gd name="T45" fmla="*/ 29 h 394"/>
                  <a:gd name="T46" fmla="*/ 926 w 926"/>
                  <a:gd name="T47" fmla="*/ 52 h 394"/>
                  <a:gd name="T48" fmla="*/ 926 w 926"/>
                  <a:gd name="T49" fmla="*/ 81 h 394"/>
                  <a:gd name="T50" fmla="*/ 913 w 926"/>
                  <a:gd name="T51" fmla="*/ 105 h 394"/>
                  <a:gd name="T52" fmla="*/ 893 w 926"/>
                  <a:gd name="T53" fmla="*/ 157 h 394"/>
                  <a:gd name="T54" fmla="*/ 867 w 926"/>
                  <a:gd name="T55" fmla="*/ 197 h 394"/>
                  <a:gd name="T56" fmla="*/ 840 w 926"/>
                  <a:gd name="T57" fmla="*/ 226 h 394"/>
                  <a:gd name="T58" fmla="*/ 807 w 926"/>
                  <a:gd name="T59" fmla="*/ 249 h 394"/>
                  <a:gd name="T60" fmla="*/ 775 w 926"/>
                  <a:gd name="T61" fmla="*/ 267 h 394"/>
                  <a:gd name="T62" fmla="*/ 742 w 926"/>
                  <a:gd name="T63" fmla="*/ 284 h 394"/>
                  <a:gd name="T64" fmla="*/ 702 w 926"/>
                  <a:gd name="T65" fmla="*/ 296 h 394"/>
                  <a:gd name="T66" fmla="*/ 670 w 926"/>
                  <a:gd name="T67" fmla="*/ 301 h 394"/>
                  <a:gd name="T68" fmla="*/ 630 w 926"/>
                  <a:gd name="T69" fmla="*/ 307 h 394"/>
                  <a:gd name="T70" fmla="*/ 591 w 926"/>
                  <a:gd name="T71" fmla="*/ 307 h 394"/>
                  <a:gd name="T72" fmla="*/ 545 w 926"/>
                  <a:gd name="T73" fmla="*/ 307 h 394"/>
                  <a:gd name="T74" fmla="*/ 505 w 926"/>
                  <a:gd name="T75" fmla="*/ 307 h 394"/>
                  <a:gd name="T76" fmla="*/ 499 w 926"/>
                  <a:gd name="T77" fmla="*/ 307 h 394"/>
                  <a:gd name="T78" fmla="*/ 499 w 926"/>
                  <a:gd name="T79" fmla="*/ 394 h 394"/>
                  <a:gd name="T80" fmla="*/ 492 w 926"/>
                  <a:gd name="T81" fmla="*/ 394 h 394"/>
                  <a:gd name="T82" fmla="*/ 6 w 926"/>
                  <a:gd name="T83" fmla="*/ 388 h 394"/>
                  <a:gd name="T84" fmla="*/ 0 w 926"/>
                  <a:gd name="T85" fmla="*/ 382 h 3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6" h="394">
                    <a:moveTo>
                      <a:pt x="0" y="382"/>
                    </a:moveTo>
                    <a:lnTo>
                      <a:pt x="6" y="371"/>
                    </a:lnTo>
                    <a:lnTo>
                      <a:pt x="46" y="365"/>
                    </a:lnTo>
                    <a:lnTo>
                      <a:pt x="466" y="371"/>
                    </a:lnTo>
                    <a:lnTo>
                      <a:pt x="466" y="365"/>
                    </a:lnTo>
                    <a:lnTo>
                      <a:pt x="473" y="284"/>
                    </a:lnTo>
                    <a:lnTo>
                      <a:pt x="571" y="284"/>
                    </a:lnTo>
                    <a:lnTo>
                      <a:pt x="624" y="278"/>
                    </a:lnTo>
                    <a:lnTo>
                      <a:pt x="670" y="272"/>
                    </a:lnTo>
                    <a:lnTo>
                      <a:pt x="716" y="261"/>
                    </a:lnTo>
                    <a:lnTo>
                      <a:pt x="755" y="243"/>
                    </a:lnTo>
                    <a:lnTo>
                      <a:pt x="794" y="220"/>
                    </a:lnTo>
                    <a:lnTo>
                      <a:pt x="814" y="209"/>
                    </a:lnTo>
                    <a:lnTo>
                      <a:pt x="834" y="191"/>
                    </a:lnTo>
                    <a:lnTo>
                      <a:pt x="847" y="168"/>
                    </a:lnTo>
                    <a:lnTo>
                      <a:pt x="867" y="145"/>
                    </a:lnTo>
                    <a:lnTo>
                      <a:pt x="880" y="122"/>
                    </a:lnTo>
                    <a:lnTo>
                      <a:pt x="886" y="99"/>
                    </a:lnTo>
                    <a:lnTo>
                      <a:pt x="899" y="52"/>
                    </a:lnTo>
                    <a:lnTo>
                      <a:pt x="906" y="0"/>
                    </a:lnTo>
                    <a:lnTo>
                      <a:pt x="919" y="0"/>
                    </a:lnTo>
                    <a:lnTo>
                      <a:pt x="926" y="6"/>
                    </a:lnTo>
                    <a:lnTo>
                      <a:pt x="926" y="29"/>
                    </a:lnTo>
                    <a:lnTo>
                      <a:pt x="926" y="52"/>
                    </a:lnTo>
                    <a:lnTo>
                      <a:pt x="926" y="81"/>
                    </a:lnTo>
                    <a:lnTo>
                      <a:pt x="913" y="105"/>
                    </a:lnTo>
                    <a:lnTo>
                      <a:pt x="893" y="157"/>
                    </a:lnTo>
                    <a:lnTo>
                      <a:pt x="867" y="197"/>
                    </a:lnTo>
                    <a:lnTo>
                      <a:pt x="840" y="226"/>
                    </a:lnTo>
                    <a:lnTo>
                      <a:pt x="807" y="249"/>
                    </a:lnTo>
                    <a:lnTo>
                      <a:pt x="775" y="267"/>
                    </a:lnTo>
                    <a:lnTo>
                      <a:pt x="742" y="284"/>
                    </a:lnTo>
                    <a:lnTo>
                      <a:pt x="702" y="296"/>
                    </a:lnTo>
                    <a:lnTo>
                      <a:pt x="670" y="301"/>
                    </a:lnTo>
                    <a:lnTo>
                      <a:pt x="630" y="307"/>
                    </a:lnTo>
                    <a:lnTo>
                      <a:pt x="591" y="307"/>
                    </a:lnTo>
                    <a:lnTo>
                      <a:pt x="545" y="307"/>
                    </a:lnTo>
                    <a:lnTo>
                      <a:pt x="505" y="307"/>
                    </a:lnTo>
                    <a:lnTo>
                      <a:pt x="499" y="307"/>
                    </a:lnTo>
                    <a:lnTo>
                      <a:pt x="499" y="394"/>
                    </a:lnTo>
                    <a:lnTo>
                      <a:pt x="492" y="394"/>
                    </a:lnTo>
                    <a:lnTo>
                      <a:pt x="6" y="38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208"/>
              <p:cNvSpPr>
                <a:spLocks/>
              </p:cNvSpPr>
              <p:nvPr/>
            </p:nvSpPr>
            <p:spPr bwMode="auto">
              <a:xfrm>
                <a:off x="8866" y="11283"/>
                <a:ext cx="27" cy="110"/>
              </a:xfrm>
              <a:custGeom>
                <a:avLst/>
                <a:gdLst>
                  <a:gd name="T0" fmla="*/ 20 w 27"/>
                  <a:gd name="T1" fmla="*/ 86 h 110"/>
                  <a:gd name="T2" fmla="*/ 20 w 27"/>
                  <a:gd name="T3" fmla="*/ 63 h 110"/>
                  <a:gd name="T4" fmla="*/ 13 w 27"/>
                  <a:gd name="T5" fmla="*/ 40 h 110"/>
                  <a:gd name="T6" fmla="*/ 7 w 27"/>
                  <a:gd name="T7" fmla="*/ 23 h 110"/>
                  <a:gd name="T8" fmla="*/ 0 w 27"/>
                  <a:gd name="T9" fmla="*/ 5 h 110"/>
                  <a:gd name="T10" fmla="*/ 0 w 27"/>
                  <a:gd name="T11" fmla="*/ 0 h 110"/>
                  <a:gd name="T12" fmla="*/ 13 w 27"/>
                  <a:gd name="T13" fmla="*/ 23 h 110"/>
                  <a:gd name="T14" fmla="*/ 27 w 27"/>
                  <a:gd name="T15" fmla="*/ 46 h 110"/>
                  <a:gd name="T16" fmla="*/ 27 w 27"/>
                  <a:gd name="T17" fmla="*/ 75 h 110"/>
                  <a:gd name="T18" fmla="*/ 20 w 27"/>
                  <a:gd name="T19" fmla="*/ 104 h 110"/>
                  <a:gd name="T20" fmla="*/ 13 w 27"/>
                  <a:gd name="T21" fmla="*/ 110 h 110"/>
                  <a:gd name="T22" fmla="*/ 13 w 27"/>
                  <a:gd name="T23" fmla="*/ 104 h 110"/>
                  <a:gd name="T24" fmla="*/ 13 w 27"/>
                  <a:gd name="T25" fmla="*/ 98 h 110"/>
                  <a:gd name="T26" fmla="*/ 20 w 27"/>
                  <a:gd name="T27" fmla="*/ 86 h 1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0">
                    <a:moveTo>
                      <a:pt x="20" y="86"/>
                    </a:moveTo>
                    <a:lnTo>
                      <a:pt x="20" y="63"/>
                    </a:lnTo>
                    <a:lnTo>
                      <a:pt x="13" y="40"/>
                    </a:lnTo>
                    <a:lnTo>
                      <a:pt x="7" y="2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23"/>
                    </a:lnTo>
                    <a:lnTo>
                      <a:pt x="27" y="46"/>
                    </a:lnTo>
                    <a:lnTo>
                      <a:pt x="27" y="75"/>
                    </a:lnTo>
                    <a:lnTo>
                      <a:pt x="20" y="104"/>
                    </a:lnTo>
                    <a:lnTo>
                      <a:pt x="13" y="110"/>
                    </a:lnTo>
                    <a:lnTo>
                      <a:pt x="13" y="104"/>
                    </a:lnTo>
                    <a:lnTo>
                      <a:pt x="13" y="98"/>
                    </a:lnTo>
                    <a:lnTo>
                      <a:pt x="20" y="86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209"/>
              <p:cNvSpPr>
                <a:spLocks/>
              </p:cNvSpPr>
              <p:nvPr/>
            </p:nvSpPr>
            <p:spPr bwMode="auto">
              <a:xfrm>
                <a:off x="8505" y="11184"/>
                <a:ext cx="237" cy="209"/>
              </a:xfrm>
              <a:custGeom>
                <a:avLst/>
                <a:gdLst>
                  <a:gd name="T0" fmla="*/ 164 w 237"/>
                  <a:gd name="T1" fmla="*/ 185 h 209"/>
                  <a:gd name="T2" fmla="*/ 171 w 237"/>
                  <a:gd name="T3" fmla="*/ 185 h 209"/>
                  <a:gd name="T4" fmla="*/ 178 w 237"/>
                  <a:gd name="T5" fmla="*/ 174 h 209"/>
                  <a:gd name="T6" fmla="*/ 138 w 237"/>
                  <a:gd name="T7" fmla="*/ 145 h 209"/>
                  <a:gd name="T8" fmla="*/ 138 w 237"/>
                  <a:gd name="T9" fmla="*/ 133 h 209"/>
                  <a:gd name="T10" fmla="*/ 164 w 237"/>
                  <a:gd name="T11" fmla="*/ 133 h 209"/>
                  <a:gd name="T12" fmla="*/ 191 w 237"/>
                  <a:gd name="T13" fmla="*/ 156 h 209"/>
                  <a:gd name="T14" fmla="*/ 204 w 237"/>
                  <a:gd name="T15" fmla="*/ 151 h 209"/>
                  <a:gd name="T16" fmla="*/ 171 w 237"/>
                  <a:gd name="T17" fmla="*/ 116 h 209"/>
                  <a:gd name="T18" fmla="*/ 138 w 237"/>
                  <a:gd name="T19" fmla="*/ 104 h 209"/>
                  <a:gd name="T20" fmla="*/ 118 w 237"/>
                  <a:gd name="T21" fmla="*/ 116 h 209"/>
                  <a:gd name="T22" fmla="*/ 112 w 237"/>
                  <a:gd name="T23" fmla="*/ 139 h 209"/>
                  <a:gd name="T24" fmla="*/ 158 w 237"/>
                  <a:gd name="T25" fmla="*/ 180 h 209"/>
                  <a:gd name="T26" fmla="*/ 125 w 237"/>
                  <a:gd name="T27" fmla="*/ 162 h 209"/>
                  <a:gd name="T28" fmla="*/ 105 w 237"/>
                  <a:gd name="T29" fmla="*/ 133 h 209"/>
                  <a:gd name="T30" fmla="*/ 105 w 237"/>
                  <a:gd name="T31" fmla="*/ 122 h 209"/>
                  <a:gd name="T32" fmla="*/ 99 w 237"/>
                  <a:gd name="T33" fmla="*/ 104 h 209"/>
                  <a:gd name="T34" fmla="*/ 72 w 237"/>
                  <a:gd name="T35" fmla="*/ 116 h 209"/>
                  <a:gd name="T36" fmla="*/ 46 w 237"/>
                  <a:gd name="T37" fmla="*/ 110 h 209"/>
                  <a:gd name="T38" fmla="*/ 27 w 237"/>
                  <a:gd name="T39" fmla="*/ 75 h 209"/>
                  <a:gd name="T40" fmla="*/ 13 w 237"/>
                  <a:gd name="T41" fmla="*/ 29 h 209"/>
                  <a:gd name="T42" fmla="*/ 46 w 237"/>
                  <a:gd name="T43" fmla="*/ 23 h 209"/>
                  <a:gd name="T44" fmla="*/ 118 w 237"/>
                  <a:gd name="T45" fmla="*/ 52 h 209"/>
                  <a:gd name="T46" fmla="*/ 125 w 237"/>
                  <a:gd name="T47" fmla="*/ 70 h 209"/>
                  <a:gd name="T48" fmla="*/ 118 w 237"/>
                  <a:gd name="T49" fmla="*/ 81 h 209"/>
                  <a:gd name="T50" fmla="*/ 118 w 237"/>
                  <a:gd name="T51" fmla="*/ 93 h 209"/>
                  <a:gd name="T52" fmla="*/ 132 w 237"/>
                  <a:gd name="T53" fmla="*/ 93 h 209"/>
                  <a:gd name="T54" fmla="*/ 164 w 237"/>
                  <a:gd name="T55" fmla="*/ 104 h 209"/>
                  <a:gd name="T56" fmla="*/ 210 w 237"/>
                  <a:gd name="T57" fmla="*/ 145 h 209"/>
                  <a:gd name="T58" fmla="*/ 237 w 237"/>
                  <a:gd name="T59" fmla="*/ 209 h 209"/>
                  <a:gd name="T60" fmla="*/ 191 w 237"/>
                  <a:gd name="T61" fmla="*/ 197 h 209"/>
                  <a:gd name="T62" fmla="*/ 158 w 237"/>
                  <a:gd name="T63" fmla="*/ 185 h 2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7" h="209">
                    <a:moveTo>
                      <a:pt x="158" y="185"/>
                    </a:moveTo>
                    <a:lnTo>
                      <a:pt x="164" y="185"/>
                    </a:lnTo>
                    <a:lnTo>
                      <a:pt x="171" y="185"/>
                    </a:lnTo>
                    <a:lnTo>
                      <a:pt x="178" y="180"/>
                    </a:lnTo>
                    <a:lnTo>
                      <a:pt x="178" y="174"/>
                    </a:lnTo>
                    <a:lnTo>
                      <a:pt x="151" y="162"/>
                    </a:lnTo>
                    <a:lnTo>
                      <a:pt x="138" y="145"/>
                    </a:lnTo>
                    <a:lnTo>
                      <a:pt x="138" y="139"/>
                    </a:lnTo>
                    <a:lnTo>
                      <a:pt x="138" y="133"/>
                    </a:lnTo>
                    <a:lnTo>
                      <a:pt x="151" y="128"/>
                    </a:lnTo>
                    <a:lnTo>
                      <a:pt x="164" y="133"/>
                    </a:lnTo>
                    <a:lnTo>
                      <a:pt x="178" y="139"/>
                    </a:lnTo>
                    <a:lnTo>
                      <a:pt x="191" y="156"/>
                    </a:lnTo>
                    <a:lnTo>
                      <a:pt x="204" y="156"/>
                    </a:lnTo>
                    <a:lnTo>
                      <a:pt x="204" y="151"/>
                    </a:lnTo>
                    <a:lnTo>
                      <a:pt x="184" y="122"/>
                    </a:lnTo>
                    <a:lnTo>
                      <a:pt x="171" y="116"/>
                    </a:lnTo>
                    <a:lnTo>
                      <a:pt x="158" y="104"/>
                    </a:lnTo>
                    <a:lnTo>
                      <a:pt x="138" y="104"/>
                    </a:lnTo>
                    <a:lnTo>
                      <a:pt x="125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2" y="139"/>
                    </a:lnTo>
                    <a:lnTo>
                      <a:pt x="132" y="162"/>
                    </a:lnTo>
                    <a:lnTo>
                      <a:pt x="158" y="180"/>
                    </a:lnTo>
                    <a:lnTo>
                      <a:pt x="138" y="174"/>
                    </a:lnTo>
                    <a:lnTo>
                      <a:pt x="125" y="162"/>
                    </a:lnTo>
                    <a:lnTo>
                      <a:pt x="112" y="151"/>
                    </a:lnTo>
                    <a:lnTo>
                      <a:pt x="105" y="133"/>
                    </a:lnTo>
                    <a:lnTo>
                      <a:pt x="105" y="128"/>
                    </a:lnTo>
                    <a:lnTo>
                      <a:pt x="105" y="122"/>
                    </a:lnTo>
                    <a:lnTo>
                      <a:pt x="105" y="110"/>
                    </a:lnTo>
                    <a:lnTo>
                      <a:pt x="99" y="104"/>
                    </a:lnTo>
                    <a:lnTo>
                      <a:pt x="79" y="116"/>
                    </a:lnTo>
                    <a:lnTo>
                      <a:pt x="72" y="116"/>
                    </a:lnTo>
                    <a:lnTo>
                      <a:pt x="59" y="116"/>
                    </a:lnTo>
                    <a:lnTo>
                      <a:pt x="46" y="110"/>
                    </a:lnTo>
                    <a:lnTo>
                      <a:pt x="40" y="104"/>
                    </a:lnTo>
                    <a:lnTo>
                      <a:pt x="27" y="75"/>
                    </a:lnTo>
                    <a:lnTo>
                      <a:pt x="27" y="58"/>
                    </a:lnTo>
                    <a:lnTo>
                      <a:pt x="13" y="29"/>
                    </a:lnTo>
                    <a:lnTo>
                      <a:pt x="0" y="0"/>
                    </a:lnTo>
                    <a:lnTo>
                      <a:pt x="46" y="23"/>
                    </a:lnTo>
                    <a:lnTo>
                      <a:pt x="105" y="41"/>
                    </a:lnTo>
                    <a:lnTo>
                      <a:pt x="118" y="52"/>
                    </a:lnTo>
                    <a:lnTo>
                      <a:pt x="118" y="58"/>
                    </a:lnTo>
                    <a:lnTo>
                      <a:pt x="125" y="70"/>
                    </a:lnTo>
                    <a:lnTo>
                      <a:pt x="125" y="75"/>
                    </a:lnTo>
                    <a:lnTo>
                      <a:pt x="118" y="81"/>
                    </a:lnTo>
                    <a:lnTo>
                      <a:pt x="118" y="93"/>
                    </a:lnTo>
                    <a:lnTo>
                      <a:pt x="125" y="99"/>
                    </a:lnTo>
                    <a:lnTo>
                      <a:pt x="132" y="93"/>
                    </a:lnTo>
                    <a:lnTo>
                      <a:pt x="145" y="93"/>
                    </a:lnTo>
                    <a:lnTo>
                      <a:pt x="164" y="104"/>
                    </a:lnTo>
                    <a:lnTo>
                      <a:pt x="191" y="128"/>
                    </a:lnTo>
                    <a:lnTo>
                      <a:pt x="210" y="145"/>
                    </a:lnTo>
                    <a:lnTo>
                      <a:pt x="217" y="162"/>
                    </a:lnTo>
                    <a:lnTo>
                      <a:pt x="237" y="209"/>
                    </a:lnTo>
                    <a:lnTo>
                      <a:pt x="191" y="197"/>
                    </a:lnTo>
                    <a:lnTo>
                      <a:pt x="171" y="191"/>
                    </a:lnTo>
                    <a:lnTo>
                      <a:pt x="158" y="18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10"/>
              <p:cNvSpPr>
                <a:spLocks/>
              </p:cNvSpPr>
              <p:nvPr/>
            </p:nvSpPr>
            <p:spPr bwMode="auto">
              <a:xfrm>
                <a:off x="7284" y="11369"/>
                <a:ext cx="26" cy="18"/>
              </a:xfrm>
              <a:custGeom>
                <a:avLst/>
                <a:gdLst>
                  <a:gd name="T0" fmla="*/ 0 w 26"/>
                  <a:gd name="T1" fmla="*/ 12 h 18"/>
                  <a:gd name="T2" fmla="*/ 7 w 26"/>
                  <a:gd name="T3" fmla="*/ 0 h 18"/>
                  <a:gd name="T4" fmla="*/ 13 w 26"/>
                  <a:gd name="T5" fmla="*/ 0 h 18"/>
                  <a:gd name="T6" fmla="*/ 20 w 26"/>
                  <a:gd name="T7" fmla="*/ 0 h 18"/>
                  <a:gd name="T8" fmla="*/ 26 w 26"/>
                  <a:gd name="T9" fmla="*/ 6 h 18"/>
                  <a:gd name="T10" fmla="*/ 20 w 26"/>
                  <a:gd name="T11" fmla="*/ 12 h 18"/>
                  <a:gd name="T12" fmla="*/ 13 w 26"/>
                  <a:gd name="T13" fmla="*/ 18 h 18"/>
                  <a:gd name="T14" fmla="*/ 7 w 26"/>
                  <a:gd name="T15" fmla="*/ 18 h 18"/>
                  <a:gd name="T16" fmla="*/ 0 w 26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1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20" y="12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211"/>
              <p:cNvSpPr>
                <a:spLocks/>
              </p:cNvSpPr>
              <p:nvPr/>
            </p:nvSpPr>
            <p:spPr bwMode="auto">
              <a:xfrm>
                <a:off x="7665" y="11294"/>
                <a:ext cx="52" cy="75"/>
              </a:xfrm>
              <a:custGeom>
                <a:avLst/>
                <a:gdLst>
                  <a:gd name="T0" fmla="*/ 0 w 52"/>
                  <a:gd name="T1" fmla="*/ 58 h 75"/>
                  <a:gd name="T2" fmla="*/ 20 w 52"/>
                  <a:gd name="T3" fmla="*/ 46 h 75"/>
                  <a:gd name="T4" fmla="*/ 26 w 52"/>
                  <a:gd name="T5" fmla="*/ 41 h 75"/>
                  <a:gd name="T6" fmla="*/ 39 w 52"/>
                  <a:gd name="T7" fmla="*/ 41 h 75"/>
                  <a:gd name="T8" fmla="*/ 39 w 52"/>
                  <a:gd name="T9" fmla="*/ 35 h 75"/>
                  <a:gd name="T10" fmla="*/ 33 w 52"/>
                  <a:gd name="T11" fmla="*/ 29 h 75"/>
                  <a:gd name="T12" fmla="*/ 13 w 52"/>
                  <a:gd name="T13" fmla="*/ 23 h 75"/>
                  <a:gd name="T14" fmla="*/ 6 w 52"/>
                  <a:gd name="T15" fmla="*/ 12 h 75"/>
                  <a:gd name="T16" fmla="*/ 0 w 52"/>
                  <a:gd name="T17" fmla="*/ 0 h 75"/>
                  <a:gd name="T18" fmla="*/ 0 w 52"/>
                  <a:gd name="T19" fmla="*/ 0 h 75"/>
                  <a:gd name="T20" fmla="*/ 46 w 52"/>
                  <a:gd name="T21" fmla="*/ 18 h 75"/>
                  <a:gd name="T22" fmla="*/ 52 w 52"/>
                  <a:gd name="T23" fmla="*/ 23 h 75"/>
                  <a:gd name="T24" fmla="*/ 52 w 52"/>
                  <a:gd name="T25" fmla="*/ 29 h 75"/>
                  <a:gd name="T26" fmla="*/ 52 w 52"/>
                  <a:gd name="T27" fmla="*/ 41 h 75"/>
                  <a:gd name="T28" fmla="*/ 39 w 52"/>
                  <a:gd name="T29" fmla="*/ 52 h 75"/>
                  <a:gd name="T30" fmla="*/ 26 w 52"/>
                  <a:gd name="T31" fmla="*/ 58 h 75"/>
                  <a:gd name="T32" fmla="*/ 13 w 52"/>
                  <a:gd name="T33" fmla="*/ 64 h 75"/>
                  <a:gd name="T34" fmla="*/ 0 w 52"/>
                  <a:gd name="T35" fmla="*/ 75 h 75"/>
                  <a:gd name="T36" fmla="*/ 0 w 52"/>
                  <a:gd name="T37" fmla="*/ 70 h 75"/>
                  <a:gd name="T38" fmla="*/ 0 w 52"/>
                  <a:gd name="T39" fmla="*/ 58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0" y="58"/>
                    </a:moveTo>
                    <a:lnTo>
                      <a:pt x="20" y="46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39" y="35"/>
                    </a:lnTo>
                    <a:lnTo>
                      <a:pt x="33" y="29"/>
                    </a:lnTo>
                    <a:lnTo>
                      <a:pt x="13" y="23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46" y="18"/>
                    </a:lnTo>
                    <a:lnTo>
                      <a:pt x="52" y="23"/>
                    </a:lnTo>
                    <a:lnTo>
                      <a:pt x="52" y="29"/>
                    </a:lnTo>
                    <a:lnTo>
                      <a:pt x="52" y="41"/>
                    </a:lnTo>
                    <a:lnTo>
                      <a:pt x="39" y="52"/>
                    </a:lnTo>
                    <a:lnTo>
                      <a:pt x="26" y="58"/>
                    </a:lnTo>
                    <a:lnTo>
                      <a:pt x="13" y="64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12"/>
              <p:cNvSpPr>
                <a:spLocks/>
              </p:cNvSpPr>
              <p:nvPr/>
            </p:nvSpPr>
            <p:spPr bwMode="auto">
              <a:xfrm>
                <a:off x="8834" y="11352"/>
                <a:ext cx="26" cy="17"/>
              </a:xfrm>
              <a:custGeom>
                <a:avLst/>
                <a:gdLst>
                  <a:gd name="T0" fmla="*/ 0 w 26"/>
                  <a:gd name="T1" fmla="*/ 0 h 17"/>
                  <a:gd name="T2" fmla="*/ 6 w 26"/>
                  <a:gd name="T3" fmla="*/ 0 h 17"/>
                  <a:gd name="T4" fmla="*/ 13 w 26"/>
                  <a:gd name="T5" fmla="*/ 0 h 17"/>
                  <a:gd name="T6" fmla="*/ 26 w 26"/>
                  <a:gd name="T7" fmla="*/ 12 h 17"/>
                  <a:gd name="T8" fmla="*/ 26 w 26"/>
                  <a:gd name="T9" fmla="*/ 17 h 17"/>
                  <a:gd name="T10" fmla="*/ 0 w 26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7">
                    <a:moveTo>
                      <a:pt x="0" y="0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2"/>
                    </a:lnTo>
                    <a:lnTo>
                      <a:pt x="2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213"/>
              <p:cNvSpPr>
                <a:spLocks/>
              </p:cNvSpPr>
              <p:nvPr/>
            </p:nvSpPr>
            <p:spPr bwMode="auto">
              <a:xfrm>
                <a:off x="8138" y="11317"/>
                <a:ext cx="59" cy="52"/>
              </a:xfrm>
              <a:custGeom>
                <a:avLst/>
                <a:gdLst>
                  <a:gd name="T0" fmla="*/ 6 w 59"/>
                  <a:gd name="T1" fmla="*/ 0 h 52"/>
                  <a:gd name="T2" fmla="*/ 13 w 59"/>
                  <a:gd name="T3" fmla="*/ 0 h 52"/>
                  <a:gd name="T4" fmla="*/ 26 w 59"/>
                  <a:gd name="T5" fmla="*/ 0 h 52"/>
                  <a:gd name="T6" fmla="*/ 39 w 59"/>
                  <a:gd name="T7" fmla="*/ 6 h 52"/>
                  <a:gd name="T8" fmla="*/ 52 w 59"/>
                  <a:gd name="T9" fmla="*/ 29 h 52"/>
                  <a:gd name="T10" fmla="*/ 59 w 59"/>
                  <a:gd name="T11" fmla="*/ 52 h 52"/>
                  <a:gd name="T12" fmla="*/ 39 w 59"/>
                  <a:gd name="T13" fmla="*/ 41 h 52"/>
                  <a:gd name="T14" fmla="*/ 19 w 59"/>
                  <a:gd name="T15" fmla="*/ 29 h 52"/>
                  <a:gd name="T16" fmla="*/ 6 w 59"/>
                  <a:gd name="T17" fmla="*/ 29 h 52"/>
                  <a:gd name="T18" fmla="*/ 6 w 59"/>
                  <a:gd name="T19" fmla="*/ 18 h 52"/>
                  <a:gd name="T20" fmla="*/ 0 w 59"/>
                  <a:gd name="T21" fmla="*/ 12 h 52"/>
                  <a:gd name="T22" fmla="*/ 6 w 59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2">
                    <a:moveTo>
                      <a:pt x="6" y="0"/>
                    </a:moveTo>
                    <a:lnTo>
                      <a:pt x="13" y="0"/>
                    </a:lnTo>
                    <a:lnTo>
                      <a:pt x="26" y="0"/>
                    </a:lnTo>
                    <a:lnTo>
                      <a:pt x="39" y="6"/>
                    </a:lnTo>
                    <a:lnTo>
                      <a:pt x="52" y="29"/>
                    </a:lnTo>
                    <a:lnTo>
                      <a:pt x="59" y="52"/>
                    </a:lnTo>
                    <a:lnTo>
                      <a:pt x="39" y="41"/>
                    </a:lnTo>
                    <a:lnTo>
                      <a:pt x="19" y="29"/>
                    </a:lnTo>
                    <a:lnTo>
                      <a:pt x="6" y="29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214"/>
              <p:cNvSpPr>
                <a:spLocks/>
              </p:cNvSpPr>
              <p:nvPr/>
            </p:nvSpPr>
            <p:spPr bwMode="auto">
              <a:xfrm>
                <a:off x="8321" y="11294"/>
                <a:ext cx="46" cy="70"/>
              </a:xfrm>
              <a:custGeom>
                <a:avLst/>
                <a:gdLst>
                  <a:gd name="T0" fmla="*/ 0 w 46"/>
                  <a:gd name="T1" fmla="*/ 64 h 70"/>
                  <a:gd name="T2" fmla="*/ 0 w 46"/>
                  <a:gd name="T3" fmla="*/ 58 h 70"/>
                  <a:gd name="T4" fmla="*/ 7 w 46"/>
                  <a:gd name="T5" fmla="*/ 52 h 70"/>
                  <a:gd name="T6" fmla="*/ 14 w 46"/>
                  <a:gd name="T7" fmla="*/ 46 h 70"/>
                  <a:gd name="T8" fmla="*/ 20 w 46"/>
                  <a:gd name="T9" fmla="*/ 41 h 70"/>
                  <a:gd name="T10" fmla="*/ 27 w 46"/>
                  <a:gd name="T11" fmla="*/ 23 h 70"/>
                  <a:gd name="T12" fmla="*/ 27 w 46"/>
                  <a:gd name="T13" fmla="*/ 18 h 70"/>
                  <a:gd name="T14" fmla="*/ 20 w 46"/>
                  <a:gd name="T15" fmla="*/ 6 h 70"/>
                  <a:gd name="T16" fmla="*/ 20 w 46"/>
                  <a:gd name="T17" fmla="*/ 6 h 70"/>
                  <a:gd name="T18" fmla="*/ 14 w 46"/>
                  <a:gd name="T19" fmla="*/ 0 h 70"/>
                  <a:gd name="T20" fmla="*/ 27 w 46"/>
                  <a:gd name="T21" fmla="*/ 0 h 70"/>
                  <a:gd name="T22" fmla="*/ 33 w 46"/>
                  <a:gd name="T23" fmla="*/ 0 h 70"/>
                  <a:gd name="T24" fmla="*/ 40 w 46"/>
                  <a:gd name="T25" fmla="*/ 18 h 70"/>
                  <a:gd name="T26" fmla="*/ 46 w 46"/>
                  <a:gd name="T27" fmla="*/ 35 h 70"/>
                  <a:gd name="T28" fmla="*/ 40 w 46"/>
                  <a:gd name="T29" fmla="*/ 52 h 70"/>
                  <a:gd name="T30" fmla="*/ 33 w 46"/>
                  <a:gd name="T31" fmla="*/ 64 h 70"/>
                  <a:gd name="T32" fmla="*/ 20 w 46"/>
                  <a:gd name="T33" fmla="*/ 70 h 70"/>
                  <a:gd name="T34" fmla="*/ 14 w 46"/>
                  <a:gd name="T35" fmla="*/ 70 h 70"/>
                  <a:gd name="T36" fmla="*/ 0 w 46"/>
                  <a:gd name="T37" fmla="*/ 70 h 70"/>
                  <a:gd name="T38" fmla="*/ 0 w 46"/>
                  <a:gd name="T39" fmla="*/ 64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6" h="70">
                    <a:moveTo>
                      <a:pt x="0" y="64"/>
                    </a:moveTo>
                    <a:lnTo>
                      <a:pt x="0" y="58"/>
                    </a:lnTo>
                    <a:lnTo>
                      <a:pt x="7" y="52"/>
                    </a:lnTo>
                    <a:lnTo>
                      <a:pt x="14" y="46"/>
                    </a:lnTo>
                    <a:lnTo>
                      <a:pt x="20" y="41"/>
                    </a:lnTo>
                    <a:lnTo>
                      <a:pt x="27" y="23"/>
                    </a:lnTo>
                    <a:lnTo>
                      <a:pt x="27" y="18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18"/>
                    </a:lnTo>
                    <a:lnTo>
                      <a:pt x="46" y="35"/>
                    </a:lnTo>
                    <a:lnTo>
                      <a:pt x="40" y="52"/>
                    </a:lnTo>
                    <a:lnTo>
                      <a:pt x="33" y="64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215"/>
              <p:cNvSpPr>
                <a:spLocks/>
              </p:cNvSpPr>
              <p:nvPr/>
            </p:nvSpPr>
            <p:spPr bwMode="auto">
              <a:xfrm>
                <a:off x="8374" y="11294"/>
                <a:ext cx="46" cy="64"/>
              </a:xfrm>
              <a:custGeom>
                <a:avLst/>
                <a:gdLst>
                  <a:gd name="T0" fmla="*/ 0 w 46"/>
                  <a:gd name="T1" fmla="*/ 46 h 64"/>
                  <a:gd name="T2" fmla="*/ 0 w 46"/>
                  <a:gd name="T3" fmla="*/ 35 h 64"/>
                  <a:gd name="T4" fmla="*/ 7 w 46"/>
                  <a:gd name="T5" fmla="*/ 35 h 64"/>
                  <a:gd name="T6" fmla="*/ 13 w 46"/>
                  <a:gd name="T7" fmla="*/ 35 h 64"/>
                  <a:gd name="T8" fmla="*/ 20 w 46"/>
                  <a:gd name="T9" fmla="*/ 41 h 64"/>
                  <a:gd name="T10" fmla="*/ 20 w 46"/>
                  <a:gd name="T11" fmla="*/ 46 h 64"/>
                  <a:gd name="T12" fmla="*/ 26 w 46"/>
                  <a:gd name="T13" fmla="*/ 46 h 64"/>
                  <a:gd name="T14" fmla="*/ 33 w 46"/>
                  <a:gd name="T15" fmla="*/ 41 h 64"/>
                  <a:gd name="T16" fmla="*/ 26 w 46"/>
                  <a:gd name="T17" fmla="*/ 29 h 64"/>
                  <a:gd name="T18" fmla="*/ 13 w 46"/>
                  <a:gd name="T19" fmla="*/ 23 h 64"/>
                  <a:gd name="T20" fmla="*/ 7 w 46"/>
                  <a:gd name="T21" fmla="*/ 12 h 64"/>
                  <a:gd name="T22" fmla="*/ 0 w 46"/>
                  <a:gd name="T23" fmla="*/ 0 h 64"/>
                  <a:gd name="T24" fmla="*/ 13 w 46"/>
                  <a:gd name="T25" fmla="*/ 0 h 64"/>
                  <a:gd name="T26" fmla="*/ 20 w 46"/>
                  <a:gd name="T27" fmla="*/ 6 h 64"/>
                  <a:gd name="T28" fmla="*/ 39 w 46"/>
                  <a:gd name="T29" fmla="*/ 23 h 64"/>
                  <a:gd name="T30" fmla="*/ 46 w 46"/>
                  <a:gd name="T31" fmla="*/ 41 h 64"/>
                  <a:gd name="T32" fmla="*/ 46 w 46"/>
                  <a:gd name="T33" fmla="*/ 52 h 64"/>
                  <a:gd name="T34" fmla="*/ 39 w 46"/>
                  <a:gd name="T35" fmla="*/ 58 h 64"/>
                  <a:gd name="T36" fmla="*/ 26 w 46"/>
                  <a:gd name="T37" fmla="*/ 64 h 64"/>
                  <a:gd name="T38" fmla="*/ 20 w 46"/>
                  <a:gd name="T39" fmla="*/ 64 h 64"/>
                  <a:gd name="T40" fmla="*/ 7 w 46"/>
                  <a:gd name="T41" fmla="*/ 58 h 64"/>
                  <a:gd name="T42" fmla="*/ 0 w 46"/>
                  <a:gd name="T43" fmla="*/ 46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64">
                    <a:moveTo>
                      <a:pt x="0" y="46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13" y="35"/>
                    </a:lnTo>
                    <a:lnTo>
                      <a:pt x="20" y="41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3" y="41"/>
                    </a:lnTo>
                    <a:lnTo>
                      <a:pt x="26" y="29"/>
                    </a:lnTo>
                    <a:lnTo>
                      <a:pt x="13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39" y="23"/>
                    </a:lnTo>
                    <a:lnTo>
                      <a:pt x="46" y="41"/>
                    </a:lnTo>
                    <a:lnTo>
                      <a:pt x="46" y="52"/>
                    </a:lnTo>
                    <a:lnTo>
                      <a:pt x="39" y="58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7" y="5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16"/>
              <p:cNvSpPr>
                <a:spLocks/>
              </p:cNvSpPr>
              <p:nvPr/>
            </p:nvSpPr>
            <p:spPr bwMode="auto">
              <a:xfrm>
                <a:off x="7619" y="11340"/>
                <a:ext cx="26" cy="18"/>
              </a:xfrm>
              <a:custGeom>
                <a:avLst/>
                <a:gdLst>
                  <a:gd name="T0" fmla="*/ 0 w 26"/>
                  <a:gd name="T1" fmla="*/ 6 h 18"/>
                  <a:gd name="T2" fmla="*/ 0 w 26"/>
                  <a:gd name="T3" fmla="*/ 0 h 18"/>
                  <a:gd name="T4" fmla="*/ 6 w 26"/>
                  <a:gd name="T5" fmla="*/ 0 h 18"/>
                  <a:gd name="T6" fmla="*/ 20 w 26"/>
                  <a:gd name="T7" fmla="*/ 6 h 18"/>
                  <a:gd name="T8" fmla="*/ 26 w 26"/>
                  <a:gd name="T9" fmla="*/ 12 h 18"/>
                  <a:gd name="T10" fmla="*/ 26 w 26"/>
                  <a:gd name="T11" fmla="*/ 12 h 18"/>
                  <a:gd name="T12" fmla="*/ 26 w 26"/>
                  <a:gd name="T13" fmla="*/ 18 h 18"/>
                  <a:gd name="T14" fmla="*/ 13 w 26"/>
                  <a:gd name="T15" fmla="*/ 12 h 18"/>
                  <a:gd name="T16" fmla="*/ 0 w 26"/>
                  <a:gd name="T17" fmla="*/ 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217"/>
              <p:cNvSpPr>
                <a:spLocks/>
              </p:cNvSpPr>
              <p:nvPr/>
            </p:nvSpPr>
            <p:spPr bwMode="auto">
              <a:xfrm>
                <a:off x="8735" y="11300"/>
                <a:ext cx="131" cy="46"/>
              </a:xfrm>
              <a:custGeom>
                <a:avLst/>
                <a:gdLst>
                  <a:gd name="T0" fmla="*/ 79 w 131"/>
                  <a:gd name="T1" fmla="*/ 35 h 46"/>
                  <a:gd name="T2" fmla="*/ 85 w 131"/>
                  <a:gd name="T3" fmla="*/ 46 h 46"/>
                  <a:gd name="T4" fmla="*/ 46 w 131"/>
                  <a:gd name="T5" fmla="*/ 29 h 46"/>
                  <a:gd name="T6" fmla="*/ 20 w 131"/>
                  <a:gd name="T7" fmla="*/ 29 h 46"/>
                  <a:gd name="T8" fmla="*/ 0 w 131"/>
                  <a:gd name="T9" fmla="*/ 29 h 46"/>
                  <a:gd name="T10" fmla="*/ 0 w 131"/>
                  <a:gd name="T11" fmla="*/ 23 h 46"/>
                  <a:gd name="T12" fmla="*/ 0 w 131"/>
                  <a:gd name="T13" fmla="*/ 17 h 46"/>
                  <a:gd name="T14" fmla="*/ 7 w 131"/>
                  <a:gd name="T15" fmla="*/ 6 h 46"/>
                  <a:gd name="T16" fmla="*/ 20 w 131"/>
                  <a:gd name="T17" fmla="*/ 0 h 46"/>
                  <a:gd name="T18" fmla="*/ 46 w 131"/>
                  <a:gd name="T19" fmla="*/ 0 h 46"/>
                  <a:gd name="T20" fmla="*/ 72 w 131"/>
                  <a:gd name="T21" fmla="*/ 0 h 46"/>
                  <a:gd name="T22" fmla="*/ 99 w 131"/>
                  <a:gd name="T23" fmla="*/ 0 h 46"/>
                  <a:gd name="T24" fmla="*/ 105 w 131"/>
                  <a:gd name="T25" fmla="*/ 0 h 46"/>
                  <a:gd name="T26" fmla="*/ 112 w 131"/>
                  <a:gd name="T27" fmla="*/ 0 h 46"/>
                  <a:gd name="T28" fmla="*/ 112 w 131"/>
                  <a:gd name="T29" fmla="*/ 6 h 46"/>
                  <a:gd name="T30" fmla="*/ 85 w 131"/>
                  <a:gd name="T31" fmla="*/ 6 h 46"/>
                  <a:gd name="T32" fmla="*/ 79 w 131"/>
                  <a:gd name="T33" fmla="*/ 6 h 46"/>
                  <a:gd name="T34" fmla="*/ 66 w 131"/>
                  <a:gd name="T35" fmla="*/ 12 h 46"/>
                  <a:gd name="T36" fmla="*/ 66 w 131"/>
                  <a:gd name="T37" fmla="*/ 23 h 46"/>
                  <a:gd name="T38" fmla="*/ 66 w 131"/>
                  <a:gd name="T39" fmla="*/ 23 h 46"/>
                  <a:gd name="T40" fmla="*/ 72 w 131"/>
                  <a:gd name="T41" fmla="*/ 29 h 46"/>
                  <a:gd name="T42" fmla="*/ 99 w 131"/>
                  <a:gd name="T43" fmla="*/ 35 h 46"/>
                  <a:gd name="T44" fmla="*/ 131 w 131"/>
                  <a:gd name="T45" fmla="*/ 46 h 46"/>
                  <a:gd name="T46" fmla="*/ 125 w 131"/>
                  <a:gd name="T47" fmla="*/ 46 h 46"/>
                  <a:gd name="T48" fmla="*/ 105 w 131"/>
                  <a:gd name="T49" fmla="*/ 40 h 46"/>
                  <a:gd name="T50" fmla="*/ 92 w 131"/>
                  <a:gd name="T51" fmla="*/ 35 h 46"/>
                  <a:gd name="T52" fmla="*/ 79 w 131"/>
                  <a:gd name="T53" fmla="*/ 35 h 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1" h="46">
                    <a:moveTo>
                      <a:pt x="79" y="35"/>
                    </a:moveTo>
                    <a:lnTo>
                      <a:pt x="85" y="46"/>
                    </a:lnTo>
                    <a:lnTo>
                      <a:pt x="46" y="29"/>
                    </a:lnTo>
                    <a:lnTo>
                      <a:pt x="2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7" y="6"/>
                    </a:lnTo>
                    <a:lnTo>
                      <a:pt x="20" y="0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12" y="6"/>
                    </a:lnTo>
                    <a:lnTo>
                      <a:pt x="85" y="6"/>
                    </a:lnTo>
                    <a:lnTo>
                      <a:pt x="79" y="6"/>
                    </a:lnTo>
                    <a:lnTo>
                      <a:pt x="66" y="12"/>
                    </a:lnTo>
                    <a:lnTo>
                      <a:pt x="66" y="23"/>
                    </a:lnTo>
                    <a:lnTo>
                      <a:pt x="72" y="29"/>
                    </a:lnTo>
                    <a:lnTo>
                      <a:pt x="99" y="35"/>
                    </a:lnTo>
                    <a:lnTo>
                      <a:pt x="131" y="46"/>
                    </a:lnTo>
                    <a:lnTo>
                      <a:pt x="125" y="46"/>
                    </a:lnTo>
                    <a:lnTo>
                      <a:pt x="105" y="40"/>
                    </a:lnTo>
                    <a:lnTo>
                      <a:pt x="92" y="35"/>
                    </a:lnTo>
                    <a:lnTo>
                      <a:pt x="79" y="35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218"/>
              <p:cNvSpPr>
                <a:spLocks/>
              </p:cNvSpPr>
              <p:nvPr/>
            </p:nvSpPr>
            <p:spPr bwMode="auto">
              <a:xfrm>
                <a:off x="7737" y="11323"/>
                <a:ext cx="20" cy="17"/>
              </a:xfrm>
              <a:custGeom>
                <a:avLst/>
                <a:gdLst>
                  <a:gd name="T0" fmla="*/ 0 w 20"/>
                  <a:gd name="T1" fmla="*/ 6 h 17"/>
                  <a:gd name="T2" fmla="*/ 0 w 20"/>
                  <a:gd name="T3" fmla="*/ 0 h 17"/>
                  <a:gd name="T4" fmla="*/ 7 w 20"/>
                  <a:gd name="T5" fmla="*/ 0 h 17"/>
                  <a:gd name="T6" fmla="*/ 13 w 20"/>
                  <a:gd name="T7" fmla="*/ 0 h 17"/>
                  <a:gd name="T8" fmla="*/ 13 w 20"/>
                  <a:gd name="T9" fmla="*/ 0 h 17"/>
                  <a:gd name="T10" fmla="*/ 20 w 20"/>
                  <a:gd name="T11" fmla="*/ 6 h 17"/>
                  <a:gd name="T12" fmla="*/ 20 w 20"/>
                  <a:gd name="T13" fmla="*/ 12 h 17"/>
                  <a:gd name="T14" fmla="*/ 13 w 20"/>
                  <a:gd name="T15" fmla="*/ 17 h 17"/>
                  <a:gd name="T16" fmla="*/ 0 w 20"/>
                  <a:gd name="T17" fmla="*/ 17 h 17"/>
                  <a:gd name="T18" fmla="*/ 0 w 20"/>
                  <a:gd name="T19" fmla="*/ 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7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13" y="17"/>
                    </a:lnTo>
                    <a:lnTo>
                      <a:pt x="0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219"/>
              <p:cNvSpPr>
                <a:spLocks/>
              </p:cNvSpPr>
              <p:nvPr/>
            </p:nvSpPr>
            <p:spPr bwMode="auto">
              <a:xfrm>
                <a:off x="7586" y="11317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20 w 26"/>
                  <a:gd name="T5" fmla="*/ 0 h 23"/>
                  <a:gd name="T6" fmla="*/ 20 w 26"/>
                  <a:gd name="T7" fmla="*/ 6 h 23"/>
                  <a:gd name="T8" fmla="*/ 26 w 26"/>
                  <a:gd name="T9" fmla="*/ 6 h 23"/>
                  <a:gd name="T10" fmla="*/ 20 w 26"/>
                  <a:gd name="T11" fmla="*/ 23 h 23"/>
                  <a:gd name="T12" fmla="*/ 7 w 26"/>
                  <a:gd name="T13" fmla="*/ 18 h 23"/>
                  <a:gd name="T14" fmla="*/ 0 w 26"/>
                  <a:gd name="T15" fmla="*/ 12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220"/>
              <p:cNvSpPr>
                <a:spLocks/>
              </p:cNvSpPr>
              <p:nvPr/>
            </p:nvSpPr>
            <p:spPr bwMode="auto">
              <a:xfrm>
                <a:off x="7639" y="11317"/>
                <a:ext cx="32" cy="23"/>
              </a:xfrm>
              <a:custGeom>
                <a:avLst/>
                <a:gdLst>
                  <a:gd name="T0" fmla="*/ 0 w 32"/>
                  <a:gd name="T1" fmla="*/ 12 h 23"/>
                  <a:gd name="T2" fmla="*/ 13 w 32"/>
                  <a:gd name="T3" fmla="*/ 0 h 23"/>
                  <a:gd name="T4" fmla="*/ 19 w 32"/>
                  <a:gd name="T5" fmla="*/ 0 h 23"/>
                  <a:gd name="T6" fmla="*/ 26 w 32"/>
                  <a:gd name="T7" fmla="*/ 0 h 23"/>
                  <a:gd name="T8" fmla="*/ 32 w 32"/>
                  <a:gd name="T9" fmla="*/ 6 h 23"/>
                  <a:gd name="T10" fmla="*/ 32 w 32"/>
                  <a:gd name="T11" fmla="*/ 18 h 23"/>
                  <a:gd name="T12" fmla="*/ 26 w 32"/>
                  <a:gd name="T13" fmla="*/ 18 h 23"/>
                  <a:gd name="T14" fmla="*/ 19 w 32"/>
                  <a:gd name="T15" fmla="*/ 23 h 23"/>
                  <a:gd name="T16" fmla="*/ 13 w 32"/>
                  <a:gd name="T17" fmla="*/ 18 h 23"/>
                  <a:gd name="T18" fmla="*/ 0 w 32"/>
                  <a:gd name="T19" fmla="*/ 12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23">
                    <a:moveTo>
                      <a:pt x="0" y="12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2" y="6"/>
                    </a:lnTo>
                    <a:lnTo>
                      <a:pt x="32" y="18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13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221"/>
              <p:cNvSpPr>
                <a:spLocks/>
              </p:cNvSpPr>
              <p:nvPr/>
            </p:nvSpPr>
            <p:spPr bwMode="auto">
              <a:xfrm>
                <a:off x="7553" y="11329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0 w 13"/>
                  <a:gd name="T3" fmla="*/ 0 h 6"/>
                  <a:gd name="T4" fmla="*/ 0 w 13"/>
                  <a:gd name="T5" fmla="*/ 0 h 6"/>
                  <a:gd name="T6" fmla="*/ 13 w 13"/>
                  <a:gd name="T7" fmla="*/ 0 h 6"/>
                  <a:gd name="T8" fmla="*/ 13 w 13"/>
                  <a:gd name="T9" fmla="*/ 6 h 6"/>
                  <a:gd name="T10" fmla="*/ 7 w 13"/>
                  <a:gd name="T11" fmla="*/ 6 h 6"/>
                  <a:gd name="T12" fmla="*/ 0 w 13"/>
                  <a:gd name="T13" fmla="*/ 6 h 6"/>
                  <a:gd name="T14" fmla="*/ 0 w 13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222"/>
              <p:cNvSpPr>
                <a:spLocks/>
              </p:cNvSpPr>
              <p:nvPr/>
            </p:nvSpPr>
            <p:spPr bwMode="auto">
              <a:xfrm>
                <a:off x="8834" y="11317"/>
                <a:ext cx="26" cy="6"/>
              </a:xfrm>
              <a:custGeom>
                <a:avLst/>
                <a:gdLst>
                  <a:gd name="T0" fmla="*/ 0 w 26"/>
                  <a:gd name="T1" fmla="*/ 6 h 6"/>
                  <a:gd name="T2" fmla="*/ 13 w 26"/>
                  <a:gd name="T3" fmla="*/ 0 h 6"/>
                  <a:gd name="T4" fmla="*/ 19 w 26"/>
                  <a:gd name="T5" fmla="*/ 0 h 6"/>
                  <a:gd name="T6" fmla="*/ 26 w 26"/>
                  <a:gd name="T7" fmla="*/ 6 h 6"/>
                  <a:gd name="T8" fmla="*/ 13 w 26"/>
                  <a:gd name="T9" fmla="*/ 6 h 6"/>
                  <a:gd name="T10" fmla="*/ 0 w 2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223"/>
              <p:cNvSpPr>
                <a:spLocks/>
              </p:cNvSpPr>
              <p:nvPr/>
            </p:nvSpPr>
            <p:spPr bwMode="auto">
              <a:xfrm>
                <a:off x="7619" y="11306"/>
                <a:ext cx="26" cy="11"/>
              </a:xfrm>
              <a:custGeom>
                <a:avLst/>
                <a:gdLst>
                  <a:gd name="T0" fmla="*/ 0 w 26"/>
                  <a:gd name="T1" fmla="*/ 6 h 11"/>
                  <a:gd name="T2" fmla="*/ 13 w 26"/>
                  <a:gd name="T3" fmla="*/ 0 h 11"/>
                  <a:gd name="T4" fmla="*/ 20 w 26"/>
                  <a:gd name="T5" fmla="*/ 0 h 11"/>
                  <a:gd name="T6" fmla="*/ 26 w 26"/>
                  <a:gd name="T7" fmla="*/ 0 h 11"/>
                  <a:gd name="T8" fmla="*/ 20 w 26"/>
                  <a:gd name="T9" fmla="*/ 11 h 11"/>
                  <a:gd name="T10" fmla="*/ 6 w 26"/>
                  <a:gd name="T11" fmla="*/ 11 h 11"/>
                  <a:gd name="T12" fmla="*/ 6 w 26"/>
                  <a:gd name="T13" fmla="*/ 11 h 11"/>
                  <a:gd name="T14" fmla="*/ 0 w 26"/>
                  <a:gd name="T15" fmla="*/ 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1">
                    <a:moveTo>
                      <a:pt x="0" y="6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0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224"/>
              <p:cNvSpPr>
                <a:spLocks/>
              </p:cNvSpPr>
              <p:nvPr/>
            </p:nvSpPr>
            <p:spPr bwMode="auto">
              <a:xfrm>
                <a:off x="8361" y="11254"/>
                <a:ext cx="92" cy="40"/>
              </a:xfrm>
              <a:custGeom>
                <a:avLst/>
                <a:gdLst>
                  <a:gd name="T0" fmla="*/ 0 w 92"/>
                  <a:gd name="T1" fmla="*/ 23 h 40"/>
                  <a:gd name="T2" fmla="*/ 0 w 92"/>
                  <a:gd name="T3" fmla="*/ 17 h 40"/>
                  <a:gd name="T4" fmla="*/ 0 w 92"/>
                  <a:gd name="T5" fmla="*/ 17 h 40"/>
                  <a:gd name="T6" fmla="*/ 13 w 92"/>
                  <a:gd name="T7" fmla="*/ 17 h 40"/>
                  <a:gd name="T8" fmla="*/ 20 w 92"/>
                  <a:gd name="T9" fmla="*/ 17 h 40"/>
                  <a:gd name="T10" fmla="*/ 39 w 92"/>
                  <a:gd name="T11" fmla="*/ 29 h 40"/>
                  <a:gd name="T12" fmla="*/ 59 w 92"/>
                  <a:gd name="T13" fmla="*/ 29 h 40"/>
                  <a:gd name="T14" fmla="*/ 65 w 92"/>
                  <a:gd name="T15" fmla="*/ 29 h 40"/>
                  <a:gd name="T16" fmla="*/ 72 w 92"/>
                  <a:gd name="T17" fmla="*/ 23 h 40"/>
                  <a:gd name="T18" fmla="*/ 65 w 92"/>
                  <a:gd name="T19" fmla="*/ 17 h 40"/>
                  <a:gd name="T20" fmla="*/ 59 w 92"/>
                  <a:gd name="T21" fmla="*/ 11 h 40"/>
                  <a:gd name="T22" fmla="*/ 52 w 92"/>
                  <a:gd name="T23" fmla="*/ 11 h 40"/>
                  <a:gd name="T24" fmla="*/ 46 w 92"/>
                  <a:gd name="T25" fmla="*/ 11 h 40"/>
                  <a:gd name="T26" fmla="*/ 46 w 92"/>
                  <a:gd name="T27" fmla="*/ 5 h 40"/>
                  <a:gd name="T28" fmla="*/ 46 w 92"/>
                  <a:gd name="T29" fmla="*/ 0 h 40"/>
                  <a:gd name="T30" fmla="*/ 59 w 92"/>
                  <a:gd name="T31" fmla="*/ 0 h 40"/>
                  <a:gd name="T32" fmla="*/ 72 w 92"/>
                  <a:gd name="T33" fmla="*/ 0 h 40"/>
                  <a:gd name="T34" fmla="*/ 85 w 92"/>
                  <a:gd name="T35" fmla="*/ 11 h 40"/>
                  <a:gd name="T36" fmla="*/ 92 w 92"/>
                  <a:gd name="T37" fmla="*/ 23 h 40"/>
                  <a:gd name="T38" fmla="*/ 85 w 92"/>
                  <a:gd name="T39" fmla="*/ 34 h 40"/>
                  <a:gd name="T40" fmla="*/ 79 w 92"/>
                  <a:gd name="T41" fmla="*/ 40 h 40"/>
                  <a:gd name="T42" fmla="*/ 59 w 92"/>
                  <a:gd name="T43" fmla="*/ 40 h 40"/>
                  <a:gd name="T44" fmla="*/ 33 w 92"/>
                  <a:gd name="T45" fmla="*/ 34 h 40"/>
                  <a:gd name="T46" fmla="*/ 0 w 92"/>
                  <a:gd name="T47" fmla="*/ 23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2" h="40">
                    <a:moveTo>
                      <a:pt x="0" y="23"/>
                    </a:moveTo>
                    <a:lnTo>
                      <a:pt x="0" y="17"/>
                    </a:lnTo>
                    <a:lnTo>
                      <a:pt x="13" y="17"/>
                    </a:lnTo>
                    <a:lnTo>
                      <a:pt x="20" y="17"/>
                    </a:lnTo>
                    <a:lnTo>
                      <a:pt x="39" y="29"/>
                    </a:lnTo>
                    <a:lnTo>
                      <a:pt x="59" y="29"/>
                    </a:lnTo>
                    <a:lnTo>
                      <a:pt x="65" y="29"/>
                    </a:lnTo>
                    <a:lnTo>
                      <a:pt x="72" y="23"/>
                    </a:lnTo>
                    <a:lnTo>
                      <a:pt x="65" y="17"/>
                    </a:lnTo>
                    <a:lnTo>
                      <a:pt x="59" y="11"/>
                    </a:lnTo>
                    <a:lnTo>
                      <a:pt x="52" y="11"/>
                    </a:lnTo>
                    <a:lnTo>
                      <a:pt x="46" y="11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5" y="11"/>
                    </a:lnTo>
                    <a:lnTo>
                      <a:pt x="92" y="23"/>
                    </a:lnTo>
                    <a:lnTo>
                      <a:pt x="85" y="34"/>
                    </a:lnTo>
                    <a:lnTo>
                      <a:pt x="79" y="40"/>
                    </a:lnTo>
                    <a:lnTo>
                      <a:pt x="59" y="40"/>
                    </a:lnTo>
                    <a:lnTo>
                      <a:pt x="33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225"/>
              <p:cNvSpPr>
                <a:spLocks/>
              </p:cNvSpPr>
              <p:nvPr/>
            </p:nvSpPr>
            <p:spPr bwMode="auto">
              <a:xfrm>
                <a:off x="8545" y="11231"/>
                <a:ext cx="72" cy="57"/>
              </a:xfrm>
              <a:custGeom>
                <a:avLst/>
                <a:gdLst>
                  <a:gd name="T0" fmla="*/ 6 w 72"/>
                  <a:gd name="T1" fmla="*/ 40 h 57"/>
                  <a:gd name="T2" fmla="*/ 0 w 72"/>
                  <a:gd name="T3" fmla="*/ 28 h 57"/>
                  <a:gd name="T4" fmla="*/ 6 w 72"/>
                  <a:gd name="T5" fmla="*/ 11 h 57"/>
                  <a:gd name="T6" fmla="*/ 19 w 72"/>
                  <a:gd name="T7" fmla="*/ 5 h 57"/>
                  <a:gd name="T8" fmla="*/ 39 w 72"/>
                  <a:gd name="T9" fmla="*/ 0 h 57"/>
                  <a:gd name="T10" fmla="*/ 52 w 72"/>
                  <a:gd name="T11" fmla="*/ 0 h 57"/>
                  <a:gd name="T12" fmla="*/ 65 w 72"/>
                  <a:gd name="T13" fmla="*/ 5 h 57"/>
                  <a:gd name="T14" fmla="*/ 72 w 72"/>
                  <a:gd name="T15" fmla="*/ 23 h 57"/>
                  <a:gd name="T16" fmla="*/ 65 w 72"/>
                  <a:gd name="T17" fmla="*/ 28 h 57"/>
                  <a:gd name="T18" fmla="*/ 59 w 72"/>
                  <a:gd name="T19" fmla="*/ 34 h 57"/>
                  <a:gd name="T20" fmla="*/ 52 w 72"/>
                  <a:gd name="T21" fmla="*/ 34 h 57"/>
                  <a:gd name="T22" fmla="*/ 52 w 72"/>
                  <a:gd name="T23" fmla="*/ 23 h 57"/>
                  <a:gd name="T24" fmla="*/ 52 w 72"/>
                  <a:gd name="T25" fmla="*/ 17 h 57"/>
                  <a:gd name="T26" fmla="*/ 46 w 72"/>
                  <a:gd name="T27" fmla="*/ 11 h 57"/>
                  <a:gd name="T28" fmla="*/ 39 w 72"/>
                  <a:gd name="T29" fmla="*/ 11 h 57"/>
                  <a:gd name="T30" fmla="*/ 32 w 72"/>
                  <a:gd name="T31" fmla="*/ 17 h 57"/>
                  <a:gd name="T32" fmla="*/ 26 w 72"/>
                  <a:gd name="T33" fmla="*/ 23 h 57"/>
                  <a:gd name="T34" fmla="*/ 19 w 72"/>
                  <a:gd name="T35" fmla="*/ 34 h 57"/>
                  <a:gd name="T36" fmla="*/ 26 w 72"/>
                  <a:gd name="T37" fmla="*/ 40 h 57"/>
                  <a:gd name="T38" fmla="*/ 26 w 72"/>
                  <a:gd name="T39" fmla="*/ 40 h 57"/>
                  <a:gd name="T40" fmla="*/ 39 w 72"/>
                  <a:gd name="T41" fmla="*/ 40 h 57"/>
                  <a:gd name="T42" fmla="*/ 39 w 72"/>
                  <a:gd name="T43" fmla="*/ 40 h 57"/>
                  <a:gd name="T44" fmla="*/ 46 w 72"/>
                  <a:gd name="T45" fmla="*/ 40 h 57"/>
                  <a:gd name="T46" fmla="*/ 46 w 72"/>
                  <a:gd name="T47" fmla="*/ 52 h 57"/>
                  <a:gd name="T48" fmla="*/ 39 w 72"/>
                  <a:gd name="T49" fmla="*/ 52 h 57"/>
                  <a:gd name="T50" fmla="*/ 32 w 72"/>
                  <a:gd name="T51" fmla="*/ 57 h 57"/>
                  <a:gd name="T52" fmla="*/ 19 w 72"/>
                  <a:gd name="T53" fmla="*/ 57 h 57"/>
                  <a:gd name="T54" fmla="*/ 13 w 72"/>
                  <a:gd name="T55" fmla="*/ 52 h 57"/>
                  <a:gd name="T56" fmla="*/ 6 w 72"/>
                  <a:gd name="T57" fmla="*/ 40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57">
                    <a:moveTo>
                      <a:pt x="6" y="40"/>
                    </a:moveTo>
                    <a:lnTo>
                      <a:pt x="0" y="28"/>
                    </a:lnTo>
                    <a:lnTo>
                      <a:pt x="6" y="11"/>
                    </a:lnTo>
                    <a:lnTo>
                      <a:pt x="19" y="5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5"/>
                    </a:lnTo>
                    <a:lnTo>
                      <a:pt x="72" y="23"/>
                    </a:lnTo>
                    <a:lnTo>
                      <a:pt x="65" y="28"/>
                    </a:lnTo>
                    <a:lnTo>
                      <a:pt x="59" y="34"/>
                    </a:lnTo>
                    <a:lnTo>
                      <a:pt x="52" y="34"/>
                    </a:lnTo>
                    <a:lnTo>
                      <a:pt x="52" y="23"/>
                    </a:lnTo>
                    <a:lnTo>
                      <a:pt x="52" y="17"/>
                    </a:lnTo>
                    <a:lnTo>
                      <a:pt x="46" y="11"/>
                    </a:lnTo>
                    <a:lnTo>
                      <a:pt x="39" y="11"/>
                    </a:lnTo>
                    <a:lnTo>
                      <a:pt x="32" y="17"/>
                    </a:lnTo>
                    <a:lnTo>
                      <a:pt x="26" y="23"/>
                    </a:lnTo>
                    <a:lnTo>
                      <a:pt x="19" y="34"/>
                    </a:lnTo>
                    <a:lnTo>
                      <a:pt x="26" y="40"/>
                    </a:lnTo>
                    <a:lnTo>
                      <a:pt x="39" y="40"/>
                    </a:lnTo>
                    <a:lnTo>
                      <a:pt x="46" y="40"/>
                    </a:lnTo>
                    <a:lnTo>
                      <a:pt x="46" y="52"/>
                    </a:lnTo>
                    <a:lnTo>
                      <a:pt x="39" y="52"/>
                    </a:lnTo>
                    <a:lnTo>
                      <a:pt x="32" y="57"/>
                    </a:lnTo>
                    <a:lnTo>
                      <a:pt x="19" y="57"/>
                    </a:lnTo>
                    <a:lnTo>
                      <a:pt x="13" y="52"/>
                    </a:ln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26"/>
              <p:cNvSpPr>
                <a:spLocks/>
              </p:cNvSpPr>
              <p:nvPr/>
            </p:nvSpPr>
            <p:spPr bwMode="auto">
              <a:xfrm>
                <a:off x="8801" y="10206"/>
                <a:ext cx="19" cy="1077"/>
              </a:xfrm>
              <a:custGeom>
                <a:avLst/>
                <a:gdLst>
                  <a:gd name="T0" fmla="*/ 0 w 19"/>
                  <a:gd name="T1" fmla="*/ 1071 h 1077"/>
                  <a:gd name="T2" fmla="*/ 6 w 19"/>
                  <a:gd name="T3" fmla="*/ 58 h 1077"/>
                  <a:gd name="T4" fmla="*/ 6 w 19"/>
                  <a:gd name="T5" fmla="*/ 29 h 1077"/>
                  <a:gd name="T6" fmla="*/ 6 w 19"/>
                  <a:gd name="T7" fmla="*/ 12 h 1077"/>
                  <a:gd name="T8" fmla="*/ 13 w 19"/>
                  <a:gd name="T9" fmla="*/ 0 h 1077"/>
                  <a:gd name="T10" fmla="*/ 19 w 19"/>
                  <a:gd name="T11" fmla="*/ 64 h 1077"/>
                  <a:gd name="T12" fmla="*/ 13 w 19"/>
                  <a:gd name="T13" fmla="*/ 1077 h 1077"/>
                  <a:gd name="T14" fmla="*/ 6 w 19"/>
                  <a:gd name="T15" fmla="*/ 1077 h 1077"/>
                  <a:gd name="T16" fmla="*/ 0 w 19"/>
                  <a:gd name="T17" fmla="*/ 1077 h 1077"/>
                  <a:gd name="T18" fmla="*/ 0 w 19"/>
                  <a:gd name="T19" fmla="*/ 1071 h 10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077">
                    <a:moveTo>
                      <a:pt x="0" y="1071"/>
                    </a:moveTo>
                    <a:lnTo>
                      <a:pt x="6" y="58"/>
                    </a:lnTo>
                    <a:lnTo>
                      <a:pt x="6" y="29"/>
                    </a:lnTo>
                    <a:lnTo>
                      <a:pt x="6" y="12"/>
                    </a:lnTo>
                    <a:lnTo>
                      <a:pt x="13" y="0"/>
                    </a:lnTo>
                    <a:lnTo>
                      <a:pt x="19" y="64"/>
                    </a:lnTo>
                    <a:lnTo>
                      <a:pt x="13" y="1077"/>
                    </a:lnTo>
                    <a:lnTo>
                      <a:pt x="6" y="1077"/>
                    </a:lnTo>
                    <a:lnTo>
                      <a:pt x="0" y="1077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27"/>
              <p:cNvSpPr>
                <a:spLocks/>
              </p:cNvSpPr>
              <p:nvPr/>
            </p:nvSpPr>
            <p:spPr bwMode="auto">
              <a:xfrm>
                <a:off x="8834" y="10177"/>
                <a:ext cx="19" cy="1106"/>
              </a:xfrm>
              <a:custGeom>
                <a:avLst/>
                <a:gdLst>
                  <a:gd name="T0" fmla="*/ 0 w 19"/>
                  <a:gd name="T1" fmla="*/ 0 h 1106"/>
                  <a:gd name="T2" fmla="*/ 19 w 19"/>
                  <a:gd name="T3" fmla="*/ 6 h 1106"/>
                  <a:gd name="T4" fmla="*/ 19 w 19"/>
                  <a:gd name="T5" fmla="*/ 12 h 1106"/>
                  <a:gd name="T6" fmla="*/ 19 w 19"/>
                  <a:gd name="T7" fmla="*/ 18 h 1106"/>
                  <a:gd name="T8" fmla="*/ 19 w 19"/>
                  <a:gd name="T9" fmla="*/ 35 h 1106"/>
                  <a:gd name="T10" fmla="*/ 19 w 19"/>
                  <a:gd name="T11" fmla="*/ 52 h 1106"/>
                  <a:gd name="T12" fmla="*/ 19 w 19"/>
                  <a:gd name="T13" fmla="*/ 75 h 1106"/>
                  <a:gd name="T14" fmla="*/ 19 w 19"/>
                  <a:gd name="T15" fmla="*/ 104 h 1106"/>
                  <a:gd name="T16" fmla="*/ 19 w 19"/>
                  <a:gd name="T17" fmla="*/ 139 h 1106"/>
                  <a:gd name="T18" fmla="*/ 19 w 19"/>
                  <a:gd name="T19" fmla="*/ 174 h 1106"/>
                  <a:gd name="T20" fmla="*/ 19 w 19"/>
                  <a:gd name="T21" fmla="*/ 214 h 1106"/>
                  <a:gd name="T22" fmla="*/ 19 w 19"/>
                  <a:gd name="T23" fmla="*/ 261 h 1106"/>
                  <a:gd name="T24" fmla="*/ 19 w 19"/>
                  <a:gd name="T25" fmla="*/ 353 h 1106"/>
                  <a:gd name="T26" fmla="*/ 19 w 19"/>
                  <a:gd name="T27" fmla="*/ 452 h 1106"/>
                  <a:gd name="T28" fmla="*/ 19 w 19"/>
                  <a:gd name="T29" fmla="*/ 550 h 1106"/>
                  <a:gd name="T30" fmla="*/ 19 w 19"/>
                  <a:gd name="T31" fmla="*/ 648 h 1106"/>
                  <a:gd name="T32" fmla="*/ 19 w 19"/>
                  <a:gd name="T33" fmla="*/ 747 h 1106"/>
                  <a:gd name="T34" fmla="*/ 19 w 19"/>
                  <a:gd name="T35" fmla="*/ 839 h 1106"/>
                  <a:gd name="T36" fmla="*/ 13 w 19"/>
                  <a:gd name="T37" fmla="*/ 880 h 1106"/>
                  <a:gd name="T38" fmla="*/ 13 w 19"/>
                  <a:gd name="T39" fmla="*/ 920 h 1106"/>
                  <a:gd name="T40" fmla="*/ 13 w 19"/>
                  <a:gd name="T41" fmla="*/ 961 h 1106"/>
                  <a:gd name="T42" fmla="*/ 13 w 19"/>
                  <a:gd name="T43" fmla="*/ 996 h 1106"/>
                  <a:gd name="T44" fmla="*/ 13 w 19"/>
                  <a:gd name="T45" fmla="*/ 1019 h 1106"/>
                  <a:gd name="T46" fmla="*/ 13 w 19"/>
                  <a:gd name="T47" fmla="*/ 1048 h 1106"/>
                  <a:gd name="T48" fmla="*/ 13 w 19"/>
                  <a:gd name="T49" fmla="*/ 1065 h 1106"/>
                  <a:gd name="T50" fmla="*/ 13 w 19"/>
                  <a:gd name="T51" fmla="*/ 1082 h 1106"/>
                  <a:gd name="T52" fmla="*/ 13 w 19"/>
                  <a:gd name="T53" fmla="*/ 1088 h 1106"/>
                  <a:gd name="T54" fmla="*/ 13 w 19"/>
                  <a:gd name="T55" fmla="*/ 1094 h 1106"/>
                  <a:gd name="T56" fmla="*/ 0 w 19"/>
                  <a:gd name="T57" fmla="*/ 1106 h 1106"/>
                  <a:gd name="T58" fmla="*/ 0 w 19"/>
                  <a:gd name="T59" fmla="*/ 1100 h 1106"/>
                  <a:gd name="T60" fmla="*/ 0 w 19"/>
                  <a:gd name="T61" fmla="*/ 1088 h 1106"/>
                  <a:gd name="T62" fmla="*/ 0 w 19"/>
                  <a:gd name="T63" fmla="*/ 1077 h 1106"/>
                  <a:gd name="T64" fmla="*/ 0 w 19"/>
                  <a:gd name="T65" fmla="*/ 1054 h 1106"/>
                  <a:gd name="T66" fmla="*/ 0 w 19"/>
                  <a:gd name="T67" fmla="*/ 1030 h 1106"/>
                  <a:gd name="T68" fmla="*/ 0 w 19"/>
                  <a:gd name="T69" fmla="*/ 1001 h 1106"/>
                  <a:gd name="T70" fmla="*/ 0 w 19"/>
                  <a:gd name="T71" fmla="*/ 967 h 1106"/>
                  <a:gd name="T72" fmla="*/ 0 w 19"/>
                  <a:gd name="T73" fmla="*/ 932 h 1106"/>
                  <a:gd name="T74" fmla="*/ 0 w 19"/>
                  <a:gd name="T75" fmla="*/ 891 h 1106"/>
                  <a:gd name="T76" fmla="*/ 0 w 19"/>
                  <a:gd name="T77" fmla="*/ 845 h 1106"/>
                  <a:gd name="T78" fmla="*/ 0 w 19"/>
                  <a:gd name="T79" fmla="*/ 753 h 1106"/>
                  <a:gd name="T80" fmla="*/ 0 w 19"/>
                  <a:gd name="T81" fmla="*/ 654 h 1106"/>
                  <a:gd name="T82" fmla="*/ 0 w 19"/>
                  <a:gd name="T83" fmla="*/ 550 h 1106"/>
                  <a:gd name="T84" fmla="*/ 0 w 19"/>
                  <a:gd name="T85" fmla="*/ 446 h 1106"/>
                  <a:gd name="T86" fmla="*/ 0 w 19"/>
                  <a:gd name="T87" fmla="*/ 347 h 1106"/>
                  <a:gd name="T88" fmla="*/ 0 w 19"/>
                  <a:gd name="T89" fmla="*/ 255 h 1106"/>
                  <a:gd name="T90" fmla="*/ 0 w 19"/>
                  <a:gd name="T91" fmla="*/ 214 h 1106"/>
                  <a:gd name="T92" fmla="*/ 0 w 19"/>
                  <a:gd name="T93" fmla="*/ 168 h 1106"/>
                  <a:gd name="T94" fmla="*/ 0 w 19"/>
                  <a:gd name="T95" fmla="*/ 133 h 1106"/>
                  <a:gd name="T96" fmla="*/ 0 w 19"/>
                  <a:gd name="T97" fmla="*/ 99 h 1106"/>
                  <a:gd name="T98" fmla="*/ 0 w 19"/>
                  <a:gd name="T99" fmla="*/ 70 h 1106"/>
                  <a:gd name="T100" fmla="*/ 0 w 19"/>
                  <a:gd name="T101" fmla="*/ 46 h 1106"/>
                  <a:gd name="T102" fmla="*/ 0 w 19"/>
                  <a:gd name="T103" fmla="*/ 23 h 1106"/>
                  <a:gd name="T104" fmla="*/ 0 w 19"/>
                  <a:gd name="T105" fmla="*/ 12 h 1106"/>
                  <a:gd name="T106" fmla="*/ 0 w 19"/>
                  <a:gd name="T107" fmla="*/ 0 h 1106"/>
                  <a:gd name="T108" fmla="*/ 0 w 19"/>
                  <a:gd name="T109" fmla="*/ 0 h 11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" h="1106">
                    <a:moveTo>
                      <a:pt x="0" y="0"/>
                    </a:moveTo>
                    <a:lnTo>
                      <a:pt x="19" y="6"/>
                    </a:lnTo>
                    <a:lnTo>
                      <a:pt x="19" y="12"/>
                    </a:lnTo>
                    <a:lnTo>
                      <a:pt x="19" y="18"/>
                    </a:lnTo>
                    <a:lnTo>
                      <a:pt x="19" y="35"/>
                    </a:lnTo>
                    <a:lnTo>
                      <a:pt x="19" y="52"/>
                    </a:lnTo>
                    <a:lnTo>
                      <a:pt x="19" y="75"/>
                    </a:lnTo>
                    <a:lnTo>
                      <a:pt x="19" y="104"/>
                    </a:lnTo>
                    <a:lnTo>
                      <a:pt x="19" y="139"/>
                    </a:lnTo>
                    <a:lnTo>
                      <a:pt x="19" y="174"/>
                    </a:lnTo>
                    <a:lnTo>
                      <a:pt x="19" y="214"/>
                    </a:lnTo>
                    <a:lnTo>
                      <a:pt x="19" y="261"/>
                    </a:lnTo>
                    <a:lnTo>
                      <a:pt x="19" y="353"/>
                    </a:lnTo>
                    <a:lnTo>
                      <a:pt x="19" y="452"/>
                    </a:lnTo>
                    <a:lnTo>
                      <a:pt x="19" y="550"/>
                    </a:lnTo>
                    <a:lnTo>
                      <a:pt x="19" y="648"/>
                    </a:lnTo>
                    <a:lnTo>
                      <a:pt x="19" y="747"/>
                    </a:lnTo>
                    <a:lnTo>
                      <a:pt x="19" y="839"/>
                    </a:lnTo>
                    <a:lnTo>
                      <a:pt x="13" y="880"/>
                    </a:lnTo>
                    <a:lnTo>
                      <a:pt x="13" y="920"/>
                    </a:lnTo>
                    <a:lnTo>
                      <a:pt x="13" y="961"/>
                    </a:lnTo>
                    <a:lnTo>
                      <a:pt x="13" y="996"/>
                    </a:lnTo>
                    <a:lnTo>
                      <a:pt x="13" y="1019"/>
                    </a:lnTo>
                    <a:lnTo>
                      <a:pt x="13" y="1048"/>
                    </a:lnTo>
                    <a:lnTo>
                      <a:pt x="13" y="1065"/>
                    </a:lnTo>
                    <a:lnTo>
                      <a:pt x="13" y="1082"/>
                    </a:lnTo>
                    <a:lnTo>
                      <a:pt x="13" y="1088"/>
                    </a:lnTo>
                    <a:lnTo>
                      <a:pt x="13" y="1094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0" y="1088"/>
                    </a:lnTo>
                    <a:lnTo>
                      <a:pt x="0" y="1077"/>
                    </a:lnTo>
                    <a:lnTo>
                      <a:pt x="0" y="1054"/>
                    </a:lnTo>
                    <a:lnTo>
                      <a:pt x="0" y="1030"/>
                    </a:lnTo>
                    <a:lnTo>
                      <a:pt x="0" y="1001"/>
                    </a:lnTo>
                    <a:lnTo>
                      <a:pt x="0" y="967"/>
                    </a:lnTo>
                    <a:lnTo>
                      <a:pt x="0" y="932"/>
                    </a:lnTo>
                    <a:lnTo>
                      <a:pt x="0" y="891"/>
                    </a:lnTo>
                    <a:lnTo>
                      <a:pt x="0" y="845"/>
                    </a:lnTo>
                    <a:lnTo>
                      <a:pt x="0" y="753"/>
                    </a:lnTo>
                    <a:lnTo>
                      <a:pt x="0" y="654"/>
                    </a:lnTo>
                    <a:lnTo>
                      <a:pt x="0" y="550"/>
                    </a:lnTo>
                    <a:lnTo>
                      <a:pt x="0" y="446"/>
                    </a:lnTo>
                    <a:lnTo>
                      <a:pt x="0" y="347"/>
                    </a:lnTo>
                    <a:lnTo>
                      <a:pt x="0" y="255"/>
                    </a:lnTo>
                    <a:lnTo>
                      <a:pt x="0" y="214"/>
                    </a:lnTo>
                    <a:lnTo>
                      <a:pt x="0" y="168"/>
                    </a:lnTo>
                    <a:lnTo>
                      <a:pt x="0" y="133"/>
                    </a:lnTo>
                    <a:lnTo>
                      <a:pt x="0" y="99"/>
                    </a:lnTo>
                    <a:lnTo>
                      <a:pt x="0" y="70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228"/>
              <p:cNvSpPr>
                <a:spLocks/>
              </p:cNvSpPr>
              <p:nvPr/>
            </p:nvSpPr>
            <p:spPr bwMode="auto">
              <a:xfrm>
                <a:off x="8295" y="11202"/>
                <a:ext cx="118" cy="63"/>
              </a:xfrm>
              <a:custGeom>
                <a:avLst/>
                <a:gdLst>
                  <a:gd name="T0" fmla="*/ 20 w 118"/>
                  <a:gd name="T1" fmla="*/ 57 h 63"/>
                  <a:gd name="T2" fmla="*/ 26 w 118"/>
                  <a:gd name="T3" fmla="*/ 40 h 63"/>
                  <a:gd name="T4" fmla="*/ 26 w 118"/>
                  <a:gd name="T5" fmla="*/ 34 h 63"/>
                  <a:gd name="T6" fmla="*/ 26 w 118"/>
                  <a:gd name="T7" fmla="*/ 23 h 63"/>
                  <a:gd name="T8" fmla="*/ 26 w 118"/>
                  <a:gd name="T9" fmla="*/ 23 h 63"/>
                  <a:gd name="T10" fmla="*/ 20 w 118"/>
                  <a:gd name="T11" fmla="*/ 23 h 63"/>
                  <a:gd name="T12" fmla="*/ 13 w 118"/>
                  <a:gd name="T13" fmla="*/ 23 h 63"/>
                  <a:gd name="T14" fmla="*/ 7 w 118"/>
                  <a:gd name="T15" fmla="*/ 29 h 63"/>
                  <a:gd name="T16" fmla="*/ 7 w 118"/>
                  <a:gd name="T17" fmla="*/ 29 h 63"/>
                  <a:gd name="T18" fmla="*/ 0 w 118"/>
                  <a:gd name="T19" fmla="*/ 23 h 63"/>
                  <a:gd name="T20" fmla="*/ 7 w 118"/>
                  <a:gd name="T21" fmla="*/ 11 h 63"/>
                  <a:gd name="T22" fmla="*/ 13 w 118"/>
                  <a:gd name="T23" fmla="*/ 5 h 63"/>
                  <a:gd name="T24" fmla="*/ 20 w 118"/>
                  <a:gd name="T25" fmla="*/ 5 h 63"/>
                  <a:gd name="T26" fmla="*/ 26 w 118"/>
                  <a:gd name="T27" fmla="*/ 5 h 63"/>
                  <a:gd name="T28" fmla="*/ 33 w 118"/>
                  <a:gd name="T29" fmla="*/ 11 h 63"/>
                  <a:gd name="T30" fmla="*/ 40 w 118"/>
                  <a:gd name="T31" fmla="*/ 17 h 63"/>
                  <a:gd name="T32" fmla="*/ 40 w 118"/>
                  <a:gd name="T33" fmla="*/ 29 h 63"/>
                  <a:gd name="T34" fmla="*/ 40 w 118"/>
                  <a:gd name="T35" fmla="*/ 46 h 63"/>
                  <a:gd name="T36" fmla="*/ 66 w 118"/>
                  <a:gd name="T37" fmla="*/ 40 h 63"/>
                  <a:gd name="T38" fmla="*/ 92 w 118"/>
                  <a:gd name="T39" fmla="*/ 40 h 63"/>
                  <a:gd name="T40" fmla="*/ 99 w 118"/>
                  <a:gd name="T41" fmla="*/ 29 h 63"/>
                  <a:gd name="T42" fmla="*/ 99 w 118"/>
                  <a:gd name="T43" fmla="*/ 23 h 63"/>
                  <a:gd name="T44" fmla="*/ 99 w 118"/>
                  <a:gd name="T45" fmla="*/ 17 h 63"/>
                  <a:gd name="T46" fmla="*/ 92 w 118"/>
                  <a:gd name="T47" fmla="*/ 11 h 63"/>
                  <a:gd name="T48" fmla="*/ 86 w 118"/>
                  <a:gd name="T49" fmla="*/ 17 h 63"/>
                  <a:gd name="T50" fmla="*/ 79 w 118"/>
                  <a:gd name="T51" fmla="*/ 23 h 63"/>
                  <a:gd name="T52" fmla="*/ 72 w 118"/>
                  <a:gd name="T53" fmla="*/ 23 h 63"/>
                  <a:gd name="T54" fmla="*/ 66 w 118"/>
                  <a:gd name="T55" fmla="*/ 23 h 63"/>
                  <a:gd name="T56" fmla="*/ 66 w 118"/>
                  <a:gd name="T57" fmla="*/ 17 h 63"/>
                  <a:gd name="T58" fmla="*/ 72 w 118"/>
                  <a:gd name="T59" fmla="*/ 11 h 63"/>
                  <a:gd name="T60" fmla="*/ 79 w 118"/>
                  <a:gd name="T61" fmla="*/ 5 h 63"/>
                  <a:gd name="T62" fmla="*/ 92 w 118"/>
                  <a:gd name="T63" fmla="*/ 0 h 63"/>
                  <a:gd name="T64" fmla="*/ 99 w 118"/>
                  <a:gd name="T65" fmla="*/ 0 h 63"/>
                  <a:gd name="T66" fmla="*/ 112 w 118"/>
                  <a:gd name="T67" fmla="*/ 5 h 63"/>
                  <a:gd name="T68" fmla="*/ 118 w 118"/>
                  <a:gd name="T69" fmla="*/ 11 h 63"/>
                  <a:gd name="T70" fmla="*/ 118 w 118"/>
                  <a:gd name="T71" fmla="*/ 29 h 63"/>
                  <a:gd name="T72" fmla="*/ 112 w 118"/>
                  <a:gd name="T73" fmla="*/ 40 h 63"/>
                  <a:gd name="T74" fmla="*/ 92 w 118"/>
                  <a:gd name="T75" fmla="*/ 52 h 63"/>
                  <a:gd name="T76" fmla="*/ 79 w 118"/>
                  <a:gd name="T77" fmla="*/ 57 h 63"/>
                  <a:gd name="T78" fmla="*/ 59 w 118"/>
                  <a:gd name="T79" fmla="*/ 57 h 63"/>
                  <a:gd name="T80" fmla="*/ 40 w 118"/>
                  <a:gd name="T81" fmla="*/ 57 h 63"/>
                  <a:gd name="T82" fmla="*/ 40 w 118"/>
                  <a:gd name="T83" fmla="*/ 52 h 63"/>
                  <a:gd name="T84" fmla="*/ 26 w 118"/>
                  <a:gd name="T85" fmla="*/ 57 h 63"/>
                  <a:gd name="T86" fmla="*/ 26 w 118"/>
                  <a:gd name="T87" fmla="*/ 63 h 63"/>
                  <a:gd name="T88" fmla="*/ 20 w 118"/>
                  <a:gd name="T89" fmla="*/ 57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63">
                    <a:moveTo>
                      <a:pt x="20" y="57"/>
                    </a:moveTo>
                    <a:lnTo>
                      <a:pt x="26" y="40"/>
                    </a:lnTo>
                    <a:lnTo>
                      <a:pt x="26" y="34"/>
                    </a:lnTo>
                    <a:lnTo>
                      <a:pt x="26" y="23"/>
                    </a:lnTo>
                    <a:lnTo>
                      <a:pt x="20" y="23"/>
                    </a:lnTo>
                    <a:lnTo>
                      <a:pt x="13" y="23"/>
                    </a:lnTo>
                    <a:lnTo>
                      <a:pt x="7" y="29"/>
                    </a:lnTo>
                    <a:lnTo>
                      <a:pt x="0" y="23"/>
                    </a:lnTo>
                    <a:lnTo>
                      <a:pt x="7" y="11"/>
                    </a:lnTo>
                    <a:lnTo>
                      <a:pt x="13" y="5"/>
                    </a:lnTo>
                    <a:lnTo>
                      <a:pt x="20" y="5"/>
                    </a:lnTo>
                    <a:lnTo>
                      <a:pt x="26" y="5"/>
                    </a:lnTo>
                    <a:lnTo>
                      <a:pt x="33" y="11"/>
                    </a:lnTo>
                    <a:lnTo>
                      <a:pt x="40" y="17"/>
                    </a:lnTo>
                    <a:lnTo>
                      <a:pt x="40" y="29"/>
                    </a:lnTo>
                    <a:lnTo>
                      <a:pt x="40" y="46"/>
                    </a:lnTo>
                    <a:lnTo>
                      <a:pt x="66" y="40"/>
                    </a:lnTo>
                    <a:lnTo>
                      <a:pt x="92" y="40"/>
                    </a:lnTo>
                    <a:lnTo>
                      <a:pt x="99" y="29"/>
                    </a:lnTo>
                    <a:lnTo>
                      <a:pt x="99" y="23"/>
                    </a:lnTo>
                    <a:lnTo>
                      <a:pt x="99" y="17"/>
                    </a:lnTo>
                    <a:lnTo>
                      <a:pt x="92" y="11"/>
                    </a:lnTo>
                    <a:lnTo>
                      <a:pt x="86" y="17"/>
                    </a:lnTo>
                    <a:lnTo>
                      <a:pt x="79" y="23"/>
                    </a:lnTo>
                    <a:lnTo>
                      <a:pt x="72" y="23"/>
                    </a:lnTo>
                    <a:lnTo>
                      <a:pt x="66" y="23"/>
                    </a:lnTo>
                    <a:lnTo>
                      <a:pt x="66" y="17"/>
                    </a:lnTo>
                    <a:lnTo>
                      <a:pt x="72" y="11"/>
                    </a:lnTo>
                    <a:lnTo>
                      <a:pt x="79" y="5"/>
                    </a:lnTo>
                    <a:lnTo>
                      <a:pt x="92" y="0"/>
                    </a:lnTo>
                    <a:lnTo>
                      <a:pt x="99" y="0"/>
                    </a:lnTo>
                    <a:lnTo>
                      <a:pt x="112" y="5"/>
                    </a:lnTo>
                    <a:lnTo>
                      <a:pt x="118" y="11"/>
                    </a:lnTo>
                    <a:lnTo>
                      <a:pt x="118" y="29"/>
                    </a:lnTo>
                    <a:lnTo>
                      <a:pt x="112" y="40"/>
                    </a:lnTo>
                    <a:lnTo>
                      <a:pt x="92" y="52"/>
                    </a:lnTo>
                    <a:lnTo>
                      <a:pt x="79" y="57"/>
                    </a:lnTo>
                    <a:lnTo>
                      <a:pt x="59" y="57"/>
                    </a:lnTo>
                    <a:lnTo>
                      <a:pt x="40" y="57"/>
                    </a:lnTo>
                    <a:lnTo>
                      <a:pt x="40" y="52"/>
                    </a:lnTo>
                    <a:lnTo>
                      <a:pt x="26" y="57"/>
                    </a:lnTo>
                    <a:lnTo>
                      <a:pt x="26" y="63"/>
                    </a:lnTo>
                    <a:lnTo>
                      <a:pt x="2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229"/>
              <p:cNvSpPr>
                <a:spLocks/>
              </p:cNvSpPr>
              <p:nvPr/>
            </p:nvSpPr>
            <p:spPr bwMode="auto">
              <a:xfrm>
                <a:off x="8518" y="11202"/>
                <a:ext cx="46" cy="40"/>
              </a:xfrm>
              <a:custGeom>
                <a:avLst/>
                <a:gdLst>
                  <a:gd name="T0" fmla="*/ 20 w 46"/>
                  <a:gd name="T1" fmla="*/ 40 h 40"/>
                  <a:gd name="T2" fmla="*/ 7 w 46"/>
                  <a:gd name="T3" fmla="*/ 11 h 40"/>
                  <a:gd name="T4" fmla="*/ 0 w 46"/>
                  <a:gd name="T5" fmla="*/ 5 h 40"/>
                  <a:gd name="T6" fmla="*/ 0 w 46"/>
                  <a:gd name="T7" fmla="*/ 0 h 40"/>
                  <a:gd name="T8" fmla="*/ 0 w 46"/>
                  <a:gd name="T9" fmla="*/ 0 h 40"/>
                  <a:gd name="T10" fmla="*/ 27 w 46"/>
                  <a:gd name="T11" fmla="*/ 5 h 40"/>
                  <a:gd name="T12" fmla="*/ 46 w 46"/>
                  <a:gd name="T13" fmla="*/ 17 h 40"/>
                  <a:gd name="T14" fmla="*/ 46 w 46"/>
                  <a:gd name="T15" fmla="*/ 23 h 40"/>
                  <a:gd name="T16" fmla="*/ 40 w 46"/>
                  <a:gd name="T17" fmla="*/ 23 h 40"/>
                  <a:gd name="T18" fmla="*/ 33 w 46"/>
                  <a:gd name="T19" fmla="*/ 34 h 40"/>
                  <a:gd name="T20" fmla="*/ 27 w 46"/>
                  <a:gd name="T21" fmla="*/ 40 h 40"/>
                  <a:gd name="T22" fmla="*/ 20 w 46"/>
                  <a:gd name="T23" fmla="*/ 40 h 40"/>
                  <a:gd name="T24" fmla="*/ 20 w 46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20" y="40"/>
                    </a:moveTo>
                    <a:lnTo>
                      <a:pt x="7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7" y="5"/>
                    </a:lnTo>
                    <a:lnTo>
                      <a:pt x="46" y="17"/>
                    </a:lnTo>
                    <a:lnTo>
                      <a:pt x="46" y="23"/>
                    </a:lnTo>
                    <a:lnTo>
                      <a:pt x="40" y="23"/>
                    </a:lnTo>
                    <a:lnTo>
                      <a:pt x="33" y="34"/>
                    </a:lnTo>
                    <a:lnTo>
                      <a:pt x="27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230"/>
              <p:cNvSpPr>
                <a:spLocks/>
              </p:cNvSpPr>
              <p:nvPr/>
            </p:nvSpPr>
            <p:spPr bwMode="auto">
              <a:xfrm>
                <a:off x="8374" y="11074"/>
                <a:ext cx="98" cy="93"/>
              </a:xfrm>
              <a:custGeom>
                <a:avLst/>
                <a:gdLst>
                  <a:gd name="T0" fmla="*/ 0 w 98"/>
                  <a:gd name="T1" fmla="*/ 81 h 93"/>
                  <a:gd name="T2" fmla="*/ 0 w 98"/>
                  <a:gd name="T3" fmla="*/ 76 h 93"/>
                  <a:gd name="T4" fmla="*/ 7 w 98"/>
                  <a:gd name="T5" fmla="*/ 70 h 93"/>
                  <a:gd name="T6" fmla="*/ 20 w 98"/>
                  <a:gd name="T7" fmla="*/ 52 h 93"/>
                  <a:gd name="T8" fmla="*/ 52 w 98"/>
                  <a:gd name="T9" fmla="*/ 23 h 93"/>
                  <a:gd name="T10" fmla="*/ 85 w 98"/>
                  <a:gd name="T11" fmla="*/ 0 h 93"/>
                  <a:gd name="T12" fmla="*/ 92 w 98"/>
                  <a:gd name="T13" fmla="*/ 6 h 93"/>
                  <a:gd name="T14" fmla="*/ 98 w 98"/>
                  <a:gd name="T15" fmla="*/ 12 h 93"/>
                  <a:gd name="T16" fmla="*/ 85 w 98"/>
                  <a:gd name="T17" fmla="*/ 29 h 93"/>
                  <a:gd name="T18" fmla="*/ 66 w 98"/>
                  <a:gd name="T19" fmla="*/ 52 h 93"/>
                  <a:gd name="T20" fmla="*/ 20 w 98"/>
                  <a:gd name="T21" fmla="*/ 87 h 93"/>
                  <a:gd name="T22" fmla="*/ 13 w 98"/>
                  <a:gd name="T23" fmla="*/ 93 h 93"/>
                  <a:gd name="T24" fmla="*/ 7 w 98"/>
                  <a:gd name="T25" fmla="*/ 93 h 93"/>
                  <a:gd name="T26" fmla="*/ 0 w 98"/>
                  <a:gd name="T27" fmla="*/ 81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93">
                    <a:moveTo>
                      <a:pt x="0" y="81"/>
                    </a:moveTo>
                    <a:lnTo>
                      <a:pt x="0" y="76"/>
                    </a:lnTo>
                    <a:lnTo>
                      <a:pt x="7" y="70"/>
                    </a:lnTo>
                    <a:lnTo>
                      <a:pt x="20" y="52"/>
                    </a:lnTo>
                    <a:lnTo>
                      <a:pt x="52" y="23"/>
                    </a:lnTo>
                    <a:lnTo>
                      <a:pt x="85" y="0"/>
                    </a:lnTo>
                    <a:lnTo>
                      <a:pt x="92" y="6"/>
                    </a:lnTo>
                    <a:lnTo>
                      <a:pt x="98" y="12"/>
                    </a:lnTo>
                    <a:lnTo>
                      <a:pt x="85" y="29"/>
                    </a:lnTo>
                    <a:lnTo>
                      <a:pt x="66" y="52"/>
                    </a:lnTo>
                    <a:lnTo>
                      <a:pt x="20" y="87"/>
                    </a:lnTo>
                    <a:lnTo>
                      <a:pt x="13" y="93"/>
                    </a:lnTo>
                    <a:lnTo>
                      <a:pt x="7" y="9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231"/>
              <p:cNvSpPr>
                <a:spLocks/>
              </p:cNvSpPr>
              <p:nvPr/>
            </p:nvSpPr>
            <p:spPr bwMode="auto">
              <a:xfrm>
                <a:off x="8577" y="11068"/>
                <a:ext cx="46" cy="76"/>
              </a:xfrm>
              <a:custGeom>
                <a:avLst/>
                <a:gdLst>
                  <a:gd name="T0" fmla="*/ 0 w 46"/>
                  <a:gd name="T1" fmla="*/ 64 h 76"/>
                  <a:gd name="T2" fmla="*/ 0 w 46"/>
                  <a:gd name="T3" fmla="*/ 53 h 76"/>
                  <a:gd name="T4" fmla="*/ 0 w 46"/>
                  <a:gd name="T5" fmla="*/ 35 h 76"/>
                  <a:gd name="T6" fmla="*/ 7 w 46"/>
                  <a:gd name="T7" fmla="*/ 35 h 76"/>
                  <a:gd name="T8" fmla="*/ 7 w 46"/>
                  <a:gd name="T9" fmla="*/ 53 h 76"/>
                  <a:gd name="T10" fmla="*/ 14 w 46"/>
                  <a:gd name="T11" fmla="*/ 58 h 76"/>
                  <a:gd name="T12" fmla="*/ 20 w 46"/>
                  <a:gd name="T13" fmla="*/ 58 h 76"/>
                  <a:gd name="T14" fmla="*/ 27 w 46"/>
                  <a:gd name="T15" fmla="*/ 58 h 76"/>
                  <a:gd name="T16" fmla="*/ 33 w 46"/>
                  <a:gd name="T17" fmla="*/ 53 h 76"/>
                  <a:gd name="T18" fmla="*/ 27 w 46"/>
                  <a:gd name="T19" fmla="*/ 41 h 76"/>
                  <a:gd name="T20" fmla="*/ 20 w 46"/>
                  <a:gd name="T21" fmla="*/ 29 h 76"/>
                  <a:gd name="T22" fmla="*/ 7 w 46"/>
                  <a:gd name="T23" fmla="*/ 6 h 76"/>
                  <a:gd name="T24" fmla="*/ 7 w 46"/>
                  <a:gd name="T25" fmla="*/ 0 h 76"/>
                  <a:gd name="T26" fmla="*/ 14 w 46"/>
                  <a:gd name="T27" fmla="*/ 0 h 76"/>
                  <a:gd name="T28" fmla="*/ 27 w 46"/>
                  <a:gd name="T29" fmla="*/ 18 h 76"/>
                  <a:gd name="T30" fmla="*/ 40 w 46"/>
                  <a:gd name="T31" fmla="*/ 35 h 76"/>
                  <a:gd name="T32" fmla="*/ 46 w 46"/>
                  <a:gd name="T33" fmla="*/ 53 h 76"/>
                  <a:gd name="T34" fmla="*/ 40 w 46"/>
                  <a:gd name="T35" fmla="*/ 70 h 76"/>
                  <a:gd name="T36" fmla="*/ 33 w 46"/>
                  <a:gd name="T37" fmla="*/ 76 h 76"/>
                  <a:gd name="T38" fmla="*/ 20 w 46"/>
                  <a:gd name="T39" fmla="*/ 76 h 76"/>
                  <a:gd name="T40" fmla="*/ 7 w 46"/>
                  <a:gd name="T41" fmla="*/ 70 h 76"/>
                  <a:gd name="T42" fmla="*/ 0 w 46"/>
                  <a:gd name="T43" fmla="*/ 64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76">
                    <a:moveTo>
                      <a:pt x="0" y="64"/>
                    </a:moveTo>
                    <a:lnTo>
                      <a:pt x="0" y="53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53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7" y="58"/>
                    </a:lnTo>
                    <a:lnTo>
                      <a:pt x="33" y="53"/>
                    </a:lnTo>
                    <a:lnTo>
                      <a:pt x="27" y="41"/>
                    </a:lnTo>
                    <a:lnTo>
                      <a:pt x="20" y="29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40" y="35"/>
                    </a:lnTo>
                    <a:lnTo>
                      <a:pt x="46" y="53"/>
                    </a:lnTo>
                    <a:lnTo>
                      <a:pt x="40" y="70"/>
                    </a:lnTo>
                    <a:lnTo>
                      <a:pt x="33" y="76"/>
                    </a:lnTo>
                    <a:lnTo>
                      <a:pt x="20" y="76"/>
                    </a:lnTo>
                    <a:lnTo>
                      <a:pt x="7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232"/>
              <p:cNvSpPr>
                <a:spLocks/>
              </p:cNvSpPr>
              <p:nvPr/>
            </p:nvSpPr>
            <p:spPr bwMode="auto">
              <a:xfrm>
                <a:off x="8381" y="11080"/>
                <a:ext cx="45" cy="35"/>
              </a:xfrm>
              <a:custGeom>
                <a:avLst/>
                <a:gdLst>
                  <a:gd name="T0" fmla="*/ 0 w 45"/>
                  <a:gd name="T1" fmla="*/ 35 h 35"/>
                  <a:gd name="T2" fmla="*/ 39 w 45"/>
                  <a:gd name="T3" fmla="*/ 0 h 35"/>
                  <a:gd name="T4" fmla="*/ 45 w 45"/>
                  <a:gd name="T5" fmla="*/ 0 h 35"/>
                  <a:gd name="T6" fmla="*/ 26 w 45"/>
                  <a:gd name="T7" fmla="*/ 23 h 35"/>
                  <a:gd name="T8" fmla="*/ 13 w 45"/>
                  <a:gd name="T9" fmla="*/ 29 h 35"/>
                  <a:gd name="T10" fmla="*/ 0 w 45"/>
                  <a:gd name="T11" fmla="*/ 35 h 35"/>
                  <a:gd name="T12" fmla="*/ 0 w 45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5">
                    <a:moveTo>
                      <a:pt x="0" y="35"/>
                    </a:moveTo>
                    <a:lnTo>
                      <a:pt x="39" y="0"/>
                    </a:lnTo>
                    <a:lnTo>
                      <a:pt x="45" y="0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233"/>
              <p:cNvSpPr>
                <a:spLocks/>
              </p:cNvSpPr>
              <p:nvPr/>
            </p:nvSpPr>
            <p:spPr bwMode="auto">
              <a:xfrm>
                <a:off x="8623" y="11074"/>
                <a:ext cx="73" cy="41"/>
              </a:xfrm>
              <a:custGeom>
                <a:avLst/>
                <a:gdLst>
                  <a:gd name="T0" fmla="*/ 0 w 73"/>
                  <a:gd name="T1" fmla="*/ 6 h 41"/>
                  <a:gd name="T2" fmla="*/ 0 w 73"/>
                  <a:gd name="T3" fmla="*/ 0 h 41"/>
                  <a:gd name="T4" fmla="*/ 7 w 73"/>
                  <a:gd name="T5" fmla="*/ 0 h 41"/>
                  <a:gd name="T6" fmla="*/ 27 w 73"/>
                  <a:gd name="T7" fmla="*/ 18 h 41"/>
                  <a:gd name="T8" fmla="*/ 40 w 73"/>
                  <a:gd name="T9" fmla="*/ 23 h 41"/>
                  <a:gd name="T10" fmla="*/ 46 w 73"/>
                  <a:gd name="T11" fmla="*/ 23 h 41"/>
                  <a:gd name="T12" fmla="*/ 53 w 73"/>
                  <a:gd name="T13" fmla="*/ 23 h 41"/>
                  <a:gd name="T14" fmla="*/ 60 w 73"/>
                  <a:gd name="T15" fmla="*/ 18 h 41"/>
                  <a:gd name="T16" fmla="*/ 53 w 73"/>
                  <a:gd name="T17" fmla="*/ 12 h 41"/>
                  <a:gd name="T18" fmla="*/ 46 w 73"/>
                  <a:gd name="T19" fmla="*/ 12 h 41"/>
                  <a:gd name="T20" fmla="*/ 46 w 73"/>
                  <a:gd name="T21" fmla="*/ 6 h 41"/>
                  <a:gd name="T22" fmla="*/ 53 w 73"/>
                  <a:gd name="T23" fmla="*/ 0 h 41"/>
                  <a:gd name="T24" fmla="*/ 60 w 73"/>
                  <a:gd name="T25" fmla="*/ 0 h 41"/>
                  <a:gd name="T26" fmla="*/ 73 w 73"/>
                  <a:gd name="T27" fmla="*/ 12 h 41"/>
                  <a:gd name="T28" fmla="*/ 73 w 73"/>
                  <a:gd name="T29" fmla="*/ 23 h 41"/>
                  <a:gd name="T30" fmla="*/ 73 w 73"/>
                  <a:gd name="T31" fmla="*/ 29 h 41"/>
                  <a:gd name="T32" fmla="*/ 66 w 73"/>
                  <a:gd name="T33" fmla="*/ 41 h 41"/>
                  <a:gd name="T34" fmla="*/ 60 w 73"/>
                  <a:gd name="T35" fmla="*/ 41 h 41"/>
                  <a:gd name="T36" fmla="*/ 40 w 73"/>
                  <a:gd name="T37" fmla="*/ 41 h 41"/>
                  <a:gd name="T38" fmla="*/ 20 w 73"/>
                  <a:gd name="T39" fmla="*/ 29 h 41"/>
                  <a:gd name="T40" fmla="*/ 14 w 73"/>
                  <a:gd name="T41" fmla="*/ 18 h 41"/>
                  <a:gd name="T42" fmla="*/ 0 w 73"/>
                  <a:gd name="T43" fmla="*/ 6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3" h="41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7" y="18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3" y="23"/>
                    </a:lnTo>
                    <a:lnTo>
                      <a:pt x="60" y="18"/>
                    </a:lnTo>
                    <a:lnTo>
                      <a:pt x="53" y="12"/>
                    </a:lnTo>
                    <a:lnTo>
                      <a:pt x="46" y="12"/>
                    </a:lnTo>
                    <a:lnTo>
                      <a:pt x="46" y="6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73" y="12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66" y="41"/>
                    </a:lnTo>
                    <a:lnTo>
                      <a:pt x="60" y="41"/>
                    </a:lnTo>
                    <a:lnTo>
                      <a:pt x="40" y="41"/>
                    </a:lnTo>
                    <a:lnTo>
                      <a:pt x="20" y="29"/>
                    </a:lnTo>
                    <a:lnTo>
                      <a:pt x="14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234"/>
              <p:cNvSpPr>
                <a:spLocks/>
              </p:cNvSpPr>
              <p:nvPr/>
            </p:nvSpPr>
            <p:spPr bwMode="auto">
              <a:xfrm>
                <a:off x="8118" y="11080"/>
                <a:ext cx="20" cy="35"/>
              </a:xfrm>
              <a:custGeom>
                <a:avLst/>
                <a:gdLst>
                  <a:gd name="T0" fmla="*/ 0 w 20"/>
                  <a:gd name="T1" fmla="*/ 0 h 35"/>
                  <a:gd name="T2" fmla="*/ 13 w 20"/>
                  <a:gd name="T3" fmla="*/ 6 h 35"/>
                  <a:gd name="T4" fmla="*/ 20 w 20"/>
                  <a:gd name="T5" fmla="*/ 12 h 35"/>
                  <a:gd name="T6" fmla="*/ 20 w 20"/>
                  <a:gd name="T7" fmla="*/ 35 h 35"/>
                  <a:gd name="T8" fmla="*/ 0 w 20"/>
                  <a:gd name="T9" fmla="*/ 17 h 35"/>
                  <a:gd name="T10" fmla="*/ 0 w 20"/>
                  <a:gd name="T11" fmla="*/ 12 h 35"/>
                  <a:gd name="T12" fmla="*/ 0 w 20"/>
                  <a:gd name="T13" fmla="*/ 6 h 35"/>
                  <a:gd name="T14" fmla="*/ 0 w 20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35">
                    <a:moveTo>
                      <a:pt x="0" y="0"/>
                    </a:moveTo>
                    <a:lnTo>
                      <a:pt x="13" y="6"/>
                    </a:lnTo>
                    <a:lnTo>
                      <a:pt x="20" y="12"/>
                    </a:lnTo>
                    <a:lnTo>
                      <a:pt x="20" y="3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235"/>
              <p:cNvSpPr>
                <a:spLocks/>
              </p:cNvSpPr>
              <p:nvPr/>
            </p:nvSpPr>
            <p:spPr bwMode="auto">
              <a:xfrm>
                <a:off x="8518" y="11045"/>
                <a:ext cx="53" cy="64"/>
              </a:xfrm>
              <a:custGeom>
                <a:avLst/>
                <a:gdLst>
                  <a:gd name="T0" fmla="*/ 0 w 53"/>
                  <a:gd name="T1" fmla="*/ 58 h 64"/>
                  <a:gd name="T2" fmla="*/ 0 w 53"/>
                  <a:gd name="T3" fmla="*/ 52 h 64"/>
                  <a:gd name="T4" fmla="*/ 0 w 53"/>
                  <a:gd name="T5" fmla="*/ 41 h 64"/>
                  <a:gd name="T6" fmla="*/ 0 w 53"/>
                  <a:gd name="T7" fmla="*/ 29 h 64"/>
                  <a:gd name="T8" fmla="*/ 7 w 53"/>
                  <a:gd name="T9" fmla="*/ 23 h 64"/>
                  <a:gd name="T10" fmla="*/ 14 w 53"/>
                  <a:gd name="T11" fmla="*/ 23 h 64"/>
                  <a:gd name="T12" fmla="*/ 14 w 53"/>
                  <a:gd name="T13" fmla="*/ 29 h 64"/>
                  <a:gd name="T14" fmla="*/ 14 w 53"/>
                  <a:gd name="T15" fmla="*/ 41 h 64"/>
                  <a:gd name="T16" fmla="*/ 14 w 53"/>
                  <a:gd name="T17" fmla="*/ 52 h 64"/>
                  <a:gd name="T18" fmla="*/ 20 w 53"/>
                  <a:gd name="T19" fmla="*/ 52 h 64"/>
                  <a:gd name="T20" fmla="*/ 27 w 53"/>
                  <a:gd name="T21" fmla="*/ 52 h 64"/>
                  <a:gd name="T22" fmla="*/ 40 w 53"/>
                  <a:gd name="T23" fmla="*/ 41 h 64"/>
                  <a:gd name="T24" fmla="*/ 40 w 53"/>
                  <a:gd name="T25" fmla="*/ 23 h 64"/>
                  <a:gd name="T26" fmla="*/ 40 w 53"/>
                  <a:gd name="T27" fmla="*/ 0 h 64"/>
                  <a:gd name="T28" fmla="*/ 46 w 53"/>
                  <a:gd name="T29" fmla="*/ 0 h 64"/>
                  <a:gd name="T30" fmla="*/ 46 w 53"/>
                  <a:gd name="T31" fmla="*/ 0 h 64"/>
                  <a:gd name="T32" fmla="*/ 53 w 53"/>
                  <a:gd name="T33" fmla="*/ 12 h 64"/>
                  <a:gd name="T34" fmla="*/ 53 w 53"/>
                  <a:gd name="T35" fmla="*/ 29 h 64"/>
                  <a:gd name="T36" fmla="*/ 53 w 53"/>
                  <a:gd name="T37" fmla="*/ 41 h 64"/>
                  <a:gd name="T38" fmla="*/ 46 w 53"/>
                  <a:gd name="T39" fmla="*/ 58 h 64"/>
                  <a:gd name="T40" fmla="*/ 33 w 53"/>
                  <a:gd name="T41" fmla="*/ 64 h 64"/>
                  <a:gd name="T42" fmla="*/ 27 w 53"/>
                  <a:gd name="T43" fmla="*/ 64 h 64"/>
                  <a:gd name="T44" fmla="*/ 14 w 53"/>
                  <a:gd name="T45" fmla="*/ 64 h 64"/>
                  <a:gd name="T46" fmla="*/ 0 w 53"/>
                  <a:gd name="T47" fmla="*/ 58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3" h="64">
                    <a:moveTo>
                      <a:pt x="0" y="58"/>
                    </a:moveTo>
                    <a:lnTo>
                      <a:pt x="0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7" y="23"/>
                    </a:lnTo>
                    <a:lnTo>
                      <a:pt x="14" y="23"/>
                    </a:lnTo>
                    <a:lnTo>
                      <a:pt x="14" y="29"/>
                    </a:lnTo>
                    <a:lnTo>
                      <a:pt x="14" y="41"/>
                    </a:lnTo>
                    <a:lnTo>
                      <a:pt x="14" y="52"/>
                    </a:lnTo>
                    <a:lnTo>
                      <a:pt x="20" y="52"/>
                    </a:lnTo>
                    <a:lnTo>
                      <a:pt x="27" y="52"/>
                    </a:lnTo>
                    <a:lnTo>
                      <a:pt x="40" y="41"/>
                    </a:lnTo>
                    <a:lnTo>
                      <a:pt x="40" y="23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3" y="12"/>
                    </a:lnTo>
                    <a:lnTo>
                      <a:pt x="53" y="29"/>
                    </a:lnTo>
                    <a:lnTo>
                      <a:pt x="53" y="41"/>
                    </a:lnTo>
                    <a:lnTo>
                      <a:pt x="46" y="58"/>
                    </a:lnTo>
                    <a:lnTo>
                      <a:pt x="33" y="64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236"/>
              <p:cNvSpPr>
                <a:spLocks/>
              </p:cNvSpPr>
              <p:nvPr/>
            </p:nvSpPr>
            <p:spPr bwMode="auto">
              <a:xfrm>
                <a:off x="8052" y="10796"/>
                <a:ext cx="355" cy="307"/>
              </a:xfrm>
              <a:custGeom>
                <a:avLst/>
                <a:gdLst>
                  <a:gd name="T0" fmla="*/ 0 w 355"/>
                  <a:gd name="T1" fmla="*/ 290 h 307"/>
                  <a:gd name="T2" fmla="*/ 20 w 355"/>
                  <a:gd name="T3" fmla="*/ 290 h 307"/>
                  <a:gd name="T4" fmla="*/ 40 w 355"/>
                  <a:gd name="T5" fmla="*/ 278 h 307"/>
                  <a:gd name="T6" fmla="*/ 53 w 355"/>
                  <a:gd name="T7" fmla="*/ 209 h 307"/>
                  <a:gd name="T8" fmla="*/ 105 w 355"/>
                  <a:gd name="T9" fmla="*/ 168 h 307"/>
                  <a:gd name="T10" fmla="*/ 178 w 355"/>
                  <a:gd name="T11" fmla="*/ 174 h 307"/>
                  <a:gd name="T12" fmla="*/ 256 w 355"/>
                  <a:gd name="T13" fmla="*/ 226 h 307"/>
                  <a:gd name="T14" fmla="*/ 191 w 355"/>
                  <a:gd name="T15" fmla="*/ 134 h 307"/>
                  <a:gd name="T16" fmla="*/ 184 w 355"/>
                  <a:gd name="T17" fmla="*/ 87 h 307"/>
                  <a:gd name="T18" fmla="*/ 223 w 355"/>
                  <a:gd name="T19" fmla="*/ 47 h 307"/>
                  <a:gd name="T20" fmla="*/ 283 w 355"/>
                  <a:gd name="T21" fmla="*/ 35 h 307"/>
                  <a:gd name="T22" fmla="*/ 335 w 355"/>
                  <a:gd name="T23" fmla="*/ 18 h 307"/>
                  <a:gd name="T24" fmla="*/ 322 w 355"/>
                  <a:gd name="T25" fmla="*/ 18 h 307"/>
                  <a:gd name="T26" fmla="*/ 322 w 355"/>
                  <a:gd name="T27" fmla="*/ 6 h 307"/>
                  <a:gd name="T28" fmla="*/ 348 w 355"/>
                  <a:gd name="T29" fmla="*/ 0 h 307"/>
                  <a:gd name="T30" fmla="*/ 348 w 355"/>
                  <a:gd name="T31" fmla="*/ 24 h 307"/>
                  <a:gd name="T32" fmla="*/ 315 w 355"/>
                  <a:gd name="T33" fmla="*/ 47 h 307"/>
                  <a:gd name="T34" fmla="*/ 296 w 355"/>
                  <a:gd name="T35" fmla="*/ 58 h 307"/>
                  <a:gd name="T36" fmla="*/ 315 w 355"/>
                  <a:gd name="T37" fmla="*/ 87 h 307"/>
                  <a:gd name="T38" fmla="*/ 302 w 355"/>
                  <a:gd name="T39" fmla="*/ 122 h 307"/>
                  <a:gd name="T40" fmla="*/ 250 w 355"/>
                  <a:gd name="T41" fmla="*/ 122 h 307"/>
                  <a:gd name="T42" fmla="*/ 243 w 355"/>
                  <a:gd name="T43" fmla="*/ 105 h 307"/>
                  <a:gd name="T44" fmla="*/ 269 w 355"/>
                  <a:gd name="T45" fmla="*/ 110 h 307"/>
                  <a:gd name="T46" fmla="*/ 283 w 355"/>
                  <a:gd name="T47" fmla="*/ 87 h 307"/>
                  <a:gd name="T48" fmla="*/ 237 w 355"/>
                  <a:gd name="T49" fmla="*/ 70 h 307"/>
                  <a:gd name="T50" fmla="*/ 204 w 355"/>
                  <a:gd name="T51" fmla="*/ 105 h 307"/>
                  <a:gd name="T52" fmla="*/ 217 w 355"/>
                  <a:gd name="T53" fmla="*/ 163 h 307"/>
                  <a:gd name="T54" fmla="*/ 243 w 355"/>
                  <a:gd name="T55" fmla="*/ 180 h 307"/>
                  <a:gd name="T56" fmla="*/ 223 w 355"/>
                  <a:gd name="T57" fmla="*/ 134 h 307"/>
                  <a:gd name="T58" fmla="*/ 230 w 355"/>
                  <a:gd name="T59" fmla="*/ 145 h 307"/>
                  <a:gd name="T60" fmla="*/ 269 w 355"/>
                  <a:gd name="T61" fmla="*/ 209 h 307"/>
                  <a:gd name="T62" fmla="*/ 322 w 355"/>
                  <a:gd name="T63" fmla="*/ 301 h 307"/>
                  <a:gd name="T64" fmla="*/ 191 w 355"/>
                  <a:gd name="T65" fmla="*/ 209 h 307"/>
                  <a:gd name="T66" fmla="*/ 151 w 355"/>
                  <a:gd name="T67" fmla="*/ 191 h 307"/>
                  <a:gd name="T68" fmla="*/ 217 w 355"/>
                  <a:gd name="T69" fmla="*/ 209 h 307"/>
                  <a:gd name="T70" fmla="*/ 171 w 355"/>
                  <a:gd name="T71" fmla="*/ 180 h 307"/>
                  <a:gd name="T72" fmla="*/ 105 w 355"/>
                  <a:gd name="T73" fmla="*/ 186 h 307"/>
                  <a:gd name="T74" fmla="*/ 86 w 355"/>
                  <a:gd name="T75" fmla="*/ 226 h 307"/>
                  <a:gd name="T76" fmla="*/ 118 w 355"/>
                  <a:gd name="T77" fmla="*/ 244 h 307"/>
                  <a:gd name="T78" fmla="*/ 138 w 355"/>
                  <a:gd name="T79" fmla="*/ 215 h 307"/>
                  <a:gd name="T80" fmla="*/ 151 w 355"/>
                  <a:gd name="T81" fmla="*/ 232 h 307"/>
                  <a:gd name="T82" fmla="*/ 138 w 355"/>
                  <a:gd name="T83" fmla="*/ 272 h 307"/>
                  <a:gd name="T84" fmla="*/ 86 w 355"/>
                  <a:gd name="T85" fmla="*/ 278 h 307"/>
                  <a:gd name="T86" fmla="*/ 66 w 355"/>
                  <a:gd name="T87" fmla="*/ 249 h 307"/>
                  <a:gd name="T88" fmla="*/ 53 w 355"/>
                  <a:gd name="T89" fmla="*/ 255 h 307"/>
                  <a:gd name="T90" fmla="*/ 53 w 355"/>
                  <a:gd name="T91" fmla="*/ 284 h 307"/>
                  <a:gd name="T92" fmla="*/ 27 w 355"/>
                  <a:gd name="T93" fmla="*/ 307 h 3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5" h="307">
                    <a:moveTo>
                      <a:pt x="0" y="301"/>
                    </a:moveTo>
                    <a:lnTo>
                      <a:pt x="0" y="296"/>
                    </a:lnTo>
                    <a:lnTo>
                      <a:pt x="0" y="290"/>
                    </a:lnTo>
                    <a:lnTo>
                      <a:pt x="13" y="284"/>
                    </a:lnTo>
                    <a:lnTo>
                      <a:pt x="20" y="284"/>
                    </a:lnTo>
                    <a:lnTo>
                      <a:pt x="20" y="290"/>
                    </a:lnTo>
                    <a:lnTo>
                      <a:pt x="27" y="296"/>
                    </a:lnTo>
                    <a:lnTo>
                      <a:pt x="33" y="290"/>
                    </a:lnTo>
                    <a:lnTo>
                      <a:pt x="40" y="278"/>
                    </a:lnTo>
                    <a:lnTo>
                      <a:pt x="40" y="255"/>
                    </a:lnTo>
                    <a:lnTo>
                      <a:pt x="40" y="232"/>
                    </a:lnTo>
                    <a:lnTo>
                      <a:pt x="53" y="209"/>
                    </a:lnTo>
                    <a:lnTo>
                      <a:pt x="66" y="191"/>
                    </a:lnTo>
                    <a:lnTo>
                      <a:pt x="86" y="174"/>
                    </a:lnTo>
                    <a:lnTo>
                      <a:pt x="105" y="168"/>
                    </a:lnTo>
                    <a:lnTo>
                      <a:pt x="132" y="163"/>
                    </a:lnTo>
                    <a:lnTo>
                      <a:pt x="151" y="163"/>
                    </a:lnTo>
                    <a:lnTo>
                      <a:pt x="178" y="174"/>
                    </a:lnTo>
                    <a:lnTo>
                      <a:pt x="217" y="191"/>
                    </a:lnTo>
                    <a:lnTo>
                      <a:pt x="250" y="226"/>
                    </a:lnTo>
                    <a:lnTo>
                      <a:pt x="256" y="226"/>
                    </a:lnTo>
                    <a:lnTo>
                      <a:pt x="256" y="220"/>
                    </a:lnTo>
                    <a:lnTo>
                      <a:pt x="210" y="163"/>
                    </a:lnTo>
                    <a:lnTo>
                      <a:pt x="191" y="134"/>
                    </a:lnTo>
                    <a:lnTo>
                      <a:pt x="184" y="116"/>
                    </a:lnTo>
                    <a:lnTo>
                      <a:pt x="184" y="99"/>
                    </a:lnTo>
                    <a:lnTo>
                      <a:pt x="184" y="87"/>
                    </a:lnTo>
                    <a:lnTo>
                      <a:pt x="191" y="70"/>
                    </a:lnTo>
                    <a:lnTo>
                      <a:pt x="204" y="58"/>
                    </a:lnTo>
                    <a:lnTo>
                      <a:pt x="223" y="47"/>
                    </a:lnTo>
                    <a:lnTo>
                      <a:pt x="237" y="41"/>
                    </a:lnTo>
                    <a:lnTo>
                      <a:pt x="250" y="41"/>
                    </a:lnTo>
                    <a:lnTo>
                      <a:pt x="283" y="35"/>
                    </a:lnTo>
                    <a:lnTo>
                      <a:pt x="315" y="35"/>
                    </a:lnTo>
                    <a:lnTo>
                      <a:pt x="329" y="29"/>
                    </a:lnTo>
                    <a:lnTo>
                      <a:pt x="335" y="18"/>
                    </a:lnTo>
                    <a:lnTo>
                      <a:pt x="335" y="12"/>
                    </a:lnTo>
                    <a:lnTo>
                      <a:pt x="322" y="18"/>
                    </a:lnTo>
                    <a:lnTo>
                      <a:pt x="315" y="18"/>
                    </a:lnTo>
                    <a:lnTo>
                      <a:pt x="322" y="6"/>
                    </a:lnTo>
                    <a:lnTo>
                      <a:pt x="329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48" y="6"/>
                    </a:lnTo>
                    <a:lnTo>
                      <a:pt x="355" y="12"/>
                    </a:lnTo>
                    <a:lnTo>
                      <a:pt x="348" y="24"/>
                    </a:lnTo>
                    <a:lnTo>
                      <a:pt x="335" y="35"/>
                    </a:lnTo>
                    <a:lnTo>
                      <a:pt x="322" y="41"/>
                    </a:lnTo>
                    <a:lnTo>
                      <a:pt x="315" y="47"/>
                    </a:lnTo>
                    <a:lnTo>
                      <a:pt x="283" y="53"/>
                    </a:lnTo>
                    <a:lnTo>
                      <a:pt x="289" y="58"/>
                    </a:lnTo>
                    <a:lnTo>
                      <a:pt x="296" y="58"/>
                    </a:lnTo>
                    <a:lnTo>
                      <a:pt x="309" y="64"/>
                    </a:lnTo>
                    <a:lnTo>
                      <a:pt x="315" y="76"/>
                    </a:lnTo>
                    <a:lnTo>
                      <a:pt x="315" y="87"/>
                    </a:lnTo>
                    <a:lnTo>
                      <a:pt x="322" y="99"/>
                    </a:lnTo>
                    <a:lnTo>
                      <a:pt x="315" y="110"/>
                    </a:lnTo>
                    <a:lnTo>
                      <a:pt x="302" y="122"/>
                    </a:lnTo>
                    <a:lnTo>
                      <a:pt x="289" y="128"/>
                    </a:lnTo>
                    <a:lnTo>
                      <a:pt x="269" y="128"/>
                    </a:lnTo>
                    <a:lnTo>
                      <a:pt x="250" y="122"/>
                    </a:lnTo>
                    <a:lnTo>
                      <a:pt x="243" y="116"/>
                    </a:lnTo>
                    <a:lnTo>
                      <a:pt x="243" y="110"/>
                    </a:lnTo>
                    <a:lnTo>
                      <a:pt x="243" y="105"/>
                    </a:lnTo>
                    <a:lnTo>
                      <a:pt x="256" y="110"/>
                    </a:lnTo>
                    <a:lnTo>
                      <a:pt x="263" y="110"/>
                    </a:lnTo>
                    <a:lnTo>
                      <a:pt x="269" y="110"/>
                    </a:lnTo>
                    <a:lnTo>
                      <a:pt x="283" y="99"/>
                    </a:lnTo>
                    <a:lnTo>
                      <a:pt x="283" y="93"/>
                    </a:lnTo>
                    <a:lnTo>
                      <a:pt x="283" y="87"/>
                    </a:lnTo>
                    <a:lnTo>
                      <a:pt x="263" y="70"/>
                    </a:lnTo>
                    <a:lnTo>
                      <a:pt x="250" y="70"/>
                    </a:lnTo>
                    <a:lnTo>
                      <a:pt x="237" y="70"/>
                    </a:lnTo>
                    <a:lnTo>
                      <a:pt x="230" y="76"/>
                    </a:lnTo>
                    <a:lnTo>
                      <a:pt x="217" y="81"/>
                    </a:lnTo>
                    <a:lnTo>
                      <a:pt x="204" y="105"/>
                    </a:lnTo>
                    <a:lnTo>
                      <a:pt x="204" y="128"/>
                    </a:lnTo>
                    <a:lnTo>
                      <a:pt x="210" y="145"/>
                    </a:lnTo>
                    <a:lnTo>
                      <a:pt x="217" y="163"/>
                    </a:lnTo>
                    <a:lnTo>
                      <a:pt x="237" y="180"/>
                    </a:lnTo>
                    <a:lnTo>
                      <a:pt x="237" y="186"/>
                    </a:lnTo>
                    <a:lnTo>
                      <a:pt x="243" y="180"/>
                    </a:lnTo>
                    <a:lnTo>
                      <a:pt x="237" y="168"/>
                    </a:lnTo>
                    <a:lnTo>
                      <a:pt x="230" y="151"/>
                    </a:lnTo>
                    <a:lnTo>
                      <a:pt x="223" y="134"/>
                    </a:lnTo>
                    <a:lnTo>
                      <a:pt x="217" y="116"/>
                    </a:lnTo>
                    <a:lnTo>
                      <a:pt x="223" y="110"/>
                    </a:lnTo>
                    <a:lnTo>
                      <a:pt x="230" y="145"/>
                    </a:lnTo>
                    <a:lnTo>
                      <a:pt x="237" y="163"/>
                    </a:lnTo>
                    <a:lnTo>
                      <a:pt x="250" y="180"/>
                    </a:lnTo>
                    <a:lnTo>
                      <a:pt x="269" y="209"/>
                    </a:lnTo>
                    <a:lnTo>
                      <a:pt x="296" y="232"/>
                    </a:lnTo>
                    <a:lnTo>
                      <a:pt x="348" y="272"/>
                    </a:lnTo>
                    <a:lnTo>
                      <a:pt x="322" y="301"/>
                    </a:lnTo>
                    <a:lnTo>
                      <a:pt x="250" y="244"/>
                    </a:lnTo>
                    <a:lnTo>
                      <a:pt x="217" y="220"/>
                    </a:lnTo>
                    <a:lnTo>
                      <a:pt x="191" y="209"/>
                    </a:lnTo>
                    <a:lnTo>
                      <a:pt x="171" y="203"/>
                    </a:lnTo>
                    <a:lnTo>
                      <a:pt x="132" y="197"/>
                    </a:lnTo>
                    <a:lnTo>
                      <a:pt x="151" y="191"/>
                    </a:lnTo>
                    <a:lnTo>
                      <a:pt x="171" y="197"/>
                    </a:lnTo>
                    <a:lnTo>
                      <a:pt x="210" y="209"/>
                    </a:lnTo>
                    <a:lnTo>
                      <a:pt x="217" y="209"/>
                    </a:lnTo>
                    <a:lnTo>
                      <a:pt x="204" y="197"/>
                    </a:lnTo>
                    <a:lnTo>
                      <a:pt x="191" y="191"/>
                    </a:lnTo>
                    <a:lnTo>
                      <a:pt x="171" y="180"/>
                    </a:lnTo>
                    <a:lnTo>
                      <a:pt x="151" y="180"/>
                    </a:lnTo>
                    <a:lnTo>
                      <a:pt x="125" y="180"/>
                    </a:lnTo>
                    <a:lnTo>
                      <a:pt x="105" y="186"/>
                    </a:lnTo>
                    <a:lnTo>
                      <a:pt x="92" y="203"/>
                    </a:lnTo>
                    <a:lnTo>
                      <a:pt x="86" y="215"/>
                    </a:lnTo>
                    <a:lnTo>
                      <a:pt x="86" y="226"/>
                    </a:lnTo>
                    <a:lnTo>
                      <a:pt x="92" y="238"/>
                    </a:lnTo>
                    <a:lnTo>
                      <a:pt x="105" y="244"/>
                    </a:lnTo>
                    <a:lnTo>
                      <a:pt x="118" y="244"/>
                    </a:lnTo>
                    <a:lnTo>
                      <a:pt x="125" y="238"/>
                    </a:lnTo>
                    <a:lnTo>
                      <a:pt x="132" y="232"/>
                    </a:lnTo>
                    <a:lnTo>
                      <a:pt x="138" y="215"/>
                    </a:lnTo>
                    <a:lnTo>
                      <a:pt x="145" y="220"/>
                    </a:lnTo>
                    <a:lnTo>
                      <a:pt x="151" y="232"/>
                    </a:lnTo>
                    <a:lnTo>
                      <a:pt x="151" y="249"/>
                    </a:lnTo>
                    <a:lnTo>
                      <a:pt x="145" y="261"/>
                    </a:lnTo>
                    <a:lnTo>
                      <a:pt x="138" y="272"/>
                    </a:lnTo>
                    <a:lnTo>
                      <a:pt x="125" y="278"/>
                    </a:lnTo>
                    <a:lnTo>
                      <a:pt x="99" y="284"/>
                    </a:lnTo>
                    <a:lnTo>
                      <a:pt x="86" y="278"/>
                    </a:lnTo>
                    <a:lnTo>
                      <a:pt x="66" y="267"/>
                    </a:lnTo>
                    <a:lnTo>
                      <a:pt x="66" y="261"/>
                    </a:lnTo>
                    <a:lnTo>
                      <a:pt x="66" y="249"/>
                    </a:lnTo>
                    <a:lnTo>
                      <a:pt x="59" y="244"/>
                    </a:lnTo>
                    <a:lnTo>
                      <a:pt x="53" y="244"/>
                    </a:lnTo>
                    <a:lnTo>
                      <a:pt x="53" y="255"/>
                    </a:lnTo>
                    <a:lnTo>
                      <a:pt x="53" y="261"/>
                    </a:lnTo>
                    <a:lnTo>
                      <a:pt x="53" y="272"/>
                    </a:lnTo>
                    <a:lnTo>
                      <a:pt x="53" y="284"/>
                    </a:lnTo>
                    <a:lnTo>
                      <a:pt x="46" y="301"/>
                    </a:lnTo>
                    <a:lnTo>
                      <a:pt x="40" y="307"/>
                    </a:lnTo>
                    <a:lnTo>
                      <a:pt x="27" y="307"/>
                    </a:lnTo>
                    <a:lnTo>
                      <a:pt x="13" y="307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237"/>
              <p:cNvSpPr>
                <a:spLocks/>
              </p:cNvSpPr>
              <p:nvPr/>
            </p:nvSpPr>
            <p:spPr bwMode="auto">
              <a:xfrm>
                <a:off x="8545" y="1108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238"/>
              <p:cNvSpPr>
                <a:spLocks/>
              </p:cNvSpPr>
              <p:nvPr/>
            </p:nvSpPr>
            <p:spPr bwMode="auto">
              <a:xfrm>
                <a:off x="8637" y="11028"/>
                <a:ext cx="65" cy="40"/>
              </a:xfrm>
              <a:custGeom>
                <a:avLst/>
                <a:gdLst>
                  <a:gd name="T0" fmla="*/ 0 w 65"/>
                  <a:gd name="T1" fmla="*/ 35 h 40"/>
                  <a:gd name="T2" fmla="*/ 19 w 65"/>
                  <a:gd name="T3" fmla="*/ 29 h 40"/>
                  <a:gd name="T4" fmla="*/ 52 w 65"/>
                  <a:gd name="T5" fmla="*/ 0 h 40"/>
                  <a:gd name="T6" fmla="*/ 59 w 65"/>
                  <a:gd name="T7" fmla="*/ 6 h 40"/>
                  <a:gd name="T8" fmla="*/ 65 w 65"/>
                  <a:gd name="T9" fmla="*/ 12 h 40"/>
                  <a:gd name="T10" fmla="*/ 59 w 65"/>
                  <a:gd name="T11" fmla="*/ 29 h 40"/>
                  <a:gd name="T12" fmla="*/ 52 w 65"/>
                  <a:gd name="T13" fmla="*/ 40 h 40"/>
                  <a:gd name="T14" fmla="*/ 39 w 65"/>
                  <a:gd name="T15" fmla="*/ 40 h 40"/>
                  <a:gd name="T16" fmla="*/ 26 w 65"/>
                  <a:gd name="T17" fmla="*/ 40 h 40"/>
                  <a:gd name="T18" fmla="*/ 0 w 65"/>
                  <a:gd name="T19" fmla="*/ 40 h 40"/>
                  <a:gd name="T20" fmla="*/ 0 w 65"/>
                  <a:gd name="T21" fmla="*/ 3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40">
                    <a:moveTo>
                      <a:pt x="0" y="35"/>
                    </a:moveTo>
                    <a:lnTo>
                      <a:pt x="19" y="29"/>
                    </a:lnTo>
                    <a:lnTo>
                      <a:pt x="52" y="0"/>
                    </a:lnTo>
                    <a:lnTo>
                      <a:pt x="59" y="6"/>
                    </a:lnTo>
                    <a:lnTo>
                      <a:pt x="65" y="12"/>
                    </a:lnTo>
                    <a:lnTo>
                      <a:pt x="59" y="29"/>
                    </a:lnTo>
                    <a:lnTo>
                      <a:pt x="52" y="40"/>
                    </a:lnTo>
                    <a:lnTo>
                      <a:pt x="39" y="40"/>
                    </a:lnTo>
                    <a:lnTo>
                      <a:pt x="26" y="40"/>
                    </a:lnTo>
                    <a:lnTo>
                      <a:pt x="0" y="4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239"/>
              <p:cNvSpPr>
                <a:spLocks/>
              </p:cNvSpPr>
              <p:nvPr/>
            </p:nvSpPr>
            <p:spPr bwMode="auto">
              <a:xfrm>
                <a:off x="8262" y="1102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0 w 7"/>
                  <a:gd name="T3" fmla="*/ 0 h 29"/>
                  <a:gd name="T4" fmla="*/ 7 w 7"/>
                  <a:gd name="T5" fmla="*/ 6 h 29"/>
                  <a:gd name="T6" fmla="*/ 7 w 7"/>
                  <a:gd name="T7" fmla="*/ 12 h 29"/>
                  <a:gd name="T8" fmla="*/ 7 w 7"/>
                  <a:gd name="T9" fmla="*/ 23 h 29"/>
                  <a:gd name="T10" fmla="*/ 0 w 7"/>
                  <a:gd name="T11" fmla="*/ 29 h 29"/>
                  <a:gd name="T12" fmla="*/ 0 w 7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7" y="2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240"/>
              <p:cNvSpPr>
                <a:spLocks/>
              </p:cNvSpPr>
              <p:nvPr/>
            </p:nvSpPr>
            <p:spPr bwMode="auto">
              <a:xfrm>
                <a:off x="8512" y="11005"/>
                <a:ext cx="72" cy="35"/>
              </a:xfrm>
              <a:custGeom>
                <a:avLst/>
                <a:gdLst>
                  <a:gd name="T0" fmla="*/ 0 w 72"/>
                  <a:gd name="T1" fmla="*/ 29 h 35"/>
                  <a:gd name="T2" fmla="*/ 0 w 72"/>
                  <a:gd name="T3" fmla="*/ 17 h 35"/>
                  <a:gd name="T4" fmla="*/ 6 w 72"/>
                  <a:gd name="T5" fmla="*/ 11 h 35"/>
                  <a:gd name="T6" fmla="*/ 20 w 72"/>
                  <a:gd name="T7" fmla="*/ 0 h 35"/>
                  <a:gd name="T8" fmla="*/ 20 w 72"/>
                  <a:gd name="T9" fmla="*/ 0 h 35"/>
                  <a:gd name="T10" fmla="*/ 33 w 72"/>
                  <a:gd name="T11" fmla="*/ 0 h 35"/>
                  <a:gd name="T12" fmla="*/ 39 w 72"/>
                  <a:gd name="T13" fmla="*/ 6 h 35"/>
                  <a:gd name="T14" fmla="*/ 33 w 72"/>
                  <a:gd name="T15" fmla="*/ 6 h 35"/>
                  <a:gd name="T16" fmla="*/ 20 w 72"/>
                  <a:gd name="T17" fmla="*/ 11 h 35"/>
                  <a:gd name="T18" fmla="*/ 20 w 72"/>
                  <a:gd name="T19" fmla="*/ 17 h 35"/>
                  <a:gd name="T20" fmla="*/ 20 w 72"/>
                  <a:gd name="T21" fmla="*/ 23 h 35"/>
                  <a:gd name="T22" fmla="*/ 33 w 72"/>
                  <a:gd name="T23" fmla="*/ 23 h 35"/>
                  <a:gd name="T24" fmla="*/ 46 w 72"/>
                  <a:gd name="T25" fmla="*/ 17 h 35"/>
                  <a:gd name="T26" fmla="*/ 65 w 72"/>
                  <a:gd name="T27" fmla="*/ 0 h 35"/>
                  <a:gd name="T28" fmla="*/ 72 w 72"/>
                  <a:gd name="T29" fmla="*/ 0 h 35"/>
                  <a:gd name="T30" fmla="*/ 72 w 72"/>
                  <a:gd name="T31" fmla="*/ 6 h 35"/>
                  <a:gd name="T32" fmla="*/ 72 w 72"/>
                  <a:gd name="T33" fmla="*/ 6 h 35"/>
                  <a:gd name="T34" fmla="*/ 65 w 72"/>
                  <a:gd name="T35" fmla="*/ 17 h 35"/>
                  <a:gd name="T36" fmla="*/ 59 w 72"/>
                  <a:gd name="T37" fmla="*/ 29 h 35"/>
                  <a:gd name="T38" fmla="*/ 46 w 72"/>
                  <a:gd name="T39" fmla="*/ 35 h 35"/>
                  <a:gd name="T40" fmla="*/ 33 w 72"/>
                  <a:gd name="T41" fmla="*/ 35 h 35"/>
                  <a:gd name="T42" fmla="*/ 13 w 72"/>
                  <a:gd name="T43" fmla="*/ 35 h 35"/>
                  <a:gd name="T44" fmla="*/ 0 w 72"/>
                  <a:gd name="T45" fmla="*/ 29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35">
                    <a:moveTo>
                      <a:pt x="0" y="29"/>
                    </a:moveTo>
                    <a:lnTo>
                      <a:pt x="0" y="17"/>
                    </a:lnTo>
                    <a:lnTo>
                      <a:pt x="6" y="11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lnTo>
                      <a:pt x="20" y="11"/>
                    </a:lnTo>
                    <a:lnTo>
                      <a:pt x="20" y="17"/>
                    </a:lnTo>
                    <a:lnTo>
                      <a:pt x="20" y="23"/>
                    </a:lnTo>
                    <a:lnTo>
                      <a:pt x="33" y="23"/>
                    </a:lnTo>
                    <a:lnTo>
                      <a:pt x="46" y="17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65" y="17"/>
                    </a:lnTo>
                    <a:lnTo>
                      <a:pt x="59" y="29"/>
                    </a:lnTo>
                    <a:lnTo>
                      <a:pt x="46" y="35"/>
                    </a:lnTo>
                    <a:lnTo>
                      <a:pt x="33" y="35"/>
                    </a:lnTo>
                    <a:lnTo>
                      <a:pt x="13" y="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241"/>
              <p:cNvSpPr>
                <a:spLocks/>
              </p:cNvSpPr>
              <p:nvPr/>
            </p:nvSpPr>
            <p:spPr bwMode="auto">
              <a:xfrm>
                <a:off x="8742" y="110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242"/>
              <p:cNvSpPr>
                <a:spLocks/>
              </p:cNvSpPr>
              <p:nvPr/>
            </p:nvSpPr>
            <p:spPr bwMode="auto">
              <a:xfrm>
                <a:off x="8558" y="10964"/>
                <a:ext cx="46" cy="35"/>
              </a:xfrm>
              <a:custGeom>
                <a:avLst/>
                <a:gdLst>
                  <a:gd name="T0" fmla="*/ 0 w 46"/>
                  <a:gd name="T1" fmla="*/ 18 h 35"/>
                  <a:gd name="T2" fmla="*/ 0 w 46"/>
                  <a:gd name="T3" fmla="*/ 12 h 35"/>
                  <a:gd name="T4" fmla="*/ 6 w 46"/>
                  <a:gd name="T5" fmla="*/ 0 h 35"/>
                  <a:gd name="T6" fmla="*/ 13 w 46"/>
                  <a:gd name="T7" fmla="*/ 0 h 35"/>
                  <a:gd name="T8" fmla="*/ 13 w 46"/>
                  <a:gd name="T9" fmla="*/ 6 h 35"/>
                  <a:gd name="T10" fmla="*/ 13 w 46"/>
                  <a:gd name="T11" fmla="*/ 12 h 35"/>
                  <a:gd name="T12" fmla="*/ 13 w 46"/>
                  <a:gd name="T13" fmla="*/ 18 h 35"/>
                  <a:gd name="T14" fmla="*/ 13 w 46"/>
                  <a:gd name="T15" fmla="*/ 23 h 35"/>
                  <a:gd name="T16" fmla="*/ 19 w 46"/>
                  <a:gd name="T17" fmla="*/ 23 h 35"/>
                  <a:gd name="T18" fmla="*/ 26 w 46"/>
                  <a:gd name="T19" fmla="*/ 18 h 35"/>
                  <a:gd name="T20" fmla="*/ 33 w 46"/>
                  <a:gd name="T21" fmla="*/ 12 h 35"/>
                  <a:gd name="T22" fmla="*/ 39 w 46"/>
                  <a:gd name="T23" fmla="*/ 12 h 35"/>
                  <a:gd name="T24" fmla="*/ 46 w 46"/>
                  <a:gd name="T25" fmla="*/ 18 h 35"/>
                  <a:gd name="T26" fmla="*/ 39 w 46"/>
                  <a:gd name="T27" fmla="*/ 23 h 35"/>
                  <a:gd name="T28" fmla="*/ 33 w 46"/>
                  <a:gd name="T29" fmla="*/ 29 h 35"/>
                  <a:gd name="T30" fmla="*/ 13 w 46"/>
                  <a:gd name="T31" fmla="*/ 35 h 35"/>
                  <a:gd name="T32" fmla="*/ 6 w 46"/>
                  <a:gd name="T33" fmla="*/ 35 h 35"/>
                  <a:gd name="T34" fmla="*/ 6 w 46"/>
                  <a:gd name="T35" fmla="*/ 29 h 35"/>
                  <a:gd name="T36" fmla="*/ 0 w 46"/>
                  <a:gd name="T37" fmla="*/ 18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35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9" y="23"/>
                    </a:lnTo>
                    <a:lnTo>
                      <a:pt x="26" y="18"/>
                    </a:lnTo>
                    <a:lnTo>
                      <a:pt x="33" y="12"/>
                    </a:lnTo>
                    <a:lnTo>
                      <a:pt x="39" y="12"/>
                    </a:lnTo>
                    <a:lnTo>
                      <a:pt x="46" y="18"/>
                    </a:lnTo>
                    <a:lnTo>
                      <a:pt x="39" y="23"/>
                    </a:lnTo>
                    <a:lnTo>
                      <a:pt x="33" y="29"/>
                    </a:lnTo>
                    <a:lnTo>
                      <a:pt x="13" y="35"/>
                    </a:lnTo>
                    <a:lnTo>
                      <a:pt x="6" y="35"/>
                    </a:lnTo>
                    <a:lnTo>
                      <a:pt x="6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243"/>
              <p:cNvSpPr>
                <a:spLocks/>
              </p:cNvSpPr>
              <p:nvPr/>
            </p:nvSpPr>
            <p:spPr bwMode="auto">
              <a:xfrm>
                <a:off x="8328" y="10982"/>
                <a:ext cx="20" cy="11"/>
              </a:xfrm>
              <a:custGeom>
                <a:avLst/>
                <a:gdLst>
                  <a:gd name="T0" fmla="*/ 0 w 20"/>
                  <a:gd name="T1" fmla="*/ 5 h 11"/>
                  <a:gd name="T2" fmla="*/ 0 w 20"/>
                  <a:gd name="T3" fmla="*/ 0 h 11"/>
                  <a:gd name="T4" fmla="*/ 7 w 20"/>
                  <a:gd name="T5" fmla="*/ 0 h 11"/>
                  <a:gd name="T6" fmla="*/ 20 w 20"/>
                  <a:gd name="T7" fmla="*/ 0 h 11"/>
                  <a:gd name="T8" fmla="*/ 20 w 20"/>
                  <a:gd name="T9" fmla="*/ 5 h 11"/>
                  <a:gd name="T10" fmla="*/ 13 w 20"/>
                  <a:gd name="T11" fmla="*/ 11 h 11"/>
                  <a:gd name="T12" fmla="*/ 7 w 20"/>
                  <a:gd name="T13" fmla="*/ 11 h 11"/>
                  <a:gd name="T14" fmla="*/ 0 w 20"/>
                  <a:gd name="T15" fmla="*/ 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244"/>
              <p:cNvSpPr>
                <a:spLocks/>
              </p:cNvSpPr>
              <p:nvPr/>
            </p:nvSpPr>
            <p:spPr bwMode="auto">
              <a:xfrm>
                <a:off x="8420" y="10218"/>
                <a:ext cx="354" cy="758"/>
              </a:xfrm>
              <a:custGeom>
                <a:avLst/>
                <a:gdLst>
                  <a:gd name="T0" fmla="*/ 0 w 354"/>
                  <a:gd name="T1" fmla="*/ 752 h 758"/>
                  <a:gd name="T2" fmla="*/ 26 w 354"/>
                  <a:gd name="T3" fmla="*/ 741 h 758"/>
                  <a:gd name="T4" fmla="*/ 59 w 354"/>
                  <a:gd name="T5" fmla="*/ 729 h 758"/>
                  <a:gd name="T6" fmla="*/ 92 w 354"/>
                  <a:gd name="T7" fmla="*/ 712 h 758"/>
                  <a:gd name="T8" fmla="*/ 118 w 354"/>
                  <a:gd name="T9" fmla="*/ 694 h 758"/>
                  <a:gd name="T10" fmla="*/ 144 w 354"/>
                  <a:gd name="T11" fmla="*/ 677 h 758"/>
                  <a:gd name="T12" fmla="*/ 171 w 354"/>
                  <a:gd name="T13" fmla="*/ 654 h 758"/>
                  <a:gd name="T14" fmla="*/ 190 w 354"/>
                  <a:gd name="T15" fmla="*/ 625 h 758"/>
                  <a:gd name="T16" fmla="*/ 203 w 354"/>
                  <a:gd name="T17" fmla="*/ 602 h 758"/>
                  <a:gd name="T18" fmla="*/ 217 w 354"/>
                  <a:gd name="T19" fmla="*/ 573 h 758"/>
                  <a:gd name="T20" fmla="*/ 230 w 354"/>
                  <a:gd name="T21" fmla="*/ 526 h 758"/>
                  <a:gd name="T22" fmla="*/ 236 w 354"/>
                  <a:gd name="T23" fmla="*/ 474 h 758"/>
                  <a:gd name="T24" fmla="*/ 236 w 354"/>
                  <a:gd name="T25" fmla="*/ 376 h 758"/>
                  <a:gd name="T26" fmla="*/ 341 w 354"/>
                  <a:gd name="T27" fmla="*/ 376 h 758"/>
                  <a:gd name="T28" fmla="*/ 348 w 354"/>
                  <a:gd name="T29" fmla="*/ 364 h 758"/>
                  <a:gd name="T30" fmla="*/ 348 w 354"/>
                  <a:gd name="T31" fmla="*/ 34 h 758"/>
                  <a:gd name="T32" fmla="*/ 348 w 354"/>
                  <a:gd name="T33" fmla="*/ 0 h 758"/>
                  <a:gd name="T34" fmla="*/ 354 w 354"/>
                  <a:gd name="T35" fmla="*/ 0 h 758"/>
                  <a:gd name="T36" fmla="*/ 354 w 354"/>
                  <a:gd name="T37" fmla="*/ 69 h 758"/>
                  <a:gd name="T38" fmla="*/ 354 w 354"/>
                  <a:gd name="T39" fmla="*/ 382 h 758"/>
                  <a:gd name="T40" fmla="*/ 302 w 354"/>
                  <a:gd name="T41" fmla="*/ 387 h 758"/>
                  <a:gd name="T42" fmla="*/ 256 w 354"/>
                  <a:gd name="T43" fmla="*/ 387 h 758"/>
                  <a:gd name="T44" fmla="*/ 256 w 354"/>
                  <a:gd name="T45" fmla="*/ 393 h 758"/>
                  <a:gd name="T46" fmla="*/ 256 w 354"/>
                  <a:gd name="T47" fmla="*/ 457 h 758"/>
                  <a:gd name="T48" fmla="*/ 249 w 354"/>
                  <a:gd name="T49" fmla="*/ 521 h 758"/>
                  <a:gd name="T50" fmla="*/ 236 w 354"/>
                  <a:gd name="T51" fmla="*/ 555 h 758"/>
                  <a:gd name="T52" fmla="*/ 223 w 354"/>
                  <a:gd name="T53" fmla="*/ 584 h 758"/>
                  <a:gd name="T54" fmla="*/ 210 w 354"/>
                  <a:gd name="T55" fmla="*/ 613 h 758"/>
                  <a:gd name="T56" fmla="*/ 197 w 354"/>
                  <a:gd name="T57" fmla="*/ 642 h 758"/>
                  <a:gd name="T58" fmla="*/ 157 w 354"/>
                  <a:gd name="T59" fmla="*/ 683 h 758"/>
                  <a:gd name="T60" fmla="*/ 112 w 354"/>
                  <a:gd name="T61" fmla="*/ 717 h 758"/>
                  <a:gd name="T62" fmla="*/ 85 w 354"/>
                  <a:gd name="T63" fmla="*/ 729 h 758"/>
                  <a:gd name="T64" fmla="*/ 59 w 354"/>
                  <a:gd name="T65" fmla="*/ 741 h 758"/>
                  <a:gd name="T66" fmla="*/ 33 w 354"/>
                  <a:gd name="T67" fmla="*/ 752 h 758"/>
                  <a:gd name="T68" fmla="*/ 6 w 354"/>
                  <a:gd name="T69" fmla="*/ 758 h 758"/>
                  <a:gd name="T70" fmla="*/ 0 w 354"/>
                  <a:gd name="T71" fmla="*/ 752 h 7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4" h="758">
                    <a:moveTo>
                      <a:pt x="0" y="752"/>
                    </a:moveTo>
                    <a:lnTo>
                      <a:pt x="26" y="741"/>
                    </a:lnTo>
                    <a:lnTo>
                      <a:pt x="59" y="729"/>
                    </a:lnTo>
                    <a:lnTo>
                      <a:pt x="92" y="712"/>
                    </a:lnTo>
                    <a:lnTo>
                      <a:pt x="118" y="694"/>
                    </a:lnTo>
                    <a:lnTo>
                      <a:pt x="144" y="677"/>
                    </a:lnTo>
                    <a:lnTo>
                      <a:pt x="171" y="654"/>
                    </a:lnTo>
                    <a:lnTo>
                      <a:pt x="190" y="625"/>
                    </a:lnTo>
                    <a:lnTo>
                      <a:pt x="203" y="602"/>
                    </a:lnTo>
                    <a:lnTo>
                      <a:pt x="217" y="573"/>
                    </a:lnTo>
                    <a:lnTo>
                      <a:pt x="230" y="526"/>
                    </a:lnTo>
                    <a:lnTo>
                      <a:pt x="236" y="474"/>
                    </a:lnTo>
                    <a:lnTo>
                      <a:pt x="236" y="376"/>
                    </a:lnTo>
                    <a:lnTo>
                      <a:pt x="341" y="376"/>
                    </a:lnTo>
                    <a:lnTo>
                      <a:pt x="348" y="364"/>
                    </a:lnTo>
                    <a:lnTo>
                      <a:pt x="348" y="34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4" y="69"/>
                    </a:lnTo>
                    <a:lnTo>
                      <a:pt x="354" y="382"/>
                    </a:lnTo>
                    <a:lnTo>
                      <a:pt x="302" y="387"/>
                    </a:lnTo>
                    <a:lnTo>
                      <a:pt x="256" y="387"/>
                    </a:lnTo>
                    <a:lnTo>
                      <a:pt x="256" y="393"/>
                    </a:lnTo>
                    <a:lnTo>
                      <a:pt x="256" y="457"/>
                    </a:lnTo>
                    <a:lnTo>
                      <a:pt x="249" y="521"/>
                    </a:lnTo>
                    <a:lnTo>
                      <a:pt x="236" y="555"/>
                    </a:lnTo>
                    <a:lnTo>
                      <a:pt x="223" y="584"/>
                    </a:lnTo>
                    <a:lnTo>
                      <a:pt x="210" y="613"/>
                    </a:lnTo>
                    <a:lnTo>
                      <a:pt x="197" y="642"/>
                    </a:lnTo>
                    <a:lnTo>
                      <a:pt x="157" y="683"/>
                    </a:lnTo>
                    <a:lnTo>
                      <a:pt x="112" y="717"/>
                    </a:lnTo>
                    <a:lnTo>
                      <a:pt x="85" y="729"/>
                    </a:lnTo>
                    <a:lnTo>
                      <a:pt x="59" y="741"/>
                    </a:lnTo>
                    <a:lnTo>
                      <a:pt x="33" y="752"/>
                    </a:lnTo>
                    <a:lnTo>
                      <a:pt x="6" y="758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245"/>
              <p:cNvSpPr>
                <a:spLocks/>
              </p:cNvSpPr>
              <p:nvPr/>
            </p:nvSpPr>
            <p:spPr bwMode="auto">
              <a:xfrm>
                <a:off x="8308" y="10177"/>
                <a:ext cx="440" cy="793"/>
              </a:xfrm>
              <a:custGeom>
                <a:avLst/>
                <a:gdLst>
                  <a:gd name="T0" fmla="*/ 0 w 440"/>
                  <a:gd name="T1" fmla="*/ 770 h 793"/>
                  <a:gd name="T2" fmla="*/ 0 w 440"/>
                  <a:gd name="T3" fmla="*/ 764 h 793"/>
                  <a:gd name="T4" fmla="*/ 40 w 440"/>
                  <a:gd name="T5" fmla="*/ 764 h 793"/>
                  <a:gd name="T6" fmla="*/ 79 w 440"/>
                  <a:gd name="T7" fmla="*/ 753 h 793"/>
                  <a:gd name="T8" fmla="*/ 118 w 440"/>
                  <a:gd name="T9" fmla="*/ 741 h 793"/>
                  <a:gd name="T10" fmla="*/ 158 w 440"/>
                  <a:gd name="T11" fmla="*/ 729 h 793"/>
                  <a:gd name="T12" fmla="*/ 191 w 440"/>
                  <a:gd name="T13" fmla="*/ 706 h 793"/>
                  <a:gd name="T14" fmla="*/ 224 w 440"/>
                  <a:gd name="T15" fmla="*/ 689 h 793"/>
                  <a:gd name="T16" fmla="*/ 250 w 440"/>
                  <a:gd name="T17" fmla="*/ 660 h 793"/>
                  <a:gd name="T18" fmla="*/ 269 w 440"/>
                  <a:gd name="T19" fmla="*/ 625 h 793"/>
                  <a:gd name="T20" fmla="*/ 283 w 440"/>
                  <a:gd name="T21" fmla="*/ 596 h 793"/>
                  <a:gd name="T22" fmla="*/ 296 w 440"/>
                  <a:gd name="T23" fmla="*/ 567 h 793"/>
                  <a:gd name="T24" fmla="*/ 302 w 440"/>
                  <a:gd name="T25" fmla="*/ 504 h 793"/>
                  <a:gd name="T26" fmla="*/ 302 w 440"/>
                  <a:gd name="T27" fmla="*/ 382 h 793"/>
                  <a:gd name="T28" fmla="*/ 414 w 440"/>
                  <a:gd name="T29" fmla="*/ 376 h 793"/>
                  <a:gd name="T30" fmla="*/ 414 w 440"/>
                  <a:gd name="T31" fmla="*/ 376 h 793"/>
                  <a:gd name="T32" fmla="*/ 414 w 440"/>
                  <a:gd name="T33" fmla="*/ 185 h 793"/>
                  <a:gd name="T34" fmla="*/ 420 w 440"/>
                  <a:gd name="T35" fmla="*/ 6 h 793"/>
                  <a:gd name="T36" fmla="*/ 420 w 440"/>
                  <a:gd name="T37" fmla="*/ 0 h 793"/>
                  <a:gd name="T38" fmla="*/ 427 w 440"/>
                  <a:gd name="T39" fmla="*/ 0 h 793"/>
                  <a:gd name="T40" fmla="*/ 434 w 440"/>
                  <a:gd name="T41" fmla="*/ 0 h 793"/>
                  <a:gd name="T42" fmla="*/ 440 w 440"/>
                  <a:gd name="T43" fmla="*/ 12 h 793"/>
                  <a:gd name="T44" fmla="*/ 440 w 440"/>
                  <a:gd name="T45" fmla="*/ 18 h 793"/>
                  <a:gd name="T46" fmla="*/ 440 w 440"/>
                  <a:gd name="T47" fmla="*/ 46 h 793"/>
                  <a:gd name="T48" fmla="*/ 440 w 440"/>
                  <a:gd name="T49" fmla="*/ 400 h 793"/>
                  <a:gd name="T50" fmla="*/ 440 w 440"/>
                  <a:gd name="T51" fmla="*/ 405 h 793"/>
                  <a:gd name="T52" fmla="*/ 335 w 440"/>
                  <a:gd name="T53" fmla="*/ 405 h 793"/>
                  <a:gd name="T54" fmla="*/ 335 w 440"/>
                  <a:gd name="T55" fmla="*/ 411 h 793"/>
                  <a:gd name="T56" fmla="*/ 335 w 440"/>
                  <a:gd name="T57" fmla="*/ 457 h 793"/>
                  <a:gd name="T58" fmla="*/ 335 w 440"/>
                  <a:gd name="T59" fmla="*/ 504 h 793"/>
                  <a:gd name="T60" fmla="*/ 329 w 440"/>
                  <a:gd name="T61" fmla="*/ 550 h 793"/>
                  <a:gd name="T62" fmla="*/ 315 w 440"/>
                  <a:gd name="T63" fmla="*/ 596 h 793"/>
                  <a:gd name="T64" fmla="*/ 296 w 440"/>
                  <a:gd name="T65" fmla="*/ 637 h 793"/>
                  <a:gd name="T66" fmla="*/ 276 w 440"/>
                  <a:gd name="T67" fmla="*/ 677 h 793"/>
                  <a:gd name="T68" fmla="*/ 237 w 440"/>
                  <a:gd name="T69" fmla="*/ 712 h 793"/>
                  <a:gd name="T70" fmla="*/ 217 w 440"/>
                  <a:gd name="T71" fmla="*/ 729 h 793"/>
                  <a:gd name="T72" fmla="*/ 197 w 440"/>
                  <a:gd name="T73" fmla="*/ 741 h 793"/>
                  <a:gd name="T74" fmla="*/ 171 w 440"/>
                  <a:gd name="T75" fmla="*/ 753 h 793"/>
                  <a:gd name="T76" fmla="*/ 151 w 440"/>
                  <a:gd name="T77" fmla="*/ 764 h 793"/>
                  <a:gd name="T78" fmla="*/ 99 w 440"/>
                  <a:gd name="T79" fmla="*/ 782 h 793"/>
                  <a:gd name="T80" fmla="*/ 7 w 440"/>
                  <a:gd name="T81" fmla="*/ 793 h 793"/>
                  <a:gd name="T82" fmla="*/ 0 w 440"/>
                  <a:gd name="T83" fmla="*/ 770 h 7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793">
                    <a:moveTo>
                      <a:pt x="0" y="770"/>
                    </a:moveTo>
                    <a:lnTo>
                      <a:pt x="0" y="764"/>
                    </a:lnTo>
                    <a:lnTo>
                      <a:pt x="40" y="764"/>
                    </a:lnTo>
                    <a:lnTo>
                      <a:pt x="79" y="753"/>
                    </a:lnTo>
                    <a:lnTo>
                      <a:pt x="118" y="741"/>
                    </a:lnTo>
                    <a:lnTo>
                      <a:pt x="158" y="729"/>
                    </a:lnTo>
                    <a:lnTo>
                      <a:pt x="191" y="706"/>
                    </a:lnTo>
                    <a:lnTo>
                      <a:pt x="224" y="689"/>
                    </a:lnTo>
                    <a:lnTo>
                      <a:pt x="250" y="660"/>
                    </a:lnTo>
                    <a:lnTo>
                      <a:pt x="269" y="625"/>
                    </a:lnTo>
                    <a:lnTo>
                      <a:pt x="283" y="596"/>
                    </a:lnTo>
                    <a:lnTo>
                      <a:pt x="296" y="567"/>
                    </a:lnTo>
                    <a:lnTo>
                      <a:pt x="302" y="504"/>
                    </a:lnTo>
                    <a:lnTo>
                      <a:pt x="302" y="382"/>
                    </a:lnTo>
                    <a:lnTo>
                      <a:pt x="414" y="376"/>
                    </a:lnTo>
                    <a:lnTo>
                      <a:pt x="414" y="185"/>
                    </a:lnTo>
                    <a:lnTo>
                      <a:pt x="420" y="6"/>
                    </a:lnTo>
                    <a:lnTo>
                      <a:pt x="420" y="0"/>
                    </a:lnTo>
                    <a:lnTo>
                      <a:pt x="427" y="0"/>
                    </a:lnTo>
                    <a:lnTo>
                      <a:pt x="434" y="0"/>
                    </a:lnTo>
                    <a:lnTo>
                      <a:pt x="440" y="12"/>
                    </a:lnTo>
                    <a:lnTo>
                      <a:pt x="440" y="18"/>
                    </a:lnTo>
                    <a:lnTo>
                      <a:pt x="440" y="46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335" y="405"/>
                    </a:lnTo>
                    <a:lnTo>
                      <a:pt x="335" y="411"/>
                    </a:lnTo>
                    <a:lnTo>
                      <a:pt x="335" y="457"/>
                    </a:lnTo>
                    <a:lnTo>
                      <a:pt x="335" y="504"/>
                    </a:lnTo>
                    <a:lnTo>
                      <a:pt x="329" y="550"/>
                    </a:lnTo>
                    <a:lnTo>
                      <a:pt x="315" y="596"/>
                    </a:lnTo>
                    <a:lnTo>
                      <a:pt x="296" y="637"/>
                    </a:lnTo>
                    <a:lnTo>
                      <a:pt x="276" y="677"/>
                    </a:lnTo>
                    <a:lnTo>
                      <a:pt x="237" y="712"/>
                    </a:lnTo>
                    <a:lnTo>
                      <a:pt x="217" y="729"/>
                    </a:lnTo>
                    <a:lnTo>
                      <a:pt x="197" y="741"/>
                    </a:lnTo>
                    <a:lnTo>
                      <a:pt x="171" y="753"/>
                    </a:lnTo>
                    <a:lnTo>
                      <a:pt x="151" y="764"/>
                    </a:lnTo>
                    <a:lnTo>
                      <a:pt x="99" y="782"/>
                    </a:lnTo>
                    <a:lnTo>
                      <a:pt x="7" y="793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246"/>
              <p:cNvSpPr>
                <a:spLocks/>
              </p:cNvSpPr>
              <p:nvPr/>
            </p:nvSpPr>
            <p:spPr bwMode="auto">
              <a:xfrm>
                <a:off x="8216" y="10935"/>
                <a:ext cx="27" cy="24"/>
              </a:xfrm>
              <a:custGeom>
                <a:avLst/>
                <a:gdLst>
                  <a:gd name="T0" fmla="*/ 0 w 27"/>
                  <a:gd name="T1" fmla="*/ 12 h 24"/>
                  <a:gd name="T2" fmla="*/ 0 w 27"/>
                  <a:gd name="T3" fmla="*/ 6 h 24"/>
                  <a:gd name="T4" fmla="*/ 0 w 27"/>
                  <a:gd name="T5" fmla="*/ 0 h 24"/>
                  <a:gd name="T6" fmla="*/ 7 w 27"/>
                  <a:gd name="T7" fmla="*/ 0 h 24"/>
                  <a:gd name="T8" fmla="*/ 14 w 27"/>
                  <a:gd name="T9" fmla="*/ 0 h 24"/>
                  <a:gd name="T10" fmla="*/ 27 w 27"/>
                  <a:gd name="T11" fmla="*/ 24 h 24"/>
                  <a:gd name="T12" fmla="*/ 14 w 27"/>
                  <a:gd name="T13" fmla="*/ 24 h 24"/>
                  <a:gd name="T14" fmla="*/ 0 w 27"/>
                  <a:gd name="T15" fmla="*/ 12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24"/>
                    </a:lnTo>
                    <a:lnTo>
                      <a:pt x="1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247"/>
              <p:cNvSpPr>
                <a:spLocks/>
              </p:cNvSpPr>
              <p:nvPr/>
            </p:nvSpPr>
            <p:spPr bwMode="auto">
              <a:xfrm>
                <a:off x="8098" y="10825"/>
                <a:ext cx="132" cy="122"/>
              </a:xfrm>
              <a:custGeom>
                <a:avLst/>
                <a:gdLst>
                  <a:gd name="T0" fmla="*/ 0 w 132"/>
                  <a:gd name="T1" fmla="*/ 105 h 122"/>
                  <a:gd name="T2" fmla="*/ 20 w 132"/>
                  <a:gd name="T3" fmla="*/ 93 h 122"/>
                  <a:gd name="T4" fmla="*/ 33 w 132"/>
                  <a:gd name="T5" fmla="*/ 93 h 122"/>
                  <a:gd name="T6" fmla="*/ 46 w 132"/>
                  <a:gd name="T7" fmla="*/ 99 h 122"/>
                  <a:gd name="T8" fmla="*/ 59 w 132"/>
                  <a:gd name="T9" fmla="*/ 99 h 122"/>
                  <a:gd name="T10" fmla="*/ 66 w 132"/>
                  <a:gd name="T11" fmla="*/ 99 h 122"/>
                  <a:gd name="T12" fmla="*/ 72 w 132"/>
                  <a:gd name="T13" fmla="*/ 99 h 122"/>
                  <a:gd name="T14" fmla="*/ 79 w 132"/>
                  <a:gd name="T15" fmla="*/ 93 h 122"/>
                  <a:gd name="T16" fmla="*/ 79 w 132"/>
                  <a:gd name="T17" fmla="*/ 93 h 122"/>
                  <a:gd name="T18" fmla="*/ 46 w 132"/>
                  <a:gd name="T19" fmla="*/ 81 h 122"/>
                  <a:gd name="T20" fmla="*/ 40 w 132"/>
                  <a:gd name="T21" fmla="*/ 70 h 122"/>
                  <a:gd name="T22" fmla="*/ 33 w 132"/>
                  <a:gd name="T23" fmla="*/ 58 h 122"/>
                  <a:gd name="T24" fmla="*/ 20 w 132"/>
                  <a:gd name="T25" fmla="*/ 24 h 122"/>
                  <a:gd name="T26" fmla="*/ 40 w 132"/>
                  <a:gd name="T27" fmla="*/ 24 h 122"/>
                  <a:gd name="T28" fmla="*/ 53 w 132"/>
                  <a:gd name="T29" fmla="*/ 29 h 122"/>
                  <a:gd name="T30" fmla="*/ 66 w 132"/>
                  <a:gd name="T31" fmla="*/ 35 h 122"/>
                  <a:gd name="T32" fmla="*/ 79 w 132"/>
                  <a:gd name="T33" fmla="*/ 47 h 122"/>
                  <a:gd name="T34" fmla="*/ 86 w 132"/>
                  <a:gd name="T35" fmla="*/ 52 h 122"/>
                  <a:gd name="T36" fmla="*/ 92 w 132"/>
                  <a:gd name="T37" fmla="*/ 64 h 122"/>
                  <a:gd name="T38" fmla="*/ 92 w 132"/>
                  <a:gd name="T39" fmla="*/ 70 h 122"/>
                  <a:gd name="T40" fmla="*/ 99 w 132"/>
                  <a:gd name="T41" fmla="*/ 76 h 122"/>
                  <a:gd name="T42" fmla="*/ 105 w 132"/>
                  <a:gd name="T43" fmla="*/ 76 h 122"/>
                  <a:gd name="T44" fmla="*/ 99 w 132"/>
                  <a:gd name="T45" fmla="*/ 52 h 122"/>
                  <a:gd name="T46" fmla="*/ 99 w 132"/>
                  <a:gd name="T47" fmla="*/ 35 h 122"/>
                  <a:gd name="T48" fmla="*/ 105 w 132"/>
                  <a:gd name="T49" fmla="*/ 12 h 122"/>
                  <a:gd name="T50" fmla="*/ 118 w 132"/>
                  <a:gd name="T51" fmla="*/ 0 h 122"/>
                  <a:gd name="T52" fmla="*/ 125 w 132"/>
                  <a:gd name="T53" fmla="*/ 6 h 122"/>
                  <a:gd name="T54" fmla="*/ 132 w 132"/>
                  <a:gd name="T55" fmla="*/ 18 h 122"/>
                  <a:gd name="T56" fmla="*/ 132 w 132"/>
                  <a:gd name="T57" fmla="*/ 35 h 122"/>
                  <a:gd name="T58" fmla="*/ 125 w 132"/>
                  <a:gd name="T59" fmla="*/ 76 h 122"/>
                  <a:gd name="T60" fmla="*/ 125 w 132"/>
                  <a:gd name="T61" fmla="*/ 87 h 122"/>
                  <a:gd name="T62" fmla="*/ 118 w 132"/>
                  <a:gd name="T63" fmla="*/ 99 h 122"/>
                  <a:gd name="T64" fmla="*/ 112 w 132"/>
                  <a:gd name="T65" fmla="*/ 99 h 122"/>
                  <a:gd name="T66" fmla="*/ 105 w 132"/>
                  <a:gd name="T67" fmla="*/ 99 h 122"/>
                  <a:gd name="T68" fmla="*/ 99 w 132"/>
                  <a:gd name="T69" fmla="*/ 99 h 122"/>
                  <a:gd name="T70" fmla="*/ 99 w 132"/>
                  <a:gd name="T71" fmla="*/ 110 h 122"/>
                  <a:gd name="T72" fmla="*/ 99 w 132"/>
                  <a:gd name="T73" fmla="*/ 116 h 122"/>
                  <a:gd name="T74" fmla="*/ 59 w 132"/>
                  <a:gd name="T75" fmla="*/ 122 h 122"/>
                  <a:gd name="T76" fmla="*/ 46 w 132"/>
                  <a:gd name="T77" fmla="*/ 122 h 122"/>
                  <a:gd name="T78" fmla="*/ 26 w 132"/>
                  <a:gd name="T79" fmla="*/ 122 h 122"/>
                  <a:gd name="T80" fmla="*/ 0 w 132"/>
                  <a:gd name="T81" fmla="*/ 105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2" h="122">
                    <a:moveTo>
                      <a:pt x="0" y="105"/>
                    </a:moveTo>
                    <a:lnTo>
                      <a:pt x="20" y="93"/>
                    </a:lnTo>
                    <a:lnTo>
                      <a:pt x="33" y="93"/>
                    </a:lnTo>
                    <a:lnTo>
                      <a:pt x="46" y="99"/>
                    </a:lnTo>
                    <a:lnTo>
                      <a:pt x="59" y="99"/>
                    </a:lnTo>
                    <a:lnTo>
                      <a:pt x="66" y="99"/>
                    </a:lnTo>
                    <a:lnTo>
                      <a:pt x="72" y="99"/>
                    </a:lnTo>
                    <a:lnTo>
                      <a:pt x="79" y="93"/>
                    </a:lnTo>
                    <a:lnTo>
                      <a:pt x="46" y="81"/>
                    </a:lnTo>
                    <a:lnTo>
                      <a:pt x="40" y="70"/>
                    </a:lnTo>
                    <a:lnTo>
                      <a:pt x="33" y="58"/>
                    </a:lnTo>
                    <a:lnTo>
                      <a:pt x="20" y="24"/>
                    </a:lnTo>
                    <a:lnTo>
                      <a:pt x="40" y="24"/>
                    </a:lnTo>
                    <a:lnTo>
                      <a:pt x="53" y="29"/>
                    </a:lnTo>
                    <a:lnTo>
                      <a:pt x="66" y="35"/>
                    </a:lnTo>
                    <a:lnTo>
                      <a:pt x="79" y="47"/>
                    </a:lnTo>
                    <a:lnTo>
                      <a:pt x="86" y="52"/>
                    </a:lnTo>
                    <a:lnTo>
                      <a:pt x="92" y="64"/>
                    </a:lnTo>
                    <a:lnTo>
                      <a:pt x="92" y="70"/>
                    </a:lnTo>
                    <a:lnTo>
                      <a:pt x="99" y="76"/>
                    </a:lnTo>
                    <a:lnTo>
                      <a:pt x="105" y="76"/>
                    </a:lnTo>
                    <a:lnTo>
                      <a:pt x="99" y="52"/>
                    </a:lnTo>
                    <a:lnTo>
                      <a:pt x="99" y="35"/>
                    </a:lnTo>
                    <a:lnTo>
                      <a:pt x="105" y="12"/>
                    </a:lnTo>
                    <a:lnTo>
                      <a:pt x="118" y="0"/>
                    </a:lnTo>
                    <a:lnTo>
                      <a:pt x="125" y="6"/>
                    </a:lnTo>
                    <a:lnTo>
                      <a:pt x="132" y="18"/>
                    </a:lnTo>
                    <a:lnTo>
                      <a:pt x="132" y="35"/>
                    </a:lnTo>
                    <a:lnTo>
                      <a:pt x="125" y="76"/>
                    </a:lnTo>
                    <a:lnTo>
                      <a:pt x="125" y="87"/>
                    </a:lnTo>
                    <a:lnTo>
                      <a:pt x="118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9" y="99"/>
                    </a:lnTo>
                    <a:lnTo>
                      <a:pt x="99" y="110"/>
                    </a:lnTo>
                    <a:lnTo>
                      <a:pt x="99" y="116"/>
                    </a:lnTo>
                    <a:lnTo>
                      <a:pt x="59" y="122"/>
                    </a:lnTo>
                    <a:lnTo>
                      <a:pt x="46" y="122"/>
                    </a:lnTo>
                    <a:lnTo>
                      <a:pt x="26" y="12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248"/>
              <p:cNvSpPr>
                <a:spLocks/>
              </p:cNvSpPr>
              <p:nvPr/>
            </p:nvSpPr>
            <p:spPr bwMode="auto">
              <a:xfrm>
                <a:off x="8643" y="10872"/>
                <a:ext cx="59" cy="52"/>
              </a:xfrm>
              <a:custGeom>
                <a:avLst/>
                <a:gdLst>
                  <a:gd name="T0" fmla="*/ 13 w 59"/>
                  <a:gd name="T1" fmla="*/ 34 h 52"/>
                  <a:gd name="T2" fmla="*/ 0 w 59"/>
                  <a:gd name="T3" fmla="*/ 17 h 52"/>
                  <a:gd name="T4" fmla="*/ 0 w 59"/>
                  <a:gd name="T5" fmla="*/ 5 h 52"/>
                  <a:gd name="T6" fmla="*/ 13 w 59"/>
                  <a:gd name="T7" fmla="*/ 0 h 52"/>
                  <a:gd name="T8" fmla="*/ 20 w 59"/>
                  <a:gd name="T9" fmla="*/ 5 h 52"/>
                  <a:gd name="T10" fmla="*/ 40 w 59"/>
                  <a:gd name="T11" fmla="*/ 17 h 52"/>
                  <a:gd name="T12" fmla="*/ 59 w 59"/>
                  <a:gd name="T13" fmla="*/ 52 h 52"/>
                  <a:gd name="T14" fmla="*/ 59 w 59"/>
                  <a:gd name="T15" fmla="*/ 52 h 52"/>
                  <a:gd name="T16" fmla="*/ 40 w 59"/>
                  <a:gd name="T17" fmla="*/ 40 h 52"/>
                  <a:gd name="T18" fmla="*/ 13 w 59"/>
                  <a:gd name="T19" fmla="*/ 34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13" y="34"/>
                    </a:moveTo>
                    <a:lnTo>
                      <a:pt x="0" y="17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5"/>
                    </a:lnTo>
                    <a:lnTo>
                      <a:pt x="40" y="17"/>
                    </a:lnTo>
                    <a:lnTo>
                      <a:pt x="59" y="52"/>
                    </a:lnTo>
                    <a:lnTo>
                      <a:pt x="40" y="40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249"/>
              <p:cNvSpPr>
                <a:spLocks/>
              </p:cNvSpPr>
              <p:nvPr/>
            </p:nvSpPr>
            <p:spPr bwMode="auto">
              <a:xfrm>
                <a:off x="8381" y="10854"/>
                <a:ext cx="26" cy="23"/>
              </a:xfrm>
              <a:custGeom>
                <a:avLst/>
                <a:gdLst>
                  <a:gd name="T0" fmla="*/ 0 w 26"/>
                  <a:gd name="T1" fmla="*/ 6 h 23"/>
                  <a:gd name="T2" fmla="*/ 6 w 26"/>
                  <a:gd name="T3" fmla="*/ 0 h 23"/>
                  <a:gd name="T4" fmla="*/ 13 w 26"/>
                  <a:gd name="T5" fmla="*/ 0 h 23"/>
                  <a:gd name="T6" fmla="*/ 26 w 26"/>
                  <a:gd name="T7" fmla="*/ 18 h 23"/>
                  <a:gd name="T8" fmla="*/ 19 w 26"/>
                  <a:gd name="T9" fmla="*/ 23 h 23"/>
                  <a:gd name="T10" fmla="*/ 6 w 26"/>
                  <a:gd name="T11" fmla="*/ 23 h 23"/>
                  <a:gd name="T12" fmla="*/ 0 w 26"/>
                  <a:gd name="T13" fmla="*/ 6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3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6" y="2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250"/>
              <p:cNvSpPr>
                <a:spLocks/>
              </p:cNvSpPr>
              <p:nvPr/>
            </p:nvSpPr>
            <p:spPr bwMode="auto">
              <a:xfrm>
                <a:off x="8637" y="10513"/>
                <a:ext cx="26" cy="17"/>
              </a:xfrm>
              <a:custGeom>
                <a:avLst/>
                <a:gdLst>
                  <a:gd name="T0" fmla="*/ 0 w 26"/>
                  <a:gd name="T1" fmla="*/ 17 h 17"/>
                  <a:gd name="T2" fmla="*/ 6 w 26"/>
                  <a:gd name="T3" fmla="*/ 6 h 17"/>
                  <a:gd name="T4" fmla="*/ 13 w 26"/>
                  <a:gd name="T5" fmla="*/ 0 h 17"/>
                  <a:gd name="T6" fmla="*/ 19 w 26"/>
                  <a:gd name="T7" fmla="*/ 6 h 17"/>
                  <a:gd name="T8" fmla="*/ 26 w 26"/>
                  <a:gd name="T9" fmla="*/ 11 h 17"/>
                  <a:gd name="T10" fmla="*/ 19 w 26"/>
                  <a:gd name="T11" fmla="*/ 17 h 17"/>
                  <a:gd name="T12" fmla="*/ 13 w 26"/>
                  <a:gd name="T13" fmla="*/ 17 h 17"/>
                  <a:gd name="T14" fmla="*/ 6 w 26"/>
                  <a:gd name="T15" fmla="*/ 17 h 17"/>
                  <a:gd name="T16" fmla="*/ 0 w 26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3" y="17"/>
                    </a:lnTo>
                    <a:lnTo>
                      <a:pt x="6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251"/>
              <p:cNvSpPr>
                <a:spLocks/>
              </p:cNvSpPr>
              <p:nvPr/>
            </p:nvSpPr>
            <p:spPr bwMode="auto">
              <a:xfrm>
                <a:off x="8610" y="10455"/>
                <a:ext cx="86" cy="41"/>
              </a:xfrm>
              <a:custGeom>
                <a:avLst/>
                <a:gdLst>
                  <a:gd name="T0" fmla="*/ 0 w 86"/>
                  <a:gd name="T1" fmla="*/ 0 h 41"/>
                  <a:gd name="T2" fmla="*/ 13 w 86"/>
                  <a:gd name="T3" fmla="*/ 6 h 41"/>
                  <a:gd name="T4" fmla="*/ 27 w 86"/>
                  <a:gd name="T5" fmla="*/ 12 h 41"/>
                  <a:gd name="T6" fmla="*/ 46 w 86"/>
                  <a:gd name="T7" fmla="*/ 23 h 41"/>
                  <a:gd name="T8" fmla="*/ 59 w 86"/>
                  <a:gd name="T9" fmla="*/ 12 h 41"/>
                  <a:gd name="T10" fmla="*/ 66 w 86"/>
                  <a:gd name="T11" fmla="*/ 6 h 41"/>
                  <a:gd name="T12" fmla="*/ 73 w 86"/>
                  <a:gd name="T13" fmla="*/ 0 h 41"/>
                  <a:gd name="T14" fmla="*/ 86 w 86"/>
                  <a:gd name="T15" fmla="*/ 0 h 41"/>
                  <a:gd name="T16" fmla="*/ 73 w 86"/>
                  <a:gd name="T17" fmla="*/ 12 h 41"/>
                  <a:gd name="T18" fmla="*/ 66 w 86"/>
                  <a:gd name="T19" fmla="*/ 29 h 41"/>
                  <a:gd name="T20" fmla="*/ 53 w 86"/>
                  <a:gd name="T21" fmla="*/ 41 h 41"/>
                  <a:gd name="T22" fmla="*/ 46 w 86"/>
                  <a:gd name="T23" fmla="*/ 41 h 41"/>
                  <a:gd name="T24" fmla="*/ 33 w 86"/>
                  <a:gd name="T25" fmla="*/ 41 h 41"/>
                  <a:gd name="T26" fmla="*/ 13 w 86"/>
                  <a:gd name="T27" fmla="*/ 23 h 41"/>
                  <a:gd name="T28" fmla="*/ 0 w 86"/>
                  <a:gd name="T29" fmla="*/ 0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6" h="41">
                    <a:moveTo>
                      <a:pt x="0" y="0"/>
                    </a:moveTo>
                    <a:lnTo>
                      <a:pt x="13" y="6"/>
                    </a:lnTo>
                    <a:lnTo>
                      <a:pt x="27" y="12"/>
                    </a:lnTo>
                    <a:lnTo>
                      <a:pt x="46" y="23"/>
                    </a:lnTo>
                    <a:lnTo>
                      <a:pt x="59" y="12"/>
                    </a:lnTo>
                    <a:lnTo>
                      <a:pt x="66" y="6"/>
                    </a:lnTo>
                    <a:lnTo>
                      <a:pt x="73" y="0"/>
                    </a:lnTo>
                    <a:lnTo>
                      <a:pt x="86" y="0"/>
                    </a:lnTo>
                    <a:lnTo>
                      <a:pt x="73" y="12"/>
                    </a:lnTo>
                    <a:lnTo>
                      <a:pt x="66" y="29"/>
                    </a:lnTo>
                    <a:lnTo>
                      <a:pt x="53" y="41"/>
                    </a:lnTo>
                    <a:lnTo>
                      <a:pt x="46" y="41"/>
                    </a:lnTo>
                    <a:lnTo>
                      <a:pt x="33" y="41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252"/>
              <p:cNvSpPr>
                <a:spLocks/>
              </p:cNvSpPr>
              <p:nvPr/>
            </p:nvSpPr>
            <p:spPr bwMode="auto">
              <a:xfrm>
                <a:off x="8637" y="10432"/>
                <a:ext cx="32" cy="29"/>
              </a:xfrm>
              <a:custGeom>
                <a:avLst/>
                <a:gdLst>
                  <a:gd name="T0" fmla="*/ 0 w 32"/>
                  <a:gd name="T1" fmla="*/ 17 h 29"/>
                  <a:gd name="T2" fmla="*/ 6 w 32"/>
                  <a:gd name="T3" fmla="*/ 6 h 29"/>
                  <a:gd name="T4" fmla="*/ 13 w 32"/>
                  <a:gd name="T5" fmla="*/ 0 h 29"/>
                  <a:gd name="T6" fmla="*/ 19 w 32"/>
                  <a:gd name="T7" fmla="*/ 6 h 29"/>
                  <a:gd name="T8" fmla="*/ 32 w 32"/>
                  <a:gd name="T9" fmla="*/ 11 h 29"/>
                  <a:gd name="T10" fmla="*/ 26 w 32"/>
                  <a:gd name="T11" fmla="*/ 17 h 29"/>
                  <a:gd name="T12" fmla="*/ 26 w 32"/>
                  <a:gd name="T13" fmla="*/ 23 h 29"/>
                  <a:gd name="T14" fmla="*/ 13 w 32"/>
                  <a:gd name="T15" fmla="*/ 29 h 29"/>
                  <a:gd name="T16" fmla="*/ 6 w 32"/>
                  <a:gd name="T17" fmla="*/ 23 h 29"/>
                  <a:gd name="T18" fmla="*/ 6 w 32"/>
                  <a:gd name="T19" fmla="*/ 23 h 29"/>
                  <a:gd name="T20" fmla="*/ 0 w 32"/>
                  <a:gd name="T21" fmla="*/ 17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9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6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253"/>
              <p:cNvSpPr>
                <a:spLocks/>
              </p:cNvSpPr>
              <p:nvPr/>
            </p:nvSpPr>
            <p:spPr bwMode="auto">
              <a:xfrm>
                <a:off x="8617" y="10420"/>
                <a:ext cx="20" cy="23"/>
              </a:xfrm>
              <a:custGeom>
                <a:avLst/>
                <a:gdLst>
                  <a:gd name="T0" fmla="*/ 0 w 20"/>
                  <a:gd name="T1" fmla="*/ 18 h 23"/>
                  <a:gd name="T2" fmla="*/ 6 w 20"/>
                  <a:gd name="T3" fmla="*/ 6 h 23"/>
                  <a:gd name="T4" fmla="*/ 13 w 20"/>
                  <a:gd name="T5" fmla="*/ 0 h 23"/>
                  <a:gd name="T6" fmla="*/ 20 w 20"/>
                  <a:gd name="T7" fmla="*/ 0 h 23"/>
                  <a:gd name="T8" fmla="*/ 20 w 20"/>
                  <a:gd name="T9" fmla="*/ 6 h 23"/>
                  <a:gd name="T10" fmla="*/ 20 w 20"/>
                  <a:gd name="T11" fmla="*/ 12 h 23"/>
                  <a:gd name="T12" fmla="*/ 6 w 20"/>
                  <a:gd name="T13" fmla="*/ 23 h 23"/>
                  <a:gd name="T14" fmla="*/ 0 w 20"/>
                  <a:gd name="T15" fmla="*/ 18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3">
                    <a:moveTo>
                      <a:pt x="0" y="18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6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254"/>
              <p:cNvSpPr>
                <a:spLocks/>
              </p:cNvSpPr>
              <p:nvPr/>
            </p:nvSpPr>
            <p:spPr bwMode="auto">
              <a:xfrm>
                <a:off x="8663" y="10414"/>
                <a:ext cx="20" cy="24"/>
              </a:xfrm>
              <a:custGeom>
                <a:avLst/>
                <a:gdLst>
                  <a:gd name="T0" fmla="*/ 6 w 20"/>
                  <a:gd name="T1" fmla="*/ 0 h 24"/>
                  <a:gd name="T2" fmla="*/ 6 w 20"/>
                  <a:gd name="T3" fmla="*/ 0 h 24"/>
                  <a:gd name="T4" fmla="*/ 13 w 20"/>
                  <a:gd name="T5" fmla="*/ 12 h 24"/>
                  <a:gd name="T6" fmla="*/ 20 w 20"/>
                  <a:gd name="T7" fmla="*/ 24 h 24"/>
                  <a:gd name="T8" fmla="*/ 13 w 20"/>
                  <a:gd name="T9" fmla="*/ 24 h 24"/>
                  <a:gd name="T10" fmla="*/ 6 w 20"/>
                  <a:gd name="T11" fmla="*/ 12 h 24"/>
                  <a:gd name="T12" fmla="*/ 0 w 20"/>
                  <a:gd name="T13" fmla="*/ 6 h 24"/>
                  <a:gd name="T14" fmla="*/ 6 w 20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6" y="0"/>
                    </a:moveTo>
                    <a:lnTo>
                      <a:pt x="6" y="0"/>
                    </a:lnTo>
                    <a:lnTo>
                      <a:pt x="13" y="12"/>
                    </a:lnTo>
                    <a:lnTo>
                      <a:pt x="20" y="24"/>
                    </a:lnTo>
                    <a:lnTo>
                      <a:pt x="13" y="24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255"/>
              <p:cNvSpPr>
                <a:spLocks/>
              </p:cNvSpPr>
              <p:nvPr/>
            </p:nvSpPr>
            <p:spPr bwMode="auto">
              <a:xfrm>
                <a:off x="8643" y="10391"/>
                <a:ext cx="13" cy="18"/>
              </a:xfrm>
              <a:custGeom>
                <a:avLst/>
                <a:gdLst>
                  <a:gd name="T0" fmla="*/ 0 w 13"/>
                  <a:gd name="T1" fmla="*/ 12 h 18"/>
                  <a:gd name="T2" fmla="*/ 0 w 13"/>
                  <a:gd name="T3" fmla="*/ 6 h 18"/>
                  <a:gd name="T4" fmla="*/ 7 w 13"/>
                  <a:gd name="T5" fmla="*/ 0 h 18"/>
                  <a:gd name="T6" fmla="*/ 13 w 13"/>
                  <a:gd name="T7" fmla="*/ 6 h 18"/>
                  <a:gd name="T8" fmla="*/ 13 w 13"/>
                  <a:gd name="T9" fmla="*/ 12 h 18"/>
                  <a:gd name="T10" fmla="*/ 7 w 13"/>
                  <a:gd name="T11" fmla="*/ 18 h 18"/>
                  <a:gd name="T12" fmla="*/ 0 w 13"/>
                  <a:gd name="T13" fmla="*/ 18 h 18"/>
                  <a:gd name="T14" fmla="*/ 0 w 13"/>
                  <a:gd name="T15" fmla="*/ 12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256"/>
              <p:cNvSpPr>
                <a:spLocks/>
              </p:cNvSpPr>
              <p:nvPr/>
            </p:nvSpPr>
            <p:spPr bwMode="auto">
              <a:xfrm>
                <a:off x="8637" y="10362"/>
                <a:ext cx="19" cy="12"/>
              </a:xfrm>
              <a:custGeom>
                <a:avLst/>
                <a:gdLst>
                  <a:gd name="T0" fmla="*/ 0 w 19"/>
                  <a:gd name="T1" fmla="*/ 6 h 12"/>
                  <a:gd name="T2" fmla="*/ 6 w 19"/>
                  <a:gd name="T3" fmla="*/ 0 h 12"/>
                  <a:gd name="T4" fmla="*/ 13 w 19"/>
                  <a:gd name="T5" fmla="*/ 0 h 12"/>
                  <a:gd name="T6" fmla="*/ 19 w 19"/>
                  <a:gd name="T7" fmla="*/ 6 h 12"/>
                  <a:gd name="T8" fmla="*/ 13 w 19"/>
                  <a:gd name="T9" fmla="*/ 12 h 12"/>
                  <a:gd name="T10" fmla="*/ 6 w 19"/>
                  <a:gd name="T11" fmla="*/ 12 h 12"/>
                  <a:gd name="T12" fmla="*/ 0 w 19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2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13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257"/>
              <p:cNvSpPr>
                <a:spLocks/>
              </p:cNvSpPr>
              <p:nvPr/>
            </p:nvSpPr>
            <p:spPr bwMode="auto">
              <a:xfrm>
                <a:off x="8742" y="10137"/>
                <a:ext cx="92" cy="75"/>
              </a:xfrm>
              <a:custGeom>
                <a:avLst/>
                <a:gdLst>
                  <a:gd name="T0" fmla="*/ 0 w 92"/>
                  <a:gd name="T1" fmla="*/ 17 h 75"/>
                  <a:gd name="T2" fmla="*/ 0 w 92"/>
                  <a:gd name="T3" fmla="*/ 0 h 75"/>
                  <a:gd name="T4" fmla="*/ 0 w 92"/>
                  <a:gd name="T5" fmla="*/ 0 h 75"/>
                  <a:gd name="T6" fmla="*/ 6 w 92"/>
                  <a:gd name="T7" fmla="*/ 0 h 75"/>
                  <a:gd name="T8" fmla="*/ 6 w 92"/>
                  <a:gd name="T9" fmla="*/ 5 h 75"/>
                  <a:gd name="T10" fmla="*/ 19 w 92"/>
                  <a:gd name="T11" fmla="*/ 29 h 75"/>
                  <a:gd name="T12" fmla="*/ 26 w 92"/>
                  <a:gd name="T13" fmla="*/ 40 h 75"/>
                  <a:gd name="T14" fmla="*/ 39 w 92"/>
                  <a:gd name="T15" fmla="*/ 52 h 75"/>
                  <a:gd name="T16" fmla="*/ 46 w 92"/>
                  <a:gd name="T17" fmla="*/ 52 h 75"/>
                  <a:gd name="T18" fmla="*/ 59 w 92"/>
                  <a:gd name="T19" fmla="*/ 52 h 75"/>
                  <a:gd name="T20" fmla="*/ 85 w 92"/>
                  <a:gd name="T21" fmla="*/ 0 h 75"/>
                  <a:gd name="T22" fmla="*/ 92 w 92"/>
                  <a:gd name="T23" fmla="*/ 5 h 75"/>
                  <a:gd name="T24" fmla="*/ 85 w 92"/>
                  <a:gd name="T25" fmla="*/ 11 h 75"/>
                  <a:gd name="T26" fmla="*/ 85 w 92"/>
                  <a:gd name="T27" fmla="*/ 17 h 75"/>
                  <a:gd name="T28" fmla="*/ 72 w 92"/>
                  <a:gd name="T29" fmla="*/ 46 h 75"/>
                  <a:gd name="T30" fmla="*/ 52 w 92"/>
                  <a:gd name="T31" fmla="*/ 75 h 75"/>
                  <a:gd name="T32" fmla="*/ 32 w 92"/>
                  <a:gd name="T33" fmla="*/ 63 h 75"/>
                  <a:gd name="T34" fmla="*/ 19 w 92"/>
                  <a:gd name="T35" fmla="*/ 52 h 75"/>
                  <a:gd name="T36" fmla="*/ 0 w 92"/>
                  <a:gd name="T37" fmla="*/ 17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2" h="75">
                    <a:moveTo>
                      <a:pt x="0" y="1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9" y="29"/>
                    </a:lnTo>
                    <a:lnTo>
                      <a:pt x="26" y="40"/>
                    </a:lnTo>
                    <a:lnTo>
                      <a:pt x="39" y="52"/>
                    </a:lnTo>
                    <a:lnTo>
                      <a:pt x="46" y="52"/>
                    </a:lnTo>
                    <a:lnTo>
                      <a:pt x="59" y="52"/>
                    </a:lnTo>
                    <a:lnTo>
                      <a:pt x="85" y="0"/>
                    </a:lnTo>
                    <a:lnTo>
                      <a:pt x="92" y="5"/>
                    </a:lnTo>
                    <a:lnTo>
                      <a:pt x="85" y="11"/>
                    </a:lnTo>
                    <a:lnTo>
                      <a:pt x="85" y="17"/>
                    </a:lnTo>
                    <a:lnTo>
                      <a:pt x="72" y="46"/>
                    </a:lnTo>
                    <a:lnTo>
                      <a:pt x="52" y="75"/>
                    </a:lnTo>
                    <a:lnTo>
                      <a:pt x="32" y="63"/>
                    </a:lnTo>
                    <a:lnTo>
                      <a:pt x="19" y="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258"/>
              <p:cNvSpPr>
                <a:spLocks/>
              </p:cNvSpPr>
              <p:nvPr/>
            </p:nvSpPr>
            <p:spPr bwMode="auto">
              <a:xfrm>
                <a:off x="8761" y="10090"/>
                <a:ext cx="53" cy="81"/>
              </a:xfrm>
              <a:custGeom>
                <a:avLst/>
                <a:gdLst>
                  <a:gd name="T0" fmla="*/ 7 w 53"/>
                  <a:gd name="T1" fmla="*/ 58 h 81"/>
                  <a:gd name="T2" fmla="*/ 0 w 53"/>
                  <a:gd name="T3" fmla="*/ 41 h 81"/>
                  <a:gd name="T4" fmla="*/ 0 w 53"/>
                  <a:gd name="T5" fmla="*/ 29 h 81"/>
                  <a:gd name="T6" fmla="*/ 13 w 53"/>
                  <a:gd name="T7" fmla="*/ 24 h 81"/>
                  <a:gd name="T8" fmla="*/ 20 w 53"/>
                  <a:gd name="T9" fmla="*/ 24 h 81"/>
                  <a:gd name="T10" fmla="*/ 20 w 53"/>
                  <a:gd name="T11" fmla="*/ 18 h 81"/>
                  <a:gd name="T12" fmla="*/ 27 w 53"/>
                  <a:gd name="T13" fmla="*/ 6 h 81"/>
                  <a:gd name="T14" fmla="*/ 33 w 53"/>
                  <a:gd name="T15" fmla="*/ 0 h 81"/>
                  <a:gd name="T16" fmla="*/ 33 w 53"/>
                  <a:gd name="T17" fmla="*/ 0 h 81"/>
                  <a:gd name="T18" fmla="*/ 33 w 53"/>
                  <a:gd name="T19" fmla="*/ 12 h 81"/>
                  <a:gd name="T20" fmla="*/ 40 w 53"/>
                  <a:gd name="T21" fmla="*/ 18 h 81"/>
                  <a:gd name="T22" fmla="*/ 53 w 53"/>
                  <a:gd name="T23" fmla="*/ 35 h 81"/>
                  <a:gd name="T24" fmla="*/ 40 w 53"/>
                  <a:gd name="T25" fmla="*/ 58 h 81"/>
                  <a:gd name="T26" fmla="*/ 27 w 53"/>
                  <a:gd name="T27" fmla="*/ 81 h 81"/>
                  <a:gd name="T28" fmla="*/ 20 w 53"/>
                  <a:gd name="T29" fmla="*/ 81 h 81"/>
                  <a:gd name="T30" fmla="*/ 13 w 53"/>
                  <a:gd name="T31" fmla="*/ 70 h 81"/>
                  <a:gd name="T32" fmla="*/ 7 w 53"/>
                  <a:gd name="T33" fmla="*/ 58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81">
                    <a:moveTo>
                      <a:pt x="7" y="58"/>
                    </a:moveTo>
                    <a:lnTo>
                      <a:pt x="0" y="41"/>
                    </a:lnTo>
                    <a:lnTo>
                      <a:pt x="0" y="29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27" y="6"/>
                    </a:lnTo>
                    <a:lnTo>
                      <a:pt x="33" y="0"/>
                    </a:lnTo>
                    <a:lnTo>
                      <a:pt x="33" y="12"/>
                    </a:lnTo>
                    <a:lnTo>
                      <a:pt x="40" y="18"/>
                    </a:lnTo>
                    <a:lnTo>
                      <a:pt x="53" y="35"/>
                    </a:lnTo>
                    <a:lnTo>
                      <a:pt x="40" y="58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3" y="70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259"/>
              <p:cNvSpPr>
                <a:spLocks/>
              </p:cNvSpPr>
              <p:nvPr/>
            </p:nvSpPr>
            <p:spPr bwMode="auto">
              <a:xfrm>
                <a:off x="8847" y="10142"/>
                <a:ext cx="26" cy="29"/>
              </a:xfrm>
              <a:custGeom>
                <a:avLst/>
                <a:gdLst>
                  <a:gd name="T0" fmla="*/ 0 w 26"/>
                  <a:gd name="T1" fmla="*/ 18 h 29"/>
                  <a:gd name="T2" fmla="*/ 0 w 26"/>
                  <a:gd name="T3" fmla="*/ 6 h 29"/>
                  <a:gd name="T4" fmla="*/ 6 w 26"/>
                  <a:gd name="T5" fmla="*/ 0 h 29"/>
                  <a:gd name="T6" fmla="*/ 19 w 26"/>
                  <a:gd name="T7" fmla="*/ 0 h 29"/>
                  <a:gd name="T8" fmla="*/ 26 w 26"/>
                  <a:gd name="T9" fmla="*/ 12 h 29"/>
                  <a:gd name="T10" fmla="*/ 26 w 26"/>
                  <a:gd name="T11" fmla="*/ 18 h 29"/>
                  <a:gd name="T12" fmla="*/ 26 w 26"/>
                  <a:gd name="T13" fmla="*/ 18 h 29"/>
                  <a:gd name="T14" fmla="*/ 13 w 26"/>
                  <a:gd name="T15" fmla="*/ 29 h 29"/>
                  <a:gd name="T16" fmla="*/ 6 w 26"/>
                  <a:gd name="T17" fmla="*/ 24 h 29"/>
                  <a:gd name="T18" fmla="*/ 0 w 26"/>
                  <a:gd name="T19" fmla="*/ 18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9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29"/>
                    </a:lnTo>
                    <a:lnTo>
                      <a:pt x="6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260"/>
              <p:cNvSpPr>
                <a:spLocks/>
              </p:cNvSpPr>
              <p:nvPr/>
            </p:nvSpPr>
            <p:spPr bwMode="auto">
              <a:xfrm>
                <a:off x="8702" y="10142"/>
                <a:ext cx="20" cy="24"/>
              </a:xfrm>
              <a:custGeom>
                <a:avLst/>
                <a:gdLst>
                  <a:gd name="T0" fmla="*/ 0 w 20"/>
                  <a:gd name="T1" fmla="*/ 18 h 24"/>
                  <a:gd name="T2" fmla="*/ 7 w 20"/>
                  <a:gd name="T3" fmla="*/ 12 h 24"/>
                  <a:gd name="T4" fmla="*/ 13 w 20"/>
                  <a:gd name="T5" fmla="*/ 0 h 24"/>
                  <a:gd name="T6" fmla="*/ 20 w 20"/>
                  <a:gd name="T7" fmla="*/ 6 h 24"/>
                  <a:gd name="T8" fmla="*/ 20 w 20"/>
                  <a:gd name="T9" fmla="*/ 12 h 24"/>
                  <a:gd name="T10" fmla="*/ 20 w 20"/>
                  <a:gd name="T11" fmla="*/ 18 h 24"/>
                  <a:gd name="T12" fmla="*/ 20 w 20"/>
                  <a:gd name="T13" fmla="*/ 24 h 24"/>
                  <a:gd name="T14" fmla="*/ 7 w 20"/>
                  <a:gd name="T15" fmla="*/ 24 h 24"/>
                  <a:gd name="T16" fmla="*/ 0 w 20"/>
                  <a:gd name="T17" fmla="*/ 18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18"/>
                    </a:moveTo>
                    <a:lnTo>
                      <a:pt x="7" y="12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7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261"/>
              <p:cNvSpPr>
                <a:spLocks/>
              </p:cNvSpPr>
              <p:nvPr/>
            </p:nvSpPr>
            <p:spPr bwMode="auto">
              <a:xfrm>
                <a:off x="8801" y="9951"/>
                <a:ext cx="85" cy="180"/>
              </a:xfrm>
              <a:custGeom>
                <a:avLst/>
                <a:gdLst>
                  <a:gd name="T0" fmla="*/ 59 w 85"/>
                  <a:gd name="T1" fmla="*/ 157 h 180"/>
                  <a:gd name="T2" fmla="*/ 52 w 85"/>
                  <a:gd name="T3" fmla="*/ 157 h 180"/>
                  <a:gd name="T4" fmla="*/ 46 w 85"/>
                  <a:gd name="T5" fmla="*/ 174 h 180"/>
                  <a:gd name="T6" fmla="*/ 33 w 85"/>
                  <a:gd name="T7" fmla="*/ 174 h 180"/>
                  <a:gd name="T8" fmla="*/ 46 w 85"/>
                  <a:gd name="T9" fmla="*/ 145 h 180"/>
                  <a:gd name="T10" fmla="*/ 46 w 85"/>
                  <a:gd name="T11" fmla="*/ 128 h 180"/>
                  <a:gd name="T12" fmla="*/ 33 w 85"/>
                  <a:gd name="T13" fmla="*/ 122 h 180"/>
                  <a:gd name="T14" fmla="*/ 33 w 85"/>
                  <a:gd name="T15" fmla="*/ 139 h 180"/>
                  <a:gd name="T16" fmla="*/ 19 w 85"/>
                  <a:gd name="T17" fmla="*/ 157 h 180"/>
                  <a:gd name="T18" fmla="*/ 13 w 85"/>
                  <a:gd name="T19" fmla="*/ 145 h 180"/>
                  <a:gd name="T20" fmla="*/ 46 w 85"/>
                  <a:gd name="T21" fmla="*/ 99 h 180"/>
                  <a:gd name="T22" fmla="*/ 46 w 85"/>
                  <a:gd name="T23" fmla="*/ 76 h 180"/>
                  <a:gd name="T24" fmla="*/ 33 w 85"/>
                  <a:gd name="T25" fmla="*/ 99 h 180"/>
                  <a:gd name="T26" fmla="*/ 13 w 85"/>
                  <a:gd name="T27" fmla="*/ 122 h 180"/>
                  <a:gd name="T28" fmla="*/ 0 w 85"/>
                  <a:gd name="T29" fmla="*/ 122 h 180"/>
                  <a:gd name="T30" fmla="*/ 46 w 85"/>
                  <a:gd name="T31" fmla="*/ 53 h 180"/>
                  <a:gd name="T32" fmla="*/ 46 w 85"/>
                  <a:gd name="T33" fmla="*/ 24 h 180"/>
                  <a:gd name="T34" fmla="*/ 19 w 85"/>
                  <a:gd name="T35" fmla="*/ 64 h 180"/>
                  <a:gd name="T36" fmla="*/ 0 w 85"/>
                  <a:gd name="T37" fmla="*/ 93 h 180"/>
                  <a:gd name="T38" fmla="*/ 13 w 85"/>
                  <a:gd name="T39" fmla="*/ 70 h 180"/>
                  <a:gd name="T40" fmla="*/ 19 w 85"/>
                  <a:gd name="T41" fmla="*/ 53 h 180"/>
                  <a:gd name="T42" fmla="*/ 13 w 85"/>
                  <a:gd name="T43" fmla="*/ 35 h 180"/>
                  <a:gd name="T44" fmla="*/ 6 w 85"/>
                  <a:gd name="T45" fmla="*/ 24 h 180"/>
                  <a:gd name="T46" fmla="*/ 13 w 85"/>
                  <a:gd name="T47" fmla="*/ 12 h 180"/>
                  <a:gd name="T48" fmla="*/ 26 w 85"/>
                  <a:gd name="T49" fmla="*/ 0 h 180"/>
                  <a:gd name="T50" fmla="*/ 52 w 85"/>
                  <a:gd name="T51" fmla="*/ 6 h 180"/>
                  <a:gd name="T52" fmla="*/ 59 w 85"/>
                  <a:gd name="T53" fmla="*/ 18 h 180"/>
                  <a:gd name="T54" fmla="*/ 65 w 85"/>
                  <a:gd name="T55" fmla="*/ 53 h 180"/>
                  <a:gd name="T56" fmla="*/ 52 w 85"/>
                  <a:gd name="T57" fmla="*/ 122 h 180"/>
                  <a:gd name="T58" fmla="*/ 65 w 85"/>
                  <a:gd name="T59" fmla="*/ 157 h 180"/>
                  <a:gd name="T60" fmla="*/ 85 w 85"/>
                  <a:gd name="T61" fmla="*/ 180 h 180"/>
                  <a:gd name="T62" fmla="*/ 72 w 85"/>
                  <a:gd name="T63" fmla="*/ 180 h 180"/>
                  <a:gd name="T64" fmla="*/ 65 w 85"/>
                  <a:gd name="T65" fmla="*/ 168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5" h="180">
                    <a:moveTo>
                      <a:pt x="65" y="168"/>
                    </a:moveTo>
                    <a:lnTo>
                      <a:pt x="59" y="157"/>
                    </a:lnTo>
                    <a:lnTo>
                      <a:pt x="52" y="157"/>
                    </a:lnTo>
                    <a:lnTo>
                      <a:pt x="46" y="163"/>
                    </a:lnTo>
                    <a:lnTo>
                      <a:pt x="46" y="174"/>
                    </a:lnTo>
                    <a:lnTo>
                      <a:pt x="33" y="174"/>
                    </a:lnTo>
                    <a:lnTo>
                      <a:pt x="39" y="163"/>
                    </a:lnTo>
                    <a:lnTo>
                      <a:pt x="46" y="145"/>
                    </a:lnTo>
                    <a:lnTo>
                      <a:pt x="46" y="134"/>
                    </a:lnTo>
                    <a:lnTo>
                      <a:pt x="46" y="128"/>
                    </a:lnTo>
                    <a:lnTo>
                      <a:pt x="39" y="116"/>
                    </a:lnTo>
                    <a:lnTo>
                      <a:pt x="33" y="122"/>
                    </a:lnTo>
                    <a:lnTo>
                      <a:pt x="33" y="128"/>
                    </a:lnTo>
                    <a:lnTo>
                      <a:pt x="33" y="139"/>
                    </a:lnTo>
                    <a:lnTo>
                      <a:pt x="26" y="151"/>
                    </a:lnTo>
                    <a:lnTo>
                      <a:pt x="19" y="157"/>
                    </a:lnTo>
                    <a:lnTo>
                      <a:pt x="13" y="157"/>
                    </a:lnTo>
                    <a:lnTo>
                      <a:pt x="13" y="145"/>
                    </a:lnTo>
                    <a:lnTo>
                      <a:pt x="33" y="116"/>
                    </a:lnTo>
                    <a:lnTo>
                      <a:pt x="46" y="99"/>
                    </a:lnTo>
                    <a:lnTo>
                      <a:pt x="46" y="76"/>
                    </a:lnTo>
                    <a:lnTo>
                      <a:pt x="39" y="76"/>
                    </a:lnTo>
                    <a:lnTo>
                      <a:pt x="33" y="99"/>
                    </a:lnTo>
                    <a:lnTo>
                      <a:pt x="19" y="116"/>
                    </a:lnTo>
                    <a:lnTo>
                      <a:pt x="13" y="122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33" y="76"/>
                    </a:lnTo>
                    <a:lnTo>
                      <a:pt x="46" y="53"/>
                    </a:lnTo>
                    <a:lnTo>
                      <a:pt x="46" y="29"/>
                    </a:lnTo>
                    <a:lnTo>
                      <a:pt x="46" y="24"/>
                    </a:lnTo>
                    <a:lnTo>
                      <a:pt x="39" y="29"/>
                    </a:lnTo>
                    <a:lnTo>
                      <a:pt x="19" y="64"/>
                    </a:lnTo>
                    <a:lnTo>
                      <a:pt x="13" y="82"/>
                    </a:lnTo>
                    <a:lnTo>
                      <a:pt x="0" y="93"/>
                    </a:lnTo>
                    <a:lnTo>
                      <a:pt x="0" y="76"/>
                    </a:lnTo>
                    <a:lnTo>
                      <a:pt x="13" y="70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19" y="47"/>
                    </a:lnTo>
                    <a:lnTo>
                      <a:pt x="13" y="35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3" y="1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52" y="6"/>
                    </a:lnTo>
                    <a:lnTo>
                      <a:pt x="59" y="12"/>
                    </a:lnTo>
                    <a:lnTo>
                      <a:pt x="59" y="18"/>
                    </a:lnTo>
                    <a:lnTo>
                      <a:pt x="65" y="35"/>
                    </a:lnTo>
                    <a:lnTo>
                      <a:pt x="65" y="53"/>
                    </a:lnTo>
                    <a:lnTo>
                      <a:pt x="52" y="87"/>
                    </a:lnTo>
                    <a:lnTo>
                      <a:pt x="52" y="122"/>
                    </a:lnTo>
                    <a:lnTo>
                      <a:pt x="52" y="139"/>
                    </a:lnTo>
                    <a:lnTo>
                      <a:pt x="65" y="157"/>
                    </a:lnTo>
                    <a:lnTo>
                      <a:pt x="72" y="168"/>
                    </a:lnTo>
                    <a:lnTo>
                      <a:pt x="85" y="180"/>
                    </a:lnTo>
                    <a:lnTo>
                      <a:pt x="78" y="180"/>
                    </a:lnTo>
                    <a:lnTo>
                      <a:pt x="72" y="180"/>
                    </a:lnTo>
                    <a:lnTo>
                      <a:pt x="65" y="174"/>
                    </a:lnTo>
                    <a:lnTo>
                      <a:pt x="65" y="16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262"/>
              <p:cNvSpPr>
                <a:spLocks/>
              </p:cNvSpPr>
              <p:nvPr/>
            </p:nvSpPr>
            <p:spPr bwMode="auto">
              <a:xfrm>
                <a:off x="8709" y="9946"/>
                <a:ext cx="85" cy="185"/>
              </a:xfrm>
              <a:custGeom>
                <a:avLst/>
                <a:gdLst>
                  <a:gd name="T0" fmla="*/ 0 w 85"/>
                  <a:gd name="T1" fmla="*/ 185 h 185"/>
                  <a:gd name="T2" fmla="*/ 13 w 85"/>
                  <a:gd name="T3" fmla="*/ 168 h 185"/>
                  <a:gd name="T4" fmla="*/ 19 w 85"/>
                  <a:gd name="T5" fmla="*/ 156 h 185"/>
                  <a:gd name="T6" fmla="*/ 26 w 85"/>
                  <a:gd name="T7" fmla="*/ 139 h 185"/>
                  <a:gd name="T8" fmla="*/ 26 w 85"/>
                  <a:gd name="T9" fmla="*/ 121 h 185"/>
                  <a:gd name="T10" fmla="*/ 13 w 85"/>
                  <a:gd name="T11" fmla="*/ 52 h 185"/>
                  <a:gd name="T12" fmla="*/ 13 w 85"/>
                  <a:gd name="T13" fmla="*/ 34 h 185"/>
                  <a:gd name="T14" fmla="*/ 19 w 85"/>
                  <a:gd name="T15" fmla="*/ 23 h 185"/>
                  <a:gd name="T16" fmla="*/ 26 w 85"/>
                  <a:gd name="T17" fmla="*/ 11 h 185"/>
                  <a:gd name="T18" fmla="*/ 33 w 85"/>
                  <a:gd name="T19" fmla="*/ 5 h 185"/>
                  <a:gd name="T20" fmla="*/ 52 w 85"/>
                  <a:gd name="T21" fmla="*/ 0 h 185"/>
                  <a:gd name="T22" fmla="*/ 85 w 85"/>
                  <a:gd name="T23" fmla="*/ 29 h 185"/>
                  <a:gd name="T24" fmla="*/ 85 w 85"/>
                  <a:gd name="T25" fmla="*/ 29 h 185"/>
                  <a:gd name="T26" fmla="*/ 79 w 85"/>
                  <a:gd name="T27" fmla="*/ 29 h 185"/>
                  <a:gd name="T28" fmla="*/ 65 w 85"/>
                  <a:gd name="T29" fmla="*/ 34 h 185"/>
                  <a:gd name="T30" fmla="*/ 59 w 85"/>
                  <a:gd name="T31" fmla="*/ 46 h 185"/>
                  <a:gd name="T32" fmla="*/ 59 w 85"/>
                  <a:gd name="T33" fmla="*/ 52 h 185"/>
                  <a:gd name="T34" fmla="*/ 59 w 85"/>
                  <a:gd name="T35" fmla="*/ 63 h 185"/>
                  <a:gd name="T36" fmla="*/ 65 w 85"/>
                  <a:gd name="T37" fmla="*/ 69 h 185"/>
                  <a:gd name="T38" fmla="*/ 72 w 85"/>
                  <a:gd name="T39" fmla="*/ 75 h 185"/>
                  <a:gd name="T40" fmla="*/ 72 w 85"/>
                  <a:gd name="T41" fmla="*/ 104 h 185"/>
                  <a:gd name="T42" fmla="*/ 65 w 85"/>
                  <a:gd name="T43" fmla="*/ 92 h 185"/>
                  <a:gd name="T44" fmla="*/ 59 w 85"/>
                  <a:gd name="T45" fmla="*/ 87 h 185"/>
                  <a:gd name="T46" fmla="*/ 52 w 85"/>
                  <a:gd name="T47" fmla="*/ 69 h 185"/>
                  <a:gd name="T48" fmla="*/ 39 w 85"/>
                  <a:gd name="T49" fmla="*/ 29 h 185"/>
                  <a:gd name="T50" fmla="*/ 33 w 85"/>
                  <a:gd name="T51" fmla="*/ 29 h 185"/>
                  <a:gd name="T52" fmla="*/ 33 w 85"/>
                  <a:gd name="T53" fmla="*/ 34 h 185"/>
                  <a:gd name="T54" fmla="*/ 26 w 85"/>
                  <a:gd name="T55" fmla="*/ 46 h 185"/>
                  <a:gd name="T56" fmla="*/ 33 w 85"/>
                  <a:gd name="T57" fmla="*/ 63 h 185"/>
                  <a:gd name="T58" fmla="*/ 46 w 85"/>
                  <a:gd name="T59" fmla="*/ 92 h 185"/>
                  <a:gd name="T60" fmla="*/ 59 w 85"/>
                  <a:gd name="T61" fmla="*/ 110 h 185"/>
                  <a:gd name="T62" fmla="*/ 72 w 85"/>
                  <a:gd name="T63" fmla="*/ 127 h 185"/>
                  <a:gd name="T64" fmla="*/ 72 w 85"/>
                  <a:gd name="T65" fmla="*/ 133 h 185"/>
                  <a:gd name="T66" fmla="*/ 72 w 85"/>
                  <a:gd name="T67" fmla="*/ 133 h 185"/>
                  <a:gd name="T68" fmla="*/ 59 w 85"/>
                  <a:gd name="T69" fmla="*/ 133 h 185"/>
                  <a:gd name="T70" fmla="*/ 52 w 85"/>
                  <a:gd name="T71" fmla="*/ 121 h 185"/>
                  <a:gd name="T72" fmla="*/ 39 w 85"/>
                  <a:gd name="T73" fmla="*/ 104 h 185"/>
                  <a:gd name="T74" fmla="*/ 33 w 85"/>
                  <a:gd name="T75" fmla="*/ 104 h 185"/>
                  <a:gd name="T76" fmla="*/ 33 w 85"/>
                  <a:gd name="T77" fmla="*/ 115 h 185"/>
                  <a:gd name="T78" fmla="*/ 39 w 85"/>
                  <a:gd name="T79" fmla="*/ 133 h 185"/>
                  <a:gd name="T80" fmla="*/ 59 w 85"/>
                  <a:gd name="T81" fmla="*/ 150 h 185"/>
                  <a:gd name="T82" fmla="*/ 59 w 85"/>
                  <a:gd name="T83" fmla="*/ 162 h 185"/>
                  <a:gd name="T84" fmla="*/ 52 w 85"/>
                  <a:gd name="T85" fmla="*/ 162 h 185"/>
                  <a:gd name="T86" fmla="*/ 46 w 85"/>
                  <a:gd name="T87" fmla="*/ 156 h 185"/>
                  <a:gd name="T88" fmla="*/ 39 w 85"/>
                  <a:gd name="T89" fmla="*/ 150 h 185"/>
                  <a:gd name="T90" fmla="*/ 39 w 85"/>
                  <a:gd name="T91" fmla="*/ 144 h 185"/>
                  <a:gd name="T92" fmla="*/ 33 w 85"/>
                  <a:gd name="T93" fmla="*/ 139 h 185"/>
                  <a:gd name="T94" fmla="*/ 33 w 85"/>
                  <a:gd name="T95" fmla="*/ 150 h 185"/>
                  <a:gd name="T96" fmla="*/ 33 w 85"/>
                  <a:gd name="T97" fmla="*/ 162 h 185"/>
                  <a:gd name="T98" fmla="*/ 39 w 85"/>
                  <a:gd name="T99" fmla="*/ 168 h 185"/>
                  <a:gd name="T100" fmla="*/ 33 w 85"/>
                  <a:gd name="T101" fmla="*/ 173 h 185"/>
                  <a:gd name="T102" fmla="*/ 33 w 85"/>
                  <a:gd name="T103" fmla="*/ 179 h 185"/>
                  <a:gd name="T104" fmla="*/ 19 w 85"/>
                  <a:gd name="T105" fmla="*/ 173 h 185"/>
                  <a:gd name="T106" fmla="*/ 13 w 85"/>
                  <a:gd name="T107" fmla="*/ 179 h 185"/>
                  <a:gd name="T108" fmla="*/ 6 w 85"/>
                  <a:gd name="T109" fmla="*/ 185 h 185"/>
                  <a:gd name="T110" fmla="*/ 0 w 85"/>
                  <a:gd name="T111" fmla="*/ 185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5" h="185">
                    <a:moveTo>
                      <a:pt x="0" y="185"/>
                    </a:moveTo>
                    <a:lnTo>
                      <a:pt x="13" y="168"/>
                    </a:lnTo>
                    <a:lnTo>
                      <a:pt x="19" y="156"/>
                    </a:lnTo>
                    <a:lnTo>
                      <a:pt x="26" y="139"/>
                    </a:lnTo>
                    <a:lnTo>
                      <a:pt x="26" y="121"/>
                    </a:lnTo>
                    <a:lnTo>
                      <a:pt x="13" y="52"/>
                    </a:lnTo>
                    <a:lnTo>
                      <a:pt x="13" y="34"/>
                    </a:lnTo>
                    <a:lnTo>
                      <a:pt x="19" y="23"/>
                    </a:lnTo>
                    <a:lnTo>
                      <a:pt x="26" y="11"/>
                    </a:lnTo>
                    <a:lnTo>
                      <a:pt x="33" y="5"/>
                    </a:lnTo>
                    <a:lnTo>
                      <a:pt x="52" y="0"/>
                    </a:lnTo>
                    <a:lnTo>
                      <a:pt x="85" y="29"/>
                    </a:lnTo>
                    <a:lnTo>
                      <a:pt x="79" y="29"/>
                    </a:lnTo>
                    <a:lnTo>
                      <a:pt x="65" y="34"/>
                    </a:lnTo>
                    <a:lnTo>
                      <a:pt x="59" y="46"/>
                    </a:lnTo>
                    <a:lnTo>
                      <a:pt x="59" y="52"/>
                    </a:lnTo>
                    <a:lnTo>
                      <a:pt x="59" y="63"/>
                    </a:lnTo>
                    <a:lnTo>
                      <a:pt x="65" y="69"/>
                    </a:lnTo>
                    <a:lnTo>
                      <a:pt x="72" y="75"/>
                    </a:lnTo>
                    <a:lnTo>
                      <a:pt x="72" y="104"/>
                    </a:lnTo>
                    <a:lnTo>
                      <a:pt x="65" y="92"/>
                    </a:lnTo>
                    <a:lnTo>
                      <a:pt x="59" y="87"/>
                    </a:lnTo>
                    <a:lnTo>
                      <a:pt x="52" y="69"/>
                    </a:lnTo>
                    <a:lnTo>
                      <a:pt x="39" y="29"/>
                    </a:lnTo>
                    <a:lnTo>
                      <a:pt x="33" y="29"/>
                    </a:lnTo>
                    <a:lnTo>
                      <a:pt x="33" y="34"/>
                    </a:lnTo>
                    <a:lnTo>
                      <a:pt x="26" y="46"/>
                    </a:lnTo>
                    <a:lnTo>
                      <a:pt x="33" y="63"/>
                    </a:lnTo>
                    <a:lnTo>
                      <a:pt x="46" y="92"/>
                    </a:lnTo>
                    <a:lnTo>
                      <a:pt x="59" y="110"/>
                    </a:lnTo>
                    <a:lnTo>
                      <a:pt x="72" y="127"/>
                    </a:lnTo>
                    <a:lnTo>
                      <a:pt x="72" y="133"/>
                    </a:lnTo>
                    <a:lnTo>
                      <a:pt x="59" y="133"/>
                    </a:lnTo>
                    <a:lnTo>
                      <a:pt x="52" y="121"/>
                    </a:lnTo>
                    <a:lnTo>
                      <a:pt x="39" y="104"/>
                    </a:lnTo>
                    <a:lnTo>
                      <a:pt x="33" y="104"/>
                    </a:lnTo>
                    <a:lnTo>
                      <a:pt x="33" y="115"/>
                    </a:lnTo>
                    <a:lnTo>
                      <a:pt x="39" y="133"/>
                    </a:lnTo>
                    <a:lnTo>
                      <a:pt x="59" y="150"/>
                    </a:lnTo>
                    <a:lnTo>
                      <a:pt x="59" y="162"/>
                    </a:lnTo>
                    <a:lnTo>
                      <a:pt x="52" y="162"/>
                    </a:lnTo>
                    <a:lnTo>
                      <a:pt x="46" y="156"/>
                    </a:lnTo>
                    <a:lnTo>
                      <a:pt x="39" y="150"/>
                    </a:lnTo>
                    <a:lnTo>
                      <a:pt x="39" y="144"/>
                    </a:lnTo>
                    <a:lnTo>
                      <a:pt x="33" y="139"/>
                    </a:lnTo>
                    <a:lnTo>
                      <a:pt x="33" y="150"/>
                    </a:lnTo>
                    <a:lnTo>
                      <a:pt x="33" y="162"/>
                    </a:lnTo>
                    <a:lnTo>
                      <a:pt x="39" y="168"/>
                    </a:lnTo>
                    <a:lnTo>
                      <a:pt x="33" y="173"/>
                    </a:lnTo>
                    <a:lnTo>
                      <a:pt x="33" y="179"/>
                    </a:lnTo>
                    <a:lnTo>
                      <a:pt x="19" y="173"/>
                    </a:lnTo>
                    <a:lnTo>
                      <a:pt x="13" y="179"/>
                    </a:lnTo>
                    <a:lnTo>
                      <a:pt x="6" y="185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263"/>
              <p:cNvSpPr>
                <a:spLocks/>
              </p:cNvSpPr>
              <p:nvPr/>
            </p:nvSpPr>
            <p:spPr bwMode="auto">
              <a:xfrm>
                <a:off x="8774" y="9923"/>
                <a:ext cx="40" cy="34"/>
              </a:xfrm>
              <a:custGeom>
                <a:avLst/>
                <a:gdLst>
                  <a:gd name="T0" fmla="*/ 0 w 40"/>
                  <a:gd name="T1" fmla="*/ 0 h 34"/>
                  <a:gd name="T2" fmla="*/ 40 w 40"/>
                  <a:gd name="T3" fmla="*/ 0 h 34"/>
                  <a:gd name="T4" fmla="*/ 40 w 40"/>
                  <a:gd name="T5" fmla="*/ 5 h 34"/>
                  <a:gd name="T6" fmla="*/ 40 w 40"/>
                  <a:gd name="T7" fmla="*/ 17 h 34"/>
                  <a:gd name="T8" fmla="*/ 27 w 40"/>
                  <a:gd name="T9" fmla="*/ 34 h 34"/>
                  <a:gd name="T10" fmla="*/ 27 w 40"/>
                  <a:gd name="T11" fmla="*/ 34 h 34"/>
                  <a:gd name="T12" fmla="*/ 20 w 40"/>
                  <a:gd name="T13" fmla="*/ 34 h 34"/>
                  <a:gd name="T14" fmla="*/ 14 w 40"/>
                  <a:gd name="T15" fmla="*/ 28 h 34"/>
                  <a:gd name="T16" fmla="*/ 7 w 40"/>
                  <a:gd name="T17" fmla="*/ 17 h 34"/>
                  <a:gd name="T18" fmla="*/ 0 w 40"/>
                  <a:gd name="T19" fmla="*/ 5 h 34"/>
                  <a:gd name="T20" fmla="*/ 0 w 40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34">
                    <a:moveTo>
                      <a:pt x="0" y="0"/>
                    </a:moveTo>
                    <a:lnTo>
                      <a:pt x="40" y="0"/>
                    </a:lnTo>
                    <a:lnTo>
                      <a:pt x="40" y="5"/>
                    </a:lnTo>
                    <a:lnTo>
                      <a:pt x="40" y="17"/>
                    </a:lnTo>
                    <a:lnTo>
                      <a:pt x="27" y="34"/>
                    </a:lnTo>
                    <a:lnTo>
                      <a:pt x="20" y="34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264"/>
              <p:cNvSpPr>
                <a:spLocks/>
              </p:cNvSpPr>
              <p:nvPr/>
            </p:nvSpPr>
            <p:spPr bwMode="auto">
              <a:xfrm>
                <a:off x="8761" y="9899"/>
                <a:ext cx="73" cy="6"/>
              </a:xfrm>
              <a:custGeom>
                <a:avLst/>
                <a:gdLst>
                  <a:gd name="T0" fmla="*/ 0 w 73"/>
                  <a:gd name="T1" fmla="*/ 6 h 6"/>
                  <a:gd name="T2" fmla="*/ 0 w 73"/>
                  <a:gd name="T3" fmla="*/ 6 h 6"/>
                  <a:gd name="T4" fmla="*/ 33 w 73"/>
                  <a:gd name="T5" fmla="*/ 0 h 6"/>
                  <a:gd name="T6" fmla="*/ 53 w 73"/>
                  <a:gd name="T7" fmla="*/ 0 h 6"/>
                  <a:gd name="T8" fmla="*/ 73 w 73"/>
                  <a:gd name="T9" fmla="*/ 6 h 6"/>
                  <a:gd name="T10" fmla="*/ 73 w 73"/>
                  <a:gd name="T11" fmla="*/ 6 h 6"/>
                  <a:gd name="T12" fmla="*/ 33 w 73"/>
                  <a:gd name="T13" fmla="*/ 6 h 6"/>
                  <a:gd name="T14" fmla="*/ 13 w 73"/>
                  <a:gd name="T15" fmla="*/ 6 h 6"/>
                  <a:gd name="T16" fmla="*/ 0 w 73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6">
                    <a:moveTo>
                      <a:pt x="0" y="6"/>
                    </a:moveTo>
                    <a:lnTo>
                      <a:pt x="0" y="6"/>
                    </a:lnTo>
                    <a:lnTo>
                      <a:pt x="33" y="0"/>
                    </a:lnTo>
                    <a:lnTo>
                      <a:pt x="53" y="0"/>
                    </a:lnTo>
                    <a:lnTo>
                      <a:pt x="73" y="6"/>
                    </a:lnTo>
                    <a:lnTo>
                      <a:pt x="33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265"/>
              <p:cNvSpPr>
                <a:spLocks/>
              </p:cNvSpPr>
              <p:nvPr/>
            </p:nvSpPr>
            <p:spPr bwMode="auto">
              <a:xfrm>
                <a:off x="8735" y="9859"/>
                <a:ext cx="118" cy="29"/>
              </a:xfrm>
              <a:custGeom>
                <a:avLst/>
                <a:gdLst>
                  <a:gd name="T0" fmla="*/ 0 w 118"/>
                  <a:gd name="T1" fmla="*/ 17 h 29"/>
                  <a:gd name="T2" fmla="*/ 0 w 118"/>
                  <a:gd name="T3" fmla="*/ 6 h 29"/>
                  <a:gd name="T4" fmla="*/ 7 w 118"/>
                  <a:gd name="T5" fmla="*/ 0 h 29"/>
                  <a:gd name="T6" fmla="*/ 112 w 118"/>
                  <a:gd name="T7" fmla="*/ 0 h 29"/>
                  <a:gd name="T8" fmla="*/ 118 w 118"/>
                  <a:gd name="T9" fmla="*/ 11 h 29"/>
                  <a:gd name="T10" fmla="*/ 118 w 118"/>
                  <a:gd name="T11" fmla="*/ 17 h 29"/>
                  <a:gd name="T12" fmla="*/ 112 w 118"/>
                  <a:gd name="T13" fmla="*/ 29 h 29"/>
                  <a:gd name="T14" fmla="*/ 13 w 118"/>
                  <a:gd name="T15" fmla="*/ 29 h 29"/>
                  <a:gd name="T16" fmla="*/ 0 w 118"/>
                  <a:gd name="T17" fmla="*/ 23 h 29"/>
                  <a:gd name="T18" fmla="*/ 0 w 118"/>
                  <a:gd name="T19" fmla="*/ 17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29">
                    <a:moveTo>
                      <a:pt x="0" y="17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12" y="0"/>
                    </a:lnTo>
                    <a:lnTo>
                      <a:pt x="118" y="11"/>
                    </a:lnTo>
                    <a:lnTo>
                      <a:pt x="118" y="17"/>
                    </a:lnTo>
                    <a:lnTo>
                      <a:pt x="112" y="29"/>
                    </a:lnTo>
                    <a:lnTo>
                      <a:pt x="13" y="29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266"/>
              <p:cNvSpPr>
                <a:spLocks/>
              </p:cNvSpPr>
              <p:nvPr/>
            </p:nvSpPr>
            <p:spPr bwMode="auto">
              <a:xfrm>
                <a:off x="8755" y="9836"/>
                <a:ext cx="72" cy="6"/>
              </a:xfrm>
              <a:custGeom>
                <a:avLst/>
                <a:gdLst>
                  <a:gd name="T0" fmla="*/ 0 w 72"/>
                  <a:gd name="T1" fmla="*/ 0 h 6"/>
                  <a:gd name="T2" fmla="*/ 39 w 72"/>
                  <a:gd name="T3" fmla="*/ 0 h 6"/>
                  <a:gd name="T4" fmla="*/ 72 w 72"/>
                  <a:gd name="T5" fmla="*/ 0 h 6"/>
                  <a:gd name="T6" fmla="*/ 72 w 72"/>
                  <a:gd name="T7" fmla="*/ 6 h 6"/>
                  <a:gd name="T8" fmla="*/ 39 w 72"/>
                  <a:gd name="T9" fmla="*/ 6 h 6"/>
                  <a:gd name="T10" fmla="*/ 0 w 72"/>
                  <a:gd name="T11" fmla="*/ 6 h 6"/>
                  <a:gd name="T12" fmla="*/ 0 w 7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">
                    <a:moveTo>
                      <a:pt x="0" y="0"/>
                    </a:moveTo>
                    <a:lnTo>
                      <a:pt x="39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3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7"/>
            <p:cNvGrpSpPr>
              <a:grpSpLocks/>
            </p:cNvGrpSpPr>
            <p:nvPr/>
          </p:nvGrpSpPr>
          <p:grpSpPr bwMode="auto">
            <a:xfrm rot="-5400000">
              <a:off x="1471" y="9698"/>
              <a:ext cx="1695" cy="1956"/>
              <a:chOff x="1432" y="984"/>
              <a:chExt cx="1965" cy="1719"/>
            </a:xfrm>
          </p:grpSpPr>
          <p:sp>
            <p:nvSpPr>
              <p:cNvPr id="12" name="Freeform 268"/>
              <p:cNvSpPr>
                <a:spLocks/>
              </p:cNvSpPr>
              <p:nvPr/>
            </p:nvSpPr>
            <p:spPr bwMode="auto">
              <a:xfrm>
                <a:off x="1432" y="984"/>
                <a:ext cx="1813" cy="1469"/>
              </a:xfrm>
              <a:custGeom>
                <a:avLst/>
                <a:gdLst>
                  <a:gd name="T0" fmla="*/ 1211 w 1985"/>
                  <a:gd name="T1" fmla="*/ 17 h 1737"/>
                  <a:gd name="T2" fmla="*/ 1254 w 1985"/>
                  <a:gd name="T3" fmla="*/ 0 h 1737"/>
                  <a:gd name="T4" fmla="*/ 1312 w 1985"/>
                  <a:gd name="T5" fmla="*/ 25 h 1737"/>
                  <a:gd name="T6" fmla="*/ 1410 w 1985"/>
                  <a:gd name="T7" fmla="*/ 25 h 1737"/>
                  <a:gd name="T8" fmla="*/ 1449 w 1985"/>
                  <a:gd name="T9" fmla="*/ 25 h 1737"/>
                  <a:gd name="T10" fmla="*/ 1486 w 1985"/>
                  <a:gd name="T11" fmla="*/ 21 h 1737"/>
                  <a:gd name="T12" fmla="*/ 1513 w 1985"/>
                  <a:gd name="T13" fmla="*/ 90 h 1737"/>
                  <a:gd name="T14" fmla="*/ 1480 w 1985"/>
                  <a:gd name="T15" fmla="*/ 101 h 1737"/>
                  <a:gd name="T16" fmla="*/ 1443 w 1985"/>
                  <a:gd name="T17" fmla="*/ 88 h 1737"/>
                  <a:gd name="T18" fmla="*/ 1410 w 1985"/>
                  <a:gd name="T19" fmla="*/ 104 h 1737"/>
                  <a:gd name="T20" fmla="*/ 1317 w 1985"/>
                  <a:gd name="T21" fmla="*/ 104 h 1737"/>
                  <a:gd name="T22" fmla="*/ 1251 w 1985"/>
                  <a:gd name="T23" fmla="*/ 118 h 1737"/>
                  <a:gd name="T24" fmla="*/ 980 w 1985"/>
                  <a:gd name="T25" fmla="*/ 101 h 1737"/>
                  <a:gd name="T26" fmla="*/ 1028 w 1985"/>
                  <a:gd name="T27" fmla="*/ 118 h 1737"/>
                  <a:gd name="T28" fmla="*/ 1052 w 1985"/>
                  <a:gd name="T29" fmla="*/ 124 h 1737"/>
                  <a:gd name="T30" fmla="*/ 1019 w 1985"/>
                  <a:gd name="T31" fmla="*/ 135 h 1737"/>
                  <a:gd name="T32" fmla="*/ 918 w 1985"/>
                  <a:gd name="T33" fmla="*/ 147 h 1737"/>
                  <a:gd name="T34" fmla="*/ 871 w 1985"/>
                  <a:gd name="T35" fmla="*/ 135 h 1737"/>
                  <a:gd name="T36" fmla="*/ 718 w 1985"/>
                  <a:gd name="T37" fmla="*/ 160 h 1737"/>
                  <a:gd name="T38" fmla="*/ 592 w 1985"/>
                  <a:gd name="T39" fmla="*/ 206 h 1737"/>
                  <a:gd name="T40" fmla="*/ 565 w 1985"/>
                  <a:gd name="T41" fmla="*/ 276 h 1737"/>
                  <a:gd name="T42" fmla="*/ 577 w 1985"/>
                  <a:gd name="T43" fmla="*/ 240 h 1737"/>
                  <a:gd name="T44" fmla="*/ 631 w 1985"/>
                  <a:gd name="T45" fmla="*/ 259 h 1737"/>
                  <a:gd name="T46" fmla="*/ 664 w 1985"/>
                  <a:gd name="T47" fmla="*/ 282 h 1737"/>
                  <a:gd name="T48" fmla="*/ 635 w 1985"/>
                  <a:gd name="T49" fmla="*/ 301 h 1737"/>
                  <a:gd name="T50" fmla="*/ 622 w 1985"/>
                  <a:gd name="T51" fmla="*/ 363 h 1737"/>
                  <a:gd name="T52" fmla="*/ 604 w 1985"/>
                  <a:gd name="T53" fmla="*/ 390 h 1737"/>
                  <a:gd name="T54" fmla="*/ 626 w 1985"/>
                  <a:gd name="T55" fmla="*/ 436 h 1737"/>
                  <a:gd name="T56" fmla="*/ 523 w 1985"/>
                  <a:gd name="T57" fmla="*/ 447 h 1737"/>
                  <a:gd name="T58" fmla="*/ 448 w 1985"/>
                  <a:gd name="T59" fmla="*/ 441 h 1737"/>
                  <a:gd name="T60" fmla="*/ 397 w 1985"/>
                  <a:gd name="T61" fmla="*/ 465 h 1737"/>
                  <a:gd name="T62" fmla="*/ 373 w 1985"/>
                  <a:gd name="T63" fmla="*/ 442 h 1737"/>
                  <a:gd name="T64" fmla="*/ 370 w 1985"/>
                  <a:gd name="T65" fmla="*/ 413 h 1737"/>
                  <a:gd name="T66" fmla="*/ 379 w 1985"/>
                  <a:gd name="T67" fmla="*/ 400 h 1737"/>
                  <a:gd name="T68" fmla="*/ 337 w 1985"/>
                  <a:gd name="T69" fmla="*/ 400 h 1737"/>
                  <a:gd name="T70" fmla="*/ 255 w 1985"/>
                  <a:gd name="T71" fmla="*/ 468 h 1737"/>
                  <a:gd name="T72" fmla="*/ 228 w 1985"/>
                  <a:gd name="T73" fmla="*/ 609 h 1737"/>
                  <a:gd name="T74" fmla="*/ 216 w 1985"/>
                  <a:gd name="T75" fmla="*/ 632 h 1737"/>
                  <a:gd name="T76" fmla="*/ 246 w 1985"/>
                  <a:gd name="T77" fmla="*/ 667 h 1737"/>
                  <a:gd name="T78" fmla="*/ 216 w 1985"/>
                  <a:gd name="T79" fmla="*/ 720 h 1737"/>
                  <a:gd name="T80" fmla="*/ 189 w 1985"/>
                  <a:gd name="T81" fmla="*/ 707 h 1737"/>
                  <a:gd name="T82" fmla="*/ 156 w 1985"/>
                  <a:gd name="T83" fmla="*/ 751 h 1737"/>
                  <a:gd name="T84" fmla="*/ 184 w 1985"/>
                  <a:gd name="T85" fmla="*/ 863 h 1737"/>
                  <a:gd name="T86" fmla="*/ 150 w 1985"/>
                  <a:gd name="T87" fmla="*/ 903 h 1737"/>
                  <a:gd name="T88" fmla="*/ 147 w 1985"/>
                  <a:gd name="T89" fmla="*/ 977 h 1737"/>
                  <a:gd name="T90" fmla="*/ 147 w 1985"/>
                  <a:gd name="T91" fmla="*/ 1006 h 1737"/>
                  <a:gd name="T92" fmla="*/ 141 w 1985"/>
                  <a:gd name="T93" fmla="*/ 1036 h 1737"/>
                  <a:gd name="T94" fmla="*/ 51 w 1985"/>
                  <a:gd name="T95" fmla="*/ 1036 h 1737"/>
                  <a:gd name="T96" fmla="*/ 36 w 1985"/>
                  <a:gd name="T97" fmla="*/ 1010 h 1737"/>
                  <a:gd name="T98" fmla="*/ 42 w 1985"/>
                  <a:gd name="T99" fmla="*/ 981 h 1737"/>
                  <a:gd name="T100" fmla="*/ 33 w 1985"/>
                  <a:gd name="T101" fmla="*/ 892 h 1737"/>
                  <a:gd name="T102" fmla="*/ 4 w 1985"/>
                  <a:gd name="T103" fmla="*/ 860 h 1737"/>
                  <a:gd name="T104" fmla="*/ 30 w 1985"/>
                  <a:gd name="T105" fmla="*/ 827 h 1737"/>
                  <a:gd name="T106" fmla="*/ 0 w 1985"/>
                  <a:gd name="T107" fmla="*/ 124 h 1737"/>
                  <a:gd name="T108" fmla="*/ 5 w 1985"/>
                  <a:gd name="T109" fmla="*/ 65 h 1737"/>
                  <a:gd name="T110" fmla="*/ 45 w 1985"/>
                  <a:gd name="T111" fmla="*/ 7 h 1737"/>
                  <a:gd name="T112" fmla="*/ 159 w 1985"/>
                  <a:gd name="T113" fmla="*/ 0 h 17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85" h="1737">
                    <a:moveTo>
                      <a:pt x="312" y="35"/>
                    </a:moveTo>
                    <a:lnTo>
                      <a:pt x="1547" y="35"/>
                    </a:lnTo>
                    <a:lnTo>
                      <a:pt x="1571" y="35"/>
                    </a:lnTo>
                    <a:lnTo>
                      <a:pt x="1583" y="35"/>
                    </a:lnTo>
                    <a:lnTo>
                      <a:pt x="1590" y="28"/>
                    </a:lnTo>
                    <a:lnTo>
                      <a:pt x="1602" y="18"/>
                    </a:lnTo>
                    <a:lnTo>
                      <a:pt x="1614" y="18"/>
                    </a:lnTo>
                    <a:lnTo>
                      <a:pt x="1626" y="18"/>
                    </a:lnTo>
                    <a:lnTo>
                      <a:pt x="1638" y="7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5" y="18"/>
                    </a:lnTo>
                    <a:lnTo>
                      <a:pt x="1681" y="32"/>
                    </a:lnTo>
                    <a:lnTo>
                      <a:pt x="1701" y="39"/>
                    </a:lnTo>
                    <a:lnTo>
                      <a:pt x="1721" y="42"/>
                    </a:lnTo>
                    <a:lnTo>
                      <a:pt x="1756" y="35"/>
                    </a:lnTo>
                    <a:lnTo>
                      <a:pt x="1788" y="28"/>
                    </a:lnTo>
                    <a:lnTo>
                      <a:pt x="1807" y="28"/>
                    </a:lnTo>
                    <a:lnTo>
                      <a:pt x="1827" y="28"/>
                    </a:lnTo>
                    <a:lnTo>
                      <a:pt x="1851" y="42"/>
                    </a:lnTo>
                    <a:lnTo>
                      <a:pt x="1863" y="49"/>
                    </a:lnTo>
                    <a:lnTo>
                      <a:pt x="1875" y="60"/>
                    </a:lnTo>
                    <a:lnTo>
                      <a:pt x="1879" y="49"/>
                    </a:lnTo>
                    <a:lnTo>
                      <a:pt x="1886" y="42"/>
                    </a:lnTo>
                    <a:lnTo>
                      <a:pt x="1902" y="42"/>
                    </a:lnTo>
                    <a:lnTo>
                      <a:pt x="1910" y="35"/>
                    </a:lnTo>
                    <a:lnTo>
                      <a:pt x="1922" y="28"/>
                    </a:lnTo>
                    <a:lnTo>
                      <a:pt x="1926" y="28"/>
                    </a:lnTo>
                    <a:lnTo>
                      <a:pt x="1938" y="28"/>
                    </a:lnTo>
                    <a:lnTo>
                      <a:pt x="1950" y="35"/>
                    </a:lnTo>
                    <a:lnTo>
                      <a:pt x="1957" y="49"/>
                    </a:lnTo>
                    <a:lnTo>
                      <a:pt x="1969" y="49"/>
                    </a:lnTo>
                    <a:lnTo>
                      <a:pt x="1977" y="49"/>
                    </a:lnTo>
                    <a:lnTo>
                      <a:pt x="1981" y="53"/>
                    </a:lnTo>
                    <a:lnTo>
                      <a:pt x="1985" y="150"/>
                    </a:lnTo>
                    <a:lnTo>
                      <a:pt x="1965" y="150"/>
                    </a:lnTo>
                    <a:lnTo>
                      <a:pt x="1957" y="153"/>
                    </a:lnTo>
                    <a:lnTo>
                      <a:pt x="1957" y="160"/>
                    </a:lnTo>
                    <a:lnTo>
                      <a:pt x="1950" y="164"/>
                    </a:lnTo>
                    <a:lnTo>
                      <a:pt x="1942" y="167"/>
                    </a:lnTo>
                    <a:lnTo>
                      <a:pt x="1930" y="171"/>
                    </a:lnTo>
                    <a:lnTo>
                      <a:pt x="1918" y="167"/>
                    </a:lnTo>
                    <a:lnTo>
                      <a:pt x="1910" y="160"/>
                    </a:lnTo>
                    <a:lnTo>
                      <a:pt x="1902" y="150"/>
                    </a:lnTo>
                    <a:lnTo>
                      <a:pt x="1894" y="146"/>
                    </a:lnTo>
                    <a:lnTo>
                      <a:pt x="1882" y="143"/>
                    </a:lnTo>
                    <a:lnTo>
                      <a:pt x="1879" y="140"/>
                    </a:lnTo>
                    <a:lnTo>
                      <a:pt x="1871" y="150"/>
                    </a:lnTo>
                    <a:lnTo>
                      <a:pt x="1859" y="160"/>
                    </a:lnTo>
                    <a:lnTo>
                      <a:pt x="1851" y="171"/>
                    </a:lnTo>
                    <a:lnTo>
                      <a:pt x="1835" y="174"/>
                    </a:lnTo>
                    <a:lnTo>
                      <a:pt x="1815" y="174"/>
                    </a:lnTo>
                    <a:lnTo>
                      <a:pt x="1792" y="174"/>
                    </a:lnTo>
                    <a:lnTo>
                      <a:pt x="1748" y="171"/>
                    </a:lnTo>
                    <a:lnTo>
                      <a:pt x="1729" y="171"/>
                    </a:lnTo>
                    <a:lnTo>
                      <a:pt x="1705" y="171"/>
                    </a:lnTo>
                    <a:lnTo>
                      <a:pt x="1685" y="174"/>
                    </a:lnTo>
                    <a:lnTo>
                      <a:pt x="1665" y="181"/>
                    </a:lnTo>
                    <a:lnTo>
                      <a:pt x="1654" y="202"/>
                    </a:lnTo>
                    <a:lnTo>
                      <a:pt x="1642" y="195"/>
                    </a:lnTo>
                    <a:lnTo>
                      <a:pt x="1630" y="181"/>
                    </a:lnTo>
                    <a:lnTo>
                      <a:pt x="1618" y="181"/>
                    </a:lnTo>
                    <a:lnTo>
                      <a:pt x="1602" y="178"/>
                    </a:lnTo>
                    <a:lnTo>
                      <a:pt x="1594" y="171"/>
                    </a:lnTo>
                    <a:lnTo>
                      <a:pt x="1286" y="167"/>
                    </a:lnTo>
                    <a:lnTo>
                      <a:pt x="1283" y="171"/>
                    </a:lnTo>
                    <a:lnTo>
                      <a:pt x="1326" y="195"/>
                    </a:lnTo>
                    <a:lnTo>
                      <a:pt x="1334" y="195"/>
                    </a:lnTo>
                    <a:lnTo>
                      <a:pt x="1338" y="199"/>
                    </a:lnTo>
                    <a:lnTo>
                      <a:pt x="1350" y="195"/>
                    </a:lnTo>
                    <a:lnTo>
                      <a:pt x="1361" y="192"/>
                    </a:lnTo>
                    <a:lnTo>
                      <a:pt x="1365" y="192"/>
                    </a:lnTo>
                    <a:lnTo>
                      <a:pt x="1369" y="195"/>
                    </a:lnTo>
                    <a:lnTo>
                      <a:pt x="1373" y="202"/>
                    </a:lnTo>
                    <a:lnTo>
                      <a:pt x="1381" y="206"/>
                    </a:lnTo>
                    <a:lnTo>
                      <a:pt x="1377" y="220"/>
                    </a:lnTo>
                    <a:lnTo>
                      <a:pt x="1373" y="223"/>
                    </a:lnTo>
                    <a:lnTo>
                      <a:pt x="1361" y="230"/>
                    </a:lnTo>
                    <a:lnTo>
                      <a:pt x="1350" y="227"/>
                    </a:lnTo>
                    <a:lnTo>
                      <a:pt x="1338" y="223"/>
                    </a:lnTo>
                    <a:lnTo>
                      <a:pt x="1298" y="240"/>
                    </a:lnTo>
                    <a:lnTo>
                      <a:pt x="1263" y="254"/>
                    </a:lnTo>
                    <a:lnTo>
                      <a:pt x="1251" y="272"/>
                    </a:lnTo>
                    <a:lnTo>
                      <a:pt x="1223" y="251"/>
                    </a:lnTo>
                    <a:lnTo>
                      <a:pt x="1204" y="244"/>
                    </a:lnTo>
                    <a:lnTo>
                      <a:pt x="1192" y="237"/>
                    </a:lnTo>
                    <a:lnTo>
                      <a:pt x="1184" y="227"/>
                    </a:lnTo>
                    <a:lnTo>
                      <a:pt x="1164" y="230"/>
                    </a:lnTo>
                    <a:lnTo>
                      <a:pt x="1152" y="230"/>
                    </a:lnTo>
                    <a:lnTo>
                      <a:pt x="1144" y="223"/>
                    </a:lnTo>
                    <a:lnTo>
                      <a:pt x="1140" y="240"/>
                    </a:lnTo>
                    <a:lnTo>
                      <a:pt x="1140" y="258"/>
                    </a:lnTo>
                    <a:lnTo>
                      <a:pt x="1042" y="258"/>
                    </a:lnTo>
                    <a:lnTo>
                      <a:pt x="990" y="261"/>
                    </a:lnTo>
                    <a:lnTo>
                      <a:pt x="943" y="265"/>
                    </a:lnTo>
                    <a:lnTo>
                      <a:pt x="896" y="275"/>
                    </a:lnTo>
                    <a:lnTo>
                      <a:pt x="852" y="289"/>
                    </a:lnTo>
                    <a:lnTo>
                      <a:pt x="813" y="310"/>
                    </a:lnTo>
                    <a:lnTo>
                      <a:pt x="793" y="324"/>
                    </a:lnTo>
                    <a:lnTo>
                      <a:pt x="777" y="341"/>
                    </a:lnTo>
                    <a:lnTo>
                      <a:pt x="754" y="369"/>
                    </a:lnTo>
                    <a:lnTo>
                      <a:pt x="738" y="397"/>
                    </a:lnTo>
                    <a:lnTo>
                      <a:pt x="726" y="428"/>
                    </a:lnTo>
                    <a:lnTo>
                      <a:pt x="718" y="460"/>
                    </a:lnTo>
                    <a:lnTo>
                      <a:pt x="742" y="456"/>
                    </a:lnTo>
                    <a:lnTo>
                      <a:pt x="754" y="456"/>
                    </a:lnTo>
                    <a:lnTo>
                      <a:pt x="758" y="442"/>
                    </a:lnTo>
                    <a:lnTo>
                      <a:pt x="758" y="425"/>
                    </a:lnTo>
                    <a:lnTo>
                      <a:pt x="754" y="397"/>
                    </a:lnTo>
                    <a:lnTo>
                      <a:pt x="758" y="397"/>
                    </a:lnTo>
                    <a:lnTo>
                      <a:pt x="765" y="397"/>
                    </a:lnTo>
                    <a:lnTo>
                      <a:pt x="781" y="418"/>
                    </a:lnTo>
                    <a:lnTo>
                      <a:pt x="793" y="428"/>
                    </a:lnTo>
                    <a:lnTo>
                      <a:pt x="809" y="435"/>
                    </a:lnTo>
                    <a:lnTo>
                      <a:pt x="829" y="428"/>
                    </a:lnTo>
                    <a:lnTo>
                      <a:pt x="856" y="428"/>
                    </a:lnTo>
                    <a:lnTo>
                      <a:pt x="864" y="432"/>
                    </a:lnTo>
                    <a:lnTo>
                      <a:pt x="872" y="439"/>
                    </a:lnTo>
                    <a:lnTo>
                      <a:pt x="876" y="456"/>
                    </a:lnTo>
                    <a:lnTo>
                      <a:pt x="872" y="467"/>
                    </a:lnTo>
                    <a:lnTo>
                      <a:pt x="860" y="477"/>
                    </a:lnTo>
                    <a:lnTo>
                      <a:pt x="848" y="481"/>
                    </a:lnTo>
                    <a:lnTo>
                      <a:pt x="837" y="477"/>
                    </a:lnTo>
                    <a:lnTo>
                      <a:pt x="833" y="487"/>
                    </a:lnTo>
                    <a:lnTo>
                      <a:pt x="833" y="498"/>
                    </a:lnTo>
                    <a:lnTo>
                      <a:pt x="829" y="522"/>
                    </a:lnTo>
                    <a:lnTo>
                      <a:pt x="829" y="540"/>
                    </a:lnTo>
                    <a:lnTo>
                      <a:pt x="817" y="557"/>
                    </a:lnTo>
                    <a:lnTo>
                      <a:pt x="789" y="585"/>
                    </a:lnTo>
                    <a:lnTo>
                      <a:pt x="817" y="599"/>
                    </a:lnTo>
                    <a:lnTo>
                      <a:pt x="829" y="606"/>
                    </a:lnTo>
                    <a:lnTo>
                      <a:pt x="840" y="609"/>
                    </a:lnTo>
                    <a:lnTo>
                      <a:pt x="844" y="613"/>
                    </a:lnTo>
                    <a:lnTo>
                      <a:pt x="840" y="616"/>
                    </a:lnTo>
                    <a:lnTo>
                      <a:pt x="793" y="644"/>
                    </a:lnTo>
                    <a:lnTo>
                      <a:pt x="801" y="658"/>
                    </a:lnTo>
                    <a:lnTo>
                      <a:pt x="809" y="679"/>
                    </a:lnTo>
                    <a:lnTo>
                      <a:pt x="817" y="696"/>
                    </a:lnTo>
                    <a:lnTo>
                      <a:pt x="821" y="717"/>
                    </a:lnTo>
                    <a:lnTo>
                      <a:pt x="821" y="721"/>
                    </a:lnTo>
                    <a:lnTo>
                      <a:pt x="773" y="710"/>
                    </a:lnTo>
                    <a:lnTo>
                      <a:pt x="754" y="703"/>
                    </a:lnTo>
                    <a:lnTo>
                      <a:pt x="734" y="693"/>
                    </a:lnTo>
                    <a:lnTo>
                      <a:pt x="698" y="745"/>
                    </a:lnTo>
                    <a:lnTo>
                      <a:pt x="687" y="738"/>
                    </a:lnTo>
                    <a:lnTo>
                      <a:pt x="679" y="724"/>
                    </a:lnTo>
                    <a:lnTo>
                      <a:pt x="667" y="703"/>
                    </a:lnTo>
                    <a:lnTo>
                      <a:pt x="643" y="717"/>
                    </a:lnTo>
                    <a:lnTo>
                      <a:pt x="616" y="724"/>
                    </a:lnTo>
                    <a:lnTo>
                      <a:pt x="588" y="728"/>
                    </a:lnTo>
                    <a:lnTo>
                      <a:pt x="560" y="728"/>
                    </a:lnTo>
                    <a:lnTo>
                      <a:pt x="560" y="748"/>
                    </a:lnTo>
                    <a:lnTo>
                      <a:pt x="552" y="759"/>
                    </a:lnTo>
                    <a:lnTo>
                      <a:pt x="544" y="766"/>
                    </a:lnTo>
                    <a:lnTo>
                      <a:pt x="521" y="769"/>
                    </a:lnTo>
                    <a:lnTo>
                      <a:pt x="513" y="766"/>
                    </a:lnTo>
                    <a:lnTo>
                      <a:pt x="501" y="762"/>
                    </a:lnTo>
                    <a:lnTo>
                      <a:pt x="489" y="748"/>
                    </a:lnTo>
                    <a:lnTo>
                      <a:pt x="489" y="741"/>
                    </a:lnTo>
                    <a:lnTo>
                      <a:pt x="489" y="731"/>
                    </a:lnTo>
                    <a:lnTo>
                      <a:pt x="493" y="724"/>
                    </a:lnTo>
                    <a:lnTo>
                      <a:pt x="501" y="717"/>
                    </a:lnTo>
                    <a:lnTo>
                      <a:pt x="505" y="707"/>
                    </a:lnTo>
                    <a:lnTo>
                      <a:pt x="505" y="700"/>
                    </a:lnTo>
                    <a:lnTo>
                      <a:pt x="485" y="682"/>
                    </a:lnTo>
                    <a:lnTo>
                      <a:pt x="466" y="661"/>
                    </a:lnTo>
                    <a:lnTo>
                      <a:pt x="469" y="658"/>
                    </a:lnTo>
                    <a:lnTo>
                      <a:pt x="477" y="661"/>
                    </a:lnTo>
                    <a:lnTo>
                      <a:pt x="485" y="661"/>
                    </a:lnTo>
                    <a:lnTo>
                      <a:pt x="497" y="661"/>
                    </a:lnTo>
                    <a:lnTo>
                      <a:pt x="525" y="661"/>
                    </a:lnTo>
                    <a:lnTo>
                      <a:pt x="537" y="634"/>
                    </a:lnTo>
                    <a:lnTo>
                      <a:pt x="501" y="637"/>
                    </a:lnTo>
                    <a:lnTo>
                      <a:pt x="469" y="644"/>
                    </a:lnTo>
                    <a:lnTo>
                      <a:pt x="442" y="661"/>
                    </a:lnTo>
                    <a:lnTo>
                      <a:pt x="414" y="675"/>
                    </a:lnTo>
                    <a:lnTo>
                      <a:pt x="387" y="700"/>
                    </a:lnTo>
                    <a:lnTo>
                      <a:pt x="363" y="721"/>
                    </a:lnTo>
                    <a:lnTo>
                      <a:pt x="347" y="748"/>
                    </a:lnTo>
                    <a:lnTo>
                      <a:pt x="335" y="773"/>
                    </a:lnTo>
                    <a:lnTo>
                      <a:pt x="319" y="828"/>
                    </a:lnTo>
                    <a:lnTo>
                      <a:pt x="316" y="884"/>
                    </a:lnTo>
                    <a:lnTo>
                      <a:pt x="316" y="1002"/>
                    </a:lnTo>
                    <a:lnTo>
                      <a:pt x="308" y="1006"/>
                    </a:lnTo>
                    <a:lnTo>
                      <a:pt x="300" y="1006"/>
                    </a:lnTo>
                    <a:lnTo>
                      <a:pt x="288" y="1006"/>
                    </a:lnTo>
                    <a:lnTo>
                      <a:pt x="284" y="1009"/>
                    </a:lnTo>
                    <a:lnTo>
                      <a:pt x="284" y="1016"/>
                    </a:lnTo>
                    <a:lnTo>
                      <a:pt x="288" y="1027"/>
                    </a:lnTo>
                    <a:lnTo>
                      <a:pt x="284" y="1044"/>
                    </a:lnTo>
                    <a:lnTo>
                      <a:pt x="304" y="1072"/>
                    </a:lnTo>
                    <a:lnTo>
                      <a:pt x="316" y="1086"/>
                    </a:lnTo>
                    <a:lnTo>
                      <a:pt x="331" y="1096"/>
                    </a:lnTo>
                    <a:lnTo>
                      <a:pt x="331" y="1100"/>
                    </a:lnTo>
                    <a:lnTo>
                      <a:pt x="323" y="1103"/>
                    </a:lnTo>
                    <a:lnTo>
                      <a:pt x="308" y="1110"/>
                    </a:lnTo>
                    <a:lnTo>
                      <a:pt x="296" y="1142"/>
                    </a:lnTo>
                    <a:lnTo>
                      <a:pt x="280" y="1169"/>
                    </a:lnTo>
                    <a:lnTo>
                      <a:pt x="284" y="1180"/>
                    </a:lnTo>
                    <a:lnTo>
                      <a:pt x="284" y="1190"/>
                    </a:lnTo>
                    <a:lnTo>
                      <a:pt x="276" y="1197"/>
                    </a:lnTo>
                    <a:lnTo>
                      <a:pt x="264" y="1201"/>
                    </a:lnTo>
                    <a:lnTo>
                      <a:pt x="252" y="1201"/>
                    </a:lnTo>
                    <a:lnTo>
                      <a:pt x="244" y="1190"/>
                    </a:lnTo>
                    <a:lnTo>
                      <a:pt x="248" y="1169"/>
                    </a:lnTo>
                    <a:lnTo>
                      <a:pt x="237" y="1156"/>
                    </a:lnTo>
                    <a:lnTo>
                      <a:pt x="225" y="1142"/>
                    </a:lnTo>
                    <a:lnTo>
                      <a:pt x="209" y="1110"/>
                    </a:lnTo>
                    <a:lnTo>
                      <a:pt x="205" y="1110"/>
                    </a:lnTo>
                    <a:lnTo>
                      <a:pt x="205" y="1242"/>
                    </a:lnTo>
                    <a:lnTo>
                      <a:pt x="205" y="1371"/>
                    </a:lnTo>
                    <a:lnTo>
                      <a:pt x="221" y="1385"/>
                    </a:lnTo>
                    <a:lnTo>
                      <a:pt x="225" y="1396"/>
                    </a:lnTo>
                    <a:lnTo>
                      <a:pt x="221" y="1406"/>
                    </a:lnTo>
                    <a:lnTo>
                      <a:pt x="241" y="1427"/>
                    </a:lnTo>
                    <a:lnTo>
                      <a:pt x="229" y="1427"/>
                    </a:lnTo>
                    <a:lnTo>
                      <a:pt x="221" y="1434"/>
                    </a:lnTo>
                    <a:lnTo>
                      <a:pt x="201" y="1448"/>
                    </a:lnTo>
                    <a:lnTo>
                      <a:pt x="197" y="1469"/>
                    </a:lnTo>
                    <a:lnTo>
                      <a:pt x="197" y="1493"/>
                    </a:lnTo>
                    <a:lnTo>
                      <a:pt x="205" y="1538"/>
                    </a:lnTo>
                    <a:lnTo>
                      <a:pt x="205" y="1563"/>
                    </a:lnTo>
                    <a:lnTo>
                      <a:pt x="205" y="1583"/>
                    </a:lnTo>
                    <a:lnTo>
                      <a:pt x="201" y="1604"/>
                    </a:lnTo>
                    <a:lnTo>
                      <a:pt x="193" y="1615"/>
                    </a:lnTo>
                    <a:lnTo>
                      <a:pt x="177" y="1622"/>
                    </a:lnTo>
                    <a:lnTo>
                      <a:pt x="162" y="1632"/>
                    </a:lnTo>
                    <a:lnTo>
                      <a:pt x="177" y="1639"/>
                    </a:lnTo>
                    <a:lnTo>
                      <a:pt x="177" y="1653"/>
                    </a:lnTo>
                    <a:lnTo>
                      <a:pt x="193" y="1663"/>
                    </a:lnTo>
                    <a:lnTo>
                      <a:pt x="201" y="1681"/>
                    </a:lnTo>
                    <a:lnTo>
                      <a:pt x="201" y="1688"/>
                    </a:lnTo>
                    <a:lnTo>
                      <a:pt x="201" y="1695"/>
                    </a:lnTo>
                    <a:lnTo>
                      <a:pt x="193" y="1705"/>
                    </a:lnTo>
                    <a:lnTo>
                      <a:pt x="185" y="1712"/>
                    </a:lnTo>
                    <a:lnTo>
                      <a:pt x="181" y="1719"/>
                    </a:lnTo>
                    <a:lnTo>
                      <a:pt x="181" y="1737"/>
                    </a:lnTo>
                    <a:lnTo>
                      <a:pt x="177" y="1737"/>
                    </a:lnTo>
                    <a:lnTo>
                      <a:pt x="67" y="1737"/>
                    </a:lnTo>
                    <a:lnTo>
                      <a:pt x="67" y="1712"/>
                    </a:lnTo>
                    <a:lnTo>
                      <a:pt x="47" y="1702"/>
                    </a:lnTo>
                    <a:lnTo>
                      <a:pt x="43" y="1695"/>
                    </a:lnTo>
                    <a:lnTo>
                      <a:pt x="39" y="1681"/>
                    </a:lnTo>
                    <a:lnTo>
                      <a:pt x="43" y="1677"/>
                    </a:lnTo>
                    <a:lnTo>
                      <a:pt x="47" y="1670"/>
                    </a:lnTo>
                    <a:lnTo>
                      <a:pt x="63" y="1660"/>
                    </a:lnTo>
                    <a:lnTo>
                      <a:pt x="63" y="1643"/>
                    </a:lnTo>
                    <a:lnTo>
                      <a:pt x="67" y="1639"/>
                    </a:lnTo>
                    <a:lnTo>
                      <a:pt x="71" y="1632"/>
                    </a:lnTo>
                    <a:lnTo>
                      <a:pt x="55" y="1622"/>
                    </a:lnTo>
                    <a:lnTo>
                      <a:pt x="39" y="1608"/>
                    </a:lnTo>
                    <a:lnTo>
                      <a:pt x="31" y="1590"/>
                    </a:lnTo>
                    <a:lnTo>
                      <a:pt x="31" y="1566"/>
                    </a:lnTo>
                    <a:lnTo>
                      <a:pt x="43" y="1493"/>
                    </a:lnTo>
                    <a:lnTo>
                      <a:pt x="43" y="1476"/>
                    </a:lnTo>
                    <a:lnTo>
                      <a:pt x="39" y="1458"/>
                    </a:lnTo>
                    <a:lnTo>
                      <a:pt x="27" y="1441"/>
                    </a:lnTo>
                    <a:lnTo>
                      <a:pt x="8" y="1430"/>
                    </a:lnTo>
                    <a:lnTo>
                      <a:pt x="4" y="1427"/>
                    </a:lnTo>
                    <a:lnTo>
                      <a:pt x="4" y="1423"/>
                    </a:lnTo>
                    <a:lnTo>
                      <a:pt x="8" y="1420"/>
                    </a:lnTo>
                    <a:lnTo>
                      <a:pt x="16" y="1413"/>
                    </a:lnTo>
                    <a:lnTo>
                      <a:pt x="27" y="1406"/>
                    </a:lnTo>
                    <a:lnTo>
                      <a:pt x="27" y="1389"/>
                    </a:lnTo>
                    <a:lnTo>
                      <a:pt x="39" y="1368"/>
                    </a:lnTo>
                    <a:lnTo>
                      <a:pt x="39" y="748"/>
                    </a:lnTo>
                    <a:lnTo>
                      <a:pt x="39" y="286"/>
                    </a:lnTo>
                    <a:lnTo>
                      <a:pt x="20" y="261"/>
                    </a:lnTo>
                    <a:lnTo>
                      <a:pt x="4" y="233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8" y="153"/>
                    </a:lnTo>
                    <a:lnTo>
                      <a:pt x="12" y="143"/>
                    </a:lnTo>
                    <a:lnTo>
                      <a:pt x="16" y="136"/>
                    </a:lnTo>
                    <a:lnTo>
                      <a:pt x="8" y="108"/>
                    </a:lnTo>
                    <a:lnTo>
                      <a:pt x="4" y="77"/>
                    </a:lnTo>
                    <a:lnTo>
                      <a:pt x="4" y="49"/>
                    </a:lnTo>
                    <a:lnTo>
                      <a:pt x="8" y="18"/>
                    </a:lnTo>
                    <a:lnTo>
                      <a:pt x="31" y="11"/>
                    </a:lnTo>
                    <a:lnTo>
                      <a:pt x="59" y="11"/>
                    </a:lnTo>
                    <a:lnTo>
                      <a:pt x="114" y="11"/>
                    </a:lnTo>
                    <a:lnTo>
                      <a:pt x="150" y="18"/>
                    </a:lnTo>
                    <a:lnTo>
                      <a:pt x="166" y="11"/>
                    </a:lnTo>
                    <a:lnTo>
                      <a:pt x="189" y="4"/>
                    </a:lnTo>
                    <a:lnTo>
                      <a:pt x="209" y="0"/>
                    </a:lnTo>
                    <a:lnTo>
                      <a:pt x="233" y="0"/>
                    </a:lnTo>
                    <a:lnTo>
                      <a:pt x="256" y="7"/>
                    </a:lnTo>
                    <a:lnTo>
                      <a:pt x="276" y="11"/>
                    </a:lnTo>
                    <a:lnTo>
                      <a:pt x="31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269"/>
              <p:cNvSpPr>
                <a:spLocks/>
              </p:cNvSpPr>
              <p:nvPr/>
            </p:nvSpPr>
            <p:spPr bwMode="auto">
              <a:xfrm>
                <a:off x="1602" y="995"/>
                <a:ext cx="126" cy="31"/>
              </a:xfrm>
              <a:custGeom>
                <a:avLst/>
                <a:gdLst>
                  <a:gd name="T0" fmla="*/ 126 w 126"/>
                  <a:gd name="T1" fmla="*/ 24 h 31"/>
                  <a:gd name="T2" fmla="*/ 118 w 126"/>
                  <a:gd name="T3" fmla="*/ 31 h 31"/>
                  <a:gd name="T4" fmla="*/ 118 w 126"/>
                  <a:gd name="T5" fmla="*/ 31 h 31"/>
                  <a:gd name="T6" fmla="*/ 106 w 126"/>
                  <a:gd name="T7" fmla="*/ 24 h 31"/>
                  <a:gd name="T8" fmla="*/ 82 w 126"/>
                  <a:gd name="T9" fmla="*/ 17 h 31"/>
                  <a:gd name="T10" fmla="*/ 55 w 126"/>
                  <a:gd name="T11" fmla="*/ 14 h 31"/>
                  <a:gd name="T12" fmla="*/ 31 w 126"/>
                  <a:gd name="T13" fmla="*/ 14 h 31"/>
                  <a:gd name="T14" fmla="*/ 7 w 126"/>
                  <a:gd name="T15" fmla="*/ 17 h 31"/>
                  <a:gd name="T16" fmla="*/ 0 w 126"/>
                  <a:gd name="T17" fmla="*/ 17 h 31"/>
                  <a:gd name="T18" fmla="*/ 15 w 126"/>
                  <a:gd name="T19" fmla="*/ 7 h 31"/>
                  <a:gd name="T20" fmla="*/ 35 w 126"/>
                  <a:gd name="T21" fmla="*/ 3 h 31"/>
                  <a:gd name="T22" fmla="*/ 51 w 126"/>
                  <a:gd name="T23" fmla="*/ 0 h 31"/>
                  <a:gd name="T24" fmla="*/ 71 w 126"/>
                  <a:gd name="T25" fmla="*/ 3 h 31"/>
                  <a:gd name="T26" fmla="*/ 98 w 126"/>
                  <a:gd name="T27" fmla="*/ 14 h 31"/>
                  <a:gd name="T28" fmla="*/ 126 w 126"/>
                  <a:gd name="T29" fmla="*/ 24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6" h="31">
                    <a:moveTo>
                      <a:pt x="126" y="24"/>
                    </a:moveTo>
                    <a:lnTo>
                      <a:pt x="118" y="31"/>
                    </a:lnTo>
                    <a:lnTo>
                      <a:pt x="106" y="24"/>
                    </a:lnTo>
                    <a:lnTo>
                      <a:pt x="82" y="17"/>
                    </a:lnTo>
                    <a:lnTo>
                      <a:pt x="55" y="14"/>
                    </a:lnTo>
                    <a:lnTo>
                      <a:pt x="31" y="14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5" y="7"/>
                    </a:lnTo>
                    <a:lnTo>
                      <a:pt x="35" y="3"/>
                    </a:lnTo>
                    <a:lnTo>
                      <a:pt x="51" y="0"/>
                    </a:lnTo>
                    <a:lnTo>
                      <a:pt x="71" y="3"/>
                    </a:lnTo>
                    <a:lnTo>
                      <a:pt x="98" y="14"/>
                    </a:lnTo>
                    <a:lnTo>
                      <a:pt x="126" y="2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270"/>
              <p:cNvSpPr>
                <a:spLocks/>
              </p:cNvSpPr>
              <p:nvPr/>
            </p:nvSpPr>
            <p:spPr bwMode="auto">
              <a:xfrm>
                <a:off x="1452" y="1009"/>
                <a:ext cx="205" cy="177"/>
              </a:xfrm>
              <a:custGeom>
                <a:avLst/>
                <a:gdLst>
                  <a:gd name="T0" fmla="*/ 185 w 205"/>
                  <a:gd name="T1" fmla="*/ 59 h 177"/>
                  <a:gd name="T2" fmla="*/ 197 w 205"/>
                  <a:gd name="T3" fmla="*/ 73 h 177"/>
                  <a:gd name="T4" fmla="*/ 201 w 205"/>
                  <a:gd name="T5" fmla="*/ 87 h 177"/>
                  <a:gd name="T6" fmla="*/ 205 w 205"/>
                  <a:gd name="T7" fmla="*/ 121 h 177"/>
                  <a:gd name="T8" fmla="*/ 205 w 205"/>
                  <a:gd name="T9" fmla="*/ 125 h 177"/>
                  <a:gd name="T10" fmla="*/ 201 w 205"/>
                  <a:gd name="T11" fmla="*/ 121 h 177"/>
                  <a:gd name="T12" fmla="*/ 193 w 205"/>
                  <a:gd name="T13" fmla="*/ 97 h 177"/>
                  <a:gd name="T14" fmla="*/ 181 w 205"/>
                  <a:gd name="T15" fmla="*/ 69 h 177"/>
                  <a:gd name="T16" fmla="*/ 165 w 205"/>
                  <a:gd name="T17" fmla="*/ 45 h 177"/>
                  <a:gd name="T18" fmla="*/ 150 w 205"/>
                  <a:gd name="T19" fmla="*/ 35 h 177"/>
                  <a:gd name="T20" fmla="*/ 138 w 205"/>
                  <a:gd name="T21" fmla="*/ 28 h 177"/>
                  <a:gd name="T22" fmla="*/ 114 w 205"/>
                  <a:gd name="T23" fmla="*/ 17 h 177"/>
                  <a:gd name="T24" fmla="*/ 90 w 205"/>
                  <a:gd name="T25" fmla="*/ 14 h 177"/>
                  <a:gd name="T26" fmla="*/ 39 w 205"/>
                  <a:gd name="T27" fmla="*/ 7 h 177"/>
                  <a:gd name="T28" fmla="*/ 19 w 205"/>
                  <a:gd name="T29" fmla="*/ 10 h 177"/>
                  <a:gd name="T30" fmla="*/ 11 w 205"/>
                  <a:gd name="T31" fmla="*/ 10 h 177"/>
                  <a:gd name="T32" fmla="*/ 7 w 205"/>
                  <a:gd name="T33" fmla="*/ 17 h 177"/>
                  <a:gd name="T34" fmla="*/ 7 w 205"/>
                  <a:gd name="T35" fmla="*/ 38 h 177"/>
                  <a:gd name="T36" fmla="*/ 7 w 205"/>
                  <a:gd name="T37" fmla="*/ 59 h 177"/>
                  <a:gd name="T38" fmla="*/ 11 w 205"/>
                  <a:gd name="T39" fmla="*/ 76 h 177"/>
                  <a:gd name="T40" fmla="*/ 19 w 205"/>
                  <a:gd name="T41" fmla="*/ 97 h 177"/>
                  <a:gd name="T42" fmla="*/ 31 w 205"/>
                  <a:gd name="T43" fmla="*/ 115 h 177"/>
                  <a:gd name="T44" fmla="*/ 47 w 205"/>
                  <a:gd name="T45" fmla="*/ 132 h 177"/>
                  <a:gd name="T46" fmla="*/ 63 w 205"/>
                  <a:gd name="T47" fmla="*/ 146 h 177"/>
                  <a:gd name="T48" fmla="*/ 82 w 205"/>
                  <a:gd name="T49" fmla="*/ 156 h 177"/>
                  <a:gd name="T50" fmla="*/ 98 w 205"/>
                  <a:gd name="T51" fmla="*/ 163 h 177"/>
                  <a:gd name="T52" fmla="*/ 114 w 205"/>
                  <a:gd name="T53" fmla="*/ 167 h 177"/>
                  <a:gd name="T54" fmla="*/ 130 w 205"/>
                  <a:gd name="T55" fmla="*/ 167 h 177"/>
                  <a:gd name="T56" fmla="*/ 146 w 205"/>
                  <a:gd name="T57" fmla="*/ 174 h 177"/>
                  <a:gd name="T58" fmla="*/ 138 w 205"/>
                  <a:gd name="T59" fmla="*/ 177 h 177"/>
                  <a:gd name="T60" fmla="*/ 110 w 205"/>
                  <a:gd name="T61" fmla="*/ 177 h 177"/>
                  <a:gd name="T62" fmla="*/ 86 w 205"/>
                  <a:gd name="T63" fmla="*/ 170 h 177"/>
                  <a:gd name="T64" fmla="*/ 63 w 205"/>
                  <a:gd name="T65" fmla="*/ 160 h 177"/>
                  <a:gd name="T66" fmla="*/ 43 w 205"/>
                  <a:gd name="T67" fmla="*/ 146 h 177"/>
                  <a:gd name="T68" fmla="*/ 27 w 205"/>
                  <a:gd name="T69" fmla="*/ 128 h 177"/>
                  <a:gd name="T70" fmla="*/ 15 w 205"/>
                  <a:gd name="T71" fmla="*/ 115 h 177"/>
                  <a:gd name="T72" fmla="*/ 7 w 205"/>
                  <a:gd name="T73" fmla="*/ 97 h 177"/>
                  <a:gd name="T74" fmla="*/ 3 w 205"/>
                  <a:gd name="T75" fmla="*/ 76 h 177"/>
                  <a:gd name="T76" fmla="*/ 0 w 205"/>
                  <a:gd name="T77" fmla="*/ 41 h 177"/>
                  <a:gd name="T78" fmla="*/ 3 w 205"/>
                  <a:gd name="T79" fmla="*/ 3 h 177"/>
                  <a:gd name="T80" fmla="*/ 27 w 205"/>
                  <a:gd name="T81" fmla="*/ 0 h 177"/>
                  <a:gd name="T82" fmla="*/ 55 w 205"/>
                  <a:gd name="T83" fmla="*/ 0 h 177"/>
                  <a:gd name="T84" fmla="*/ 82 w 205"/>
                  <a:gd name="T85" fmla="*/ 0 h 177"/>
                  <a:gd name="T86" fmla="*/ 106 w 205"/>
                  <a:gd name="T87" fmla="*/ 3 h 177"/>
                  <a:gd name="T88" fmla="*/ 130 w 205"/>
                  <a:gd name="T89" fmla="*/ 10 h 177"/>
                  <a:gd name="T90" fmla="*/ 150 w 205"/>
                  <a:gd name="T91" fmla="*/ 24 h 177"/>
                  <a:gd name="T92" fmla="*/ 173 w 205"/>
                  <a:gd name="T93" fmla="*/ 38 h 177"/>
                  <a:gd name="T94" fmla="*/ 185 w 205"/>
                  <a:gd name="T95" fmla="*/ 59 h 1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5" h="177">
                    <a:moveTo>
                      <a:pt x="185" y="59"/>
                    </a:moveTo>
                    <a:lnTo>
                      <a:pt x="197" y="73"/>
                    </a:lnTo>
                    <a:lnTo>
                      <a:pt x="201" y="87"/>
                    </a:lnTo>
                    <a:lnTo>
                      <a:pt x="205" y="121"/>
                    </a:lnTo>
                    <a:lnTo>
                      <a:pt x="205" y="125"/>
                    </a:lnTo>
                    <a:lnTo>
                      <a:pt x="201" y="121"/>
                    </a:lnTo>
                    <a:lnTo>
                      <a:pt x="193" y="97"/>
                    </a:lnTo>
                    <a:lnTo>
                      <a:pt x="181" y="69"/>
                    </a:lnTo>
                    <a:lnTo>
                      <a:pt x="165" y="45"/>
                    </a:lnTo>
                    <a:lnTo>
                      <a:pt x="150" y="35"/>
                    </a:lnTo>
                    <a:lnTo>
                      <a:pt x="138" y="28"/>
                    </a:lnTo>
                    <a:lnTo>
                      <a:pt x="114" y="17"/>
                    </a:lnTo>
                    <a:lnTo>
                      <a:pt x="90" y="14"/>
                    </a:lnTo>
                    <a:lnTo>
                      <a:pt x="39" y="7"/>
                    </a:lnTo>
                    <a:lnTo>
                      <a:pt x="19" y="10"/>
                    </a:lnTo>
                    <a:lnTo>
                      <a:pt x="11" y="10"/>
                    </a:lnTo>
                    <a:lnTo>
                      <a:pt x="7" y="17"/>
                    </a:lnTo>
                    <a:lnTo>
                      <a:pt x="7" y="38"/>
                    </a:lnTo>
                    <a:lnTo>
                      <a:pt x="7" y="59"/>
                    </a:lnTo>
                    <a:lnTo>
                      <a:pt x="11" y="76"/>
                    </a:lnTo>
                    <a:lnTo>
                      <a:pt x="19" y="97"/>
                    </a:lnTo>
                    <a:lnTo>
                      <a:pt x="31" y="115"/>
                    </a:lnTo>
                    <a:lnTo>
                      <a:pt x="47" y="132"/>
                    </a:lnTo>
                    <a:lnTo>
                      <a:pt x="63" y="146"/>
                    </a:lnTo>
                    <a:lnTo>
                      <a:pt x="82" y="156"/>
                    </a:lnTo>
                    <a:lnTo>
                      <a:pt x="98" y="163"/>
                    </a:lnTo>
                    <a:lnTo>
                      <a:pt x="114" y="167"/>
                    </a:lnTo>
                    <a:lnTo>
                      <a:pt x="130" y="167"/>
                    </a:lnTo>
                    <a:lnTo>
                      <a:pt x="146" y="174"/>
                    </a:lnTo>
                    <a:lnTo>
                      <a:pt x="138" y="177"/>
                    </a:lnTo>
                    <a:lnTo>
                      <a:pt x="110" y="177"/>
                    </a:lnTo>
                    <a:lnTo>
                      <a:pt x="86" y="170"/>
                    </a:lnTo>
                    <a:lnTo>
                      <a:pt x="63" y="160"/>
                    </a:lnTo>
                    <a:lnTo>
                      <a:pt x="43" y="146"/>
                    </a:lnTo>
                    <a:lnTo>
                      <a:pt x="27" y="128"/>
                    </a:lnTo>
                    <a:lnTo>
                      <a:pt x="15" y="115"/>
                    </a:lnTo>
                    <a:lnTo>
                      <a:pt x="7" y="97"/>
                    </a:lnTo>
                    <a:lnTo>
                      <a:pt x="3" y="76"/>
                    </a:lnTo>
                    <a:lnTo>
                      <a:pt x="0" y="41"/>
                    </a:lnTo>
                    <a:lnTo>
                      <a:pt x="3" y="3"/>
                    </a:lnTo>
                    <a:lnTo>
                      <a:pt x="27" y="0"/>
                    </a:lnTo>
                    <a:lnTo>
                      <a:pt x="55" y="0"/>
                    </a:lnTo>
                    <a:lnTo>
                      <a:pt x="82" y="0"/>
                    </a:lnTo>
                    <a:lnTo>
                      <a:pt x="106" y="3"/>
                    </a:lnTo>
                    <a:lnTo>
                      <a:pt x="130" y="10"/>
                    </a:lnTo>
                    <a:lnTo>
                      <a:pt x="150" y="24"/>
                    </a:lnTo>
                    <a:lnTo>
                      <a:pt x="173" y="38"/>
                    </a:lnTo>
                    <a:lnTo>
                      <a:pt x="185" y="59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271"/>
              <p:cNvSpPr>
                <a:spLocks/>
              </p:cNvSpPr>
              <p:nvPr/>
            </p:nvSpPr>
            <p:spPr bwMode="auto">
              <a:xfrm>
                <a:off x="3070" y="1005"/>
                <a:ext cx="217" cy="153"/>
              </a:xfrm>
              <a:custGeom>
                <a:avLst/>
                <a:gdLst>
                  <a:gd name="T0" fmla="*/ 173 w 217"/>
                  <a:gd name="T1" fmla="*/ 25 h 153"/>
                  <a:gd name="T2" fmla="*/ 205 w 217"/>
                  <a:gd name="T3" fmla="*/ 35 h 153"/>
                  <a:gd name="T4" fmla="*/ 193 w 217"/>
                  <a:gd name="T5" fmla="*/ 59 h 153"/>
                  <a:gd name="T6" fmla="*/ 177 w 217"/>
                  <a:gd name="T7" fmla="*/ 77 h 153"/>
                  <a:gd name="T8" fmla="*/ 193 w 217"/>
                  <a:gd name="T9" fmla="*/ 101 h 153"/>
                  <a:gd name="T10" fmla="*/ 209 w 217"/>
                  <a:gd name="T11" fmla="*/ 125 h 153"/>
                  <a:gd name="T12" fmla="*/ 177 w 217"/>
                  <a:gd name="T13" fmla="*/ 139 h 153"/>
                  <a:gd name="T14" fmla="*/ 130 w 217"/>
                  <a:gd name="T15" fmla="*/ 139 h 153"/>
                  <a:gd name="T16" fmla="*/ 63 w 217"/>
                  <a:gd name="T17" fmla="*/ 136 h 153"/>
                  <a:gd name="T18" fmla="*/ 12 w 217"/>
                  <a:gd name="T19" fmla="*/ 153 h 153"/>
                  <a:gd name="T20" fmla="*/ 12 w 217"/>
                  <a:gd name="T21" fmla="*/ 143 h 153"/>
                  <a:gd name="T22" fmla="*/ 27 w 217"/>
                  <a:gd name="T23" fmla="*/ 139 h 153"/>
                  <a:gd name="T24" fmla="*/ 27 w 217"/>
                  <a:gd name="T25" fmla="*/ 125 h 153"/>
                  <a:gd name="T26" fmla="*/ 27 w 217"/>
                  <a:gd name="T27" fmla="*/ 119 h 153"/>
                  <a:gd name="T28" fmla="*/ 47 w 217"/>
                  <a:gd name="T29" fmla="*/ 129 h 153"/>
                  <a:gd name="T30" fmla="*/ 63 w 217"/>
                  <a:gd name="T31" fmla="*/ 132 h 153"/>
                  <a:gd name="T32" fmla="*/ 55 w 217"/>
                  <a:gd name="T33" fmla="*/ 115 h 153"/>
                  <a:gd name="T34" fmla="*/ 43 w 217"/>
                  <a:gd name="T35" fmla="*/ 101 h 153"/>
                  <a:gd name="T36" fmla="*/ 59 w 217"/>
                  <a:gd name="T37" fmla="*/ 101 h 153"/>
                  <a:gd name="T38" fmla="*/ 91 w 217"/>
                  <a:gd name="T39" fmla="*/ 125 h 153"/>
                  <a:gd name="T40" fmla="*/ 110 w 217"/>
                  <a:gd name="T41" fmla="*/ 125 h 153"/>
                  <a:gd name="T42" fmla="*/ 98 w 217"/>
                  <a:gd name="T43" fmla="*/ 112 h 153"/>
                  <a:gd name="T44" fmla="*/ 79 w 217"/>
                  <a:gd name="T45" fmla="*/ 94 h 153"/>
                  <a:gd name="T46" fmla="*/ 146 w 217"/>
                  <a:gd name="T47" fmla="*/ 125 h 153"/>
                  <a:gd name="T48" fmla="*/ 177 w 217"/>
                  <a:gd name="T49" fmla="*/ 129 h 153"/>
                  <a:gd name="T50" fmla="*/ 177 w 217"/>
                  <a:gd name="T51" fmla="*/ 119 h 153"/>
                  <a:gd name="T52" fmla="*/ 162 w 217"/>
                  <a:gd name="T53" fmla="*/ 119 h 153"/>
                  <a:gd name="T54" fmla="*/ 126 w 217"/>
                  <a:gd name="T55" fmla="*/ 105 h 153"/>
                  <a:gd name="T56" fmla="*/ 110 w 217"/>
                  <a:gd name="T57" fmla="*/ 84 h 153"/>
                  <a:gd name="T58" fmla="*/ 126 w 217"/>
                  <a:gd name="T59" fmla="*/ 87 h 153"/>
                  <a:gd name="T60" fmla="*/ 146 w 217"/>
                  <a:gd name="T61" fmla="*/ 101 h 153"/>
                  <a:gd name="T62" fmla="*/ 169 w 217"/>
                  <a:gd name="T63" fmla="*/ 84 h 153"/>
                  <a:gd name="T64" fmla="*/ 162 w 217"/>
                  <a:gd name="T65" fmla="*/ 63 h 153"/>
                  <a:gd name="T66" fmla="*/ 138 w 217"/>
                  <a:gd name="T67" fmla="*/ 59 h 153"/>
                  <a:gd name="T68" fmla="*/ 114 w 217"/>
                  <a:gd name="T69" fmla="*/ 73 h 153"/>
                  <a:gd name="T70" fmla="*/ 114 w 217"/>
                  <a:gd name="T71" fmla="*/ 59 h 153"/>
                  <a:gd name="T72" fmla="*/ 173 w 217"/>
                  <a:gd name="T73" fmla="*/ 39 h 153"/>
                  <a:gd name="T74" fmla="*/ 177 w 217"/>
                  <a:gd name="T75" fmla="*/ 32 h 153"/>
                  <a:gd name="T76" fmla="*/ 146 w 217"/>
                  <a:gd name="T77" fmla="*/ 32 h 153"/>
                  <a:gd name="T78" fmla="*/ 98 w 217"/>
                  <a:gd name="T79" fmla="*/ 56 h 153"/>
                  <a:gd name="T80" fmla="*/ 67 w 217"/>
                  <a:gd name="T81" fmla="*/ 70 h 153"/>
                  <a:gd name="T82" fmla="*/ 83 w 217"/>
                  <a:gd name="T83" fmla="*/ 52 h 153"/>
                  <a:gd name="T84" fmla="*/ 102 w 217"/>
                  <a:gd name="T85" fmla="*/ 39 h 153"/>
                  <a:gd name="T86" fmla="*/ 91 w 217"/>
                  <a:gd name="T87" fmla="*/ 32 h 153"/>
                  <a:gd name="T88" fmla="*/ 47 w 217"/>
                  <a:gd name="T89" fmla="*/ 63 h 153"/>
                  <a:gd name="T90" fmla="*/ 35 w 217"/>
                  <a:gd name="T91" fmla="*/ 63 h 153"/>
                  <a:gd name="T92" fmla="*/ 43 w 217"/>
                  <a:gd name="T93" fmla="*/ 49 h 153"/>
                  <a:gd name="T94" fmla="*/ 55 w 217"/>
                  <a:gd name="T95" fmla="*/ 32 h 153"/>
                  <a:gd name="T96" fmla="*/ 23 w 217"/>
                  <a:gd name="T97" fmla="*/ 45 h 153"/>
                  <a:gd name="T98" fmla="*/ 31 w 217"/>
                  <a:gd name="T99" fmla="*/ 25 h 153"/>
                  <a:gd name="T100" fmla="*/ 16 w 217"/>
                  <a:gd name="T101" fmla="*/ 21 h 153"/>
                  <a:gd name="T102" fmla="*/ 0 w 217"/>
                  <a:gd name="T103" fmla="*/ 11 h 153"/>
                  <a:gd name="T104" fmla="*/ 4 w 217"/>
                  <a:gd name="T105" fmla="*/ 0 h 153"/>
                  <a:gd name="T106" fmla="*/ 35 w 217"/>
                  <a:gd name="T107" fmla="*/ 21 h 153"/>
                  <a:gd name="T108" fmla="*/ 79 w 217"/>
                  <a:gd name="T109" fmla="*/ 32 h 153"/>
                  <a:gd name="T110" fmla="*/ 158 w 217"/>
                  <a:gd name="T111" fmla="*/ 21 h 1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7" h="153">
                    <a:moveTo>
                      <a:pt x="158" y="21"/>
                    </a:moveTo>
                    <a:lnTo>
                      <a:pt x="173" y="25"/>
                    </a:lnTo>
                    <a:lnTo>
                      <a:pt x="189" y="28"/>
                    </a:lnTo>
                    <a:lnTo>
                      <a:pt x="205" y="35"/>
                    </a:lnTo>
                    <a:lnTo>
                      <a:pt x="213" y="49"/>
                    </a:lnTo>
                    <a:lnTo>
                      <a:pt x="193" y="59"/>
                    </a:lnTo>
                    <a:lnTo>
                      <a:pt x="181" y="70"/>
                    </a:lnTo>
                    <a:lnTo>
                      <a:pt x="177" y="77"/>
                    </a:lnTo>
                    <a:lnTo>
                      <a:pt x="181" y="91"/>
                    </a:lnTo>
                    <a:lnTo>
                      <a:pt x="193" y="101"/>
                    </a:lnTo>
                    <a:lnTo>
                      <a:pt x="217" y="115"/>
                    </a:lnTo>
                    <a:lnTo>
                      <a:pt x="209" y="125"/>
                    </a:lnTo>
                    <a:lnTo>
                      <a:pt x="197" y="129"/>
                    </a:lnTo>
                    <a:lnTo>
                      <a:pt x="177" y="139"/>
                    </a:lnTo>
                    <a:lnTo>
                      <a:pt x="158" y="143"/>
                    </a:lnTo>
                    <a:lnTo>
                      <a:pt x="130" y="139"/>
                    </a:lnTo>
                    <a:lnTo>
                      <a:pt x="83" y="136"/>
                    </a:lnTo>
                    <a:lnTo>
                      <a:pt x="63" y="136"/>
                    </a:lnTo>
                    <a:lnTo>
                      <a:pt x="39" y="143"/>
                    </a:lnTo>
                    <a:lnTo>
                      <a:pt x="12" y="153"/>
                    </a:lnTo>
                    <a:lnTo>
                      <a:pt x="8" y="146"/>
                    </a:lnTo>
                    <a:lnTo>
                      <a:pt x="12" y="143"/>
                    </a:lnTo>
                    <a:lnTo>
                      <a:pt x="23" y="139"/>
                    </a:lnTo>
                    <a:lnTo>
                      <a:pt x="27" y="139"/>
                    </a:lnTo>
                    <a:lnTo>
                      <a:pt x="35" y="136"/>
                    </a:lnTo>
                    <a:lnTo>
                      <a:pt x="27" y="125"/>
                    </a:lnTo>
                    <a:lnTo>
                      <a:pt x="27" y="122"/>
                    </a:lnTo>
                    <a:lnTo>
                      <a:pt x="27" y="119"/>
                    </a:lnTo>
                    <a:lnTo>
                      <a:pt x="39" y="122"/>
                    </a:lnTo>
                    <a:lnTo>
                      <a:pt x="47" y="129"/>
                    </a:lnTo>
                    <a:lnTo>
                      <a:pt x="59" y="132"/>
                    </a:lnTo>
                    <a:lnTo>
                      <a:pt x="63" y="132"/>
                    </a:lnTo>
                    <a:lnTo>
                      <a:pt x="71" y="129"/>
                    </a:lnTo>
                    <a:lnTo>
                      <a:pt x="55" y="115"/>
                    </a:lnTo>
                    <a:lnTo>
                      <a:pt x="43" y="112"/>
                    </a:lnTo>
                    <a:lnTo>
                      <a:pt x="43" y="101"/>
                    </a:lnTo>
                    <a:lnTo>
                      <a:pt x="51" y="101"/>
                    </a:lnTo>
                    <a:lnTo>
                      <a:pt x="59" y="101"/>
                    </a:lnTo>
                    <a:lnTo>
                      <a:pt x="75" y="112"/>
                    </a:lnTo>
                    <a:lnTo>
                      <a:pt x="91" y="125"/>
                    </a:lnTo>
                    <a:lnTo>
                      <a:pt x="98" y="125"/>
                    </a:lnTo>
                    <a:lnTo>
                      <a:pt x="110" y="125"/>
                    </a:lnTo>
                    <a:lnTo>
                      <a:pt x="102" y="119"/>
                    </a:lnTo>
                    <a:lnTo>
                      <a:pt x="98" y="112"/>
                    </a:lnTo>
                    <a:lnTo>
                      <a:pt x="83" y="101"/>
                    </a:lnTo>
                    <a:lnTo>
                      <a:pt x="79" y="94"/>
                    </a:lnTo>
                    <a:lnTo>
                      <a:pt x="122" y="119"/>
                    </a:lnTo>
                    <a:lnTo>
                      <a:pt x="146" y="125"/>
                    </a:lnTo>
                    <a:lnTo>
                      <a:pt x="173" y="129"/>
                    </a:lnTo>
                    <a:lnTo>
                      <a:pt x="177" y="129"/>
                    </a:lnTo>
                    <a:lnTo>
                      <a:pt x="181" y="125"/>
                    </a:lnTo>
                    <a:lnTo>
                      <a:pt x="177" y="119"/>
                    </a:lnTo>
                    <a:lnTo>
                      <a:pt x="169" y="119"/>
                    </a:lnTo>
                    <a:lnTo>
                      <a:pt x="162" y="119"/>
                    </a:lnTo>
                    <a:lnTo>
                      <a:pt x="150" y="115"/>
                    </a:lnTo>
                    <a:lnTo>
                      <a:pt x="126" y="105"/>
                    </a:lnTo>
                    <a:lnTo>
                      <a:pt x="102" y="87"/>
                    </a:lnTo>
                    <a:lnTo>
                      <a:pt x="110" y="84"/>
                    </a:lnTo>
                    <a:lnTo>
                      <a:pt x="118" y="84"/>
                    </a:lnTo>
                    <a:lnTo>
                      <a:pt x="126" y="87"/>
                    </a:lnTo>
                    <a:lnTo>
                      <a:pt x="134" y="94"/>
                    </a:lnTo>
                    <a:lnTo>
                      <a:pt x="146" y="101"/>
                    </a:lnTo>
                    <a:lnTo>
                      <a:pt x="162" y="94"/>
                    </a:lnTo>
                    <a:lnTo>
                      <a:pt x="169" y="84"/>
                    </a:lnTo>
                    <a:lnTo>
                      <a:pt x="166" y="73"/>
                    </a:lnTo>
                    <a:lnTo>
                      <a:pt x="162" y="63"/>
                    </a:lnTo>
                    <a:lnTo>
                      <a:pt x="150" y="59"/>
                    </a:lnTo>
                    <a:lnTo>
                      <a:pt x="138" y="59"/>
                    </a:lnTo>
                    <a:lnTo>
                      <a:pt x="122" y="70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114" y="59"/>
                    </a:lnTo>
                    <a:lnTo>
                      <a:pt x="130" y="49"/>
                    </a:lnTo>
                    <a:lnTo>
                      <a:pt x="173" y="39"/>
                    </a:lnTo>
                    <a:lnTo>
                      <a:pt x="177" y="35"/>
                    </a:lnTo>
                    <a:lnTo>
                      <a:pt x="177" y="32"/>
                    </a:lnTo>
                    <a:lnTo>
                      <a:pt x="162" y="32"/>
                    </a:lnTo>
                    <a:lnTo>
                      <a:pt x="146" y="32"/>
                    </a:lnTo>
                    <a:lnTo>
                      <a:pt x="122" y="39"/>
                    </a:lnTo>
                    <a:lnTo>
                      <a:pt x="98" y="56"/>
                    </a:lnTo>
                    <a:lnTo>
                      <a:pt x="75" y="73"/>
                    </a:lnTo>
                    <a:lnTo>
                      <a:pt x="67" y="70"/>
                    </a:lnTo>
                    <a:lnTo>
                      <a:pt x="71" y="59"/>
                    </a:lnTo>
                    <a:lnTo>
                      <a:pt x="83" y="52"/>
                    </a:lnTo>
                    <a:lnTo>
                      <a:pt x="95" y="49"/>
                    </a:lnTo>
                    <a:lnTo>
                      <a:pt x="102" y="39"/>
                    </a:lnTo>
                    <a:lnTo>
                      <a:pt x="98" y="35"/>
                    </a:lnTo>
                    <a:lnTo>
                      <a:pt x="91" y="32"/>
                    </a:lnTo>
                    <a:lnTo>
                      <a:pt x="67" y="45"/>
                    </a:lnTo>
                    <a:lnTo>
                      <a:pt x="47" y="63"/>
                    </a:lnTo>
                    <a:lnTo>
                      <a:pt x="39" y="66"/>
                    </a:lnTo>
                    <a:lnTo>
                      <a:pt x="35" y="63"/>
                    </a:lnTo>
                    <a:lnTo>
                      <a:pt x="35" y="52"/>
                    </a:lnTo>
                    <a:lnTo>
                      <a:pt x="43" y="49"/>
                    </a:lnTo>
                    <a:lnTo>
                      <a:pt x="59" y="39"/>
                    </a:lnTo>
                    <a:lnTo>
                      <a:pt x="55" y="32"/>
                    </a:lnTo>
                    <a:lnTo>
                      <a:pt x="39" y="39"/>
                    </a:lnTo>
                    <a:lnTo>
                      <a:pt x="23" y="45"/>
                    </a:lnTo>
                    <a:lnTo>
                      <a:pt x="16" y="39"/>
                    </a:lnTo>
                    <a:lnTo>
                      <a:pt x="31" y="25"/>
                    </a:lnTo>
                    <a:lnTo>
                      <a:pt x="23" y="21"/>
                    </a:lnTo>
                    <a:lnTo>
                      <a:pt x="16" y="21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35" y="21"/>
                    </a:lnTo>
                    <a:lnTo>
                      <a:pt x="55" y="28"/>
                    </a:lnTo>
                    <a:lnTo>
                      <a:pt x="79" y="32"/>
                    </a:lnTo>
                    <a:lnTo>
                      <a:pt x="118" y="28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272"/>
              <p:cNvSpPr>
                <a:spLocks/>
              </p:cNvSpPr>
              <p:nvPr/>
            </p:nvSpPr>
            <p:spPr bwMode="auto">
              <a:xfrm>
                <a:off x="3034" y="1016"/>
                <a:ext cx="28" cy="21"/>
              </a:xfrm>
              <a:custGeom>
                <a:avLst/>
                <a:gdLst>
                  <a:gd name="T0" fmla="*/ 28 w 28"/>
                  <a:gd name="T1" fmla="*/ 10 h 21"/>
                  <a:gd name="T2" fmla="*/ 24 w 28"/>
                  <a:gd name="T3" fmla="*/ 17 h 21"/>
                  <a:gd name="T4" fmla="*/ 16 w 28"/>
                  <a:gd name="T5" fmla="*/ 21 h 21"/>
                  <a:gd name="T6" fmla="*/ 8 w 28"/>
                  <a:gd name="T7" fmla="*/ 17 h 21"/>
                  <a:gd name="T8" fmla="*/ 0 w 28"/>
                  <a:gd name="T9" fmla="*/ 10 h 21"/>
                  <a:gd name="T10" fmla="*/ 4 w 28"/>
                  <a:gd name="T11" fmla="*/ 3 h 21"/>
                  <a:gd name="T12" fmla="*/ 12 w 28"/>
                  <a:gd name="T13" fmla="*/ 0 h 21"/>
                  <a:gd name="T14" fmla="*/ 20 w 28"/>
                  <a:gd name="T15" fmla="*/ 3 h 21"/>
                  <a:gd name="T16" fmla="*/ 28 w 28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1">
                    <a:moveTo>
                      <a:pt x="28" y="10"/>
                    </a:moveTo>
                    <a:lnTo>
                      <a:pt x="24" y="17"/>
                    </a:lnTo>
                    <a:lnTo>
                      <a:pt x="16" y="21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273"/>
              <p:cNvSpPr>
                <a:spLocks/>
              </p:cNvSpPr>
              <p:nvPr/>
            </p:nvSpPr>
            <p:spPr bwMode="auto">
              <a:xfrm>
                <a:off x="1736" y="1033"/>
                <a:ext cx="1294" cy="14"/>
              </a:xfrm>
              <a:custGeom>
                <a:avLst/>
                <a:gdLst>
                  <a:gd name="T0" fmla="*/ 1279 w 1294"/>
                  <a:gd name="T1" fmla="*/ 0 h 14"/>
                  <a:gd name="T2" fmla="*/ 1294 w 1294"/>
                  <a:gd name="T3" fmla="*/ 11 h 14"/>
                  <a:gd name="T4" fmla="*/ 1286 w 1294"/>
                  <a:gd name="T5" fmla="*/ 11 h 14"/>
                  <a:gd name="T6" fmla="*/ 1282 w 1294"/>
                  <a:gd name="T7" fmla="*/ 11 h 14"/>
                  <a:gd name="T8" fmla="*/ 1275 w 1294"/>
                  <a:gd name="T9" fmla="*/ 11 h 14"/>
                  <a:gd name="T10" fmla="*/ 1255 w 1294"/>
                  <a:gd name="T11" fmla="*/ 11 h 14"/>
                  <a:gd name="T12" fmla="*/ 1231 w 1294"/>
                  <a:gd name="T13" fmla="*/ 11 h 14"/>
                  <a:gd name="T14" fmla="*/ 1204 w 1294"/>
                  <a:gd name="T15" fmla="*/ 11 h 14"/>
                  <a:gd name="T16" fmla="*/ 1168 w 1294"/>
                  <a:gd name="T17" fmla="*/ 11 h 14"/>
                  <a:gd name="T18" fmla="*/ 1129 w 1294"/>
                  <a:gd name="T19" fmla="*/ 11 h 14"/>
                  <a:gd name="T20" fmla="*/ 1085 w 1294"/>
                  <a:gd name="T21" fmla="*/ 11 h 14"/>
                  <a:gd name="T22" fmla="*/ 1038 w 1294"/>
                  <a:gd name="T23" fmla="*/ 11 h 14"/>
                  <a:gd name="T24" fmla="*/ 986 w 1294"/>
                  <a:gd name="T25" fmla="*/ 11 h 14"/>
                  <a:gd name="T26" fmla="*/ 880 w 1294"/>
                  <a:gd name="T27" fmla="*/ 11 h 14"/>
                  <a:gd name="T28" fmla="*/ 761 w 1294"/>
                  <a:gd name="T29" fmla="*/ 11 h 14"/>
                  <a:gd name="T30" fmla="*/ 643 w 1294"/>
                  <a:gd name="T31" fmla="*/ 11 h 14"/>
                  <a:gd name="T32" fmla="*/ 525 w 1294"/>
                  <a:gd name="T33" fmla="*/ 11 h 14"/>
                  <a:gd name="T34" fmla="*/ 406 w 1294"/>
                  <a:gd name="T35" fmla="*/ 11 h 14"/>
                  <a:gd name="T36" fmla="*/ 296 w 1294"/>
                  <a:gd name="T37" fmla="*/ 11 h 14"/>
                  <a:gd name="T38" fmla="*/ 248 w 1294"/>
                  <a:gd name="T39" fmla="*/ 11 h 14"/>
                  <a:gd name="T40" fmla="*/ 201 w 1294"/>
                  <a:gd name="T41" fmla="*/ 11 h 14"/>
                  <a:gd name="T42" fmla="*/ 158 w 1294"/>
                  <a:gd name="T43" fmla="*/ 11 h 14"/>
                  <a:gd name="T44" fmla="*/ 118 w 1294"/>
                  <a:gd name="T45" fmla="*/ 11 h 14"/>
                  <a:gd name="T46" fmla="*/ 83 w 1294"/>
                  <a:gd name="T47" fmla="*/ 11 h 14"/>
                  <a:gd name="T48" fmla="*/ 55 w 1294"/>
                  <a:gd name="T49" fmla="*/ 11 h 14"/>
                  <a:gd name="T50" fmla="*/ 31 w 1294"/>
                  <a:gd name="T51" fmla="*/ 11 h 14"/>
                  <a:gd name="T52" fmla="*/ 12 w 1294"/>
                  <a:gd name="T53" fmla="*/ 14 h 14"/>
                  <a:gd name="T54" fmla="*/ 0 w 1294"/>
                  <a:gd name="T55" fmla="*/ 14 h 14"/>
                  <a:gd name="T56" fmla="*/ 0 w 1294"/>
                  <a:gd name="T57" fmla="*/ 14 h 14"/>
                  <a:gd name="T58" fmla="*/ 0 w 1294"/>
                  <a:gd name="T59" fmla="*/ 4 h 14"/>
                  <a:gd name="T60" fmla="*/ 4 w 1294"/>
                  <a:gd name="T61" fmla="*/ 0 h 14"/>
                  <a:gd name="T62" fmla="*/ 1279 w 1294"/>
                  <a:gd name="T63" fmla="*/ 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94" h="14">
                    <a:moveTo>
                      <a:pt x="1279" y="0"/>
                    </a:moveTo>
                    <a:lnTo>
                      <a:pt x="1294" y="11"/>
                    </a:lnTo>
                    <a:lnTo>
                      <a:pt x="1286" y="11"/>
                    </a:lnTo>
                    <a:lnTo>
                      <a:pt x="1282" y="11"/>
                    </a:lnTo>
                    <a:lnTo>
                      <a:pt x="1275" y="11"/>
                    </a:lnTo>
                    <a:lnTo>
                      <a:pt x="1255" y="11"/>
                    </a:lnTo>
                    <a:lnTo>
                      <a:pt x="1231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5" y="11"/>
                    </a:lnTo>
                    <a:lnTo>
                      <a:pt x="1038" y="11"/>
                    </a:lnTo>
                    <a:lnTo>
                      <a:pt x="986" y="11"/>
                    </a:lnTo>
                    <a:lnTo>
                      <a:pt x="880" y="11"/>
                    </a:lnTo>
                    <a:lnTo>
                      <a:pt x="761" y="11"/>
                    </a:lnTo>
                    <a:lnTo>
                      <a:pt x="643" y="11"/>
                    </a:lnTo>
                    <a:lnTo>
                      <a:pt x="525" y="11"/>
                    </a:lnTo>
                    <a:lnTo>
                      <a:pt x="406" y="11"/>
                    </a:lnTo>
                    <a:lnTo>
                      <a:pt x="296" y="11"/>
                    </a:lnTo>
                    <a:lnTo>
                      <a:pt x="248" y="11"/>
                    </a:lnTo>
                    <a:lnTo>
                      <a:pt x="201" y="11"/>
                    </a:lnTo>
                    <a:lnTo>
                      <a:pt x="158" y="11"/>
                    </a:lnTo>
                    <a:lnTo>
                      <a:pt x="118" y="11"/>
                    </a:lnTo>
                    <a:lnTo>
                      <a:pt x="83" y="11"/>
                    </a:lnTo>
                    <a:lnTo>
                      <a:pt x="55" y="11"/>
                    </a:lnTo>
                    <a:lnTo>
                      <a:pt x="31" y="11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274"/>
              <p:cNvSpPr>
                <a:spLocks/>
              </p:cNvSpPr>
              <p:nvPr/>
            </p:nvSpPr>
            <p:spPr bwMode="auto">
              <a:xfrm>
                <a:off x="1479" y="1033"/>
                <a:ext cx="154" cy="125"/>
              </a:xfrm>
              <a:custGeom>
                <a:avLst/>
                <a:gdLst>
                  <a:gd name="T0" fmla="*/ 36 w 154"/>
                  <a:gd name="T1" fmla="*/ 17 h 125"/>
                  <a:gd name="T2" fmla="*/ 32 w 154"/>
                  <a:gd name="T3" fmla="*/ 4 h 125"/>
                  <a:gd name="T4" fmla="*/ 48 w 154"/>
                  <a:gd name="T5" fmla="*/ 31 h 125"/>
                  <a:gd name="T6" fmla="*/ 55 w 154"/>
                  <a:gd name="T7" fmla="*/ 21 h 125"/>
                  <a:gd name="T8" fmla="*/ 67 w 154"/>
                  <a:gd name="T9" fmla="*/ 38 h 125"/>
                  <a:gd name="T10" fmla="*/ 79 w 154"/>
                  <a:gd name="T11" fmla="*/ 38 h 125"/>
                  <a:gd name="T12" fmla="*/ 95 w 154"/>
                  <a:gd name="T13" fmla="*/ 49 h 125"/>
                  <a:gd name="T14" fmla="*/ 99 w 154"/>
                  <a:gd name="T15" fmla="*/ 42 h 125"/>
                  <a:gd name="T16" fmla="*/ 103 w 154"/>
                  <a:gd name="T17" fmla="*/ 59 h 125"/>
                  <a:gd name="T18" fmla="*/ 111 w 154"/>
                  <a:gd name="T19" fmla="*/ 66 h 125"/>
                  <a:gd name="T20" fmla="*/ 123 w 154"/>
                  <a:gd name="T21" fmla="*/ 73 h 125"/>
                  <a:gd name="T22" fmla="*/ 134 w 154"/>
                  <a:gd name="T23" fmla="*/ 73 h 125"/>
                  <a:gd name="T24" fmla="*/ 130 w 154"/>
                  <a:gd name="T25" fmla="*/ 56 h 125"/>
                  <a:gd name="T26" fmla="*/ 130 w 154"/>
                  <a:gd name="T27" fmla="*/ 45 h 125"/>
                  <a:gd name="T28" fmla="*/ 146 w 154"/>
                  <a:gd name="T29" fmla="*/ 66 h 125"/>
                  <a:gd name="T30" fmla="*/ 150 w 154"/>
                  <a:gd name="T31" fmla="*/ 97 h 125"/>
                  <a:gd name="T32" fmla="*/ 115 w 154"/>
                  <a:gd name="T33" fmla="*/ 87 h 125"/>
                  <a:gd name="T34" fmla="*/ 107 w 154"/>
                  <a:gd name="T35" fmla="*/ 125 h 125"/>
                  <a:gd name="T36" fmla="*/ 51 w 154"/>
                  <a:gd name="T37" fmla="*/ 111 h 125"/>
                  <a:gd name="T38" fmla="*/ 71 w 154"/>
                  <a:gd name="T39" fmla="*/ 108 h 125"/>
                  <a:gd name="T40" fmla="*/ 83 w 154"/>
                  <a:gd name="T41" fmla="*/ 104 h 125"/>
                  <a:gd name="T42" fmla="*/ 79 w 154"/>
                  <a:gd name="T43" fmla="*/ 94 h 125"/>
                  <a:gd name="T44" fmla="*/ 36 w 154"/>
                  <a:gd name="T45" fmla="*/ 91 h 125"/>
                  <a:gd name="T46" fmla="*/ 44 w 154"/>
                  <a:gd name="T47" fmla="*/ 87 h 125"/>
                  <a:gd name="T48" fmla="*/ 63 w 154"/>
                  <a:gd name="T49" fmla="*/ 91 h 125"/>
                  <a:gd name="T50" fmla="*/ 67 w 154"/>
                  <a:gd name="T51" fmla="*/ 80 h 125"/>
                  <a:gd name="T52" fmla="*/ 59 w 154"/>
                  <a:gd name="T53" fmla="*/ 77 h 125"/>
                  <a:gd name="T54" fmla="*/ 55 w 154"/>
                  <a:gd name="T55" fmla="*/ 66 h 125"/>
                  <a:gd name="T56" fmla="*/ 20 w 154"/>
                  <a:gd name="T57" fmla="*/ 59 h 125"/>
                  <a:gd name="T58" fmla="*/ 8 w 154"/>
                  <a:gd name="T59" fmla="*/ 56 h 125"/>
                  <a:gd name="T60" fmla="*/ 32 w 154"/>
                  <a:gd name="T61" fmla="*/ 59 h 125"/>
                  <a:gd name="T62" fmla="*/ 48 w 154"/>
                  <a:gd name="T63" fmla="*/ 59 h 125"/>
                  <a:gd name="T64" fmla="*/ 40 w 154"/>
                  <a:gd name="T65" fmla="*/ 49 h 125"/>
                  <a:gd name="T66" fmla="*/ 4 w 154"/>
                  <a:gd name="T67" fmla="*/ 42 h 125"/>
                  <a:gd name="T68" fmla="*/ 16 w 154"/>
                  <a:gd name="T69" fmla="*/ 42 h 125"/>
                  <a:gd name="T70" fmla="*/ 36 w 154"/>
                  <a:gd name="T71" fmla="*/ 42 h 125"/>
                  <a:gd name="T72" fmla="*/ 36 w 154"/>
                  <a:gd name="T73" fmla="*/ 35 h 125"/>
                  <a:gd name="T74" fmla="*/ 16 w 154"/>
                  <a:gd name="T75" fmla="*/ 31 h 125"/>
                  <a:gd name="T76" fmla="*/ 4 w 154"/>
                  <a:gd name="T77" fmla="*/ 24 h 125"/>
                  <a:gd name="T78" fmla="*/ 12 w 154"/>
                  <a:gd name="T79" fmla="*/ 17 h 125"/>
                  <a:gd name="T80" fmla="*/ 0 w 154"/>
                  <a:gd name="T81" fmla="*/ 4 h 125"/>
                  <a:gd name="T82" fmla="*/ 8 w 154"/>
                  <a:gd name="T83" fmla="*/ 0 h 125"/>
                  <a:gd name="T84" fmla="*/ 20 w 154"/>
                  <a:gd name="T85" fmla="*/ 14 h 125"/>
                  <a:gd name="T86" fmla="*/ 32 w 154"/>
                  <a:gd name="T87" fmla="*/ 1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4" h="125">
                    <a:moveTo>
                      <a:pt x="32" y="17"/>
                    </a:moveTo>
                    <a:lnTo>
                      <a:pt x="36" y="17"/>
                    </a:lnTo>
                    <a:lnTo>
                      <a:pt x="32" y="11"/>
                    </a:lnTo>
                    <a:lnTo>
                      <a:pt x="32" y="4"/>
                    </a:lnTo>
                    <a:lnTo>
                      <a:pt x="36" y="17"/>
                    </a:lnTo>
                    <a:lnTo>
                      <a:pt x="48" y="31"/>
                    </a:lnTo>
                    <a:lnTo>
                      <a:pt x="55" y="28"/>
                    </a:lnTo>
                    <a:lnTo>
                      <a:pt x="55" y="21"/>
                    </a:lnTo>
                    <a:lnTo>
                      <a:pt x="63" y="35"/>
                    </a:lnTo>
                    <a:lnTo>
                      <a:pt x="67" y="38"/>
                    </a:lnTo>
                    <a:lnTo>
                      <a:pt x="75" y="42"/>
                    </a:lnTo>
                    <a:lnTo>
                      <a:pt x="79" y="38"/>
                    </a:lnTo>
                    <a:lnTo>
                      <a:pt x="91" y="49"/>
                    </a:lnTo>
                    <a:lnTo>
                      <a:pt x="95" y="49"/>
                    </a:lnTo>
                    <a:lnTo>
                      <a:pt x="99" y="45"/>
                    </a:lnTo>
                    <a:lnTo>
                      <a:pt x="99" y="42"/>
                    </a:lnTo>
                    <a:lnTo>
                      <a:pt x="103" y="49"/>
                    </a:lnTo>
                    <a:lnTo>
                      <a:pt x="103" y="59"/>
                    </a:lnTo>
                    <a:lnTo>
                      <a:pt x="111" y="66"/>
                    </a:lnTo>
                    <a:lnTo>
                      <a:pt x="119" y="66"/>
                    </a:lnTo>
                    <a:lnTo>
                      <a:pt x="123" y="73"/>
                    </a:lnTo>
                    <a:lnTo>
                      <a:pt x="130" y="77"/>
                    </a:lnTo>
                    <a:lnTo>
                      <a:pt x="134" y="73"/>
                    </a:lnTo>
                    <a:lnTo>
                      <a:pt x="138" y="70"/>
                    </a:lnTo>
                    <a:lnTo>
                      <a:pt x="130" y="56"/>
                    </a:lnTo>
                    <a:lnTo>
                      <a:pt x="130" y="49"/>
                    </a:lnTo>
                    <a:lnTo>
                      <a:pt x="130" y="45"/>
                    </a:lnTo>
                    <a:lnTo>
                      <a:pt x="142" y="52"/>
                    </a:lnTo>
                    <a:lnTo>
                      <a:pt x="146" y="66"/>
                    </a:lnTo>
                    <a:lnTo>
                      <a:pt x="154" y="94"/>
                    </a:lnTo>
                    <a:lnTo>
                      <a:pt x="150" y="97"/>
                    </a:lnTo>
                    <a:lnTo>
                      <a:pt x="126" y="91"/>
                    </a:lnTo>
                    <a:lnTo>
                      <a:pt x="115" y="87"/>
                    </a:lnTo>
                    <a:lnTo>
                      <a:pt x="103" y="87"/>
                    </a:lnTo>
                    <a:lnTo>
                      <a:pt x="107" y="125"/>
                    </a:lnTo>
                    <a:lnTo>
                      <a:pt x="75" y="122"/>
                    </a:lnTo>
                    <a:lnTo>
                      <a:pt x="51" y="111"/>
                    </a:lnTo>
                    <a:lnTo>
                      <a:pt x="63" y="108"/>
                    </a:lnTo>
                    <a:lnTo>
                      <a:pt x="71" y="108"/>
                    </a:lnTo>
                    <a:lnTo>
                      <a:pt x="83" y="108"/>
                    </a:lnTo>
                    <a:lnTo>
                      <a:pt x="83" y="104"/>
                    </a:lnTo>
                    <a:lnTo>
                      <a:pt x="83" y="97"/>
                    </a:lnTo>
                    <a:lnTo>
                      <a:pt x="79" y="94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44" y="87"/>
                    </a:lnTo>
                    <a:lnTo>
                      <a:pt x="55" y="91"/>
                    </a:lnTo>
                    <a:lnTo>
                      <a:pt x="63" y="91"/>
                    </a:lnTo>
                    <a:lnTo>
                      <a:pt x="67" y="84"/>
                    </a:lnTo>
                    <a:lnTo>
                      <a:pt x="67" y="80"/>
                    </a:lnTo>
                    <a:lnTo>
                      <a:pt x="63" y="80"/>
                    </a:lnTo>
                    <a:lnTo>
                      <a:pt x="59" y="77"/>
                    </a:lnTo>
                    <a:lnTo>
                      <a:pt x="63" y="73"/>
                    </a:lnTo>
                    <a:lnTo>
                      <a:pt x="55" y="66"/>
                    </a:lnTo>
                    <a:lnTo>
                      <a:pt x="40" y="63"/>
                    </a:lnTo>
                    <a:lnTo>
                      <a:pt x="20" y="59"/>
                    </a:lnTo>
                    <a:lnTo>
                      <a:pt x="8" y="59"/>
                    </a:lnTo>
                    <a:lnTo>
                      <a:pt x="8" y="56"/>
                    </a:lnTo>
                    <a:lnTo>
                      <a:pt x="20" y="56"/>
                    </a:lnTo>
                    <a:lnTo>
                      <a:pt x="32" y="59"/>
                    </a:lnTo>
                    <a:lnTo>
                      <a:pt x="40" y="59"/>
                    </a:lnTo>
                    <a:lnTo>
                      <a:pt x="48" y="59"/>
                    </a:lnTo>
                    <a:lnTo>
                      <a:pt x="51" y="52"/>
                    </a:lnTo>
                    <a:lnTo>
                      <a:pt x="40" y="49"/>
                    </a:lnTo>
                    <a:lnTo>
                      <a:pt x="28" y="45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28" y="45"/>
                    </a:lnTo>
                    <a:lnTo>
                      <a:pt x="36" y="42"/>
                    </a:lnTo>
                    <a:lnTo>
                      <a:pt x="40" y="38"/>
                    </a:lnTo>
                    <a:lnTo>
                      <a:pt x="36" y="35"/>
                    </a:lnTo>
                    <a:lnTo>
                      <a:pt x="32" y="31"/>
                    </a:lnTo>
                    <a:lnTo>
                      <a:pt x="16" y="31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1"/>
                    </a:lnTo>
                    <a:lnTo>
                      <a:pt x="12" y="17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20" y="14"/>
                    </a:lnTo>
                    <a:lnTo>
                      <a:pt x="24" y="17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75"/>
              <p:cNvSpPr>
                <a:spLocks/>
              </p:cNvSpPr>
              <p:nvPr/>
            </p:nvSpPr>
            <p:spPr bwMode="auto">
              <a:xfrm>
                <a:off x="1629" y="1033"/>
                <a:ext cx="24" cy="31"/>
              </a:xfrm>
              <a:custGeom>
                <a:avLst/>
                <a:gdLst>
                  <a:gd name="T0" fmla="*/ 24 w 24"/>
                  <a:gd name="T1" fmla="*/ 31 h 31"/>
                  <a:gd name="T2" fmla="*/ 0 w 24"/>
                  <a:gd name="T3" fmla="*/ 0 h 31"/>
                  <a:gd name="T4" fmla="*/ 16 w 24"/>
                  <a:gd name="T5" fmla="*/ 14 h 31"/>
                  <a:gd name="T6" fmla="*/ 24 w 24"/>
                  <a:gd name="T7" fmla="*/ 3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24" y="31"/>
                    </a:moveTo>
                    <a:lnTo>
                      <a:pt x="0" y="0"/>
                    </a:lnTo>
                    <a:lnTo>
                      <a:pt x="16" y="14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76"/>
              <p:cNvSpPr>
                <a:spLocks/>
              </p:cNvSpPr>
              <p:nvPr/>
            </p:nvSpPr>
            <p:spPr bwMode="auto">
              <a:xfrm>
                <a:off x="3346" y="1030"/>
                <a:ext cx="32" cy="107"/>
              </a:xfrm>
              <a:custGeom>
                <a:avLst/>
                <a:gdLst>
                  <a:gd name="T0" fmla="*/ 24 w 32"/>
                  <a:gd name="T1" fmla="*/ 7 h 107"/>
                  <a:gd name="T2" fmla="*/ 32 w 32"/>
                  <a:gd name="T3" fmla="*/ 100 h 107"/>
                  <a:gd name="T4" fmla="*/ 28 w 32"/>
                  <a:gd name="T5" fmla="*/ 104 h 107"/>
                  <a:gd name="T6" fmla="*/ 24 w 32"/>
                  <a:gd name="T7" fmla="*/ 107 h 107"/>
                  <a:gd name="T8" fmla="*/ 12 w 32"/>
                  <a:gd name="T9" fmla="*/ 104 h 107"/>
                  <a:gd name="T10" fmla="*/ 8 w 32"/>
                  <a:gd name="T11" fmla="*/ 104 h 107"/>
                  <a:gd name="T12" fmla="*/ 0 w 32"/>
                  <a:gd name="T13" fmla="*/ 100 h 107"/>
                  <a:gd name="T14" fmla="*/ 0 w 32"/>
                  <a:gd name="T15" fmla="*/ 52 h 107"/>
                  <a:gd name="T16" fmla="*/ 0 w 32"/>
                  <a:gd name="T17" fmla="*/ 3 h 107"/>
                  <a:gd name="T18" fmla="*/ 8 w 32"/>
                  <a:gd name="T19" fmla="*/ 0 h 107"/>
                  <a:gd name="T20" fmla="*/ 16 w 32"/>
                  <a:gd name="T21" fmla="*/ 0 h 107"/>
                  <a:gd name="T22" fmla="*/ 24 w 32"/>
                  <a:gd name="T23" fmla="*/ 3 h 107"/>
                  <a:gd name="T24" fmla="*/ 24 w 32"/>
                  <a:gd name="T25" fmla="*/ 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107">
                    <a:moveTo>
                      <a:pt x="24" y="7"/>
                    </a:moveTo>
                    <a:lnTo>
                      <a:pt x="32" y="100"/>
                    </a:lnTo>
                    <a:lnTo>
                      <a:pt x="28" y="104"/>
                    </a:lnTo>
                    <a:lnTo>
                      <a:pt x="24" y="107"/>
                    </a:lnTo>
                    <a:lnTo>
                      <a:pt x="12" y="104"/>
                    </a:lnTo>
                    <a:lnTo>
                      <a:pt x="8" y="104"/>
                    </a:lnTo>
                    <a:lnTo>
                      <a:pt x="0" y="100"/>
                    </a:lnTo>
                    <a:lnTo>
                      <a:pt x="0" y="52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3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7"/>
              <p:cNvSpPr>
                <a:spLocks/>
              </p:cNvSpPr>
              <p:nvPr/>
            </p:nvSpPr>
            <p:spPr bwMode="auto">
              <a:xfrm>
                <a:off x="1669" y="1037"/>
                <a:ext cx="43" cy="107"/>
              </a:xfrm>
              <a:custGeom>
                <a:avLst/>
                <a:gdLst>
                  <a:gd name="T0" fmla="*/ 43 w 43"/>
                  <a:gd name="T1" fmla="*/ 3 h 107"/>
                  <a:gd name="T2" fmla="*/ 39 w 43"/>
                  <a:gd name="T3" fmla="*/ 17 h 107"/>
                  <a:gd name="T4" fmla="*/ 35 w 43"/>
                  <a:gd name="T5" fmla="*/ 31 h 107"/>
                  <a:gd name="T6" fmla="*/ 39 w 43"/>
                  <a:gd name="T7" fmla="*/ 59 h 107"/>
                  <a:gd name="T8" fmla="*/ 39 w 43"/>
                  <a:gd name="T9" fmla="*/ 87 h 107"/>
                  <a:gd name="T10" fmla="*/ 35 w 43"/>
                  <a:gd name="T11" fmla="*/ 97 h 107"/>
                  <a:gd name="T12" fmla="*/ 23 w 43"/>
                  <a:gd name="T13" fmla="*/ 107 h 107"/>
                  <a:gd name="T14" fmla="*/ 15 w 43"/>
                  <a:gd name="T15" fmla="*/ 107 h 107"/>
                  <a:gd name="T16" fmla="*/ 11 w 43"/>
                  <a:gd name="T17" fmla="*/ 104 h 107"/>
                  <a:gd name="T18" fmla="*/ 4 w 43"/>
                  <a:gd name="T19" fmla="*/ 93 h 107"/>
                  <a:gd name="T20" fmla="*/ 4 w 43"/>
                  <a:gd name="T21" fmla="*/ 76 h 107"/>
                  <a:gd name="T22" fmla="*/ 4 w 43"/>
                  <a:gd name="T23" fmla="*/ 62 h 107"/>
                  <a:gd name="T24" fmla="*/ 0 w 43"/>
                  <a:gd name="T25" fmla="*/ 48 h 107"/>
                  <a:gd name="T26" fmla="*/ 4 w 43"/>
                  <a:gd name="T27" fmla="*/ 55 h 107"/>
                  <a:gd name="T28" fmla="*/ 7 w 43"/>
                  <a:gd name="T29" fmla="*/ 55 h 107"/>
                  <a:gd name="T30" fmla="*/ 15 w 43"/>
                  <a:gd name="T31" fmla="*/ 55 h 107"/>
                  <a:gd name="T32" fmla="*/ 15 w 43"/>
                  <a:gd name="T33" fmla="*/ 45 h 107"/>
                  <a:gd name="T34" fmla="*/ 11 w 43"/>
                  <a:gd name="T35" fmla="*/ 34 h 107"/>
                  <a:gd name="T36" fmla="*/ 0 w 43"/>
                  <a:gd name="T37" fmla="*/ 17 h 107"/>
                  <a:gd name="T38" fmla="*/ 11 w 43"/>
                  <a:gd name="T39" fmla="*/ 31 h 107"/>
                  <a:gd name="T40" fmla="*/ 15 w 43"/>
                  <a:gd name="T41" fmla="*/ 41 h 107"/>
                  <a:gd name="T42" fmla="*/ 23 w 43"/>
                  <a:gd name="T43" fmla="*/ 45 h 107"/>
                  <a:gd name="T44" fmla="*/ 23 w 43"/>
                  <a:gd name="T45" fmla="*/ 41 h 107"/>
                  <a:gd name="T46" fmla="*/ 23 w 43"/>
                  <a:gd name="T47" fmla="*/ 34 h 107"/>
                  <a:gd name="T48" fmla="*/ 23 w 43"/>
                  <a:gd name="T49" fmla="*/ 24 h 107"/>
                  <a:gd name="T50" fmla="*/ 27 w 43"/>
                  <a:gd name="T51" fmla="*/ 27 h 107"/>
                  <a:gd name="T52" fmla="*/ 31 w 43"/>
                  <a:gd name="T53" fmla="*/ 24 h 107"/>
                  <a:gd name="T54" fmla="*/ 31 w 43"/>
                  <a:gd name="T55" fmla="*/ 10 h 107"/>
                  <a:gd name="T56" fmla="*/ 31 w 43"/>
                  <a:gd name="T57" fmla="*/ 7 h 107"/>
                  <a:gd name="T58" fmla="*/ 31 w 43"/>
                  <a:gd name="T59" fmla="*/ 0 h 107"/>
                  <a:gd name="T60" fmla="*/ 39 w 43"/>
                  <a:gd name="T61" fmla="*/ 0 h 107"/>
                  <a:gd name="T62" fmla="*/ 43 w 43"/>
                  <a:gd name="T63" fmla="*/ 3 h 1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" h="107">
                    <a:moveTo>
                      <a:pt x="43" y="3"/>
                    </a:moveTo>
                    <a:lnTo>
                      <a:pt x="39" y="17"/>
                    </a:lnTo>
                    <a:lnTo>
                      <a:pt x="35" y="31"/>
                    </a:lnTo>
                    <a:lnTo>
                      <a:pt x="39" y="59"/>
                    </a:lnTo>
                    <a:lnTo>
                      <a:pt x="39" y="87"/>
                    </a:lnTo>
                    <a:lnTo>
                      <a:pt x="35" y="97"/>
                    </a:lnTo>
                    <a:lnTo>
                      <a:pt x="23" y="107"/>
                    </a:lnTo>
                    <a:lnTo>
                      <a:pt x="15" y="107"/>
                    </a:lnTo>
                    <a:lnTo>
                      <a:pt x="11" y="104"/>
                    </a:lnTo>
                    <a:lnTo>
                      <a:pt x="4" y="93"/>
                    </a:lnTo>
                    <a:lnTo>
                      <a:pt x="4" y="76"/>
                    </a:lnTo>
                    <a:lnTo>
                      <a:pt x="4" y="62"/>
                    </a:lnTo>
                    <a:lnTo>
                      <a:pt x="0" y="48"/>
                    </a:lnTo>
                    <a:lnTo>
                      <a:pt x="4" y="55"/>
                    </a:lnTo>
                    <a:lnTo>
                      <a:pt x="7" y="55"/>
                    </a:lnTo>
                    <a:lnTo>
                      <a:pt x="15" y="55"/>
                    </a:lnTo>
                    <a:lnTo>
                      <a:pt x="15" y="45"/>
                    </a:lnTo>
                    <a:lnTo>
                      <a:pt x="11" y="34"/>
                    </a:lnTo>
                    <a:lnTo>
                      <a:pt x="0" y="17"/>
                    </a:lnTo>
                    <a:lnTo>
                      <a:pt x="11" y="31"/>
                    </a:lnTo>
                    <a:lnTo>
                      <a:pt x="15" y="41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34"/>
                    </a:lnTo>
                    <a:lnTo>
                      <a:pt x="23" y="24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78"/>
              <p:cNvSpPr>
                <a:spLocks/>
              </p:cNvSpPr>
              <p:nvPr/>
            </p:nvSpPr>
            <p:spPr bwMode="auto">
              <a:xfrm>
                <a:off x="1680" y="1037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79"/>
              <p:cNvSpPr>
                <a:spLocks/>
              </p:cNvSpPr>
              <p:nvPr/>
            </p:nvSpPr>
            <p:spPr bwMode="auto">
              <a:xfrm>
                <a:off x="1527" y="1040"/>
                <a:ext cx="7" cy="14"/>
              </a:xfrm>
              <a:custGeom>
                <a:avLst/>
                <a:gdLst>
                  <a:gd name="T0" fmla="*/ 7 w 7"/>
                  <a:gd name="T1" fmla="*/ 14 h 14"/>
                  <a:gd name="T2" fmla="*/ 3 w 7"/>
                  <a:gd name="T3" fmla="*/ 10 h 14"/>
                  <a:gd name="T4" fmla="*/ 0 w 7"/>
                  <a:gd name="T5" fmla="*/ 0 h 14"/>
                  <a:gd name="T6" fmla="*/ 7 w 7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80"/>
              <p:cNvSpPr>
                <a:spLocks/>
              </p:cNvSpPr>
              <p:nvPr/>
            </p:nvSpPr>
            <p:spPr bwMode="auto">
              <a:xfrm>
                <a:off x="1550" y="1044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6 h 10"/>
                  <a:gd name="T4" fmla="*/ 0 w 1"/>
                  <a:gd name="T5" fmla="*/ 0 h 10"/>
                  <a:gd name="T6" fmla="*/ 0 w 1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81"/>
              <p:cNvSpPr>
                <a:spLocks/>
              </p:cNvSpPr>
              <p:nvPr/>
            </p:nvSpPr>
            <p:spPr bwMode="auto">
              <a:xfrm>
                <a:off x="3318" y="1044"/>
                <a:ext cx="12" cy="73"/>
              </a:xfrm>
              <a:custGeom>
                <a:avLst/>
                <a:gdLst>
                  <a:gd name="T0" fmla="*/ 12 w 12"/>
                  <a:gd name="T1" fmla="*/ 3 h 73"/>
                  <a:gd name="T2" fmla="*/ 12 w 12"/>
                  <a:gd name="T3" fmla="*/ 73 h 73"/>
                  <a:gd name="T4" fmla="*/ 4 w 12"/>
                  <a:gd name="T5" fmla="*/ 59 h 73"/>
                  <a:gd name="T6" fmla="*/ 0 w 12"/>
                  <a:gd name="T7" fmla="*/ 38 h 73"/>
                  <a:gd name="T8" fmla="*/ 0 w 12"/>
                  <a:gd name="T9" fmla="*/ 3 h 73"/>
                  <a:gd name="T10" fmla="*/ 8 w 12"/>
                  <a:gd name="T11" fmla="*/ 0 h 73"/>
                  <a:gd name="T12" fmla="*/ 12 w 12"/>
                  <a:gd name="T13" fmla="*/ 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73">
                    <a:moveTo>
                      <a:pt x="12" y="3"/>
                    </a:moveTo>
                    <a:lnTo>
                      <a:pt x="12" y="73"/>
                    </a:lnTo>
                    <a:lnTo>
                      <a:pt x="4" y="59"/>
                    </a:lnTo>
                    <a:lnTo>
                      <a:pt x="0" y="3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82"/>
              <p:cNvSpPr>
                <a:spLocks/>
              </p:cNvSpPr>
              <p:nvPr/>
            </p:nvSpPr>
            <p:spPr bwMode="auto">
              <a:xfrm>
                <a:off x="3389" y="1047"/>
                <a:ext cx="8" cy="70"/>
              </a:xfrm>
              <a:custGeom>
                <a:avLst/>
                <a:gdLst>
                  <a:gd name="T0" fmla="*/ 8 w 8"/>
                  <a:gd name="T1" fmla="*/ 66 h 70"/>
                  <a:gd name="T2" fmla="*/ 4 w 8"/>
                  <a:gd name="T3" fmla="*/ 70 h 70"/>
                  <a:gd name="T4" fmla="*/ 0 w 8"/>
                  <a:gd name="T5" fmla="*/ 66 h 70"/>
                  <a:gd name="T6" fmla="*/ 0 w 8"/>
                  <a:gd name="T7" fmla="*/ 3 h 70"/>
                  <a:gd name="T8" fmla="*/ 4 w 8"/>
                  <a:gd name="T9" fmla="*/ 0 h 70"/>
                  <a:gd name="T10" fmla="*/ 8 w 8"/>
                  <a:gd name="T11" fmla="*/ 3 h 70"/>
                  <a:gd name="T12" fmla="*/ 8 w 8"/>
                  <a:gd name="T13" fmla="*/ 6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70">
                    <a:moveTo>
                      <a:pt x="8" y="66"/>
                    </a:moveTo>
                    <a:lnTo>
                      <a:pt x="4" y="70"/>
                    </a:lnTo>
                    <a:lnTo>
                      <a:pt x="0" y="6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8" y="6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83"/>
              <p:cNvSpPr>
                <a:spLocks/>
              </p:cNvSpPr>
              <p:nvPr/>
            </p:nvSpPr>
            <p:spPr bwMode="auto">
              <a:xfrm>
                <a:off x="2995" y="1050"/>
                <a:ext cx="79" cy="67"/>
              </a:xfrm>
              <a:custGeom>
                <a:avLst/>
                <a:gdLst>
                  <a:gd name="T0" fmla="*/ 79 w 79"/>
                  <a:gd name="T1" fmla="*/ 4 h 67"/>
                  <a:gd name="T2" fmla="*/ 16 w 79"/>
                  <a:gd name="T3" fmla="*/ 35 h 67"/>
                  <a:gd name="T4" fmla="*/ 27 w 79"/>
                  <a:gd name="T5" fmla="*/ 49 h 67"/>
                  <a:gd name="T6" fmla="*/ 39 w 79"/>
                  <a:gd name="T7" fmla="*/ 56 h 67"/>
                  <a:gd name="T8" fmla="*/ 67 w 79"/>
                  <a:gd name="T9" fmla="*/ 67 h 67"/>
                  <a:gd name="T10" fmla="*/ 79 w 79"/>
                  <a:gd name="T11" fmla="*/ 67 h 67"/>
                  <a:gd name="T12" fmla="*/ 59 w 79"/>
                  <a:gd name="T13" fmla="*/ 63 h 67"/>
                  <a:gd name="T14" fmla="*/ 39 w 79"/>
                  <a:gd name="T15" fmla="*/ 56 h 67"/>
                  <a:gd name="T16" fmla="*/ 20 w 79"/>
                  <a:gd name="T17" fmla="*/ 49 h 67"/>
                  <a:gd name="T18" fmla="*/ 0 w 79"/>
                  <a:gd name="T19" fmla="*/ 35 h 67"/>
                  <a:gd name="T20" fmla="*/ 20 w 79"/>
                  <a:gd name="T21" fmla="*/ 25 h 67"/>
                  <a:gd name="T22" fmla="*/ 35 w 79"/>
                  <a:gd name="T23" fmla="*/ 14 h 67"/>
                  <a:gd name="T24" fmla="*/ 75 w 79"/>
                  <a:gd name="T25" fmla="*/ 0 h 67"/>
                  <a:gd name="T26" fmla="*/ 79 w 79"/>
                  <a:gd name="T27" fmla="*/ 4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9" h="67">
                    <a:moveTo>
                      <a:pt x="79" y="4"/>
                    </a:moveTo>
                    <a:lnTo>
                      <a:pt x="16" y="35"/>
                    </a:lnTo>
                    <a:lnTo>
                      <a:pt x="27" y="49"/>
                    </a:lnTo>
                    <a:lnTo>
                      <a:pt x="39" y="56"/>
                    </a:lnTo>
                    <a:lnTo>
                      <a:pt x="67" y="67"/>
                    </a:lnTo>
                    <a:lnTo>
                      <a:pt x="79" y="67"/>
                    </a:lnTo>
                    <a:lnTo>
                      <a:pt x="59" y="63"/>
                    </a:lnTo>
                    <a:lnTo>
                      <a:pt x="39" y="56"/>
                    </a:lnTo>
                    <a:lnTo>
                      <a:pt x="20" y="49"/>
                    </a:lnTo>
                    <a:lnTo>
                      <a:pt x="0" y="35"/>
                    </a:lnTo>
                    <a:lnTo>
                      <a:pt x="20" y="25"/>
                    </a:lnTo>
                    <a:lnTo>
                      <a:pt x="35" y="14"/>
                    </a:lnTo>
                    <a:lnTo>
                      <a:pt x="75" y="0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4"/>
              <p:cNvSpPr>
                <a:spLocks/>
              </p:cNvSpPr>
              <p:nvPr/>
            </p:nvSpPr>
            <p:spPr bwMode="auto">
              <a:xfrm>
                <a:off x="1590" y="1061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0 w 4"/>
                  <a:gd name="T3" fmla="*/ 7 h 14"/>
                  <a:gd name="T4" fmla="*/ 0 w 4"/>
                  <a:gd name="T5" fmla="*/ 0 h 14"/>
                  <a:gd name="T6" fmla="*/ 4 w 4"/>
                  <a:gd name="T7" fmla="*/ 7 h 14"/>
                  <a:gd name="T8" fmla="*/ 4 w 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85"/>
              <p:cNvSpPr>
                <a:spLocks/>
              </p:cNvSpPr>
              <p:nvPr/>
            </p:nvSpPr>
            <p:spPr bwMode="auto">
              <a:xfrm>
                <a:off x="1724" y="1057"/>
                <a:ext cx="1271" cy="14"/>
              </a:xfrm>
              <a:custGeom>
                <a:avLst/>
                <a:gdLst>
                  <a:gd name="T0" fmla="*/ 1251 w 1271"/>
                  <a:gd name="T1" fmla="*/ 0 h 14"/>
                  <a:gd name="T2" fmla="*/ 1271 w 1271"/>
                  <a:gd name="T3" fmla="*/ 7 h 14"/>
                  <a:gd name="T4" fmla="*/ 1263 w 1271"/>
                  <a:gd name="T5" fmla="*/ 11 h 14"/>
                  <a:gd name="T6" fmla="*/ 1235 w 1271"/>
                  <a:gd name="T7" fmla="*/ 11 h 14"/>
                  <a:gd name="T8" fmla="*/ 1204 w 1271"/>
                  <a:gd name="T9" fmla="*/ 11 h 14"/>
                  <a:gd name="T10" fmla="*/ 1168 w 1271"/>
                  <a:gd name="T11" fmla="*/ 11 h 14"/>
                  <a:gd name="T12" fmla="*/ 1129 w 1271"/>
                  <a:gd name="T13" fmla="*/ 11 h 14"/>
                  <a:gd name="T14" fmla="*/ 1089 w 1271"/>
                  <a:gd name="T15" fmla="*/ 11 h 14"/>
                  <a:gd name="T16" fmla="*/ 1042 w 1271"/>
                  <a:gd name="T17" fmla="*/ 11 h 14"/>
                  <a:gd name="T18" fmla="*/ 947 w 1271"/>
                  <a:gd name="T19" fmla="*/ 14 h 14"/>
                  <a:gd name="T20" fmla="*/ 848 w 1271"/>
                  <a:gd name="T21" fmla="*/ 14 h 14"/>
                  <a:gd name="T22" fmla="*/ 742 w 1271"/>
                  <a:gd name="T23" fmla="*/ 14 h 14"/>
                  <a:gd name="T24" fmla="*/ 529 w 1271"/>
                  <a:gd name="T25" fmla="*/ 11 h 14"/>
                  <a:gd name="T26" fmla="*/ 426 w 1271"/>
                  <a:gd name="T27" fmla="*/ 11 h 14"/>
                  <a:gd name="T28" fmla="*/ 327 w 1271"/>
                  <a:gd name="T29" fmla="*/ 11 h 14"/>
                  <a:gd name="T30" fmla="*/ 241 w 1271"/>
                  <a:gd name="T31" fmla="*/ 11 h 14"/>
                  <a:gd name="T32" fmla="*/ 201 w 1271"/>
                  <a:gd name="T33" fmla="*/ 11 h 14"/>
                  <a:gd name="T34" fmla="*/ 166 w 1271"/>
                  <a:gd name="T35" fmla="*/ 11 h 14"/>
                  <a:gd name="T36" fmla="*/ 130 w 1271"/>
                  <a:gd name="T37" fmla="*/ 11 h 14"/>
                  <a:gd name="T38" fmla="*/ 99 w 1271"/>
                  <a:gd name="T39" fmla="*/ 11 h 14"/>
                  <a:gd name="T40" fmla="*/ 71 w 1271"/>
                  <a:gd name="T41" fmla="*/ 11 h 14"/>
                  <a:gd name="T42" fmla="*/ 47 w 1271"/>
                  <a:gd name="T43" fmla="*/ 11 h 14"/>
                  <a:gd name="T44" fmla="*/ 31 w 1271"/>
                  <a:gd name="T45" fmla="*/ 11 h 14"/>
                  <a:gd name="T46" fmla="*/ 16 w 1271"/>
                  <a:gd name="T47" fmla="*/ 11 h 14"/>
                  <a:gd name="T48" fmla="*/ 8 w 1271"/>
                  <a:gd name="T49" fmla="*/ 11 h 14"/>
                  <a:gd name="T50" fmla="*/ 4 w 1271"/>
                  <a:gd name="T51" fmla="*/ 11 h 14"/>
                  <a:gd name="T52" fmla="*/ 0 w 1271"/>
                  <a:gd name="T53" fmla="*/ 7 h 14"/>
                  <a:gd name="T54" fmla="*/ 4 w 1271"/>
                  <a:gd name="T55" fmla="*/ 4 h 14"/>
                  <a:gd name="T56" fmla="*/ 8 w 1271"/>
                  <a:gd name="T57" fmla="*/ 4 h 14"/>
                  <a:gd name="T58" fmla="*/ 16 w 1271"/>
                  <a:gd name="T59" fmla="*/ 4 h 14"/>
                  <a:gd name="T60" fmla="*/ 31 w 1271"/>
                  <a:gd name="T61" fmla="*/ 4 h 14"/>
                  <a:gd name="T62" fmla="*/ 55 w 1271"/>
                  <a:gd name="T63" fmla="*/ 4 h 14"/>
                  <a:gd name="T64" fmla="*/ 87 w 1271"/>
                  <a:gd name="T65" fmla="*/ 0 h 14"/>
                  <a:gd name="T66" fmla="*/ 118 w 1271"/>
                  <a:gd name="T67" fmla="*/ 0 h 14"/>
                  <a:gd name="T68" fmla="*/ 154 w 1271"/>
                  <a:gd name="T69" fmla="*/ 0 h 14"/>
                  <a:gd name="T70" fmla="*/ 197 w 1271"/>
                  <a:gd name="T71" fmla="*/ 0 h 14"/>
                  <a:gd name="T72" fmla="*/ 245 w 1271"/>
                  <a:gd name="T73" fmla="*/ 0 h 14"/>
                  <a:gd name="T74" fmla="*/ 292 w 1271"/>
                  <a:gd name="T75" fmla="*/ 0 h 14"/>
                  <a:gd name="T76" fmla="*/ 399 w 1271"/>
                  <a:gd name="T77" fmla="*/ 0 h 14"/>
                  <a:gd name="T78" fmla="*/ 509 w 1271"/>
                  <a:gd name="T79" fmla="*/ 0 h 14"/>
                  <a:gd name="T80" fmla="*/ 627 w 1271"/>
                  <a:gd name="T81" fmla="*/ 0 h 14"/>
                  <a:gd name="T82" fmla="*/ 742 w 1271"/>
                  <a:gd name="T83" fmla="*/ 0 h 14"/>
                  <a:gd name="T84" fmla="*/ 856 w 1271"/>
                  <a:gd name="T85" fmla="*/ 0 h 14"/>
                  <a:gd name="T86" fmla="*/ 959 w 1271"/>
                  <a:gd name="T87" fmla="*/ 0 h 14"/>
                  <a:gd name="T88" fmla="*/ 1010 w 1271"/>
                  <a:gd name="T89" fmla="*/ 0 h 14"/>
                  <a:gd name="T90" fmla="*/ 1054 w 1271"/>
                  <a:gd name="T91" fmla="*/ 0 h 14"/>
                  <a:gd name="T92" fmla="*/ 1097 w 1271"/>
                  <a:gd name="T93" fmla="*/ 0 h 14"/>
                  <a:gd name="T94" fmla="*/ 1137 w 1271"/>
                  <a:gd name="T95" fmla="*/ 0 h 14"/>
                  <a:gd name="T96" fmla="*/ 1168 w 1271"/>
                  <a:gd name="T97" fmla="*/ 0 h 14"/>
                  <a:gd name="T98" fmla="*/ 1196 w 1271"/>
                  <a:gd name="T99" fmla="*/ 0 h 14"/>
                  <a:gd name="T100" fmla="*/ 1219 w 1271"/>
                  <a:gd name="T101" fmla="*/ 0 h 14"/>
                  <a:gd name="T102" fmla="*/ 1235 w 1271"/>
                  <a:gd name="T103" fmla="*/ 0 h 14"/>
                  <a:gd name="T104" fmla="*/ 1247 w 1271"/>
                  <a:gd name="T105" fmla="*/ 0 h 14"/>
                  <a:gd name="T106" fmla="*/ 1251 w 1271"/>
                  <a:gd name="T107" fmla="*/ 0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71" h="14">
                    <a:moveTo>
                      <a:pt x="1251" y="0"/>
                    </a:moveTo>
                    <a:lnTo>
                      <a:pt x="1271" y="7"/>
                    </a:lnTo>
                    <a:lnTo>
                      <a:pt x="1263" y="11"/>
                    </a:lnTo>
                    <a:lnTo>
                      <a:pt x="1235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9" y="11"/>
                    </a:lnTo>
                    <a:lnTo>
                      <a:pt x="1042" y="11"/>
                    </a:lnTo>
                    <a:lnTo>
                      <a:pt x="947" y="14"/>
                    </a:lnTo>
                    <a:lnTo>
                      <a:pt x="848" y="14"/>
                    </a:lnTo>
                    <a:lnTo>
                      <a:pt x="742" y="14"/>
                    </a:lnTo>
                    <a:lnTo>
                      <a:pt x="529" y="11"/>
                    </a:lnTo>
                    <a:lnTo>
                      <a:pt x="426" y="11"/>
                    </a:lnTo>
                    <a:lnTo>
                      <a:pt x="327" y="11"/>
                    </a:lnTo>
                    <a:lnTo>
                      <a:pt x="241" y="11"/>
                    </a:lnTo>
                    <a:lnTo>
                      <a:pt x="201" y="11"/>
                    </a:lnTo>
                    <a:lnTo>
                      <a:pt x="166" y="11"/>
                    </a:lnTo>
                    <a:lnTo>
                      <a:pt x="130" y="11"/>
                    </a:lnTo>
                    <a:lnTo>
                      <a:pt x="99" y="11"/>
                    </a:lnTo>
                    <a:lnTo>
                      <a:pt x="71" y="11"/>
                    </a:lnTo>
                    <a:lnTo>
                      <a:pt x="47" y="11"/>
                    </a:lnTo>
                    <a:lnTo>
                      <a:pt x="31" y="11"/>
                    </a:lnTo>
                    <a:lnTo>
                      <a:pt x="16" y="11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31" y="4"/>
                    </a:lnTo>
                    <a:lnTo>
                      <a:pt x="55" y="4"/>
                    </a:lnTo>
                    <a:lnTo>
                      <a:pt x="87" y="0"/>
                    </a:lnTo>
                    <a:lnTo>
                      <a:pt x="118" y="0"/>
                    </a:lnTo>
                    <a:lnTo>
                      <a:pt x="154" y="0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92" y="0"/>
                    </a:lnTo>
                    <a:lnTo>
                      <a:pt x="399" y="0"/>
                    </a:lnTo>
                    <a:lnTo>
                      <a:pt x="509" y="0"/>
                    </a:lnTo>
                    <a:lnTo>
                      <a:pt x="627" y="0"/>
                    </a:lnTo>
                    <a:lnTo>
                      <a:pt x="742" y="0"/>
                    </a:lnTo>
                    <a:lnTo>
                      <a:pt x="856" y="0"/>
                    </a:lnTo>
                    <a:lnTo>
                      <a:pt x="959" y="0"/>
                    </a:lnTo>
                    <a:lnTo>
                      <a:pt x="1010" y="0"/>
                    </a:lnTo>
                    <a:lnTo>
                      <a:pt x="1054" y="0"/>
                    </a:lnTo>
                    <a:lnTo>
                      <a:pt x="1097" y="0"/>
                    </a:lnTo>
                    <a:lnTo>
                      <a:pt x="1137" y="0"/>
                    </a:lnTo>
                    <a:lnTo>
                      <a:pt x="1168" y="0"/>
                    </a:lnTo>
                    <a:lnTo>
                      <a:pt x="1196" y="0"/>
                    </a:lnTo>
                    <a:lnTo>
                      <a:pt x="1219" y="0"/>
                    </a:lnTo>
                    <a:lnTo>
                      <a:pt x="1235" y="0"/>
                    </a:lnTo>
                    <a:lnTo>
                      <a:pt x="1247" y="0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6"/>
              <p:cNvSpPr>
                <a:spLocks/>
              </p:cNvSpPr>
              <p:nvPr/>
            </p:nvSpPr>
            <p:spPr bwMode="auto">
              <a:xfrm>
                <a:off x="1657" y="1068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7 h 10"/>
                  <a:gd name="T6" fmla="*/ 8 w 8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87"/>
              <p:cNvSpPr>
                <a:spLocks/>
              </p:cNvSpPr>
              <p:nvPr/>
            </p:nvSpPr>
            <p:spPr bwMode="auto">
              <a:xfrm>
                <a:off x="3263" y="1064"/>
                <a:ext cx="44" cy="42"/>
              </a:xfrm>
              <a:custGeom>
                <a:avLst/>
                <a:gdLst>
                  <a:gd name="T0" fmla="*/ 44 w 44"/>
                  <a:gd name="T1" fmla="*/ 42 h 42"/>
                  <a:gd name="T2" fmla="*/ 28 w 44"/>
                  <a:gd name="T3" fmla="*/ 42 h 42"/>
                  <a:gd name="T4" fmla="*/ 16 w 44"/>
                  <a:gd name="T5" fmla="*/ 35 h 42"/>
                  <a:gd name="T6" fmla="*/ 8 w 44"/>
                  <a:gd name="T7" fmla="*/ 28 h 42"/>
                  <a:gd name="T8" fmla="*/ 0 w 44"/>
                  <a:gd name="T9" fmla="*/ 21 h 42"/>
                  <a:gd name="T10" fmla="*/ 0 w 44"/>
                  <a:gd name="T11" fmla="*/ 18 h 42"/>
                  <a:gd name="T12" fmla="*/ 8 w 44"/>
                  <a:gd name="T13" fmla="*/ 11 h 42"/>
                  <a:gd name="T14" fmla="*/ 20 w 44"/>
                  <a:gd name="T15" fmla="*/ 4 h 42"/>
                  <a:gd name="T16" fmla="*/ 44 w 44"/>
                  <a:gd name="T17" fmla="*/ 0 h 42"/>
                  <a:gd name="T18" fmla="*/ 44 w 44"/>
                  <a:gd name="T19" fmla="*/ 4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2">
                    <a:moveTo>
                      <a:pt x="44" y="42"/>
                    </a:moveTo>
                    <a:lnTo>
                      <a:pt x="28" y="42"/>
                    </a:lnTo>
                    <a:lnTo>
                      <a:pt x="16" y="35"/>
                    </a:lnTo>
                    <a:lnTo>
                      <a:pt x="8" y="2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8" y="11"/>
                    </a:lnTo>
                    <a:lnTo>
                      <a:pt x="20" y="4"/>
                    </a:lnTo>
                    <a:lnTo>
                      <a:pt x="44" y="0"/>
                    </a:lnTo>
                    <a:lnTo>
                      <a:pt x="4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8"/>
              <p:cNvSpPr>
                <a:spLocks/>
              </p:cNvSpPr>
              <p:nvPr/>
            </p:nvSpPr>
            <p:spPr bwMode="auto">
              <a:xfrm>
                <a:off x="3034" y="1068"/>
                <a:ext cx="95" cy="38"/>
              </a:xfrm>
              <a:custGeom>
                <a:avLst/>
                <a:gdLst>
                  <a:gd name="T0" fmla="*/ 63 w 95"/>
                  <a:gd name="T1" fmla="*/ 10 h 38"/>
                  <a:gd name="T2" fmla="*/ 71 w 95"/>
                  <a:gd name="T3" fmla="*/ 14 h 38"/>
                  <a:gd name="T4" fmla="*/ 79 w 95"/>
                  <a:gd name="T5" fmla="*/ 17 h 38"/>
                  <a:gd name="T6" fmla="*/ 87 w 95"/>
                  <a:gd name="T7" fmla="*/ 17 h 38"/>
                  <a:gd name="T8" fmla="*/ 95 w 95"/>
                  <a:gd name="T9" fmla="*/ 21 h 38"/>
                  <a:gd name="T10" fmla="*/ 79 w 95"/>
                  <a:gd name="T11" fmla="*/ 24 h 38"/>
                  <a:gd name="T12" fmla="*/ 67 w 95"/>
                  <a:gd name="T13" fmla="*/ 31 h 38"/>
                  <a:gd name="T14" fmla="*/ 56 w 95"/>
                  <a:gd name="T15" fmla="*/ 38 h 38"/>
                  <a:gd name="T16" fmla="*/ 28 w 95"/>
                  <a:gd name="T17" fmla="*/ 31 h 38"/>
                  <a:gd name="T18" fmla="*/ 0 w 95"/>
                  <a:gd name="T19" fmla="*/ 17 h 38"/>
                  <a:gd name="T20" fmla="*/ 12 w 95"/>
                  <a:gd name="T21" fmla="*/ 14 h 38"/>
                  <a:gd name="T22" fmla="*/ 28 w 95"/>
                  <a:gd name="T23" fmla="*/ 7 h 38"/>
                  <a:gd name="T24" fmla="*/ 56 w 95"/>
                  <a:gd name="T25" fmla="*/ 0 h 38"/>
                  <a:gd name="T26" fmla="*/ 63 w 95"/>
                  <a:gd name="T27" fmla="*/ 1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5" h="38">
                    <a:moveTo>
                      <a:pt x="63" y="10"/>
                    </a:moveTo>
                    <a:lnTo>
                      <a:pt x="71" y="14"/>
                    </a:lnTo>
                    <a:lnTo>
                      <a:pt x="79" y="17"/>
                    </a:lnTo>
                    <a:lnTo>
                      <a:pt x="87" y="17"/>
                    </a:lnTo>
                    <a:lnTo>
                      <a:pt x="95" y="21"/>
                    </a:lnTo>
                    <a:lnTo>
                      <a:pt x="79" y="24"/>
                    </a:lnTo>
                    <a:lnTo>
                      <a:pt x="67" y="31"/>
                    </a:lnTo>
                    <a:lnTo>
                      <a:pt x="56" y="38"/>
                    </a:lnTo>
                    <a:lnTo>
                      <a:pt x="28" y="31"/>
                    </a:lnTo>
                    <a:lnTo>
                      <a:pt x="0" y="17"/>
                    </a:lnTo>
                    <a:lnTo>
                      <a:pt x="12" y="14"/>
                    </a:lnTo>
                    <a:lnTo>
                      <a:pt x="28" y="7"/>
                    </a:lnTo>
                    <a:lnTo>
                      <a:pt x="56" y="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89"/>
              <p:cNvSpPr>
                <a:spLocks/>
              </p:cNvSpPr>
              <p:nvPr/>
            </p:nvSpPr>
            <p:spPr bwMode="auto">
              <a:xfrm>
                <a:off x="1554" y="1082"/>
                <a:ext cx="928" cy="824"/>
              </a:xfrm>
              <a:custGeom>
                <a:avLst/>
                <a:gdLst>
                  <a:gd name="T0" fmla="*/ 853 w 928"/>
                  <a:gd name="T1" fmla="*/ 10 h 824"/>
                  <a:gd name="T2" fmla="*/ 880 w 928"/>
                  <a:gd name="T3" fmla="*/ 73 h 824"/>
                  <a:gd name="T4" fmla="*/ 908 w 928"/>
                  <a:gd name="T5" fmla="*/ 66 h 824"/>
                  <a:gd name="T6" fmla="*/ 778 w 928"/>
                  <a:gd name="T7" fmla="*/ 87 h 824"/>
                  <a:gd name="T8" fmla="*/ 494 w 928"/>
                  <a:gd name="T9" fmla="*/ 17 h 824"/>
                  <a:gd name="T10" fmla="*/ 592 w 928"/>
                  <a:gd name="T11" fmla="*/ 156 h 824"/>
                  <a:gd name="T12" fmla="*/ 505 w 928"/>
                  <a:gd name="T13" fmla="*/ 376 h 824"/>
                  <a:gd name="T14" fmla="*/ 505 w 928"/>
                  <a:gd name="T15" fmla="*/ 334 h 824"/>
                  <a:gd name="T16" fmla="*/ 462 w 928"/>
                  <a:gd name="T17" fmla="*/ 369 h 824"/>
                  <a:gd name="T18" fmla="*/ 454 w 928"/>
                  <a:gd name="T19" fmla="*/ 278 h 824"/>
                  <a:gd name="T20" fmla="*/ 569 w 928"/>
                  <a:gd name="T21" fmla="*/ 181 h 824"/>
                  <a:gd name="T22" fmla="*/ 557 w 928"/>
                  <a:gd name="T23" fmla="*/ 170 h 824"/>
                  <a:gd name="T24" fmla="*/ 505 w 928"/>
                  <a:gd name="T25" fmla="*/ 195 h 824"/>
                  <a:gd name="T26" fmla="*/ 521 w 928"/>
                  <a:gd name="T27" fmla="*/ 212 h 824"/>
                  <a:gd name="T28" fmla="*/ 494 w 928"/>
                  <a:gd name="T29" fmla="*/ 236 h 824"/>
                  <a:gd name="T30" fmla="*/ 391 w 928"/>
                  <a:gd name="T31" fmla="*/ 257 h 824"/>
                  <a:gd name="T32" fmla="*/ 324 w 928"/>
                  <a:gd name="T33" fmla="*/ 184 h 824"/>
                  <a:gd name="T34" fmla="*/ 359 w 928"/>
                  <a:gd name="T35" fmla="*/ 94 h 824"/>
                  <a:gd name="T36" fmla="*/ 474 w 928"/>
                  <a:gd name="T37" fmla="*/ 69 h 824"/>
                  <a:gd name="T38" fmla="*/ 462 w 928"/>
                  <a:gd name="T39" fmla="*/ 146 h 824"/>
                  <a:gd name="T40" fmla="*/ 517 w 928"/>
                  <a:gd name="T41" fmla="*/ 69 h 824"/>
                  <a:gd name="T42" fmla="*/ 300 w 928"/>
                  <a:gd name="T43" fmla="*/ 125 h 824"/>
                  <a:gd name="T44" fmla="*/ 312 w 928"/>
                  <a:gd name="T45" fmla="*/ 316 h 824"/>
                  <a:gd name="T46" fmla="*/ 83 w 928"/>
                  <a:gd name="T47" fmla="*/ 299 h 824"/>
                  <a:gd name="T48" fmla="*/ 103 w 928"/>
                  <a:gd name="T49" fmla="*/ 466 h 824"/>
                  <a:gd name="T50" fmla="*/ 134 w 928"/>
                  <a:gd name="T51" fmla="*/ 400 h 824"/>
                  <a:gd name="T52" fmla="*/ 91 w 928"/>
                  <a:gd name="T53" fmla="*/ 369 h 824"/>
                  <a:gd name="T54" fmla="*/ 146 w 928"/>
                  <a:gd name="T55" fmla="*/ 334 h 824"/>
                  <a:gd name="T56" fmla="*/ 217 w 928"/>
                  <a:gd name="T57" fmla="*/ 299 h 824"/>
                  <a:gd name="T58" fmla="*/ 284 w 928"/>
                  <a:gd name="T59" fmla="*/ 379 h 824"/>
                  <a:gd name="T60" fmla="*/ 257 w 928"/>
                  <a:gd name="T61" fmla="*/ 452 h 824"/>
                  <a:gd name="T62" fmla="*/ 154 w 928"/>
                  <a:gd name="T63" fmla="*/ 494 h 824"/>
                  <a:gd name="T64" fmla="*/ 229 w 928"/>
                  <a:gd name="T65" fmla="*/ 501 h 824"/>
                  <a:gd name="T66" fmla="*/ 328 w 928"/>
                  <a:gd name="T67" fmla="*/ 396 h 824"/>
                  <a:gd name="T68" fmla="*/ 422 w 928"/>
                  <a:gd name="T69" fmla="*/ 463 h 824"/>
                  <a:gd name="T70" fmla="*/ 403 w 928"/>
                  <a:gd name="T71" fmla="*/ 452 h 824"/>
                  <a:gd name="T72" fmla="*/ 201 w 928"/>
                  <a:gd name="T73" fmla="*/ 525 h 824"/>
                  <a:gd name="T74" fmla="*/ 28 w 928"/>
                  <a:gd name="T75" fmla="*/ 431 h 824"/>
                  <a:gd name="T76" fmla="*/ 103 w 928"/>
                  <a:gd name="T77" fmla="*/ 696 h 824"/>
                  <a:gd name="T78" fmla="*/ 83 w 928"/>
                  <a:gd name="T79" fmla="*/ 807 h 824"/>
                  <a:gd name="T80" fmla="*/ 71 w 928"/>
                  <a:gd name="T81" fmla="*/ 772 h 824"/>
                  <a:gd name="T82" fmla="*/ 24 w 928"/>
                  <a:gd name="T83" fmla="*/ 810 h 824"/>
                  <a:gd name="T84" fmla="*/ 36 w 928"/>
                  <a:gd name="T85" fmla="*/ 706 h 824"/>
                  <a:gd name="T86" fmla="*/ 40 w 928"/>
                  <a:gd name="T87" fmla="*/ 553 h 824"/>
                  <a:gd name="T88" fmla="*/ 28 w 928"/>
                  <a:gd name="T89" fmla="*/ 664 h 824"/>
                  <a:gd name="T90" fmla="*/ 99 w 928"/>
                  <a:gd name="T91" fmla="*/ 616 h 824"/>
                  <a:gd name="T92" fmla="*/ 55 w 928"/>
                  <a:gd name="T93" fmla="*/ 292 h 824"/>
                  <a:gd name="T94" fmla="*/ 8 w 928"/>
                  <a:gd name="T95" fmla="*/ 222 h 824"/>
                  <a:gd name="T96" fmla="*/ 103 w 928"/>
                  <a:gd name="T97" fmla="*/ 205 h 824"/>
                  <a:gd name="T98" fmla="*/ 48 w 928"/>
                  <a:gd name="T99" fmla="*/ 226 h 824"/>
                  <a:gd name="T100" fmla="*/ 320 w 928"/>
                  <a:gd name="T101" fmla="*/ 296 h 824"/>
                  <a:gd name="T102" fmla="*/ 229 w 928"/>
                  <a:gd name="T103" fmla="*/ 48 h 824"/>
                  <a:gd name="T104" fmla="*/ 225 w 928"/>
                  <a:gd name="T105" fmla="*/ 108 h 824"/>
                  <a:gd name="T106" fmla="*/ 217 w 928"/>
                  <a:gd name="T107" fmla="*/ 14 h 824"/>
                  <a:gd name="T108" fmla="*/ 292 w 928"/>
                  <a:gd name="T109" fmla="*/ 97 h 824"/>
                  <a:gd name="T110" fmla="*/ 442 w 928"/>
                  <a:gd name="T111" fmla="*/ 3 h 824"/>
                  <a:gd name="T112" fmla="*/ 766 w 928"/>
                  <a:gd name="T113" fmla="*/ 62 h 824"/>
                  <a:gd name="T114" fmla="*/ 707 w 928"/>
                  <a:gd name="T115" fmla="*/ 62 h 824"/>
                  <a:gd name="T116" fmla="*/ 742 w 928"/>
                  <a:gd name="T117" fmla="*/ 3 h 8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8" h="824">
                    <a:moveTo>
                      <a:pt x="774" y="17"/>
                    </a:moveTo>
                    <a:lnTo>
                      <a:pt x="782" y="31"/>
                    </a:lnTo>
                    <a:lnTo>
                      <a:pt x="782" y="45"/>
                    </a:lnTo>
                    <a:lnTo>
                      <a:pt x="770" y="73"/>
                    </a:lnTo>
                    <a:lnTo>
                      <a:pt x="774" y="76"/>
                    </a:lnTo>
                    <a:lnTo>
                      <a:pt x="782" y="76"/>
                    </a:lnTo>
                    <a:lnTo>
                      <a:pt x="797" y="45"/>
                    </a:lnTo>
                    <a:lnTo>
                      <a:pt x="809" y="31"/>
                    </a:lnTo>
                    <a:lnTo>
                      <a:pt x="829" y="17"/>
                    </a:lnTo>
                    <a:lnTo>
                      <a:pt x="853" y="10"/>
                    </a:lnTo>
                    <a:lnTo>
                      <a:pt x="872" y="10"/>
                    </a:lnTo>
                    <a:lnTo>
                      <a:pt x="892" y="14"/>
                    </a:lnTo>
                    <a:lnTo>
                      <a:pt x="916" y="24"/>
                    </a:lnTo>
                    <a:lnTo>
                      <a:pt x="924" y="31"/>
                    </a:lnTo>
                    <a:lnTo>
                      <a:pt x="928" y="42"/>
                    </a:lnTo>
                    <a:lnTo>
                      <a:pt x="928" y="62"/>
                    </a:lnTo>
                    <a:lnTo>
                      <a:pt x="924" y="69"/>
                    </a:lnTo>
                    <a:lnTo>
                      <a:pt x="912" y="73"/>
                    </a:lnTo>
                    <a:lnTo>
                      <a:pt x="892" y="76"/>
                    </a:lnTo>
                    <a:lnTo>
                      <a:pt x="880" y="73"/>
                    </a:lnTo>
                    <a:lnTo>
                      <a:pt x="872" y="66"/>
                    </a:lnTo>
                    <a:lnTo>
                      <a:pt x="872" y="59"/>
                    </a:lnTo>
                    <a:lnTo>
                      <a:pt x="872" y="52"/>
                    </a:lnTo>
                    <a:lnTo>
                      <a:pt x="876" y="48"/>
                    </a:lnTo>
                    <a:lnTo>
                      <a:pt x="888" y="45"/>
                    </a:lnTo>
                    <a:lnTo>
                      <a:pt x="892" y="45"/>
                    </a:lnTo>
                    <a:lnTo>
                      <a:pt x="900" y="48"/>
                    </a:lnTo>
                    <a:lnTo>
                      <a:pt x="904" y="52"/>
                    </a:lnTo>
                    <a:lnTo>
                      <a:pt x="904" y="59"/>
                    </a:lnTo>
                    <a:lnTo>
                      <a:pt x="908" y="66"/>
                    </a:lnTo>
                    <a:lnTo>
                      <a:pt x="916" y="66"/>
                    </a:lnTo>
                    <a:lnTo>
                      <a:pt x="920" y="52"/>
                    </a:lnTo>
                    <a:lnTo>
                      <a:pt x="920" y="48"/>
                    </a:lnTo>
                    <a:lnTo>
                      <a:pt x="916" y="42"/>
                    </a:lnTo>
                    <a:lnTo>
                      <a:pt x="912" y="35"/>
                    </a:lnTo>
                    <a:lnTo>
                      <a:pt x="900" y="31"/>
                    </a:lnTo>
                    <a:lnTo>
                      <a:pt x="876" y="31"/>
                    </a:lnTo>
                    <a:lnTo>
                      <a:pt x="857" y="42"/>
                    </a:lnTo>
                    <a:lnTo>
                      <a:pt x="817" y="62"/>
                    </a:lnTo>
                    <a:lnTo>
                      <a:pt x="778" y="87"/>
                    </a:lnTo>
                    <a:lnTo>
                      <a:pt x="758" y="97"/>
                    </a:lnTo>
                    <a:lnTo>
                      <a:pt x="734" y="101"/>
                    </a:lnTo>
                    <a:lnTo>
                      <a:pt x="707" y="101"/>
                    </a:lnTo>
                    <a:lnTo>
                      <a:pt x="679" y="97"/>
                    </a:lnTo>
                    <a:lnTo>
                      <a:pt x="651" y="90"/>
                    </a:lnTo>
                    <a:lnTo>
                      <a:pt x="624" y="76"/>
                    </a:lnTo>
                    <a:lnTo>
                      <a:pt x="529" y="24"/>
                    </a:lnTo>
                    <a:lnTo>
                      <a:pt x="513" y="17"/>
                    </a:lnTo>
                    <a:lnTo>
                      <a:pt x="501" y="17"/>
                    </a:lnTo>
                    <a:lnTo>
                      <a:pt x="494" y="17"/>
                    </a:lnTo>
                    <a:lnTo>
                      <a:pt x="494" y="21"/>
                    </a:lnTo>
                    <a:lnTo>
                      <a:pt x="494" y="24"/>
                    </a:lnTo>
                    <a:lnTo>
                      <a:pt x="497" y="28"/>
                    </a:lnTo>
                    <a:lnTo>
                      <a:pt x="517" y="31"/>
                    </a:lnTo>
                    <a:lnTo>
                      <a:pt x="533" y="42"/>
                    </a:lnTo>
                    <a:lnTo>
                      <a:pt x="561" y="62"/>
                    </a:lnTo>
                    <a:lnTo>
                      <a:pt x="576" y="83"/>
                    </a:lnTo>
                    <a:lnTo>
                      <a:pt x="588" y="108"/>
                    </a:lnTo>
                    <a:lnTo>
                      <a:pt x="592" y="132"/>
                    </a:lnTo>
                    <a:lnTo>
                      <a:pt x="592" y="156"/>
                    </a:lnTo>
                    <a:lnTo>
                      <a:pt x="580" y="188"/>
                    </a:lnTo>
                    <a:lnTo>
                      <a:pt x="561" y="212"/>
                    </a:lnTo>
                    <a:lnTo>
                      <a:pt x="525" y="261"/>
                    </a:lnTo>
                    <a:lnTo>
                      <a:pt x="486" y="302"/>
                    </a:lnTo>
                    <a:lnTo>
                      <a:pt x="474" y="330"/>
                    </a:lnTo>
                    <a:lnTo>
                      <a:pt x="474" y="344"/>
                    </a:lnTo>
                    <a:lnTo>
                      <a:pt x="478" y="358"/>
                    </a:lnTo>
                    <a:lnTo>
                      <a:pt x="490" y="369"/>
                    </a:lnTo>
                    <a:lnTo>
                      <a:pt x="497" y="376"/>
                    </a:lnTo>
                    <a:lnTo>
                      <a:pt x="505" y="376"/>
                    </a:lnTo>
                    <a:lnTo>
                      <a:pt x="517" y="372"/>
                    </a:lnTo>
                    <a:lnTo>
                      <a:pt x="521" y="365"/>
                    </a:lnTo>
                    <a:lnTo>
                      <a:pt x="521" y="362"/>
                    </a:lnTo>
                    <a:lnTo>
                      <a:pt x="521" y="358"/>
                    </a:lnTo>
                    <a:lnTo>
                      <a:pt x="509" y="358"/>
                    </a:lnTo>
                    <a:lnTo>
                      <a:pt x="501" y="358"/>
                    </a:lnTo>
                    <a:lnTo>
                      <a:pt x="497" y="355"/>
                    </a:lnTo>
                    <a:lnTo>
                      <a:pt x="497" y="351"/>
                    </a:lnTo>
                    <a:lnTo>
                      <a:pt x="497" y="341"/>
                    </a:lnTo>
                    <a:lnTo>
                      <a:pt x="505" y="334"/>
                    </a:lnTo>
                    <a:lnTo>
                      <a:pt x="513" y="334"/>
                    </a:lnTo>
                    <a:lnTo>
                      <a:pt x="521" y="337"/>
                    </a:lnTo>
                    <a:lnTo>
                      <a:pt x="533" y="348"/>
                    </a:lnTo>
                    <a:lnTo>
                      <a:pt x="533" y="365"/>
                    </a:lnTo>
                    <a:lnTo>
                      <a:pt x="529" y="369"/>
                    </a:lnTo>
                    <a:lnTo>
                      <a:pt x="521" y="379"/>
                    </a:lnTo>
                    <a:lnTo>
                      <a:pt x="505" y="386"/>
                    </a:lnTo>
                    <a:lnTo>
                      <a:pt x="494" y="386"/>
                    </a:lnTo>
                    <a:lnTo>
                      <a:pt x="486" y="386"/>
                    </a:lnTo>
                    <a:lnTo>
                      <a:pt x="462" y="369"/>
                    </a:lnTo>
                    <a:lnTo>
                      <a:pt x="442" y="351"/>
                    </a:lnTo>
                    <a:lnTo>
                      <a:pt x="442" y="330"/>
                    </a:lnTo>
                    <a:lnTo>
                      <a:pt x="446" y="320"/>
                    </a:lnTo>
                    <a:lnTo>
                      <a:pt x="454" y="309"/>
                    </a:lnTo>
                    <a:lnTo>
                      <a:pt x="462" y="302"/>
                    </a:lnTo>
                    <a:lnTo>
                      <a:pt x="462" y="299"/>
                    </a:lnTo>
                    <a:lnTo>
                      <a:pt x="454" y="296"/>
                    </a:lnTo>
                    <a:lnTo>
                      <a:pt x="446" y="296"/>
                    </a:lnTo>
                    <a:lnTo>
                      <a:pt x="442" y="292"/>
                    </a:lnTo>
                    <a:lnTo>
                      <a:pt x="454" y="278"/>
                    </a:lnTo>
                    <a:lnTo>
                      <a:pt x="466" y="271"/>
                    </a:lnTo>
                    <a:lnTo>
                      <a:pt x="497" y="257"/>
                    </a:lnTo>
                    <a:lnTo>
                      <a:pt x="509" y="247"/>
                    </a:lnTo>
                    <a:lnTo>
                      <a:pt x="513" y="240"/>
                    </a:lnTo>
                    <a:lnTo>
                      <a:pt x="513" y="229"/>
                    </a:lnTo>
                    <a:lnTo>
                      <a:pt x="537" y="222"/>
                    </a:lnTo>
                    <a:lnTo>
                      <a:pt x="549" y="215"/>
                    </a:lnTo>
                    <a:lnTo>
                      <a:pt x="553" y="205"/>
                    </a:lnTo>
                    <a:lnTo>
                      <a:pt x="553" y="188"/>
                    </a:lnTo>
                    <a:lnTo>
                      <a:pt x="569" y="181"/>
                    </a:lnTo>
                    <a:lnTo>
                      <a:pt x="576" y="163"/>
                    </a:lnTo>
                    <a:lnTo>
                      <a:pt x="576" y="149"/>
                    </a:lnTo>
                    <a:lnTo>
                      <a:pt x="569" y="139"/>
                    </a:lnTo>
                    <a:lnTo>
                      <a:pt x="561" y="135"/>
                    </a:lnTo>
                    <a:lnTo>
                      <a:pt x="553" y="139"/>
                    </a:lnTo>
                    <a:lnTo>
                      <a:pt x="553" y="146"/>
                    </a:lnTo>
                    <a:lnTo>
                      <a:pt x="561" y="153"/>
                    </a:lnTo>
                    <a:lnTo>
                      <a:pt x="565" y="156"/>
                    </a:lnTo>
                    <a:lnTo>
                      <a:pt x="561" y="167"/>
                    </a:lnTo>
                    <a:lnTo>
                      <a:pt x="557" y="170"/>
                    </a:lnTo>
                    <a:lnTo>
                      <a:pt x="553" y="174"/>
                    </a:lnTo>
                    <a:lnTo>
                      <a:pt x="545" y="174"/>
                    </a:lnTo>
                    <a:lnTo>
                      <a:pt x="533" y="177"/>
                    </a:lnTo>
                    <a:lnTo>
                      <a:pt x="533" y="184"/>
                    </a:lnTo>
                    <a:lnTo>
                      <a:pt x="529" y="181"/>
                    </a:lnTo>
                    <a:lnTo>
                      <a:pt x="521" y="181"/>
                    </a:lnTo>
                    <a:lnTo>
                      <a:pt x="513" y="198"/>
                    </a:lnTo>
                    <a:lnTo>
                      <a:pt x="505" y="195"/>
                    </a:lnTo>
                    <a:lnTo>
                      <a:pt x="505" y="188"/>
                    </a:lnTo>
                    <a:lnTo>
                      <a:pt x="513" y="177"/>
                    </a:lnTo>
                    <a:lnTo>
                      <a:pt x="513" y="170"/>
                    </a:lnTo>
                    <a:lnTo>
                      <a:pt x="509" y="167"/>
                    </a:lnTo>
                    <a:lnTo>
                      <a:pt x="497" y="170"/>
                    </a:lnTo>
                    <a:lnTo>
                      <a:pt x="494" y="181"/>
                    </a:lnTo>
                    <a:lnTo>
                      <a:pt x="494" y="195"/>
                    </a:lnTo>
                    <a:lnTo>
                      <a:pt x="497" y="205"/>
                    </a:lnTo>
                    <a:lnTo>
                      <a:pt x="505" y="212"/>
                    </a:lnTo>
                    <a:lnTo>
                      <a:pt x="521" y="212"/>
                    </a:lnTo>
                    <a:lnTo>
                      <a:pt x="529" y="202"/>
                    </a:lnTo>
                    <a:lnTo>
                      <a:pt x="533" y="188"/>
                    </a:lnTo>
                    <a:lnTo>
                      <a:pt x="537" y="195"/>
                    </a:lnTo>
                    <a:lnTo>
                      <a:pt x="537" y="198"/>
                    </a:lnTo>
                    <a:lnTo>
                      <a:pt x="533" y="209"/>
                    </a:lnTo>
                    <a:lnTo>
                      <a:pt x="525" y="215"/>
                    </a:lnTo>
                    <a:lnTo>
                      <a:pt x="513" y="219"/>
                    </a:lnTo>
                    <a:lnTo>
                      <a:pt x="505" y="222"/>
                    </a:lnTo>
                    <a:lnTo>
                      <a:pt x="497" y="229"/>
                    </a:lnTo>
                    <a:lnTo>
                      <a:pt x="494" y="236"/>
                    </a:lnTo>
                    <a:lnTo>
                      <a:pt x="490" y="243"/>
                    </a:lnTo>
                    <a:lnTo>
                      <a:pt x="474" y="247"/>
                    </a:lnTo>
                    <a:lnTo>
                      <a:pt x="462" y="247"/>
                    </a:lnTo>
                    <a:lnTo>
                      <a:pt x="450" y="247"/>
                    </a:lnTo>
                    <a:lnTo>
                      <a:pt x="442" y="240"/>
                    </a:lnTo>
                    <a:lnTo>
                      <a:pt x="438" y="236"/>
                    </a:lnTo>
                    <a:lnTo>
                      <a:pt x="430" y="240"/>
                    </a:lnTo>
                    <a:lnTo>
                      <a:pt x="422" y="250"/>
                    </a:lnTo>
                    <a:lnTo>
                      <a:pt x="411" y="257"/>
                    </a:lnTo>
                    <a:lnTo>
                      <a:pt x="391" y="257"/>
                    </a:lnTo>
                    <a:lnTo>
                      <a:pt x="375" y="257"/>
                    </a:lnTo>
                    <a:lnTo>
                      <a:pt x="367" y="247"/>
                    </a:lnTo>
                    <a:lnTo>
                      <a:pt x="359" y="236"/>
                    </a:lnTo>
                    <a:lnTo>
                      <a:pt x="363" y="219"/>
                    </a:lnTo>
                    <a:lnTo>
                      <a:pt x="367" y="212"/>
                    </a:lnTo>
                    <a:lnTo>
                      <a:pt x="367" y="205"/>
                    </a:lnTo>
                    <a:lnTo>
                      <a:pt x="359" y="205"/>
                    </a:lnTo>
                    <a:lnTo>
                      <a:pt x="355" y="202"/>
                    </a:lnTo>
                    <a:lnTo>
                      <a:pt x="340" y="202"/>
                    </a:lnTo>
                    <a:lnTo>
                      <a:pt x="324" y="184"/>
                    </a:lnTo>
                    <a:lnTo>
                      <a:pt x="320" y="177"/>
                    </a:lnTo>
                    <a:lnTo>
                      <a:pt x="320" y="163"/>
                    </a:lnTo>
                    <a:lnTo>
                      <a:pt x="328" y="153"/>
                    </a:lnTo>
                    <a:lnTo>
                      <a:pt x="340" y="146"/>
                    </a:lnTo>
                    <a:lnTo>
                      <a:pt x="351" y="142"/>
                    </a:lnTo>
                    <a:lnTo>
                      <a:pt x="359" y="139"/>
                    </a:lnTo>
                    <a:lnTo>
                      <a:pt x="351" y="122"/>
                    </a:lnTo>
                    <a:lnTo>
                      <a:pt x="351" y="111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3" y="87"/>
                    </a:lnTo>
                    <a:lnTo>
                      <a:pt x="383" y="76"/>
                    </a:lnTo>
                    <a:lnTo>
                      <a:pt x="395" y="76"/>
                    </a:lnTo>
                    <a:lnTo>
                      <a:pt x="403" y="80"/>
                    </a:lnTo>
                    <a:lnTo>
                      <a:pt x="422" y="90"/>
                    </a:lnTo>
                    <a:lnTo>
                      <a:pt x="434" y="76"/>
                    </a:lnTo>
                    <a:lnTo>
                      <a:pt x="438" y="69"/>
                    </a:lnTo>
                    <a:lnTo>
                      <a:pt x="450" y="66"/>
                    </a:lnTo>
                    <a:lnTo>
                      <a:pt x="462" y="66"/>
                    </a:lnTo>
                    <a:lnTo>
                      <a:pt x="474" y="69"/>
                    </a:lnTo>
                    <a:lnTo>
                      <a:pt x="486" y="73"/>
                    </a:lnTo>
                    <a:lnTo>
                      <a:pt x="494" y="83"/>
                    </a:lnTo>
                    <a:lnTo>
                      <a:pt x="497" y="90"/>
                    </a:lnTo>
                    <a:lnTo>
                      <a:pt x="494" y="97"/>
                    </a:lnTo>
                    <a:lnTo>
                      <a:pt x="482" y="97"/>
                    </a:lnTo>
                    <a:lnTo>
                      <a:pt x="470" y="101"/>
                    </a:lnTo>
                    <a:lnTo>
                      <a:pt x="462" y="108"/>
                    </a:lnTo>
                    <a:lnTo>
                      <a:pt x="454" y="118"/>
                    </a:lnTo>
                    <a:lnTo>
                      <a:pt x="454" y="132"/>
                    </a:lnTo>
                    <a:lnTo>
                      <a:pt x="462" y="146"/>
                    </a:lnTo>
                    <a:lnTo>
                      <a:pt x="466" y="153"/>
                    </a:lnTo>
                    <a:lnTo>
                      <a:pt x="478" y="156"/>
                    </a:lnTo>
                    <a:lnTo>
                      <a:pt x="494" y="156"/>
                    </a:lnTo>
                    <a:lnTo>
                      <a:pt x="505" y="153"/>
                    </a:lnTo>
                    <a:lnTo>
                      <a:pt x="521" y="146"/>
                    </a:lnTo>
                    <a:lnTo>
                      <a:pt x="529" y="132"/>
                    </a:lnTo>
                    <a:lnTo>
                      <a:pt x="533" y="122"/>
                    </a:lnTo>
                    <a:lnTo>
                      <a:pt x="533" y="104"/>
                    </a:lnTo>
                    <a:lnTo>
                      <a:pt x="529" y="83"/>
                    </a:lnTo>
                    <a:lnTo>
                      <a:pt x="517" y="69"/>
                    </a:lnTo>
                    <a:lnTo>
                      <a:pt x="497" y="55"/>
                    </a:lnTo>
                    <a:lnTo>
                      <a:pt x="478" y="42"/>
                    </a:lnTo>
                    <a:lnTo>
                      <a:pt x="450" y="38"/>
                    </a:lnTo>
                    <a:lnTo>
                      <a:pt x="426" y="38"/>
                    </a:lnTo>
                    <a:lnTo>
                      <a:pt x="399" y="42"/>
                    </a:lnTo>
                    <a:lnTo>
                      <a:pt x="355" y="59"/>
                    </a:lnTo>
                    <a:lnTo>
                      <a:pt x="336" y="73"/>
                    </a:lnTo>
                    <a:lnTo>
                      <a:pt x="320" y="90"/>
                    </a:lnTo>
                    <a:lnTo>
                      <a:pt x="304" y="108"/>
                    </a:lnTo>
                    <a:lnTo>
                      <a:pt x="300" y="125"/>
                    </a:lnTo>
                    <a:lnTo>
                      <a:pt x="292" y="146"/>
                    </a:lnTo>
                    <a:lnTo>
                      <a:pt x="292" y="167"/>
                    </a:lnTo>
                    <a:lnTo>
                      <a:pt x="292" y="188"/>
                    </a:lnTo>
                    <a:lnTo>
                      <a:pt x="300" y="209"/>
                    </a:lnTo>
                    <a:lnTo>
                      <a:pt x="304" y="229"/>
                    </a:lnTo>
                    <a:lnTo>
                      <a:pt x="320" y="247"/>
                    </a:lnTo>
                    <a:lnTo>
                      <a:pt x="347" y="285"/>
                    </a:lnTo>
                    <a:lnTo>
                      <a:pt x="340" y="296"/>
                    </a:lnTo>
                    <a:lnTo>
                      <a:pt x="336" y="302"/>
                    </a:lnTo>
                    <a:lnTo>
                      <a:pt x="312" y="316"/>
                    </a:lnTo>
                    <a:lnTo>
                      <a:pt x="276" y="292"/>
                    </a:lnTo>
                    <a:lnTo>
                      <a:pt x="257" y="278"/>
                    </a:lnTo>
                    <a:lnTo>
                      <a:pt x="241" y="275"/>
                    </a:lnTo>
                    <a:lnTo>
                      <a:pt x="221" y="268"/>
                    </a:lnTo>
                    <a:lnTo>
                      <a:pt x="197" y="264"/>
                    </a:lnTo>
                    <a:lnTo>
                      <a:pt x="178" y="264"/>
                    </a:lnTo>
                    <a:lnTo>
                      <a:pt x="154" y="268"/>
                    </a:lnTo>
                    <a:lnTo>
                      <a:pt x="134" y="271"/>
                    </a:lnTo>
                    <a:lnTo>
                      <a:pt x="119" y="278"/>
                    </a:lnTo>
                    <a:lnTo>
                      <a:pt x="83" y="299"/>
                    </a:lnTo>
                    <a:lnTo>
                      <a:pt x="59" y="327"/>
                    </a:lnTo>
                    <a:lnTo>
                      <a:pt x="51" y="344"/>
                    </a:lnTo>
                    <a:lnTo>
                      <a:pt x="48" y="362"/>
                    </a:lnTo>
                    <a:lnTo>
                      <a:pt x="44" y="379"/>
                    </a:lnTo>
                    <a:lnTo>
                      <a:pt x="44" y="396"/>
                    </a:lnTo>
                    <a:lnTo>
                      <a:pt x="51" y="417"/>
                    </a:lnTo>
                    <a:lnTo>
                      <a:pt x="63" y="435"/>
                    </a:lnTo>
                    <a:lnTo>
                      <a:pt x="75" y="452"/>
                    </a:lnTo>
                    <a:lnTo>
                      <a:pt x="95" y="463"/>
                    </a:lnTo>
                    <a:lnTo>
                      <a:pt x="103" y="466"/>
                    </a:lnTo>
                    <a:lnTo>
                      <a:pt x="119" y="469"/>
                    </a:lnTo>
                    <a:lnTo>
                      <a:pt x="130" y="466"/>
                    </a:lnTo>
                    <a:lnTo>
                      <a:pt x="138" y="463"/>
                    </a:lnTo>
                    <a:lnTo>
                      <a:pt x="154" y="456"/>
                    </a:lnTo>
                    <a:lnTo>
                      <a:pt x="166" y="438"/>
                    </a:lnTo>
                    <a:lnTo>
                      <a:pt x="170" y="431"/>
                    </a:lnTo>
                    <a:lnTo>
                      <a:pt x="170" y="424"/>
                    </a:lnTo>
                    <a:lnTo>
                      <a:pt x="162" y="410"/>
                    </a:lnTo>
                    <a:lnTo>
                      <a:pt x="150" y="400"/>
                    </a:lnTo>
                    <a:lnTo>
                      <a:pt x="134" y="400"/>
                    </a:lnTo>
                    <a:lnTo>
                      <a:pt x="119" y="407"/>
                    </a:lnTo>
                    <a:lnTo>
                      <a:pt x="107" y="421"/>
                    </a:lnTo>
                    <a:lnTo>
                      <a:pt x="103" y="431"/>
                    </a:lnTo>
                    <a:lnTo>
                      <a:pt x="87" y="424"/>
                    </a:lnTo>
                    <a:lnTo>
                      <a:pt x="79" y="417"/>
                    </a:lnTo>
                    <a:lnTo>
                      <a:pt x="71" y="407"/>
                    </a:lnTo>
                    <a:lnTo>
                      <a:pt x="79" y="393"/>
                    </a:lnTo>
                    <a:lnTo>
                      <a:pt x="87" y="383"/>
                    </a:lnTo>
                    <a:lnTo>
                      <a:pt x="91" y="379"/>
                    </a:lnTo>
                    <a:lnTo>
                      <a:pt x="91" y="369"/>
                    </a:lnTo>
                    <a:lnTo>
                      <a:pt x="83" y="365"/>
                    </a:lnTo>
                    <a:lnTo>
                      <a:pt x="79" y="358"/>
                    </a:lnTo>
                    <a:lnTo>
                      <a:pt x="79" y="344"/>
                    </a:lnTo>
                    <a:lnTo>
                      <a:pt x="83" y="334"/>
                    </a:lnTo>
                    <a:lnTo>
                      <a:pt x="95" y="327"/>
                    </a:lnTo>
                    <a:lnTo>
                      <a:pt x="107" y="320"/>
                    </a:lnTo>
                    <a:lnTo>
                      <a:pt x="119" y="320"/>
                    </a:lnTo>
                    <a:lnTo>
                      <a:pt x="130" y="320"/>
                    </a:lnTo>
                    <a:lnTo>
                      <a:pt x="138" y="327"/>
                    </a:lnTo>
                    <a:lnTo>
                      <a:pt x="146" y="334"/>
                    </a:lnTo>
                    <a:lnTo>
                      <a:pt x="150" y="330"/>
                    </a:lnTo>
                    <a:lnTo>
                      <a:pt x="154" y="327"/>
                    </a:lnTo>
                    <a:lnTo>
                      <a:pt x="154" y="316"/>
                    </a:lnTo>
                    <a:lnTo>
                      <a:pt x="154" y="309"/>
                    </a:lnTo>
                    <a:lnTo>
                      <a:pt x="166" y="292"/>
                    </a:lnTo>
                    <a:lnTo>
                      <a:pt x="178" y="285"/>
                    </a:lnTo>
                    <a:lnTo>
                      <a:pt x="186" y="285"/>
                    </a:lnTo>
                    <a:lnTo>
                      <a:pt x="197" y="285"/>
                    </a:lnTo>
                    <a:lnTo>
                      <a:pt x="209" y="289"/>
                    </a:lnTo>
                    <a:lnTo>
                      <a:pt x="217" y="299"/>
                    </a:lnTo>
                    <a:lnTo>
                      <a:pt x="225" y="306"/>
                    </a:lnTo>
                    <a:lnTo>
                      <a:pt x="229" y="327"/>
                    </a:lnTo>
                    <a:lnTo>
                      <a:pt x="237" y="330"/>
                    </a:lnTo>
                    <a:lnTo>
                      <a:pt x="241" y="327"/>
                    </a:lnTo>
                    <a:lnTo>
                      <a:pt x="257" y="327"/>
                    </a:lnTo>
                    <a:lnTo>
                      <a:pt x="276" y="334"/>
                    </a:lnTo>
                    <a:lnTo>
                      <a:pt x="284" y="348"/>
                    </a:lnTo>
                    <a:lnTo>
                      <a:pt x="288" y="355"/>
                    </a:lnTo>
                    <a:lnTo>
                      <a:pt x="288" y="365"/>
                    </a:lnTo>
                    <a:lnTo>
                      <a:pt x="284" y="379"/>
                    </a:lnTo>
                    <a:lnTo>
                      <a:pt x="272" y="389"/>
                    </a:lnTo>
                    <a:lnTo>
                      <a:pt x="265" y="393"/>
                    </a:lnTo>
                    <a:lnTo>
                      <a:pt x="265" y="400"/>
                    </a:lnTo>
                    <a:lnTo>
                      <a:pt x="276" y="407"/>
                    </a:lnTo>
                    <a:lnTo>
                      <a:pt x="284" y="414"/>
                    </a:lnTo>
                    <a:lnTo>
                      <a:pt x="284" y="424"/>
                    </a:lnTo>
                    <a:lnTo>
                      <a:pt x="280" y="438"/>
                    </a:lnTo>
                    <a:lnTo>
                      <a:pt x="272" y="449"/>
                    </a:lnTo>
                    <a:lnTo>
                      <a:pt x="265" y="452"/>
                    </a:lnTo>
                    <a:lnTo>
                      <a:pt x="257" y="452"/>
                    </a:lnTo>
                    <a:lnTo>
                      <a:pt x="245" y="456"/>
                    </a:lnTo>
                    <a:lnTo>
                      <a:pt x="241" y="463"/>
                    </a:lnTo>
                    <a:lnTo>
                      <a:pt x="237" y="476"/>
                    </a:lnTo>
                    <a:lnTo>
                      <a:pt x="229" y="490"/>
                    </a:lnTo>
                    <a:lnTo>
                      <a:pt x="209" y="494"/>
                    </a:lnTo>
                    <a:lnTo>
                      <a:pt x="194" y="494"/>
                    </a:lnTo>
                    <a:lnTo>
                      <a:pt x="182" y="501"/>
                    </a:lnTo>
                    <a:lnTo>
                      <a:pt x="170" y="504"/>
                    </a:lnTo>
                    <a:lnTo>
                      <a:pt x="162" y="501"/>
                    </a:lnTo>
                    <a:lnTo>
                      <a:pt x="154" y="494"/>
                    </a:lnTo>
                    <a:lnTo>
                      <a:pt x="146" y="494"/>
                    </a:lnTo>
                    <a:lnTo>
                      <a:pt x="146" y="501"/>
                    </a:lnTo>
                    <a:lnTo>
                      <a:pt x="150" y="508"/>
                    </a:lnTo>
                    <a:lnTo>
                      <a:pt x="162" y="515"/>
                    </a:lnTo>
                    <a:lnTo>
                      <a:pt x="174" y="518"/>
                    </a:lnTo>
                    <a:lnTo>
                      <a:pt x="186" y="518"/>
                    </a:lnTo>
                    <a:lnTo>
                      <a:pt x="209" y="504"/>
                    </a:lnTo>
                    <a:lnTo>
                      <a:pt x="217" y="504"/>
                    </a:lnTo>
                    <a:lnTo>
                      <a:pt x="229" y="501"/>
                    </a:lnTo>
                    <a:lnTo>
                      <a:pt x="245" y="487"/>
                    </a:lnTo>
                    <a:lnTo>
                      <a:pt x="257" y="469"/>
                    </a:lnTo>
                    <a:lnTo>
                      <a:pt x="280" y="459"/>
                    </a:lnTo>
                    <a:lnTo>
                      <a:pt x="292" y="452"/>
                    </a:lnTo>
                    <a:lnTo>
                      <a:pt x="296" y="442"/>
                    </a:lnTo>
                    <a:lnTo>
                      <a:pt x="304" y="414"/>
                    </a:lnTo>
                    <a:lnTo>
                      <a:pt x="312" y="400"/>
                    </a:lnTo>
                    <a:lnTo>
                      <a:pt x="316" y="396"/>
                    </a:lnTo>
                    <a:lnTo>
                      <a:pt x="324" y="393"/>
                    </a:lnTo>
                    <a:lnTo>
                      <a:pt x="328" y="396"/>
                    </a:lnTo>
                    <a:lnTo>
                      <a:pt x="328" y="403"/>
                    </a:lnTo>
                    <a:lnTo>
                      <a:pt x="332" y="410"/>
                    </a:lnTo>
                    <a:lnTo>
                      <a:pt x="340" y="414"/>
                    </a:lnTo>
                    <a:lnTo>
                      <a:pt x="363" y="407"/>
                    </a:lnTo>
                    <a:lnTo>
                      <a:pt x="379" y="403"/>
                    </a:lnTo>
                    <a:lnTo>
                      <a:pt x="395" y="407"/>
                    </a:lnTo>
                    <a:lnTo>
                      <a:pt x="415" y="421"/>
                    </a:lnTo>
                    <a:lnTo>
                      <a:pt x="422" y="431"/>
                    </a:lnTo>
                    <a:lnTo>
                      <a:pt x="430" y="442"/>
                    </a:lnTo>
                    <a:lnTo>
                      <a:pt x="422" y="463"/>
                    </a:lnTo>
                    <a:lnTo>
                      <a:pt x="419" y="473"/>
                    </a:lnTo>
                    <a:lnTo>
                      <a:pt x="411" y="476"/>
                    </a:lnTo>
                    <a:lnTo>
                      <a:pt x="395" y="480"/>
                    </a:lnTo>
                    <a:lnTo>
                      <a:pt x="391" y="476"/>
                    </a:lnTo>
                    <a:lnTo>
                      <a:pt x="383" y="473"/>
                    </a:lnTo>
                    <a:lnTo>
                      <a:pt x="383" y="463"/>
                    </a:lnTo>
                    <a:lnTo>
                      <a:pt x="383" y="456"/>
                    </a:lnTo>
                    <a:lnTo>
                      <a:pt x="387" y="452"/>
                    </a:lnTo>
                    <a:lnTo>
                      <a:pt x="391" y="449"/>
                    </a:lnTo>
                    <a:lnTo>
                      <a:pt x="403" y="452"/>
                    </a:lnTo>
                    <a:lnTo>
                      <a:pt x="411" y="452"/>
                    </a:lnTo>
                    <a:lnTo>
                      <a:pt x="411" y="442"/>
                    </a:lnTo>
                    <a:lnTo>
                      <a:pt x="395" y="431"/>
                    </a:lnTo>
                    <a:lnTo>
                      <a:pt x="379" y="424"/>
                    </a:lnTo>
                    <a:lnTo>
                      <a:pt x="351" y="431"/>
                    </a:lnTo>
                    <a:lnTo>
                      <a:pt x="324" y="445"/>
                    </a:lnTo>
                    <a:lnTo>
                      <a:pt x="276" y="480"/>
                    </a:lnTo>
                    <a:lnTo>
                      <a:pt x="229" y="515"/>
                    </a:lnTo>
                    <a:lnTo>
                      <a:pt x="201" y="525"/>
                    </a:lnTo>
                    <a:lnTo>
                      <a:pt x="174" y="529"/>
                    </a:lnTo>
                    <a:lnTo>
                      <a:pt x="138" y="529"/>
                    </a:lnTo>
                    <a:lnTo>
                      <a:pt x="103" y="522"/>
                    </a:lnTo>
                    <a:lnTo>
                      <a:pt x="79" y="504"/>
                    </a:lnTo>
                    <a:lnTo>
                      <a:pt x="63" y="494"/>
                    </a:lnTo>
                    <a:lnTo>
                      <a:pt x="55" y="480"/>
                    </a:lnTo>
                    <a:lnTo>
                      <a:pt x="44" y="459"/>
                    </a:lnTo>
                    <a:lnTo>
                      <a:pt x="36" y="435"/>
                    </a:lnTo>
                    <a:lnTo>
                      <a:pt x="32" y="431"/>
                    </a:lnTo>
                    <a:lnTo>
                      <a:pt x="28" y="431"/>
                    </a:lnTo>
                    <a:lnTo>
                      <a:pt x="24" y="445"/>
                    </a:lnTo>
                    <a:lnTo>
                      <a:pt x="28" y="456"/>
                    </a:lnTo>
                    <a:lnTo>
                      <a:pt x="36" y="476"/>
                    </a:lnTo>
                    <a:lnTo>
                      <a:pt x="51" y="508"/>
                    </a:lnTo>
                    <a:lnTo>
                      <a:pt x="71" y="536"/>
                    </a:lnTo>
                    <a:lnTo>
                      <a:pt x="107" y="595"/>
                    </a:lnTo>
                    <a:lnTo>
                      <a:pt x="115" y="619"/>
                    </a:lnTo>
                    <a:lnTo>
                      <a:pt x="119" y="643"/>
                    </a:lnTo>
                    <a:lnTo>
                      <a:pt x="115" y="671"/>
                    </a:lnTo>
                    <a:lnTo>
                      <a:pt x="103" y="696"/>
                    </a:lnTo>
                    <a:lnTo>
                      <a:pt x="99" y="706"/>
                    </a:lnTo>
                    <a:lnTo>
                      <a:pt x="55" y="748"/>
                    </a:lnTo>
                    <a:lnTo>
                      <a:pt x="44" y="762"/>
                    </a:lnTo>
                    <a:lnTo>
                      <a:pt x="40" y="772"/>
                    </a:lnTo>
                    <a:lnTo>
                      <a:pt x="40" y="790"/>
                    </a:lnTo>
                    <a:lnTo>
                      <a:pt x="44" y="804"/>
                    </a:lnTo>
                    <a:lnTo>
                      <a:pt x="51" y="810"/>
                    </a:lnTo>
                    <a:lnTo>
                      <a:pt x="63" y="817"/>
                    </a:lnTo>
                    <a:lnTo>
                      <a:pt x="79" y="810"/>
                    </a:lnTo>
                    <a:lnTo>
                      <a:pt x="83" y="807"/>
                    </a:lnTo>
                    <a:lnTo>
                      <a:pt x="87" y="800"/>
                    </a:lnTo>
                    <a:lnTo>
                      <a:pt x="83" y="797"/>
                    </a:lnTo>
                    <a:lnTo>
                      <a:pt x="79" y="797"/>
                    </a:lnTo>
                    <a:lnTo>
                      <a:pt x="71" y="797"/>
                    </a:lnTo>
                    <a:lnTo>
                      <a:pt x="63" y="797"/>
                    </a:lnTo>
                    <a:lnTo>
                      <a:pt x="55" y="786"/>
                    </a:lnTo>
                    <a:lnTo>
                      <a:pt x="59" y="776"/>
                    </a:lnTo>
                    <a:lnTo>
                      <a:pt x="63" y="772"/>
                    </a:lnTo>
                    <a:lnTo>
                      <a:pt x="71" y="772"/>
                    </a:lnTo>
                    <a:lnTo>
                      <a:pt x="83" y="772"/>
                    </a:lnTo>
                    <a:lnTo>
                      <a:pt x="91" y="779"/>
                    </a:lnTo>
                    <a:lnTo>
                      <a:pt x="99" y="793"/>
                    </a:lnTo>
                    <a:lnTo>
                      <a:pt x="99" y="804"/>
                    </a:lnTo>
                    <a:lnTo>
                      <a:pt x="91" y="814"/>
                    </a:lnTo>
                    <a:lnTo>
                      <a:pt x="83" y="821"/>
                    </a:lnTo>
                    <a:lnTo>
                      <a:pt x="71" y="824"/>
                    </a:lnTo>
                    <a:lnTo>
                      <a:pt x="55" y="824"/>
                    </a:lnTo>
                    <a:lnTo>
                      <a:pt x="44" y="821"/>
                    </a:lnTo>
                    <a:lnTo>
                      <a:pt x="24" y="810"/>
                    </a:lnTo>
                    <a:lnTo>
                      <a:pt x="12" y="793"/>
                    </a:lnTo>
                    <a:lnTo>
                      <a:pt x="8" y="772"/>
                    </a:lnTo>
                    <a:lnTo>
                      <a:pt x="20" y="755"/>
                    </a:lnTo>
                    <a:lnTo>
                      <a:pt x="32" y="737"/>
                    </a:lnTo>
                    <a:lnTo>
                      <a:pt x="51" y="723"/>
                    </a:lnTo>
                    <a:lnTo>
                      <a:pt x="71" y="710"/>
                    </a:lnTo>
                    <a:lnTo>
                      <a:pt x="71" y="706"/>
                    </a:lnTo>
                    <a:lnTo>
                      <a:pt x="71" y="703"/>
                    </a:lnTo>
                    <a:lnTo>
                      <a:pt x="48" y="706"/>
                    </a:lnTo>
                    <a:lnTo>
                      <a:pt x="36" y="706"/>
                    </a:lnTo>
                    <a:lnTo>
                      <a:pt x="28" y="703"/>
                    </a:lnTo>
                    <a:lnTo>
                      <a:pt x="16" y="692"/>
                    </a:lnTo>
                    <a:lnTo>
                      <a:pt x="8" y="682"/>
                    </a:lnTo>
                    <a:lnTo>
                      <a:pt x="0" y="668"/>
                    </a:lnTo>
                    <a:lnTo>
                      <a:pt x="0" y="654"/>
                    </a:lnTo>
                    <a:lnTo>
                      <a:pt x="8" y="626"/>
                    </a:lnTo>
                    <a:lnTo>
                      <a:pt x="24" y="605"/>
                    </a:lnTo>
                    <a:lnTo>
                      <a:pt x="36" y="581"/>
                    </a:lnTo>
                    <a:lnTo>
                      <a:pt x="40" y="567"/>
                    </a:lnTo>
                    <a:lnTo>
                      <a:pt x="40" y="553"/>
                    </a:lnTo>
                    <a:lnTo>
                      <a:pt x="55" y="574"/>
                    </a:lnTo>
                    <a:lnTo>
                      <a:pt x="67" y="595"/>
                    </a:lnTo>
                    <a:lnTo>
                      <a:pt x="75" y="619"/>
                    </a:lnTo>
                    <a:lnTo>
                      <a:pt x="79" y="640"/>
                    </a:lnTo>
                    <a:lnTo>
                      <a:pt x="59" y="637"/>
                    </a:lnTo>
                    <a:lnTo>
                      <a:pt x="48" y="637"/>
                    </a:lnTo>
                    <a:lnTo>
                      <a:pt x="40" y="640"/>
                    </a:lnTo>
                    <a:lnTo>
                      <a:pt x="32" y="647"/>
                    </a:lnTo>
                    <a:lnTo>
                      <a:pt x="28" y="657"/>
                    </a:lnTo>
                    <a:lnTo>
                      <a:pt x="28" y="664"/>
                    </a:lnTo>
                    <a:lnTo>
                      <a:pt x="32" y="675"/>
                    </a:lnTo>
                    <a:lnTo>
                      <a:pt x="44" y="689"/>
                    </a:lnTo>
                    <a:lnTo>
                      <a:pt x="55" y="696"/>
                    </a:lnTo>
                    <a:lnTo>
                      <a:pt x="67" y="696"/>
                    </a:lnTo>
                    <a:lnTo>
                      <a:pt x="79" y="692"/>
                    </a:lnTo>
                    <a:lnTo>
                      <a:pt x="91" y="678"/>
                    </a:lnTo>
                    <a:lnTo>
                      <a:pt x="99" y="664"/>
                    </a:lnTo>
                    <a:lnTo>
                      <a:pt x="103" y="647"/>
                    </a:lnTo>
                    <a:lnTo>
                      <a:pt x="103" y="633"/>
                    </a:lnTo>
                    <a:lnTo>
                      <a:pt x="99" y="616"/>
                    </a:lnTo>
                    <a:lnTo>
                      <a:pt x="83" y="584"/>
                    </a:lnTo>
                    <a:lnTo>
                      <a:pt x="71" y="556"/>
                    </a:lnTo>
                    <a:lnTo>
                      <a:pt x="44" y="518"/>
                    </a:lnTo>
                    <a:lnTo>
                      <a:pt x="20" y="476"/>
                    </a:lnTo>
                    <a:lnTo>
                      <a:pt x="8" y="431"/>
                    </a:lnTo>
                    <a:lnTo>
                      <a:pt x="4" y="386"/>
                    </a:lnTo>
                    <a:lnTo>
                      <a:pt x="8" y="358"/>
                    </a:lnTo>
                    <a:lnTo>
                      <a:pt x="20" y="334"/>
                    </a:lnTo>
                    <a:lnTo>
                      <a:pt x="36" y="309"/>
                    </a:lnTo>
                    <a:lnTo>
                      <a:pt x="55" y="292"/>
                    </a:lnTo>
                    <a:lnTo>
                      <a:pt x="91" y="271"/>
                    </a:lnTo>
                    <a:lnTo>
                      <a:pt x="91" y="268"/>
                    </a:lnTo>
                    <a:lnTo>
                      <a:pt x="87" y="264"/>
                    </a:lnTo>
                    <a:lnTo>
                      <a:pt x="79" y="264"/>
                    </a:lnTo>
                    <a:lnTo>
                      <a:pt x="67" y="264"/>
                    </a:lnTo>
                    <a:lnTo>
                      <a:pt x="55" y="264"/>
                    </a:lnTo>
                    <a:lnTo>
                      <a:pt x="40" y="261"/>
                    </a:lnTo>
                    <a:lnTo>
                      <a:pt x="24" y="250"/>
                    </a:lnTo>
                    <a:lnTo>
                      <a:pt x="12" y="236"/>
                    </a:lnTo>
                    <a:lnTo>
                      <a:pt x="8" y="222"/>
                    </a:lnTo>
                    <a:lnTo>
                      <a:pt x="0" y="198"/>
                    </a:lnTo>
                    <a:lnTo>
                      <a:pt x="4" y="191"/>
                    </a:lnTo>
                    <a:lnTo>
                      <a:pt x="12" y="181"/>
                    </a:lnTo>
                    <a:lnTo>
                      <a:pt x="20" y="170"/>
                    </a:lnTo>
                    <a:lnTo>
                      <a:pt x="32" y="163"/>
                    </a:lnTo>
                    <a:lnTo>
                      <a:pt x="59" y="156"/>
                    </a:lnTo>
                    <a:lnTo>
                      <a:pt x="83" y="160"/>
                    </a:lnTo>
                    <a:lnTo>
                      <a:pt x="99" y="170"/>
                    </a:lnTo>
                    <a:lnTo>
                      <a:pt x="107" y="188"/>
                    </a:lnTo>
                    <a:lnTo>
                      <a:pt x="103" y="205"/>
                    </a:lnTo>
                    <a:lnTo>
                      <a:pt x="95" y="219"/>
                    </a:lnTo>
                    <a:lnTo>
                      <a:pt x="91" y="202"/>
                    </a:lnTo>
                    <a:lnTo>
                      <a:pt x="91" y="195"/>
                    </a:lnTo>
                    <a:lnTo>
                      <a:pt x="83" y="188"/>
                    </a:lnTo>
                    <a:lnTo>
                      <a:pt x="79" y="184"/>
                    </a:lnTo>
                    <a:lnTo>
                      <a:pt x="71" y="184"/>
                    </a:lnTo>
                    <a:lnTo>
                      <a:pt x="55" y="188"/>
                    </a:lnTo>
                    <a:lnTo>
                      <a:pt x="44" y="198"/>
                    </a:lnTo>
                    <a:lnTo>
                      <a:pt x="40" y="212"/>
                    </a:lnTo>
                    <a:lnTo>
                      <a:pt x="48" y="226"/>
                    </a:lnTo>
                    <a:lnTo>
                      <a:pt x="55" y="236"/>
                    </a:lnTo>
                    <a:lnTo>
                      <a:pt x="79" y="243"/>
                    </a:lnTo>
                    <a:lnTo>
                      <a:pt x="99" y="247"/>
                    </a:lnTo>
                    <a:lnTo>
                      <a:pt x="142" y="247"/>
                    </a:lnTo>
                    <a:lnTo>
                      <a:pt x="186" y="243"/>
                    </a:lnTo>
                    <a:lnTo>
                      <a:pt x="205" y="247"/>
                    </a:lnTo>
                    <a:lnTo>
                      <a:pt x="225" y="250"/>
                    </a:lnTo>
                    <a:lnTo>
                      <a:pt x="272" y="275"/>
                    </a:lnTo>
                    <a:lnTo>
                      <a:pt x="312" y="299"/>
                    </a:lnTo>
                    <a:lnTo>
                      <a:pt x="320" y="296"/>
                    </a:lnTo>
                    <a:lnTo>
                      <a:pt x="324" y="289"/>
                    </a:lnTo>
                    <a:lnTo>
                      <a:pt x="304" y="257"/>
                    </a:lnTo>
                    <a:lnTo>
                      <a:pt x="284" y="226"/>
                    </a:lnTo>
                    <a:lnTo>
                      <a:pt x="276" y="188"/>
                    </a:lnTo>
                    <a:lnTo>
                      <a:pt x="272" y="153"/>
                    </a:lnTo>
                    <a:lnTo>
                      <a:pt x="269" y="90"/>
                    </a:lnTo>
                    <a:lnTo>
                      <a:pt x="265" y="76"/>
                    </a:lnTo>
                    <a:lnTo>
                      <a:pt x="257" y="66"/>
                    </a:lnTo>
                    <a:lnTo>
                      <a:pt x="249" y="52"/>
                    </a:lnTo>
                    <a:lnTo>
                      <a:pt x="229" y="48"/>
                    </a:lnTo>
                    <a:lnTo>
                      <a:pt x="217" y="48"/>
                    </a:lnTo>
                    <a:lnTo>
                      <a:pt x="201" y="55"/>
                    </a:lnTo>
                    <a:lnTo>
                      <a:pt x="194" y="66"/>
                    </a:lnTo>
                    <a:lnTo>
                      <a:pt x="194" y="76"/>
                    </a:lnTo>
                    <a:lnTo>
                      <a:pt x="194" y="83"/>
                    </a:lnTo>
                    <a:lnTo>
                      <a:pt x="201" y="90"/>
                    </a:lnTo>
                    <a:lnTo>
                      <a:pt x="217" y="97"/>
                    </a:lnTo>
                    <a:lnTo>
                      <a:pt x="241" y="90"/>
                    </a:lnTo>
                    <a:lnTo>
                      <a:pt x="237" y="101"/>
                    </a:lnTo>
                    <a:lnTo>
                      <a:pt x="225" y="108"/>
                    </a:lnTo>
                    <a:lnTo>
                      <a:pt x="217" y="111"/>
                    </a:lnTo>
                    <a:lnTo>
                      <a:pt x="209" y="111"/>
                    </a:lnTo>
                    <a:lnTo>
                      <a:pt x="186" y="108"/>
                    </a:lnTo>
                    <a:lnTo>
                      <a:pt x="174" y="94"/>
                    </a:lnTo>
                    <a:lnTo>
                      <a:pt x="166" y="76"/>
                    </a:lnTo>
                    <a:lnTo>
                      <a:pt x="166" y="59"/>
                    </a:lnTo>
                    <a:lnTo>
                      <a:pt x="174" y="42"/>
                    </a:lnTo>
                    <a:lnTo>
                      <a:pt x="186" y="31"/>
                    </a:lnTo>
                    <a:lnTo>
                      <a:pt x="201" y="17"/>
                    </a:lnTo>
                    <a:lnTo>
                      <a:pt x="217" y="14"/>
                    </a:lnTo>
                    <a:lnTo>
                      <a:pt x="237" y="10"/>
                    </a:lnTo>
                    <a:lnTo>
                      <a:pt x="253" y="14"/>
                    </a:lnTo>
                    <a:lnTo>
                      <a:pt x="272" y="21"/>
                    </a:lnTo>
                    <a:lnTo>
                      <a:pt x="284" y="35"/>
                    </a:lnTo>
                    <a:lnTo>
                      <a:pt x="292" y="48"/>
                    </a:lnTo>
                    <a:lnTo>
                      <a:pt x="292" y="59"/>
                    </a:lnTo>
                    <a:lnTo>
                      <a:pt x="292" y="73"/>
                    </a:lnTo>
                    <a:lnTo>
                      <a:pt x="284" y="90"/>
                    </a:lnTo>
                    <a:lnTo>
                      <a:pt x="288" y="97"/>
                    </a:lnTo>
                    <a:lnTo>
                      <a:pt x="292" y="97"/>
                    </a:lnTo>
                    <a:lnTo>
                      <a:pt x="300" y="90"/>
                    </a:lnTo>
                    <a:lnTo>
                      <a:pt x="304" y="80"/>
                    </a:lnTo>
                    <a:lnTo>
                      <a:pt x="312" y="69"/>
                    </a:lnTo>
                    <a:lnTo>
                      <a:pt x="316" y="59"/>
                    </a:lnTo>
                    <a:lnTo>
                      <a:pt x="336" y="42"/>
                    </a:lnTo>
                    <a:lnTo>
                      <a:pt x="355" y="31"/>
                    </a:lnTo>
                    <a:lnTo>
                      <a:pt x="375" y="21"/>
                    </a:lnTo>
                    <a:lnTo>
                      <a:pt x="395" y="14"/>
                    </a:lnTo>
                    <a:lnTo>
                      <a:pt x="415" y="7"/>
                    </a:lnTo>
                    <a:lnTo>
                      <a:pt x="442" y="3"/>
                    </a:lnTo>
                    <a:lnTo>
                      <a:pt x="462" y="3"/>
                    </a:lnTo>
                    <a:lnTo>
                      <a:pt x="490" y="7"/>
                    </a:lnTo>
                    <a:lnTo>
                      <a:pt x="553" y="28"/>
                    </a:lnTo>
                    <a:lnTo>
                      <a:pt x="616" y="52"/>
                    </a:lnTo>
                    <a:lnTo>
                      <a:pt x="675" y="83"/>
                    </a:lnTo>
                    <a:lnTo>
                      <a:pt x="707" y="90"/>
                    </a:lnTo>
                    <a:lnTo>
                      <a:pt x="726" y="90"/>
                    </a:lnTo>
                    <a:lnTo>
                      <a:pt x="746" y="83"/>
                    </a:lnTo>
                    <a:lnTo>
                      <a:pt x="762" y="73"/>
                    </a:lnTo>
                    <a:lnTo>
                      <a:pt x="766" y="62"/>
                    </a:lnTo>
                    <a:lnTo>
                      <a:pt x="766" y="52"/>
                    </a:lnTo>
                    <a:lnTo>
                      <a:pt x="762" y="38"/>
                    </a:lnTo>
                    <a:lnTo>
                      <a:pt x="758" y="35"/>
                    </a:lnTo>
                    <a:lnTo>
                      <a:pt x="750" y="31"/>
                    </a:lnTo>
                    <a:lnTo>
                      <a:pt x="742" y="28"/>
                    </a:lnTo>
                    <a:lnTo>
                      <a:pt x="734" y="28"/>
                    </a:lnTo>
                    <a:lnTo>
                      <a:pt x="715" y="35"/>
                    </a:lnTo>
                    <a:lnTo>
                      <a:pt x="711" y="42"/>
                    </a:lnTo>
                    <a:lnTo>
                      <a:pt x="707" y="48"/>
                    </a:lnTo>
                    <a:lnTo>
                      <a:pt x="707" y="62"/>
                    </a:lnTo>
                    <a:lnTo>
                      <a:pt x="711" y="69"/>
                    </a:lnTo>
                    <a:lnTo>
                      <a:pt x="687" y="66"/>
                    </a:lnTo>
                    <a:lnTo>
                      <a:pt x="659" y="59"/>
                    </a:lnTo>
                    <a:lnTo>
                      <a:pt x="616" y="35"/>
                    </a:lnTo>
                    <a:lnTo>
                      <a:pt x="632" y="35"/>
                    </a:lnTo>
                    <a:lnTo>
                      <a:pt x="643" y="31"/>
                    </a:lnTo>
                    <a:lnTo>
                      <a:pt x="671" y="21"/>
                    </a:lnTo>
                    <a:lnTo>
                      <a:pt x="699" y="10"/>
                    </a:lnTo>
                    <a:lnTo>
                      <a:pt x="730" y="0"/>
                    </a:lnTo>
                    <a:lnTo>
                      <a:pt x="742" y="3"/>
                    </a:lnTo>
                    <a:lnTo>
                      <a:pt x="754" y="3"/>
                    </a:lnTo>
                    <a:lnTo>
                      <a:pt x="774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90"/>
              <p:cNvSpPr>
                <a:spLocks/>
              </p:cNvSpPr>
              <p:nvPr/>
            </p:nvSpPr>
            <p:spPr bwMode="auto">
              <a:xfrm>
                <a:off x="2087" y="1092"/>
                <a:ext cx="908" cy="317"/>
              </a:xfrm>
              <a:custGeom>
                <a:avLst/>
                <a:gdLst>
                  <a:gd name="T0" fmla="*/ 892 w 908"/>
                  <a:gd name="T1" fmla="*/ 4 h 317"/>
                  <a:gd name="T2" fmla="*/ 908 w 908"/>
                  <a:gd name="T3" fmla="*/ 14 h 317"/>
                  <a:gd name="T4" fmla="*/ 805 w 908"/>
                  <a:gd name="T5" fmla="*/ 14 h 317"/>
                  <a:gd name="T6" fmla="*/ 482 w 908"/>
                  <a:gd name="T7" fmla="*/ 14 h 317"/>
                  <a:gd name="T8" fmla="*/ 434 w 908"/>
                  <a:gd name="T9" fmla="*/ 14 h 317"/>
                  <a:gd name="T10" fmla="*/ 430 w 908"/>
                  <a:gd name="T11" fmla="*/ 21 h 317"/>
                  <a:gd name="T12" fmla="*/ 430 w 908"/>
                  <a:gd name="T13" fmla="*/ 94 h 317"/>
                  <a:gd name="T14" fmla="*/ 426 w 908"/>
                  <a:gd name="T15" fmla="*/ 98 h 317"/>
                  <a:gd name="T16" fmla="*/ 332 w 908"/>
                  <a:gd name="T17" fmla="*/ 98 h 317"/>
                  <a:gd name="T18" fmla="*/ 284 w 908"/>
                  <a:gd name="T19" fmla="*/ 105 h 317"/>
                  <a:gd name="T20" fmla="*/ 241 w 908"/>
                  <a:gd name="T21" fmla="*/ 112 h 317"/>
                  <a:gd name="T22" fmla="*/ 197 w 908"/>
                  <a:gd name="T23" fmla="*/ 122 h 317"/>
                  <a:gd name="T24" fmla="*/ 158 w 908"/>
                  <a:gd name="T25" fmla="*/ 139 h 317"/>
                  <a:gd name="T26" fmla="*/ 118 w 908"/>
                  <a:gd name="T27" fmla="*/ 160 h 317"/>
                  <a:gd name="T28" fmla="*/ 83 w 908"/>
                  <a:gd name="T29" fmla="*/ 188 h 317"/>
                  <a:gd name="T30" fmla="*/ 55 w 908"/>
                  <a:gd name="T31" fmla="*/ 219 h 317"/>
                  <a:gd name="T32" fmla="*/ 36 w 908"/>
                  <a:gd name="T33" fmla="*/ 251 h 317"/>
                  <a:gd name="T34" fmla="*/ 4 w 908"/>
                  <a:gd name="T35" fmla="*/ 317 h 317"/>
                  <a:gd name="T36" fmla="*/ 0 w 908"/>
                  <a:gd name="T37" fmla="*/ 310 h 317"/>
                  <a:gd name="T38" fmla="*/ 0 w 908"/>
                  <a:gd name="T39" fmla="*/ 299 h 317"/>
                  <a:gd name="T40" fmla="*/ 4 w 908"/>
                  <a:gd name="T41" fmla="*/ 282 h 317"/>
                  <a:gd name="T42" fmla="*/ 16 w 908"/>
                  <a:gd name="T43" fmla="*/ 254 h 317"/>
                  <a:gd name="T44" fmla="*/ 36 w 908"/>
                  <a:gd name="T45" fmla="*/ 226 h 317"/>
                  <a:gd name="T46" fmla="*/ 55 w 908"/>
                  <a:gd name="T47" fmla="*/ 199 h 317"/>
                  <a:gd name="T48" fmla="*/ 79 w 908"/>
                  <a:gd name="T49" fmla="*/ 174 h 317"/>
                  <a:gd name="T50" fmla="*/ 107 w 908"/>
                  <a:gd name="T51" fmla="*/ 153 h 317"/>
                  <a:gd name="T52" fmla="*/ 138 w 908"/>
                  <a:gd name="T53" fmla="*/ 136 h 317"/>
                  <a:gd name="T54" fmla="*/ 170 w 908"/>
                  <a:gd name="T55" fmla="*/ 119 h 317"/>
                  <a:gd name="T56" fmla="*/ 201 w 908"/>
                  <a:gd name="T57" fmla="*/ 108 h 317"/>
                  <a:gd name="T58" fmla="*/ 264 w 908"/>
                  <a:gd name="T59" fmla="*/ 94 h 317"/>
                  <a:gd name="T60" fmla="*/ 292 w 908"/>
                  <a:gd name="T61" fmla="*/ 91 h 317"/>
                  <a:gd name="T62" fmla="*/ 324 w 908"/>
                  <a:gd name="T63" fmla="*/ 87 h 317"/>
                  <a:gd name="T64" fmla="*/ 410 w 908"/>
                  <a:gd name="T65" fmla="*/ 84 h 317"/>
                  <a:gd name="T66" fmla="*/ 414 w 908"/>
                  <a:gd name="T67" fmla="*/ 77 h 317"/>
                  <a:gd name="T68" fmla="*/ 414 w 908"/>
                  <a:gd name="T69" fmla="*/ 0 h 317"/>
                  <a:gd name="T70" fmla="*/ 892 w 908"/>
                  <a:gd name="T71" fmla="*/ 4 h 3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8" h="317">
                    <a:moveTo>
                      <a:pt x="892" y="4"/>
                    </a:moveTo>
                    <a:lnTo>
                      <a:pt x="908" y="14"/>
                    </a:lnTo>
                    <a:lnTo>
                      <a:pt x="805" y="14"/>
                    </a:lnTo>
                    <a:lnTo>
                      <a:pt x="482" y="14"/>
                    </a:lnTo>
                    <a:lnTo>
                      <a:pt x="434" y="14"/>
                    </a:lnTo>
                    <a:lnTo>
                      <a:pt x="430" y="21"/>
                    </a:lnTo>
                    <a:lnTo>
                      <a:pt x="430" y="94"/>
                    </a:lnTo>
                    <a:lnTo>
                      <a:pt x="426" y="98"/>
                    </a:lnTo>
                    <a:lnTo>
                      <a:pt x="332" y="98"/>
                    </a:lnTo>
                    <a:lnTo>
                      <a:pt x="284" y="105"/>
                    </a:lnTo>
                    <a:lnTo>
                      <a:pt x="241" y="112"/>
                    </a:lnTo>
                    <a:lnTo>
                      <a:pt x="197" y="122"/>
                    </a:lnTo>
                    <a:lnTo>
                      <a:pt x="158" y="139"/>
                    </a:lnTo>
                    <a:lnTo>
                      <a:pt x="118" y="160"/>
                    </a:lnTo>
                    <a:lnTo>
                      <a:pt x="83" y="188"/>
                    </a:lnTo>
                    <a:lnTo>
                      <a:pt x="55" y="219"/>
                    </a:lnTo>
                    <a:lnTo>
                      <a:pt x="36" y="251"/>
                    </a:lnTo>
                    <a:lnTo>
                      <a:pt x="4" y="317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4" y="282"/>
                    </a:lnTo>
                    <a:lnTo>
                      <a:pt x="16" y="254"/>
                    </a:lnTo>
                    <a:lnTo>
                      <a:pt x="36" y="226"/>
                    </a:lnTo>
                    <a:lnTo>
                      <a:pt x="55" y="199"/>
                    </a:lnTo>
                    <a:lnTo>
                      <a:pt x="79" y="174"/>
                    </a:lnTo>
                    <a:lnTo>
                      <a:pt x="107" y="153"/>
                    </a:lnTo>
                    <a:lnTo>
                      <a:pt x="138" y="136"/>
                    </a:lnTo>
                    <a:lnTo>
                      <a:pt x="170" y="119"/>
                    </a:lnTo>
                    <a:lnTo>
                      <a:pt x="201" y="108"/>
                    </a:lnTo>
                    <a:lnTo>
                      <a:pt x="264" y="94"/>
                    </a:lnTo>
                    <a:lnTo>
                      <a:pt x="292" y="91"/>
                    </a:lnTo>
                    <a:lnTo>
                      <a:pt x="324" y="87"/>
                    </a:lnTo>
                    <a:lnTo>
                      <a:pt x="410" y="84"/>
                    </a:lnTo>
                    <a:lnTo>
                      <a:pt x="414" y="77"/>
                    </a:lnTo>
                    <a:lnTo>
                      <a:pt x="414" y="0"/>
                    </a:lnTo>
                    <a:lnTo>
                      <a:pt x="892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91"/>
              <p:cNvSpPr>
                <a:spLocks/>
              </p:cNvSpPr>
              <p:nvPr/>
            </p:nvSpPr>
            <p:spPr bwMode="auto">
              <a:xfrm>
                <a:off x="1499" y="1106"/>
                <a:ext cx="20" cy="4"/>
              </a:xfrm>
              <a:custGeom>
                <a:avLst/>
                <a:gdLst>
                  <a:gd name="T0" fmla="*/ 20 w 20"/>
                  <a:gd name="T1" fmla="*/ 0 h 4"/>
                  <a:gd name="T2" fmla="*/ 8 w 20"/>
                  <a:gd name="T3" fmla="*/ 4 h 4"/>
                  <a:gd name="T4" fmla="*/ 0 w 20"/>
                  <a:gd name="T5" fmla="*/ 4 h 4"/>
                  <a:gd name="T6" fmla="*/ 4 w 20"/>
                  <a:gd name="T7" fmla="*/ 0 h 4"/>
                  <a:gd name="T8" fmla="*/ 8 w 20"/>
                  <a:gd name="T9" fmla="*/ 0 h 4"/>
                  <a:gd name="T10" fmla="*/ 20 w 20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">
                    <a:moveTo>
                      <a:pt x="20" y="0"/>
                    </a:moveTo>
                    <a:lnTo>
                      <a:pt x="8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92"/>
              <p:cNvSpPr>
                <a:spLocks/>
              </p:cNvSpPr>
              <p:nvPr/>
            </p:nvSpPr>
            <p:spPr bwMode="auto">
              <a:xfrm>
                <a:off x="2099" y="1117"/>
                <a:ext cx="935" cy="396"/>
              </a:xfrm>
              <a:custGeom>
                <a:avLst/>
                <a:gdLst>
                  <a:gd name="T0" fmla="*/ 935 w 935"/>
                  <a:gd name="T1" fmla="*/ 7 h 396"/>
                  <a:gd name="T2" fmla="*/ 923 w 935"/>
                  <a:gd name="T3" fmla="*/ 20 h 396"/>
                  <a:gd name="T4" fmla="*/ 880 w 935"/>
                  <a:gd name="T5" fmla="*/ 24 h 396"/>
                  <a:gd name="T6" fmla="*/ 466 w 935"/>
                  <a:gd name="T7" fmla="*/ 24 h 396"/>
                  <a:gd name="T8" fmla="*/ 462 w 935"/>
                  <a:gd name="T9" fmla="*/ 27 h 396"/>
                  <a:gd name="T10" fmla="*/ 458 w 935"/>
                  <a:gd name="T11" fmla="*/ 111 h 396"/>
                  <a:gd name="T12" fmla="*/ 355 w 935"/>
                  <a:gd name="T13" fmla="*/ 111 h 396"/>
                  <a:gd name="T14" fmla="*/ 308 w 935"/>
                  <a:gd name="T15" fmla="*/ 118 h 396"/>
                  <a:gd name="T16" fmla="*/ 260 w 935"/>
                  <a:gd name="T17" fmla="*/ 121 h 396"/>
                  <a:gd name="T18" fmla="*/ 213 w 935"/>
                  <a:gd name="T19" fmla="*/ 132 h 396"/>
                  <a:gd name="T20" fmla="*/ 170 w 935"/>
                  <a:gd name="T21" fmla="*/ 149 h 396"/>
                  <a:gd name="T22" fmla="*/ 130 w 935"/>
                  <a:gd name="T23" fmla="*/ 170 h 396"/>
                  <a:gd name="T24" fmla="*/ 114 w 935"/>
                  <a:gd name="T25" fmla="*/ 187 h 396"/>
                  <a:gd name="T26" fmla="*/ 95 w 935"/>
                  <a:gd name="T27" fmla="*/ 205 h 396"/>
                  <a:gd name="T28" fmla="*/ 79 w 935"/>
                  <a:gd name="T29" fmla="*/ 226 h 396"/>
                  <a:gd name="T30" fmla="*/ 63 w 935"/>
                  <a:gd name="T31" fmla="*/ 250 h 396"/>
                  <a:gd name="T32" fmla="*/ 51 w 935"/>
                  <a:gd name="T33" fmla="*/ 271 h 396"/>
                  <a:gd name="T34" fmla="*/ 43 w 935"/>
                  <a:gd name="T35" fmla="*/ 295 h 396"/>
                  <a:gd name="T36" fmla="*/ 31 w 935"/>
                  <a:gd name="T37" fmla="*/ 348 h 396"/>
                  <a:gd name="T38" fmla="*/ 24 w 935"/>
                  <a:gd name="T39" fmla="*/ 396 h 396"/>
                  <a:gd name="T40" fmla="*/ 8 w 935"/>
                  <a:gd name="T41" fmla="*/ 396 h 396"/>
                  <a:gd name="T42" fmla="*/ 4 w 935"/>
                  <a:gd name="T43" fmla="*/ 393 h 396"/>
                  <a:gd name="T44" fmla="*/ 0 w 935"/>
                  <a:gd name="T45" fmla="*/ 365 h 396"/>
                  <a:gd name="T46" fmla="*/ 0 w 935"/>
                  <a:gd name="T47" fmla="*/ 341 h 396"/>
                  <a:gd name="T48" fmla="*/ 4 w 935"/>
                  <a:gd name="T49" fmla="*/ 316 h 396"/>
                  <a:gd name="T50" fmla="*/ 12 w 935"/>
                  <a:gd name="T51" fmla="*/ 288 h 396"/>
                  <a:gd name="T52" fmla="*/ 31 w 935"/>
                  <a:gd name="T53" fmla="*/ 240 h 396"/>
                  <a:gd name="T54" fmla="*/ 59 w 935"/>
                  <a:gd name="T55" fmla="*/ 194 h 396"/>
                  <a:gd name="T56" fmla="*/ 87 w 935"/>
                  <a:gd name="T57" fmla="*/ 167 h 396"/>
                  <a:gd name="T58" fmla="*/ 118 w 935"/>
                  <a:gd name="T59" fmla="*/ 146 h 396"/>
                  <a:gd name="T60" fmla="*/ 150 w 935"/>
                  <a:gd name="T61" fmla="*/ 125 h 396"/>
                  <a:gd name="T62" fmla="*/ 185 w 935"/>
                  <a:gd name="T63" fmla="*/ 111 h 396"/>
                  <a:gd name="T64" fmla="*/ 221 w 935"/>
                  <a:gd name="T65" fmla="*/ 97 h 396"/>
                  <a:gd name="T66" fmla="*/ 260 w 935"/>
                  <a:gd name="T67" fmla="*/ 90 h 396"/>
                  <a:gd name="T68" fmla="*/ 300 w 935"/>
                  <a:gd name="T69" fmla="*/ 87 h 396"/>
                  <a:gd name="T70" fmla="*/ 339 w 935"/>
                  <a:gd name="T71" fmla="*/ 87 h 396"/>
                  <a:gd name="T72" fmla="*/ 383 w 935"/>
                  <a:gd name="T73" fmla="*/ 87 h 396"/>
                  <a:gd name="T74" fmla="*/ 426 w 935"/>
                  <a:gd name="T75" fmla="*/ 87 h 396"/>
                  <a:gd name="T76" fmla="*/ 430 w 935"/>
                  <a:gd name="T77" fmla="*/ 87 h 396"/>
                  <a:gd name="T78" fmla="*/ 434 w 935"/>
                  <a:gd name="T79" fmla="*/ 0 h 396"/>
                  <a:gd name="T80" fmla="*/ 438 w 935"/>
                  <a:gd name="T81" fmla="*/ 0 h 396"/>
                  <a:gd name="T82" fmla="*/ 923 w 935"/>
                  <a:gd name="T83" fmla="*/ 3 h 396"/>
                  <a:gd name="T84" fmla="*/ 935 w 935"/>
                  <a:gd name="T85" fmla="*/ 7 h 3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35" h="396">
                    <a:moveTo>
                      <a:pt x="935" y="7"/>
                    </a:moveTo>
                    <a:lnTo>
                      <a:pt x="923" y="20"/>
                    </a:lnTo>
                    <a:lnTo>
                      <a:pt x="880" y="24"/>
                    </a:lnTo>
                    <a:lnTo>
                      <a:pt x="466" y="24"/>
                    </a:lnTo>
                    <a:lnTo>
                      <a:pt x="462" y="27"/>
                    </a:lnTo>
                    <a:lnTo>
                      <a:pt x="458" y="111"/>
                    </a:lnTo>
                    <a:lnTo>
                      <a:pt x="355" y="111"/>
                    </a:lnTo>
                    <a:lnTo>
                      <a:pt x="308" y="118"/>
                    </a:lnTo>
                    <a:lnTo>
                      <a:pt x="260" y="121"/>
                    </a:lnTo>
                    <a:lnTo>
                      <a:pt x="213" y="132"/>
                    </a:lnTo>
                    <a:lnTo>
                      <a:pt x="170" y="149"/>
                    </a:lnTo>
                    <a:lnTo>
                      <a:pt x="130" y="170"/>
                    </a:lnTo>
                    <a:lnTo>
                      <a:pt x="114" y="187"/>
                    </a:lnTo>
                    <a:lnTo>
                      <a:pt x="95" y="205"/>
                    </a:lnTo>
                    <a:lnTo>
                      <a:pt x="79" y="226"/>
                    </a:lnTo>
                    <a:lnTo>
                      <a:pt x="63" y="250"/>
                    </a:lnTo>
                    <a:lnTo>
                      <a:pt x="51" y="271"/>
                    </a:lnTo>
                    <a:lnTo>
                      <a:pt x="43" y="295"/>
                    </a:lnTo>
                    <a:lnTo>
                      <a:pt x="31" y="348"/>
                    </a:lnTo>
                    <a:lnTo>
                      <a:pt x="24" y="396"/>
                    </a:lnTo>
                    <a:lnTo>
                      <a:pt x="8" y="396"/>
                    </a:lnTo>
                    <a:lnTo>
                      <a:pt x="4" y="393"/>
                    </a:lnTo>
                    <a:lnTo>
                      <a:pt x="0" y="365"/>
                    </a:lnTo>
                    <a:lnTo>
                      <a:pt x="0" y="341"/>
                    </a:lnTo>
                    <a:lnTo>
                      <a:pt x="4" y="316"/>
                    </a:lnTo>
                    <a:lnTo>
                      <a:pt x="12" y="288"/>
                    </a:lnTo>
                    <a:lnTo>
                      <a:pt x="31" y="240"/>
                    </a:lnTo>
                    <a:lnTo>
                      <a:pt x="59" y="194"/>
                    </a:lnTo>
                    <a:lnTo>
                      <a:pt x="87" y="167"/>
                    </a:lnTo>
                    <a:lnTo>
                      <a:pt x="118" y="146"/>
                    </a:lnTo>
                    <a:lnTo>
                      <a:pt x="150" y="125"/>
                    </a:lnTo>
                    <a:lnTo>
                      <a:pt x="185" y="111"/>
                    </a:lnTo>
                    <a:lnTo>
                      <a:pt x="221" y="97"/>
                    </a:lnTo>
                    <a:lnTo>
                      <a:pt x="260" y="90"/>
                    </a:lnTo>
                    <a:lnTo>
                      <a:pt x="300" y="87"/>
                    </a:lnTo>
                    <a:lnTo>
                      <a:pt x="339" y="87"/>
                    </a:lnTo>
                    <a:lnTo>
                      <a:pt x="383" y="87"/>
                    </a:lnTo>
                    <a:lnTo>
                      <a:pt x="426" y="87"/>
                    </a:lnTo>
                    <a:lnTo>
                      <a:pt x="430" y="87"/>
                    </a:lnTo>
                    <a:lnTo>
                      <a:pt x="434" y="0"/>
                    </a:lnTo>
                    <a:lnTo>
                      <a:pt x="438" y="0"/>
                    </a:lnTo>
                    <a:lnTo>
                      <a:pt x="923" y="3"/>
                    </a:lnTo>
                    <a:lnTo>
                      <a:pt x="935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93"/>
              <p:cNvSpPr>
                <a:spLocks/>
              </p:cNvSpPr>
              <p:nvPr/>
            </p:nvSpPr>
            <p:spPr bwMode="auto">
              <a:xfrm>
                <a:off x="1448" y="1134"/>
                <a:ext cx="27" cy="115"/>
              </a:xfrm>
              <a:custGeom>
                <a:avLst/>
                <a:gdLst>
                  <a:gd name="T0" fmla="*/ 7 w 27"/>
                  <a:gd name="T1" fmla="*/ 28 h 115"/>
                  <a:gd name="T2" fmla="*/ 4 w 27"/>
                  <a:gd name="T3" fmla="*/ 52 h 115"/>
                  <a:gd name="T4" fmla="*/ 11 w 27"/>
                  <a:gd name="T5" fmla="*/ 70 h 115"/>
                  <a:gd name="T6" fmla="*/ 15 w 27"/>
                  <a:gd name="T7" fmla="*/ 90 h 115"/>
                  <a:gd name="T8" fmla="*/ 27 w 27"/>
                  <a:gd name="T9" fmla="*/ 111 h 115"/>
                  <a:gd name="T10" fmla="*/ 23 w 27"/>
                  <a:gd name="T11" fmla="*/ 115 h 115"/>
                  <a:gd name="T12" fmla="*/ 7 w 27"/>
                  <a:gd name="T13" fmla="*/ 90 h 115"/>
                  <a:gd name="T14" fmla="*/ 0 w 27"/>
                  <a:gd name="T15" fmla="*/ 66 h 115"/>
                  <a:gd name="T16" fmla="*/ 0 w 27"/>
                  <a:gd name="T17" fmla="*/ 38 h 115"/>
                  <a:gd name="T18" fmla="*/ 4 w 27"/>
                  <a:gd name="T19" fmla="*/ 10 h 115"/>
                  <a:gd name="T20" fmla="*/ 11 w 27"/>
                  <a:gd name="T21" fmla="*/ 0 h 115"/>
                  <a:gd name="T22" fmla="*/ 11 w 27"/>
                  <a:gd name="T23" fmla="*/ 7 h 115"/>
                  <a:gd name="T24" fmla="*/ 11 w 27"/>
                  <a:gd name="T25" fmla="*/ 14 h 115"/>
                  <a:gd name="T26" fmla="*/ 7 w 27"/>
                  <a:gd name="T27" fmla="*/ 28 h 1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5">
                    <a:moveTo>
                      <a:pt x="7" y="28"/>
                    </a:moveTo>
                    <a:lnTo>
                      <a:pt x="4" y="52"/>
                    </a:lnTo>
                    <a:lnTo>
                      <a:pt x="11" y="70"/>
                    </a:lnTo>
                    <a:lnTo>
                      <a:pt x="15" y="90"/>
                    </a:lnTo>
                    <a:lnTo>
                      <a:pt x="27" y="111"/>
                    </a:lnTo>
                    <a:lnTo>
                      <a:pt x="23" y="115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38"/>
                    </a:lnTo>
                    <a:lnTo>
                      <a:pt x="4" y="1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11" y="14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94"/>
              <p:cNvSpPr>
                <a:spLocks/>
              </p:cNvSpPr>
              <p:nvPr/>
            </p:nvSpPr>
            <p:spPr bwMode="auto">
              <a:xfrm>
                <a:off x="1598" y="1137"/>
                <a:ext cx="240" cy="206"/>
              </a:xfrm>
              <a:custGeom>
                <a:avLst/>
                <a:gdLst>
                  <a:gd name="T0" fmla="*/ 71 w 240"/>
                  <a:gd name="T1" fmla="*/ 21 h 206"/>
                  <a:gd name="T2" fmla="*/ 59 w 240"/>
                  <a:gd name="T3" fmla="*/ 25 h 206"/>
                  <a:gd name="T4" fmla="*/ 59 w 240"/>
                  <a:gd name="T5" fmla="*/ 32 h 206"/>
                  <a:gd name="T6" fmla="*/ 98 w 240"/>
                  <a:gd name="T7" fmla="*/ 63 h 206"/>
                  <a:gd name="T8" fmla="*/ 94 w 240"/>
                  <a:gd name="T9" fmla="*/ 74 h 206"/>
                  <a:gd name="T10" fmla="*/ 71 w 240"/>
                  <a:gd name="T11" fmla="*/ 77 h 206"/>
                  <a:gd name="T12" fmla="*/ 39 w 240"/>
                  <a:gd name="T13" fmla="*/ 49 h 206"/>
                  <a:gd name="T14" fmla="*/ 31 w 240"/>
                  <a:gd name="T15" fmla="*/ 56 h 206"/>
                  <a:gd name="T16" fmla="*/ 59 w 240"/>
                  <a:gd name="T17" fmla="*/ 98 h 206"/>
                  <a:gd name="T18" fmla="*/ 94 w 240"/>
                  <a:gd name="T19" fmla="*/ 101 h 206"/>
                  <a:gd name="T20" fmla="*/ 118 w 240"/>
                  <a:gd name="T21" fmla="*/ 91 h 206"/>
                  <a:gd name="T22" fmla="*/ 122 w 240"/>
                  <a:gd name="T23" fmla="*/ 67 h 206"/>
                  <a:gd name="T24" fmla="*/ 82 w 240"/>
                  <a:gd name="T25" fmla="*/ 25 h 206"/>
                  <a:gd name="T26" fmla="*/ 110 w 240"/>
                  <a:gd name="T27" fmla="*/ 46 h 206"/>
                  <a:gd name="T28" fmla="*/ 130 w 240"/>
                  <a:gd name="T29" fmla="*/ 74 h 206"/>
                  <a:gd name="T30" fmla="*/ 130 w 240"/>
                  <a:gd name="T31" fmla="*/ 91 h 206"/>
                  <a:gd name="T32" fmla="*/ 138 w 240"/>
                  <a:gd name="T33" fmla="*/ 101 h 206"/>
                  <a:gd name="T34" fmla="*/ 165 w 240"/>
                  <a:gd name="T35" fmla="*/ 91 h 206"/>
                  <a:gd name="T36" fmla="*/ 185 w 240"/>
                  <a:gd name="T37" fmla="*/ 98 h 206"/>
                  <a:gd name="T38" fmla="*/ 209 w 240"/>
                  <a:gd name="T39" fmla="*/ 129 h 206"/>
                  <a:gd name="T40" fmla="*/ 225 w 240"/>
                  <a:gd name="T41" fmla="*/ 174 h 206"/>
                  <a:gd name="T42" fmla="*/ 189 w 240"/>
                  <a:gd name="T43" fmla="*/ 181 h 206"/>
                  <a:gd name="T44" fmla="*/ 118 w 240"/>
                  <a:gd name="T45" fmla="*/ 157 h 206"/>
                  <a:gd name="T46" fmla="*/ 110 w 240"/>
                  <a:gd name="T47" fmla="*/ 143 h 206"/>
                  <a:gd name="T48" fmla="*/ 118 w 240"/>
                  <a:gd name="T49" fmla="*/ 126 h 206"/>
                  <a:gd name="T50" fmla="*/ 118 w 240"/>
                  <a:gd name="T51" fmla="*/ 115 h 206"/>
                  <a:gd name="T52" fmla="*/ 102 w 240"/>
                  <a:gd name="T53" fmla="*/ 115 h 206"/>
                  <a:gd name="T54" fmla="*/ 75 w 240"/>
                  <a:gd name="T55" fmla="*/ 108 h 206"/>
                  <a:gd name="T56" fmla="*/ 27 w 240"/>
                  <a:gd name="T57" fmla="*/ 63 h 206"/>
                  <a:gd name="T58" fmla="*/ 0 w 240"/>
                  <a:gd name="T59" fmla="*/ 4 h 206"/>
                  <a:gd name="T60" fmla="*/ 43 w 240"/>
                  <a:gd name="T61" fmla="*/ 11 h 206"/>
                  <a:gd name="T62" fmla="*/ 78 w 240"/>
                  <a:gd name="T63" fmla="*/ 25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0" h="206">
                    <a:moveTo>
                      <a:pt x="78" y="25"/>
                    </a:moveTo>
                    <a:lnTo>
                      <a:pt x="71" y="21"/>
                    </a:lnTo>
                    <a:lnTo>
                      <a:pt x="67" y="21"/>
                    </a:lnTo>
                    <a:lnTo>
                      <a:pt x="59" y="25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82" y="46"/>
                    </a:lnTo>
                    <a:lnTo>
                      <a:pt x="98" y="63"/>
                    </a:lnTo>
                    <a:lnTo>
                      <a:pt x="98" y="67"/>
                    </a:lnTo>
                    <a:lnTo>
                      <a:pt x="94" y="74"/>
                    </a:lnTo>
                    <a:lnTo>
                      <a:pt x="86" y="80"/>
                    </a:lnTo>
                    <a:lnTo>
                      <a:pt x="71" y="77"/>
                    </a:lnTo>
                    <a:lnTo>
                      <a:pt x="59" y="70"/>
                    </a:lnTo>
                    <a:lnTo>
                      <a:pt x="39" y="49"/>
                    </a:lnTo>
                    <a:lnTo>
                      <a:pt x="35" y="53"/>
                    </a:lnTo>
                    <a:lnTo>
                      <a:pt x="31" y="56"/>
                    </a:lnTo>
                    <a:lnTo>
                      <a:pt x="47" y="84"/>
                    </a:lnTo>
                    <a:lnTo>
                      <a:pt x="59" y="98"/>
                    </a:lnTo>
                    <a:lnTo>
                      <a:pt x="78" y="101"/>
                    </a:lnTo>
                    <a:lnTo>
                      <a:pt x="94" y="101"/>
                    </a:lnTo>
                    <a:lnTo>
                      <a:pt x="110" y="98"/>
                    </a:lnTo>
                    <a:lnTo>
                      <a:pt x="118" y="91"/>
                    </a:lnTo>
                    <a:lnTo>
                      <a:pt x="122" y="84"/>
                    </a:lnTo>
                    <a:lnTo>
                      <a:pt x="122" y="67"/>
                    </a:lnTo>
                    <a:lnTo>
                      <a:pt x="102" y="46"/>
                    </a:lnTo>
                    <a:lnTo>
                      <a:pt x="82" y="25"/>
                    </a:lnTo>
                    <a:lnTo>
                      <a:pt x="94" y="35"/>
                    </a:lnTo>
                    <a:lnTo>
                      <a:pt x="110" y="46"/>
                    </a:lnTo>
                    <a:lnTo>
                      <a:pt x="122" y="60"/>
                    </a:lnTo>
                    <a:lnTo>
                      <a:pt x="130" y="74"/>
                    </a:lnTo>
                    <a:lnTo>
                      <a:pt x="130" y="80"/>
                    </a:lnTo>
                    <a:lnTo>
                      <a:pt x="130" y="91"/>
                    </a:lnTo>
                    <a:lnTo>
                      <a:pt x="130" y="98"/>
                    </a:lnTo>
                    <a:lnTo>
                      <a:pt x="138" y="101"/>
                    </a:lnTo>
                    <a:lnTo>
                      <a:pt x="153" y="98"/>
                    </a:lnTo>
                    <a:lnTo>
                      <a:pt x="165" y="91"/>
                    </a:lnTo>
                    <a:lnTo>
                      <a:pt x="173" y="91"/>
                    </a:lnTo>
                    <a:lnTo>
                      <a:pt x="185" y="98"/>
                    </a:lnTo>
                    <a:lnTo>
                      <a:pt x="197" y="108"/>
                    </a:lnTo>
                    <a:lnTo>
                      <a:pt x="209" y="129"/>
                    </a:lnTo>
                    <a:lnTo>
                      <a:pt x="213" y="150"/>
                    </a:lnTo>
                    <a:lnTo>
                      <a:pt x="225" y="174"/>
                    </a:lnTo>
                    <a:lnTo>
                      <a:pt x="240" y="206"/>
                    </a:lnTo>
                    <a:lnTo>
                      <a:pt x="189" y="181"/>
                    </a:lnTo>
                    <a:lnTo>
                      <a:pt x="134" y="164"/>
                    </a:lnTo>
                    <a:lnTo>
                      <a:pt x="118" y="157"/>
                    </a:lnTo>
                    <a:lnTo>
                      <a:pt x="114" y="150"/>
                    </a:lnTo>
                    <a:lnTo>
                      <a:pt x="110" y="143"/>
                    </a:lnTo>
                    <a:lnTo>
                      <a:pt x="110" y="133"/>
                    </a:lnTo>
                    <a:lnTo>
                      <a:pt x="118" y="126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0" y="112"/>
                    </a:lnTo>
                    <a:lnTo>
                      <a:pt x="102" y="115"/>
                    </a:lnTo>
                    <a:lnTo>
                      <a:pt x="90" y="115"/>
                    </a:lnTo>
                    <a:lnTo>
                      <a:pt x="75" y="108"/>
                    </a:lnTo>
                    <a:lnTo>
                      <a:pt x="43" y="80"/>
                    </a:lnTo>
                    <a:lnTo>
                      <a:pt x="27" y="63"/>
                    </a:lnTo>
                    <a:lnTo>
                      <a:pt x="15" y="42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3" y="11"/>
                    </a:lnTo>
                    <a:lnTo>
                      <a:pt x="59" y="18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95"/>
              <p:cNvSpPr>
                <a:spLocks/>
              </p:cNvSpPr>
              <p:nvPr/>
            </p:nvSpPr>
            <p:spPr bwMode="auto">
              <a:xfrm>
                <a:off x="3042" y="1134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16 w 20"/>
                  <a:gd name="T3" fmla="*/ 14 h 21"/>
                  <a:gd name="T4" fmla="*/ 8 w 20"/>
                  <a:gd name="T5" fmla="*/ 21 h 21"/>
                  <a:gd name="T6" fmla="*/ 0 w 20"/>
                  <a:gd name="T7" fmla="*/ 17 h 21"/>
                  <a:gd name="T8" fmla="*/ 0 w 20"/>
                  <a:gd name="T9" fmla="*/ 14 h 21"/>
                  <a:gd name="T10" fmla="*/ 0 w 20"/>
                  <a:gd name="T11" fmla="*/ 7 h 21"/>
                  <a:gd name="T12" fmla="*/ 8 w 20"/>
                  <a:gd name="T13" fmla="*/ 0 h 21"/>
                  <a:gd name="T14" fmla="*/ 16 w 20"/>
                  <a:gd name="T15" fmla="*/ 3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16" y="14"/>
                    </a:lnTo>
                    <a:lnTo>
                      <a:pt x="8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96"/>
              <p:cNvSpPr>
                <a:spLocks/>
              </p:cNvSpPr>
              <p:nvPr/>
            </p:nvSpPr>
            <p:spPr bwMode="auto">
              <a:xfrm>
                <a:off x="2628" y="1155"/>
                <a:ext cx="55" cy="80"/>
              </a:xfrm>
              <a:custGeom>
                <a:avLst/>
                <a:gdLst>
                  <a:gd name="T0" fmla="*/ 51 w 55"/>
                  <a:gd name="T1" fmla="*/ 14 h 80"/>
                  <a:gd name="T2" fmla="*/ 35 w 55"/>
                  <a:gd name="T3" fmla="*/ 31 h 80"/>
                  <a:gd name="T4" fmla="*/ 27 w 55"/>
                  <a:gd name="T5" fmla="*/ 35 h 80"/>
                  <a:gd name="T6" fmla="*/ 12 w 55"/>
                  <a:gd name="T7" fmla="*/ 35 h 80"/>
                  <a:gd name="T8" fmla="*/ 12 w 55"/>
                  <a:gd name="T9" fmla="*/ 42 h 80"/>
                  <a:gd name="T10" fmla="*/ 16 w 55"/>
                  <a:gd name="T11" fmla="*/ 42 h 80"/>
                  <a:gd name="T12" fmla="*/ 39 w 55"/>
                  <a:gd name="T13" fmla="*/ 56 h 80"/>
                  <a:gd name="T14" fmla="*/ 47 w 55"/>
                  <a:gd name="T15" fmla="*/ 66 h 80"/>
                  <a:gd name="T16" fmla="*/ 51 w 55"/>
                  <a:gd name="T17" fmla="*/ 76 h 80"/>
                  <a:gd name="T18" fmla="*/ 51 w 55"/>
                  <a:gd name="T19" fmla="*/ 80 h 80"/>
                  <a:gd name="T20" fmla="*/ 8 w 55"/>
                  <a:gd name="T21" fmla="*/ 59 h 80"/>
                  <a:gd name="T22" fmla="*/ 0 w 55"/>
                  <a:gd name="T23" fmla="*/ 52 h 80"/>
                  <a:gd name="T24" fmla="*/ 0 w 55"/>
                  <a:gd name="T25" fmla="*/ 49 h 80"/>
                  <a:gd name="T26" fmla="*/ 0 w 55"/>
                  <a:gd name="T27" fmla="*/ 35 h 80"/>
                  <a:gd name="T28" fmla="*/ 12 w 55"/>
                  <a:gd name="T29" fmla="*/ 24 h 80"/>
                  <a:gd name="T30" fmla="*/ 23 w 55"/>
                  <a:gd name="T31" fmla="*/ 17 h 80"/>
                  <a:gd name="T32" fmla="*/ 39 w 55"/>
                  <a:gd name="T33" fmla="*/ 10 h 80"/>
                  <a:gd name="T34" fmla="*/ 47 w 55"/>
                  <a:gd name="T35" fmla="*/ 0 h 80"/>
                  <a:gd name="T36" fmla="*/ 55 w 55"/>
                  <a:gd name="T37" fmla="*/ 7 h 80"/>
                  <a:gd name="T38" fmla="*/ 51 w 55"/>
                  <a:gd name="T39" fmla="*/ 14 h 8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5" h="80">
                    <a:moveTo>
                      <a:pt x="51" y="14"/>
                    </a:moveTo>
                    <a:lnTo>
                      <a:pt x="35" y="31"/>
                    </a:lnTo>
                    <a:lnTo>
                      <a:pt x="27" y="35"/>
                    </a:lnTo>
                    <a:lnTo>
                      <a:pt x="12" y="35"/>
                    </a:lnTo>
                    <a:lnTo>
                      <a:pt x="12" y="42"/>
                    </a:lnTo>
                    <a:lnTo>
                      <a:pt x="16" y="42"/>
                    </a:lnTo>
                    <a:lnTo>
                      <a:pt x="39" y="56"/>
                    </a:lnTo>
                    <a:lnTo>
                      <a:pt x="47" y="66"/>
                    </a:lnTo>
                    <a:lnTo>
                      <a:pt x="51" y="76"/>
                    </a:lnTo>
                    <a:lnTo>
                      <a:pt x="51" y="80"/>
                    </a:lnTo>
                    <a:lnTo>
                      <a:pt x="8" y="59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12" y="24"/>
                    </a:lnTo>
                    <a:lnTo>
                      <a:pt x="23" y="17"/>
                    </a:lnTo>
                    <a:lnTo>
                      <a:pt x="39" y="10"/>
                    </a:lnTo>
                    <a:lnTo>
                      <a:pt x="47" y="0"/>
                    </a:lnTo>
                    <a:lnTo>
                      <a:pt x="55" y="7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97"/>
              <p:cNvSpPr>
                <a:spLocks/>
              </p:cNvSpPr>
              <p:nvPr/>
            </p:nvSpPr>
            <p:spPr bwMode="auto">
              <a:xfrm>
                <a:off x="1479" y="1158"/>
                <a:ext cx="24" cy="21"/>
              </a:xfrm>
              <a:custGeom>
                <a:avLst/>
                <a:gdLst>
                  <a:gd name="T0" fmla="*/ 24 w 24"/>
                  <a:gd name="T1" fmla="*/ 21 h 21"/>
                  <a:gd name="T2" fmla="*/ 20 w 24"/>
                  <a:gd name="T3" fmla="*/ 21 h 21"/>
                  <a:gd name="T4" fmla="*/ 16 w 24"/>
                  <a:gd name="T5" fmla="*/ 18 h 21"/>
                  <a:gd name="T6" fmla="*/ 0 w 24"/>
                  <a:gd name="T7" fmla="*/ 7 h 21"/>
                  <a:gd name="T8" fmla="*/ 0 w 24"/>
                  <a:gd name="T9" fmla="*/ 0 h 21"/>
                  <a:gd name="T10" fmla="*/ 24 w 24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lnTo>
                      <a:pt x="20" y="21"/>
                    </a:lnTo>
                    <a:lnTo>
                      <a:pt x="16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98"/>
              <p:cNvSpPr>
                <a:spLocks/>
              </p:cNvSpPr>
              <p:nvPr/>
            </p:nvSpPr>
            <p:spPr bwMode="auto">
              <a:xfrm>
                <a:off x="2146" y="1158"/>
                <a:ext cx="59" cy="53"/>
              </a:xfrm>
              <a:custGeom>
                <a:avLst/>
                <a:gdLst>
                  <a:gd name="T0" fmla="*/ 55 w 59"/>
                  <a:gd name="T1" fmla="*/ 53 h 53"/>
                  <a:gd name="T2" fmla="*/ 44 w 59"/>
                  <a:gd name="T3" fmla="*/ 53 h 53"/>
                  <a:gd name="T4" fmla="*/ 36 w 59"/>
                  <a:gd name="T5" fmla="*/ 49 h 53"/>
                  <a:gd name="T6" fmla="*/ 20 w 59"/>
                  <a:gd name="T7" fmla="*/ 42 h 53"/>
                  <a:gd name="T8" fmla="*/ 8 w 59"/>
                  <a:gd name="T9" fmla="*/ 21 h 53"/>
                  <a:gd name="T10" fmla="*/ 0 w 59"/>
                  <a:gd name="T11" fmla="*/ 0 h 53"/>
                  <a:gd name="T12" fmla="*/ 20 w 59"/>
                  <a:gd name="T13" fmla="*/ 14 h 53"/>
                  <a:gd name="T14" fmla="*/ 40 w 59"/>
                  <a:gd name="T15" fmla="*/ 21 h 53"/>
                  <a:gd name="T16" fmla="*/ 48 w 59"/>
                  <a:gd name="T17" fmla="*/ 28 h 53"/>
                  <a:gd name="T18" fmla="*/ 55 w 59"/>
                  <a:gd name="T19" fmla="*/ 32 h 53"/>
                  <a:gd name="T20" fmla="*/ 59 w 59"/>
                  <a:gd name="T21" fmla="*/ 42 h 53"/>
                  <a:gd name="T22" fmla="*/ 55 w 59"/>
                  <a:gd name="T23" fmla="*/ 53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3">
                    <a:moveTo>
                      <a:pt x="55" y="53"/>
                    </a:moveTo>
                    <a:lnTo>
                      <a:pt x="44" y="53"/>
                    </a:lnTo>
                    <a:lnTo>
                      <a:pt x="36" y="49"/>
                    </a:lnTo>
                    <a:lnTo>
                      <a:pt x="20" y="42"/>
                    </a:lnTo>
                    <a:lnTo>
                      <a:pt x="8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40" y="21"/>
                    </a:lnTo>
                    <a:lnTo>
                      <a:pt x="48" y="28"/>
                    </a:lnTo>
                    <a:lnTo>
                      <a:pt x="55" y="32"/>
                    </a:lnTo>
                    <a:lnTo>
                      <a:pt x="59" y="42"/>
                    </a:lnTo>
                    <a:lnTo>
                      <a:pt x="55" y="5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99"/>
              <p:cNvSpPr>
                <a:spLocks/>
              </p:cNvSpPr>
              <p:nvPr/>
            </p:nvSpPr>
            <p:spPr bwMode="auto">
              <a:xfrm>
                <a:off x="1976" y="1162"/>
                <a:ext cx="44" cy="76"/>
              </a:xfrm>
              <a:custGeom>
                <a:avLst/>
                <a:gdLst>
                  <a:gd name="T0" fmla="*/ 44 w 44"/>
                  <a:gd name="T1" fmla="*/ 10 h 76"/>
                  <a:gd name="T2" fmla="*/ 44 w 44"/>
                  <a:gd name="T3" fmla="*/ 17 h 76"/>
                  <a:gd name="T4" fmla="*/ 36 w 44"/>
                  <a:gd name="T5" fmla="*/ 21 h 76"/>
                  <a:gd name="T6" fmla="*/ 28 w 44"/>
                  <a:gd name="T7" fmla="*/ 24 h 76"/>
                  <a:gd name="T8" fmla="*/ 24 w 44"/>
                  <a:gd name="T9" fmla="*/ 31 h 76"/>
                  <a:gd name="T10" fmla="*/ 16 w 44"/>
                  <a:gd name="T11" fmla="*/ 45 h 76"/>
                  <a:gd name="T12" fmla="*/ 16 w 44"/>
                  <a:gd name="T13" fmla="*/ 55 h 76"/>
                  <a:gd name="T14" fmla="*/ 20 w 44"/>
                  <a:gd name="T15" fmla="*/ 66 h 76"/>
                  <a:gd name="T16" fmla="*/ 28 w 44"/>
                  <a:gd name="T17" fmla="*/ 69 h 76"/>
                  <a:gd name="T18" fmla="*/ 28 w 44"/>
                  <a:gd name="T19" fmla="*/ 73 h 76"/>
                  <a:gd name="T20" fmla="*/ 16 w 44"/>
                  <a:gd name="T21" fmla="*/ 76 h 76"/>
                  <a:gd name="T22" fmla="*/ 8 w 44"/>
                  <a:gd name="T23" fmla="*/ 73 h 76"/>
                  <a:gd name="T24" fmla="*/ 4 w 44"/>
                  <a:gd name="T25" fmla="*/ 55 h 76"/>
                  <a:gd name="T26" fmla="*/ 0 w 44"/>
                  <a:gd name="T27" fmla="*/ 38 h 76"/>
                  <a:gd name="T28" fmla="*/ 0 w 44"/>
                  <a:gd name="T29" fmla="*/ 24 h 76"/>
                  <a:gd name="T30" fmla="*/ 16 w 44"/>
                  <a:gd name="T31" fmla="*/ 7 h 76"/>
                  <a:gd name="T32" fmla="*/ 20 w 44"/>
                  <a:gd name="T33" fmla="*/ 0 h 76"/>
                  <a:gd name="T34" fmla="*/ 32 w 44"/>
                  <a:gd name="T35" fmla="*/ 0 h 76"/>
                  <a:gd name="T36" fmla="*/ 40 w 44"/>
                  <a:gd name="T37" fmla="*/ 3 h 76"/>
                  <a:gd name="T38" fmla="*/ 44 w 44"/>
                  <a:gd name="T39" fmla="*/ 10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76">
                    <a:moveTo>
                      <a:pt x="44" y="10"/>
                    </a:moveTo>
                    <a:lnTo>
                      <a:pt x="44" y="17"/>
                    </a:lnTo>
                    <a:lnTo>
                      <a:pt x="36" y="21"/>
                    </a:lnTo>
                    <a:lnTo>
                      <a:pt x="28" y="24"/>
                    </a:lnTo>
                    <a:lnTo>
                      <a:pt x="24" y="31"/>
                    </a:lnTo>
                    <a:lnTo>
                      <a:pt x="16" y="45"/>
                    </a:lnTo>
                    <a:lnTo>
                      <a:pt x="16" y="55"/>
                    </a:lnTo>
                    <a:lnTo>
                      <a:pt x="20" y="66"/>
                    </a:lnTo>
                    <a:lnTo>
                      <a:pt x="28" y="69"/>
                    </a:lnTo>
                    <a:lnTo>
                      <a:pt x="28" y="73"/>
                    </a:lnTo>
                    <a:lnTo>
                      <a:pt x="16" y="76"/>
                    </a:lnTo>
                    <a:lnTo>
                      <a:pt x="8" y="73"/>
                    </a:lnTo>
                    <a:lnTo>
                      <a:pt x="4" y="55"/>
                    </a:lnTo>
                    <a:lnTo>
                      <a:pt x="0" y="38"/>
                    </a:lnTo>
                    <a:lnTo>
                      <a:pt x="0" y="24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3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00"/>
              <p:cNvSpPr>
                <a:spLocks/>
              </p:cNvSpPr>
              <p:nvPr/>
            </p:nvSpPr>
            <p:spPr bwMode="auto">
              <a:xfrm>
                <a:off x="1921" y="1172"/>
                <a:ext cx="48" cy="63"/>
              </a:xfrm>
              <a:custGeom>
                <a:avLst/>
                <a:gdLst>
                  <a:gd name="T0" fmla="*/ 48 w 48"/>
                  <a:gd name="T1" fmla="*/ 18 h 63"/>
                  <a:gd name="T2" fmla="*/ 48 w 48"/>
                  <a:gd name="T3" fmla="*/ 25 h 63"/>
                  <a:gd name="T4" fmla="*/ 40 w 48"/>
                  <a:gd name="T5" fmla="*/ 25 h 63"/>
                  <a:gd name="T6" fmla="*/ 36 w 48"/>
                  <a:gd name="T7" fmla="*/ 25 h 63"/>
                  <a:gd name="T8" fmla="*/ 28 w 48"/>
                  <a:gd name="T9" fmla="*/ 18 h 63"/>
                  <a:gd name="T10" fmla="*/ 24 w 48"/>
                  <a:gd name="T11" fmla="*/ 14 h 63"/>
                  <a:gd name="T12" fmla="*/ 20 w 48"/>
                  <a:gd name="T13" fmla="*/ 14 h 63"/>
                  <a:gd name="T14" fmla="*/ 16 w 48"/>
                  <a:gd name="T15" fmla="*/ 21 h 63"/>
                  <a:gd name="T16" fmla="*/ 20 w 48"/>
                  <a:gd name="T17" fmla="*/ 32 h 63"/>
                  <a:gd name="T18" fmla="*/ 32 w 48"/>
                  <a:gd name="T19" fmla="*/ 42 h 63"/>
                  <a:gd name="T20" fmla="*/ 44 w 48"/>
                  <a:gd name="T21" fmla="*/ 49 h 63"/>
                  <a:gd name="T22" fmla="*/ 48 w 48"/>
                  <a:gd name="T23" fmla="*/ 63 h 63"/>
                  <a:gd name="T24" fmla="*/ 36 w 48"/>
                  <a:gd name="T25" fmla="*/ 63 h 63"/>
                  <a:gd name="T26" fmla="*/ 24 w 48"/>
                  <a:gd name="T27" fmla="*/ 56 h 63"/>
                  <a:gd name="T28" fmla="*/ 8 w 48"/>
                  <a:gd name="T29" fmla="*/ 35 h 63"/>
                  <a:gd name="T30" fmla="*/ 0 w 48"/>
                  <a:gd name="T31" fmla="*/ 21 h 63"/>
                  <a:gd name="T32" fmla="*/ 0 w 48"/>
                  <a:gd name="T33" fmla="*/ 14 h 63"/>
                  <a:gd name="T34" fmla="*/ 8 w 48"/>
                  <a:gd name="T35" fmla="*/ 7 h 63"/>
                  <a:gd name="T36" fmla="*/ 16 w 48"/>
                  <a:gd name="T37" fmla="*/ 0 h 63"/>
                  <a:gd name="T38" fmla="*/ 28 w 48"/>
                  <a:gd name="T39" fmla="*/ 0 h 63"/>
                  <a:gd name="T40" fmla="*/ 40 w 48"/>
                  <a:gd name="T41" fmla="*/ 7 h 63"/>
                  <a:gd name="T42" fmla="*/ 48 w 48"/>
                  <a:gd name="T43" fmla="*/ 1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lnTo>
                      <a:pt x="48" y="25"/>
                    </a:lnTo>
                    <a:lnTo>
                      <a:pt x="40" y="25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6" y="21"/>
                    </a:lnTo>
                    <a:lnTo>
                      <a:pt x="20" y="32"/>
                    </a:lnTo>
                    <a:lnTo>
                      <a:pt x="32" y="42"/>
                    </a:lnTo>
                    <a:lnTo>
                      <a:pt x="44" y="49"/>
                    </a:lnTo>
                    <a:lnTo>
                      <a:pt x="48" y="63"/>
                    </a:lnTo>
                    <a:lnTo>
                      <a:pt x="36" y="63"/>
                    </a:lnTo>
                    <a:lnTo>
                      <a:pt x="24" y="56"/>
                    </a:lnTo>
                    <a:lnTo>
                      <a:pt x="8" y="35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40" y="7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01"/>
              <p:cNvSpPr>
                <a:spLocks/>
              </p:cNvSpPr>
              <p:nvPr/>
            </p:nvSpPr>
            <p:spPr bwMode="auto">
              <a:xfrm>
                <a:off x="2699" y="1165"/>
                <a:ext cx="27" cy="21"/>
              </a:xfrm>
              <a:custGeom>
                <a:avLst/>
                <a:gdLst>
                  <a:gd name="T0" fmla="*/ 27 w 27"/>
                  <a:gd name="T1" fmla="*/ 14 h 21"/>
                  <a:gd name="T2" fmla="*/ 27 w 27"/>
                  <a:gd name="T3" fmla="*/ 18 h 21"/>
                  <a:gd name="T4" fmla="*/ 23 w 27"/>
                  <a:gd name="T5" fmla="*/ 21 h 21"/>
                  <a:gd name="T6" fmla="*/ 12 w 27"/>
                  <a:gd name="T7" fmla="*/ 18 h 21"/>
                  <a:gd name="T8" fmla="*/ 0 w 27"/>
                  <a:gd name="T9" fmla="*/ 7 h 21"/>
                  <a:gd name="T10" fmla="*/ 0 w 27"/>
                  <a:gd name="T11" fmla="*/ 7 h 21"/>
                  <a:gd name="T12" fmla="*/ 0 w 27"/>
                  <a:gd name="T13" fmla="*/ 0 h 21"/>
                  <a:gd name="T14" fmla="*/ 16 w 27"/>
                  <a:gd name="T15" fmla="*/ 7 h 21"/>
                  <a:gd name="T16" fmla="*/ 27 w 27"/>
                  <a:gd name="T17" fmla="*/ 14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1">
                    <a:moveTo>
                      <a:pt x="27" y="14"/>
                    </a:moveTo>
                    <a:lnTo>
                      <a:pt x="27" y="18"/>
                    </a:lnTo>
                    <a:lnTo>
                      <a:pt x="23" y="21"/>
                    </a:lnTo>
                    <a:lnTo>
                      <a:pt x="12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2"/>
              <p:cNvSpPr>
                <a:spLocks/>
              </p:cNvSpPr>
              <p:nvPr/>
            </p:nvSpPr>
            <p:spPr bwMode="auto">
              <a:xfrm>
                <a:off x="1475" y="1183"/>
                <a:ext cx="134" cy="52"/>
              </a:xfrm>
              <a:custGeom>
                <a:avLst/>
                <a:gdLst>
                  <a:gd name="T0" fmla="*/ 44 w 134"/>
                  <a:gd name="T1" fmla="*/ 10 h 52"/>
                  <a:gd name="T2" fmla="*/ 44 w 134"/>
                  <a:gd name="T3" fmla="*/ 3 h 52"/>
                  <a:gd name="T4" fmla="*/ 87 w 134"/>
                  <a:gd name="T5" fmla="*/ 14 h 52"/>
                  <a:gd name="T6" fmla="*/ 107 w 134"/>
                  <a:gd name="T7" fmla="*/ 21 h 52"/>
                  <a:gd name="T8" fmla="*/ 130 w 134"/>
                  <a:gd name="T9" fmla="*/ 21 h 52"/>
                  <a:gd name="T10" fmla="*/ 134 w 134"/>
                  <a:gd name="T11" fmla="*/ 24 h 52"/>
                  <a:gd name="T12" fmla="*/ 130 w 134"/>
                  <a:gd name="T13" fmla="*/ 31 h 52"/>
                  <a:gd name="T14" fmla="*/ 123 w 134"/>
                  <a:gd name="T15" fmla="*/ 38 h 52"/>
                  <a:gd name="T16" fmla="*/ 107 w 134"/>
                  <a:gd name="T17" fmla="*/ 45 h 52"/>
                  <a:gd name="T18" fmla="*/ 83 w 134"/>
                  <a:gd name="T19" fmla="*/ 48 h 52"/>
                  <a:gd name="T20" fmla="*/ 55 w 134"/>
                  <a:gd name="T21" fmla="*/ 48 h 52"/>
                  <a:gd name="T22" fmla="*/ 32 w 134"/>
                  <a:gd name="T23" fmla="*/ 52 h 52"/>
                  <a:gd name="T24" fmla="*/ 24 w 134"/>
                  <a:gd name="T25" fmla="*/ 52 h 52"/>
                  <a:gd name="T26" fmla="*/ 16 w 134"/>
                  <a:gd name="T27" fmla="*/ 48 h 52"/>
                  <a:gd name="T28" fmla="*/ 16 w 134"/>
                  <a:gd name="T29" fmla="*/ 41 h 52"/>
                  <a:gd name="T30" fmla="*/ 40 w 134"/>
                  <a:gd name="T31" fmla="*/ 41 h 52"/>
                  <a:gd name="T32" fmla="*/ 52 w 134"/>
                  <a:gd name="T33" fmla="*/ 38 h 52"/>
                  <a:gd name="T34" fmla="*/ 59 w 134"/>
                  <a:gd name="T35" fmla="*/ 38 h 52"/>
                  <a:gd name="T36" fmla="*/ 63 w 134"/>
                  <a:gd name="T37" fmla="*/ 24 h 52"/>
                  <a:gd name="T38" fmla="*/ 63 w 134"/>
                  <a:gd name="T39" fmla="*/ 21 h 52"/>
                  <a:gd name="T40" fmla="*/ 55 w 134"/>
                  <a:gd name="T41" fmla="*/ 17 h 52"/>
                  <a:gd name="T42" fmla="*/ 24 w 134"/>
                  <a:gd name="T43" fmla="*/ 14 h 52"/>
                  <a:gd name="T44" fmla="*/ 0 w 134"/>
                  <a:gd name="T45" fmla="*/ 3 h 52"/>
                  <a:gd name="T46" fmla="*/ 4 w 134"/>
                  <a:gd name="T47" fmla="*/ 0 h 52"/>
                  <a:gd name="T48" fmla="*/ 24 w 134"/>
                  <a:gd name="T49" fmla="*/ 7 h 52"/>
                  <a:gd name="T50" fmla="*/ 36 w 134"/>
                  <a:gd name="T51" fmla="*/ 14 h 52"/>
                  <a:gd name="T52" fmla="*/ 44 w 134"/>
                  <a:gd name="T53" fmla="*/ 10 h 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4" h="52">
                    <a:moveTo>
                      <a:pt x="44" y="10"/>
                    </a:moveTo>
                    <a:lnTo>
                      <a:pt x="44" y="3"/>
                    </a:lnTo>
                    <a:lnTo>
                      <a:pt x="87" y="14"/>
                    </a:lnTo>
                    <a:lnTo>
                      <a:pt x="107" y="21"/>
                    </a:lnTo>
                    <a:lnTo>
                      <a:pt x="130" y="21"/>
                    </a:lnTo>
                    <a:lnTo>
                      <a:pt x="134" y="24"/>
                    </a:lnTo>
                    <a:lnTo>
                      <a:pt x="130" y="31"/>
                    </a:lnTo>
                    <a:lnTo>
                      <a:pt x="123" y="38"/>
                    </a:lnTo>
                    <a:lnTo>
                      <a:pt x="107" y="45"/>
                    </a:lnTo>
                    <a:lnTo>
                      <a:pt x="83" y="48"/>
                    </a:lnTo>
                    <a:lnTo>
                      <a:pt x="55" y="48"/>
                    </a:lnTo>
                    <a:lnTo>
                      <a:pt x="32" y="52"/>
                    </a:lnTo>
                    <a:lnTo>
                      <a:pt x="24" y="52"/>
                    </a:lnTo>
                    <a:lnTo>
                      <a:pt x="16" y="48"/>
                    </a:lnTo>
                    <a:lnTo>
                      <a:pt x="16" y="41"/>
                    </a:lnTo>
                    <a:lnTo>
                      <a:pt x="40" y="41"/>
                    </a:lnTo>
                    <a:lnTo>
                      <a:pt x="52" y="38"/>
                    </a:lnTo>
                    <a:lnTo>
                      <a:pt x="59" y="38"/>
                    </a:lnTo>
                    <a:lnTo>
                      <a:pt x="63" y="24"/>
                    </a:lnTo>
                    <a:lnTo>
                      <a:pt x="63" y="21"/>
                    </a:lnTo>
                    <a:lnTo>
                      <a:pt x="55" y="17"/>
                    </a:lnTo>
                    <a:lnTo>
                      <a:pt x="24" y="14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4" y="7"/>
                    </a:lnTo>
                    <a:lnTo>
                      <a:pt x="36" y="14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03"/>
              <p:cNvSpPr>
                <a:spLocks/>
              </p:cNvSpPr>
              <p:nvPr/>
            </p:nvSpPr>
            <p:spPr bwMode="auto">
              <a:xfrm>
                <a:off x="2588" y="1183"/>
                <a:ext cx="24" cy="21"/>
              </a:xfrm>
              <a:custGeom>
                <a:avLst/>
                <a:gdLst>
                  <a:gd name="T0" fmla="*/ 24 w 24"/>
                  <a:gd name="T1" fmla="*/ 10 h 21"/>
                  <a:gd name="T2" fmla="*/ 20 w 24"/>
                  <a:gd name="T3" fmla="*/ 21 h 21"/>
                  <a:gd name="T4" fmla="*/ 16 w 24"/>
                  <a:gd name="T5" fmla="*/ 21 h 21"/>
                  <a:gd name="T6" fmla="*/ 12 w 24"/>
                  <a:gd name="T7" fmla="*/ 21 h 21"/>
                  <a:gd name="T8" fmla="*/ 4 w 24"/>
                  <a:gd name="T9" fmla="*/ 17 h 21"/>
                  <a:gd name="T10" fmla="*/ 0 w 24"/>
                  <a:gd name="T11" fmla="*/ 14 h 21"/>
                  <a:gd name="T12" fmla="*/ 0 w 24"/>
                  <a:gd name="T13" fmla="*/ 7 h 21"/>
                  <a:gd name="T14" fmla="*/ 8 w 24"/>
                  <a:gd name="T15" fmla="*/ 0 h 21"/>
                  <a:gd name="T16" fmla="*/ 20 w 24"/>
                  <a:gd name="T17" fmla="*/ 3 h 21"/>
                  <a:gd name="T18" fmla="*/ 24 w 24"/>
                  <a:gd name="T19" fmla="*/ 1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0" y="21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20" y="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04"/>
              <p:cNvSpPr>
                <a:spLocks/>
              </p:cNvSpPr>
              <p:nvPr/>
            </p:nvSpPr>
            <p:spPr bwMode="auto">
              <a:xfrm>
                <a:off x="2730" y="1186"/>
                <a:ext cx="28" cy="18"/>
              </a:xfrm>
              <a:custGeom>
                <a:avLst/>
                <a:gdLst>
                  <a:gd name="T0" fmla="*/ 28 w 28"/>
                  <a:gd name="T1" fmla="*/ 11 h 18"/>
                  <a:gd name="T2" fmla="*/ 24 w 28"/>
                  <a:gd name="T3" fmla="*/ 18 h 18"/>
                  <a:gd name="T4" fmla="*/ 16 w 28"/>
                  <a:gd name="T5" fmla="*/ 18 h 18"/>
                  <a:gd name="T6" fmla="*/ 8 w 28"/>
                  <a:gd name="T7" fmla="*/ 18 h 18"/>
                  <a:gd name="T8" fmla="*/ 0 w 28"/>
                  <a:gd name="T9" fmla="*/ 11 h 18"/>
                  <a:gd name="T10" fmla="*/ 16 w 28"/>
                  <a:gd name="T11" fmla="*/ 0 h 18"/>
                  <a:gd name="T12" fmla="*/ 24 w 28"/>
                  <a:gd name="T13" fmla="*/ 4 h 18"/>
                  <a:gd name="T14" fmla="*/ 28 w 28"/>
                  <a:gd name="T15" fmla="*/ 1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28" y="11"/>
                    </a:moveTo>
                    <a:lnTo>
                      <a:pt x="24" y="18"/>
                    </a:lnTo>
                    <a:lnTo>
                      <a:pt x="16" y="18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05"/>
              <p:cNvSpPr>
                <a:spLocks/>
              </p:cNvSpPr>
              <p:nvPr/>
            </p:nvSpPr>
            <p:spPr bwMode="auto">
              <a:xfrm>
                <a:off x="2671" y="1186"/>
                <a:ext cx="36" cy="21"/>
              </a:xfrm>
              <a:custGeom>
                <a:avLst/>
                <a:gdLst>
                  <a:gd name="T0" fmla="*/ 36 w 36"/>
                  <a:gd name="T1" fmla="*/ 11 h 21"/>
                  <a:gd name="T2" fmla="*/ 24 w 36"/>
                  <a:gd name="T3" fmla="*/ 18 h 21"/>
                  <a:gd name="T4" fmla="*/ 16 w 36"/>
                  <a:gd name="T5" fmla="*/ 21 h 21"/>
                  <a:gd name="T6" fmla="*/ 12 w 36"/>
                  <a:gd name="T7" fmla="*/ 21 h 21"/>
                  <a:gd name="T8" fmla="*/ 4 w 36"/>
                  <a:gd name="T9" fmla="*/ 14 h 21"/>
                  <a:gd name="T10" fmla="*/ 0 w 36"/>
                  <a:gd name="T11" fmla="*/ 7 h 21"/>
                  <a:gd name="T12" fmla="*/ 12 w 36"/>
                  <a:gd name="T13" fmla="*/ 0 h 21"/>
                  <a:gd name="T14" fmla="*/ 16 w 36"/>
                  <a:gd name="T15" fmla="*/ 0 h 21"/>
                  <a:gd name="T16" fmla="*/ 28 w 36"/>
                  <a:gd name="T17" fmla="*/ 4 h 21"/>
                  <a:gd name="T18" fmla="*/ 36 w 36"/>
                  <a:gd name="T19" fmla="*/ 11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36" y="11"/>
                    </a:moveTo>
                    <a:lnTo>
                      <a:pt x="24" y="18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06"/>
              <p:cNvSpPr>
                <a:spLocks/>
              </p:cNvSpPr>
              <p:nvPr/>
            </p:nvSpPr>
            <p:spPr bwMode="auto">
              <a:xfrm>
                <a:off x="2782" y="1190"/>
                <a:ext cx="15" cy="10"/>
              </a:xfrm>
              <a:custGeom>
                <a:avLst/>
                <a:gdLst>
                  <a:gd name="T0" fmla="*/ 15 w 15"/>
                  <a:gd name="T1" fmla="*/ 3 h 10"/>
                  <a:gd name="T2" fmla="*/ 11 w 15"/>
                  <a:gd name="T3" fmla="*/ 7 h 10"/>
                  <a:gd name="T4" fmla="*/ 11 w 15"/>
                  <a:gd name="T5" fmla="*/ 10 h 10"/>
                  <a:gd name="T6" fmla="*/ 4 w 15"/>
                  <a:gd name="T7" fmla="*/ 7 h 10"/>
                  <a:gd name="T8" fmla="*/ 0 w 15"/>
                  <a:gd name="T9" fmla="*/ 3 h 10"/>
                  <a:gd name="T10" fmla="*/ 4 w 15"/>
                  <a:gd name="T11" fmla="*/ 0 h 10"/>
                  <a:gd name="T12" fmla="*/ 11 w 15"/>
                  <a:gd name="T13" fmla="*/ 0 h 10"/>
                  <a:gd name="T14" fmla="*/ 15 w 15"/>
                  <a:gd name="T15" fmla="*/ 3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5" y="3"/>
                    </a:moveTo>
                    <a:lnTo>
                      <a:pt x="11" y="7"/>
                    </a:lnTo>
                    <a:lnTo>
                      <a:pt x="11" y="1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07"/>
              <p:cNvSpPr>
                <a:spLocks/>
              </p:cNvSpPr>
              <p:nvPr/>
            </p:nvSpPr>
            <p:spPr bwMode="auto">
              <a:xfrm>
                <a:off x="1479" y="1204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16 w 20"/>
                  <a:gd name="T3" fmla="*/ 7 h 7"/>
                  <a:gd name="T4" fmla="*/ 4 w 20"/>
                  <a:gd name="T5" fmla="*/ 7 h 7"/>
                  <a:gd name="T6" fmla="*/ 0 w 20"/>
                  <a:gd name="T7" fmla="*/ 0 h 7"/>
                  <a:gd name="T8" fmla="*/ 12 w 20"/>
                  <a:gd name="T9" fmla="*/ 0 h 7"/>
                  <a:gd name="T10" fmla="*/ 20 w 20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1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8"/>
              <p:cNvSpPr>
                <a:spLocks/>
              </p:cNvSpPr>
              <p:nvPr/>
            </p:nvSpPr>
            <p:spPr bwMode="auto">
              <a:xfrm>
                <a:off x="2699" y="1207"/>
                <a:ext cx="23" cy="14"/>
              </a:xfrm>
              <a:custGeom>
                <a:avLst/>
                <a:gdLst>
                  <a:gd name="T0" fmla="*/ 23 w 23"/>
                  <a:gd name="T1" fmla="*/ 7 h 14"/>
                  <a:gd name="T2" fmla="*/ 12 w 23"/>
                  <a:gd name="T3" fmla="*/ 14 h 14"/>
                  <a:gd name="T4" fmla="*/ 4 w 23"/>
                  <a:gd name="T5" fmla="*/ 14 h 14"/>
                  <a:gd name="T6" fmla="*/ 0 w 23"/>
                  <a:gd name="T7" fmla="*/ 14 h 14"/>
                  <a:gd name="T8" fmla="*/ 12 w 23"/>
                  <a:gd name="T9" fmla="*/ 0 h 14"/>
                  <a:gd name="T10" fmla="*/ 19 w 23"/>
                  <a:gd name="T11" fmla="*/ 0 h 14"/>
                  <a:gd name="T12" fmla="*/ 23 w 23"/>
                  <a:gd name="T13" fmla="*/ 0 h 14"/>
                  <a:gd name="T14" fmla="*/ 23 w 23"/>
                  <a:gd name="T15" fmla="*/ 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3" y="7"/>
                    </a:moveTo>
                    <a:lnTo>
                      <a:pt x="12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09"/>
              <p:cNvSpPr>
                <a:spLocks/>
              </p:cNvSpPr>
              <p:nvPr/>
            </p:nvSpPr>
            <p:spPr bwMode="auto">
              <a:xfrm>
                <a:off x="1890" y="1235"/>
                <a:ext cx="90" cy="42"/>
              </a:xfrm>
              <a:custGeom>
                <a:avLst/>
                <a:gdLst>
                  <a:gd name="T0" fmla="*/ 86 w 90"/>
                  <a:gd name="T1" fmla="*/ 17 h 42"/>
                  <a:gd name="T2" fmla="*/ 90 w 90"/>
                  <a:gd name="T3" fmla="*/ 21 h 42"/>
                  <a:gd name="T4" fmla="*/ 86 w 90"/>
                  <a:gd name="T5" fmla="*/ 24 h 42"/>
                  <a:gd name="T6" fmla="*/ 79 w 90"/>
                  <a:gd name="T7" fmla="*/ 24 h 42"/>
                  <a:gd name="T8" fmla="*/ 71 w 90"/>
                  <a:gd name="T9" fmla="*/ 21 h 42"/>
                  <a:gd name="T10" fmla="*/ 51 w 90"/>
                  <a:gd name="T11" fmla="*/ 14 h 42"/>
                  <a:gd name="T12" fmla="*/ 31 w 90"/>
                  <a:gd name="T13" fmla="*/ 10 h 42"/>
                  <a:gd name="T14" fmla="*/ 23 w 90"/>
                  <a:gd name="T15" fmla="*/ 14 h 42"/>
                  <a:gd name="T16" fmla="*/ 19 w 90"/>
                  <a:gd name="T17" fmla="*/ 17 h 42"/>
                  <a:gd name="T18" fmla="*/ 23 w 90"/>
                  <a:gd name="T19" fmla="*/ 24 h 42"/>
                  <a:gd name="T20" fmla="*/ 31 w 90"/>
                  <a:gd name="T21" fmla="*/ 28 h 42"/>
                  <a:gd name="T22" fmla="*/ 39 w 90"/>
                  <a:gd name="T23" fmla="*/ 28 h 42"/>
                  <a:gd name="T24" fmla="*/ 43 w 90"/>
                  <a:gd name="T25" fmla="*/ 28 h 42"/>
                  <a:gd name="T26" fmla="*/ 47 w 90"/>
                  <a:gd name="T27" fmla="*/ 31 h 42"/>
                  <a:gd name="T28" fmla="*/ 39 w 90"/>
                  <a:gd name="T29" fmla="*/ 38 h 42"/>
                  <a:gd name="T30" fmla="*/ 31 w 90"/>
                  <a:gd name="T31" fmla="*/ 42 h 42"/>
                  <a:gd name="T32" fmla="*/ 19 w 90"/>
                  <a:gd name="T33" fmla="*/ 38 h 42"/>
                  <a:gd name="T34" fmla="*/ 4 w 90"/>
                  <a:gd name="T35" fmla="*/ 28 h 42"/>
                  <a:gd name="T36" fmla="*/ 0 w 90"/>
                  <a:gd name="T37" fmla="*/ 17 h 42"/>
                  <a:gd name="T38" fmla="*/ 4 w 90"/>
                  <a:gd name="T39" fmla="*/ 7 h 42"/>
                  <a:gd name="T40" fmla="*/ 15 w 90"/>
                  <a:gd name="T41" fmla="*/ 0 h 42"/>
                  <a:gd name="T42" fmla="*/ 31 w 90"/>
                  <a:gd name="T43" fmla="*/ 0 h 42"/>
                  <a:gd name="T44" fmla="*/ 59 w 90"/>
                  <a:gd name="T45" fmla="*/ 3 h 42"/>
                  <a:gd name="T46" fmla="*/ 86 w 90"/>
                  <a:gd name="T47" fmla="*/ 1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0" h="42">
                    <a:moveTo>
                      <a:pt x="86" y="17"/>
                    </a:moveTo>
                    <a:lnTo>
                      <a:pt x="90" y="21"/>
                    </a:lnTo>
                    <a:lnTo>
                      <a:pt x="86" y="24"/>
                    </a:lnTo>
                    <a:lnTo>
                      <a:pt x="79" y="24"/>
                    </a:lnTo>
                    <a:lnTo>
                      <a:pt x="71" y="21"/>
                    </a:lnTo>
                    <a:lnTo>
                      <a:pt x="51" y="14"/>
                    </a:lnTo>
                    <a:lnTo>
                      <a:pt x="31" y="10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23" y="24"/>
                    </a:lnTo>
                    <a:lnTo>
                      <a:pt x="31" y="28"/>
                    </a:lnTo>
                    <a:lnTo>
                      <a:pt x="39" y="28"/>
                    </a:lnTo>
                    <a:lnTo>
                      <a:pt x="43" y="28"/>
                    </a:lnTo>
                    <a:lnTo>
                      <a:pt x="47" y="31"/>
                    </a:lnTo>
                    <a:lnTo>
                      <a:pt x="39" y="38"/>
                    </a:lnTo>
                    <a:lnTo>
                      <a:pt x="31" y="42"/>
                    </a:lnTo>
                    <a:lnTo>
                      <a:pt x="19" y="38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59" y="3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10"/>
              <p:cNvSpPr>
                <a:spLocks/>
              </p:cNvSpPr>
              <p:nvPr/>
            </p:nvSpPr>
            <p:spPr bwMode="auto">
              <a:xfrm>
                <a:off x="1724" y="1242"/>
                <a:ext cx="67" cy="59"/>
              </a:xfrm>
              <a:custGeom>
                <a:avLst/>
                <a:gdLst>
                  <a:gd name="T0" fmla="*/ 63 w 67"/>
                  <a:gd name="T1" fmla="*/ 14 h 59"/>
                  <a:gd name="T2" fmla="*/ 67 w 67"/>
                  <a:gd name="T3" fmla="*/ 28 h 59"/>
                  <a:gd name="T4" fmla="*/ 67 w 67"/>
                  <a:gd name="T5" fmla="*/ 42 h 59"/>
                  <a:gd name="T6" fmla="*/ 51 w 67"/>
                  <a:gd name="T7" fmla="*/ 55 h 59"/>
                  <a:gd name="T8" fmla="*/ 35 w 67"/>
                  <a:gd name="T9" fmla="*/ 59 h 59"/>
                  <a:gd name="T10" fmla="*/ 20 w 67"/>
                  <a:gd name="T11" fmla="*/ 59 h 59"/>
                  <a:gd name="T12" fmla="*/ 4 w 67"/>
                  <a:gd name="T13" fmla="*/ 49 h 59"/>
                  <a:gd name="T14" fmla="*/ 0 w 67"/>
                  <a:gd name="T15" fmla="*/ 38 h 59"/>
                  <a:gd name="T16" fmla="*/ 4 w 67"/>
                  <a:gd name="T17" fmla="*/ 24 h 59"/>
                  <a:gd name="T18" fmla="*/ 12 w 67"/>
                  <a:gd name="T19" fmla="*/ 21 h 59"/>
                  <a:gd name="T20" fmla="*/ 16 w 67"/>
                  <a:gd name="T21" fmla="*/ 24 h 59"/>
                  <a:gd name="T22" fmla="*/ 16 w 67"/>
                  <a:gd name="T23" fmla="*/ 35 h 59"/>
                  <a:gd name="T24" fmla="*/ 16 w 67"/>
                  <a:gd name="T25" fmla="*/ 38 h 59"/>
                  <a:gd name="T26" fmla="*/ 24 w 67"/>
                  <a:gd name="T27" fmla="*/ 45 h 59"/>
                  <a:gd name="T28" fmla="*/ 31 w 67"/>
                  <a:gd name="T29" fmla="*/ 45 h 59"/>
                  <a:gd name="T30" fmla="*/ 39 w 67"/>
                  <a:gd name="T31" fmla="*/ 42 h 59"/>
                  <a:gd name="T32" fmla="*/ 47 w 67"/>
                  <a:gd name="T33" fmla="*/ 31 h 59"/>
                  <a:gd name="T34" fmla="*/ 47 w 67"/>
                  <a:gd name="T35" fmla="*/ 21 h 59"/>
                  <a:gd name="T36" fmla="*/ 47 w 67"/>
                  <a:gd name="T37" fmla="*/ 17 h 59"/>
                  <a:gd name="T38" fmla="*/ 43 w 67"/>
                  <a:gd name="T39" fmla="*/ 14 h 59"/>
                  <a:gd name="T40" fmla="*/ 31 w 67"/>
                  <a:gd name="T41" fmla="*/ 17 h 59"/>
                  <a:gd name="T42" fmla="*/ 31 w 67"/>
                  <a:gd name="T43" fmla="*/ 17 h 59"/>
                  <a:gd name="T44" fmla="*/ 24 w 67"/>
                  <a:gd name="T45" fmla="*/ 14 h 59"/>
                  <a:gd name="T46" fmla="*/ 24 w 67"/>
                  <a:gd name="T47" fmla="*/ 10 h 59"/>
                  <a:gd name="T48" fmla="*/ 27 w 67"/>
                  <a:gd name="T49" fmla="*/ 3 h 59"/>
                  <a:gd name="T50" fmla="*/ 39 w 67"/>
                  <a:gd name="T51" fmla="*/ 0 h 59"/>
                  <a:gd name="T52" fmla="*/ 47 w 67"/>
                  <a:gd name="T53" fmla="*/ 3 h 59"/>
                  <a:gd name="T54" fmla="*/ 59 w 67"/>
                  <a:gd name="T55" fmla="*/ 7 h 59"/>
                  <a:gd name="T56" fmla="*/ 63 w 67"/>
                  <a:gd name="T57" fmla="*/ 1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59">
                    <a:moveTo>
                      <a:pt x="63" y="14"/>
                    </a:moveTo>
                    <a:lnTo>
                      <a:pt x="67" y="28"/>
                    </a:lnTo>
                    <a:lnTo>
                      <a:pt x="67" y="42"/>
                    </a:lnTo>
                    <a:lnTo>
                      <a:pt x="51" y="55"/>
                    </a:lnTo>
                    <a:lnTo>
                      <a:pt x="35" y="59"/>
                    </a:lnTo>
                    <a:lnTo>
                      <a:pt x="20" y="59"/>
                    </a:lnTo>
                    <a:lnTo>
                      <a:pt x="4" y="49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2" y="21"/>
                    </a:lnTo>
                    <a:lnTo>
                      <a:pt x="16" y="24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24" y="45"/>
                    </a:lnTo>
                    <a:lnTo>
                      <a:pt x="31" y="45"/>
                    </a:lnTo>
                    <a:lnTo>
                      <a:pt x="39" y="42"/>
                    </a:lnTo>
                    <a:lnTo>
                      <a:pt x="47" y="31"/>
                    </a:lnTo>
                    <a:lnTo>
                      <a:pt x="47" y="21"/>
                    </a:lnTo>
                    <a:lnTo>
                      <a:pt x="47" y="17"/>
                    </a:lnTo>
                    <a:lnTo>
                      <a:pt x="43" y="14"/>
                    </a:lnTo>
                    <a:lnTo>
                      <a:pt x="31" y="17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7" y="3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59" y="7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11"/>
              <p:cNvSpPr>
                <a:spLocks/>
              </p:cNvSpPr>
              <p:nvPr/>
            </p:nvSpPr>
            <p:spPr bwMode="auto">
              <a:xfrm>
                <a:off x="1527" y="1245"/>
                <a:ext cx="11" cy="1086"/>
              </a:xfrm>
              <a:custGeom>
                <a:avLst/>
                <a:gdLst>
                  <a:gd name="T0" fmla="*/ 7 w 11"/>
                  <a:gd name="T1" fmla="*/ 7 h 1086"/>
                  <a:gd name="T2" fmla="*/ 11 w 11"/>
                  <a:gd name="T3" fmla="*/ 1027 h 1086"/>
                  <a:gd name="T4" fmla="*/ 11 w 11"/>
                  <a:gd name="T5" fmla="*/ 1058 h 1086"/>
                  <a:gd name="T6" fmla="*/ 7 w 11"/>
                  <a:gd name="T7" fmla="*/ 1072 h 1086"/>
                  <a:gd name="T8" fmla="*/ 0 w 11"/>
                  <a:gd name="T9" fmla="*/ 1086 h 1086"/>
                  <a:gd name="T10" fmla="*/ 0 w 11"/>
                  <a:gd name="T11" fmla="*/ 1023 h 1086"/>
                  <a:gd name="T12" fmla="*/ 0 w 11"/>
                  <a:gd name="T13" fmla="*/ 4 h 1086"/>
                  <a:gd name="T14" fmla="*/ 7 w 11"/>
                  <a:gd name="T15" fmla="*/ 0 h 1086"/>
                  <a:gd name="T16" fmla="*/ 7 w 11"/>
                  <a:gd name="T17" fmla="*/ 4 h 1086"/>
                  <a:gd name="T18" fmla="*/ 7 w 11"/>
                  <a:gd name="T19" fmla="*/ 7 h 10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086">
                    <a:moveTo>
                      <a:pt x="7" y="7"/>
                    </a:moveTo>
                    <a:lnTo>
                      <a:pt x="11" y="1027"/>
                    </a:lnTo>
                    <a:lnTo>
                      <a:pt x="11" y="1058"/>
                    </a:lnTo>
                    <a:lnTo>
                      <a:pt x="7" y="1072"/>
                    </a:lnTo>
                    <a:lnTo>
                      <a:pt x="0" y="1086"/>
                    </a:lnTo>
                    <a:lnTo>
                      <a:pt x="0" y="1023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12"/>
              <p:cNvSpPr>
                <a:spLocks/>
              </p:cNvSpPr>
              <p:nvPr/>
            </p:nvSpPr>
            <p:spPr bwMode="auto">
              <a:xfrm>
                <a:off x="1491" y="1252"/>
                <a:ext cx="16" cy="1110"/>
              </a:xfrm>
              <a:custGeom>
                <a:avLst/>
                <a:gdLst>
                  <a:gd name="T0" fmla="*/ 16 w 16"/>
                  <a:gd name="T1" fmla="*/ 1110 h 1110"/>
                  <a:gd name="T2" fmla="*/ 0 w 16"/>
                  <a:gd name="T3" fmla="*/ 1103 h 1110"/>
                  <a:gd name="T4" fmla="*/ 0 w 16"/>
                  <a:gd name="T5" fmla="*/ 1100 h 1110"/>
                  <a:gd name="T6" fmla="*/ 0 w 16"/>
                  <a:gd name="T7" fmla="*/ 1089 h 1110"/>
                  <a:gd name="T8" fmla="*/ 0 w 16"/>
                  <a:gd name="T9" fmla="*/ 1075 h 1110"/>
                  <a:gd name="T10" fmla="*/ 0 w 16"/>
                  <a:gd name="T11" fmla="*/ 1055 h 1110"/>
                  <a:gd name="T12" fmla="*/ 0 w 16"/>
                  <a:gd name="T13" fmla="*/ 1030 h 1110"/>
                  <a:gd name="T14" fmla="*/ 0 w 16"/>
                  <a:gd name="T15" fmla="*/ 1002 h 1110"/>
                  <a:gd name="T16" fmla="*/ 0 w 16"/>
                  <a:gd name="T17" fmla="*/ 968 h 1110"/>
                  <a:gd name="T18" fmla="*/ 0 w 16"/>
                  <a:gd name="T19" fmla="*/ 933 h 1110"/>
                  <a:gd name="T20" fmla="*/ 0 w 16"/>
                  <a:gd name="T21" fmla="*/ 891 h 1110"/>
                  <a:gd name="T22" fmla="*/ 0 w 16"/>
                  <a:gd name="T23" fmla="*/ 849 h 1110"/>
                  <a:gd name="T24" fmla="*/ 0 w 16"/>
                  <a:gd name="T25" fmla="*/ 755 h 1110"/>
                  <a:gd name="T26" fmla="*/ 0 w 16"/>
                  <a:gd name="T27" fmla="*/ 658 h 1110"/>
                  <a:gd name="T28" fmla="*/ 0 w 16"/>
                  <a:gd name="T29" fmla="*/ 557 h 1110"/>
                  <a:gd name="T30" fmla="*/ 0 w 16"/>
                  <a:gd name="T31" fmla="*/ 456 h 1110"/>
                  <a:gd name="T32" fmla="*/ 0 w 16"/>
                  <a:gd name="T33" fmla="*/ 355 h 1110"/>
                  <a:gd name="T34" fmla="*/ 0 w 16"/>
                  <a:gd name="T35" fmla="*/ 261 h 1110"/>
                  <a:gd name="T36" fmla="*/ 0 w 16"/>
                  <a:gd name="T37" fmla="*/ 219 h 1110"/>
                  <a:gd name="T38" fmla="*/ 0 w 16"/>
                  <a:gd name="T39" fmla="*/ 181 h 1110"/>
                  <a:gd name="T40" fmla="*/ 0 w 16"/>
                  <a:gd name="T41" fmla="*/ 143 h 1110"/>
                  <a:gd name="T42" fmla="*/ 0 w 16"/>
                  <a:gd name="T43" fmla="*/ 108 h 1110"/>
                  <a:gd name="T44" fmla="*/ 0 w 16"/>
                  <a:gd name="T45" fmla="*/ 80 h 1110"/>
                  <a:gd name="T46" fmla="*/ 0 w 16"/>
                  <a:gd name="T47" fmla="*/ 56 h 1110"/>
                  <a:gd name="T48" fmla="*/ 0 w 16"/>
                  <a:gd name="T49" fmla="*/ 35 h 1110"/>
                  <a:gd name="T50" fmla="*/ 0 w 16"/>
                  <a:gd name="T51" fmla="*/ 21 h 1110"/>
                  <a:gd name="T52" fmla="*/ 0 w 16"/>
                  <a:gd name="T53" fmla="*/ 11 h 1110"/>
                  <a:gd name="T54" fmla="*/ 0 w 16"/>
                  <a:gd name="T55" fmla="*/ 11 h 1110"/>
                  <a:gd name="T56" fmla="*/ 16 w 16"/>
                  <a:gd name="T57" fmla="*/ 0 h 1110"/>
                  <a:gd name="T58" fmla="*/ 16 w 16"/>
                  <a:gd name="T59" fmla="*/ 0 h 1110"/>
                  <a:gd name="T60" fmla="*/ 16 w 16"/>
                  <a:gd name="T61" fmla="*/ 11 h 1110"/>
                  <a:gd name="T62" fmla="*/ 16 w 16"/>
                  <a:gd name="T63" fmla="*/ 25 h 1110"/>
                  <a:gd name="T64" fmla="*/ 16 w 16"/>
                  <a:gd name="T65" fmla="*/ 49 h 1110"/>
                  <a:gd name="T66" fmla="*/ 16 w 16"/>
                  <a:gd name="T67" fmla="*/ 73 h 1110"/>
                  <a:gd name="T68" fmla="*/ 16 w 16"/>
                  <a:gd name="T69" fmla="*/ 101 h 1110"/>
                  <a:gd name="T70" fmla="*/ 16 w 16"/>
                  <a:gd name="T71" fmla="*/ 136 h 1110"/>
                  <a:gd name="T72" fmla="*/ 16 w 16"/>
                  <a:gd name="T73" fmla="*/ 171 h 1110"/>
                  <a:gd name="T74" fmla="*/ 16 w 16"/>
                  <a:gd name="T75" fmla="*/ 213 h 1110"/>
                  <a:gd name="T76" fmla="*/ 16 w 16"/>
                  <a:gd name="T77" fmla="*/ 258 h 1110"/>
                  <a:gd name="T78" fmla="*/ 16 w 16"/>
                  <a:gd name="T79" fmla="*/ 352 h 1110"/>
                  <a:gd name="T80" fmla="*/ 16 w 16"/>
                  <a:gd name="T81" fmla="*/ 453 h 1110"/>
                  <a:gd name="T82" fmla="*/ 16 w 16"/>
                  <a:gd name="T83" fmla="*/ 553 h 1110"/>
                  <a:gd name="T84" fmla="*/ 16 w 16"/>
                  <a:gd name="T85" fmla="*/ 658 h 1110"/>
                  <a:gd name="T86" fmla="*/ 16 w 16"/>
                  <a:gd name="T87" fmla="*/ 759 h 1110"/>
                  <a:gd name="T88" fmla="*/ 16 w 16"/>
                  <a:gd name="T89" fmla="*/ 853 h 1110"/>
                  <a:gd name="T90" fmla="*/ 16 w 16"/>
                  <a:gd name="T91" fmla="*/ 894 h 1110"/>
                  <a:gd name="T92" fmla="*/ 16 w 16"/>
                  <a:gd name="T93" fmla="*/ 940 h 1110"/>
                  <a:gd name="T94" fmla="*/ 16 w 16"/>
                  <a:gd name="T95" fmla="*/ 974 h 1110"/>
                  <a:gd name="T96" fmla="*/ 16 w 16"/>
                  <a:gd name="T97" fmla="*/ 1009 h 1110"/>
                  <a:gd name="T98" fmla="*/ 16 w 16"/>
                  <a:gd name="T99" fmla="*/ 1037 h 1110"/>
                  <a:gd name="T100" fmla="*/ 16 w 16"/>
                  <a:gd name="T101" fmla="*/ 1061 h 1110"/>
                  <a:gd name="T102" fmla="*/ 16 w 16"/>
                  <a:gd name="T103" fmla="*/ 1086 h 1110"/>
                  <a:gd name="T104" fmla="*/ 16 w 16"/>
                  <a:gd name="T105" fmla="*/ 1096 h 1110"/>
                  <a:gd name="T106" fmla="*/ 16 w 16"/>
                  <a:gd name="T107" fmla="*/ 1110 h 1110"/>
                  <a:gd name="T108" fmla="*/ 16 w 16"/>
                  <a:gd name="T109" fmla="*/ 1110 h 11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" h="1110">
                    <a:moveTo>
                      <a:pt x="16" y="1110"/>
                    </a:moveTo>
                    <a:lnTo>
                      <a:pt x="0" y="1103"/>
                    </a:lnTo>
                    <a:lnTo>
                      <a:pt x="0" y="1100"/>
                    </a:lnTo>
                    <a:lnTo>
                      <a:pt x="0" y="1089"/>
                    </a:lnTo>
                    <a:lnTo>
                      <a:pt x="0" y="1075"/>
                    </a:lnTo>
                    <a:lnTo>
                      <a:pt x="0" y="1055"/>
                    </a:lnTo>
                    <a:lnTo>
                      <a:pt x="0" y="1030"/>
                    </a:lnTo>
                    <a:lnTo>
                      <a:pt x="0" y="1002"/>
                    </a:lnTo>
                    <a:lnTo>
                      <a:pt x="0" y="968"/>
                    </a:lnTo>
                    <a:lnTo>
                      <a:pt x="0" y="933"/>
                    </a:lnTo>
                    <a:lnTo>
                      <a:pt x="0" y="891"/>
                    </a:lnTo>
                    <a:lnTo>
                      <a:pt x="0" y="849"/>
                    </a:lnTo>
                    <a:lnTo>
                      <a:pt x="0" y="755"/>
                    </a:lnTo>
                    <a:lnTo>
                      <a:pt x="0" y="658"/>
                    </a:lnTo>
                    <a:lnTo>
                      <a:pt x="0" y="557"/>
                    </a:lnTo>
                    <a:lnTo>
                      <a:pt x="0" y="456"/>
                    </a:lnTo>
                    <a:lnTo>
                      <a:pt x="0" y="355"/>
                    </a:lnTo>
                    <a:lnTo>
                      <a:pt x="0" y="261"/>
                    </a:lnTo>
                    <a:lnTo>
                      <a:pt x="0" y="219"/>
                    </a:lnTo>
                    <a:lnTo>
                      <a:pt x="0" y="181"/>
                    </a:lnTo>
                    <a:lnTo>
                      <a:pt x="0" y="143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0" y="35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16" y="25"/>
                    </a:lnTo>
                    <a:lnTo>
                      <a:pt x="16" y="49"/>
                    </a:lnTo>
                    <a:lnTo>
                      <a:pt x="16" y="73"/>
                    </a:lnTo>
                    <a:lnTo>
                      <a:pt x="16" y="101"/>
                    </a:lnTo>
                    <a:lnTo>
                      <a:pt x="16" y="136"/>
                    </a:lnTo>
                    <a:lnTo>
                      <a:pt x="16" y="171"/>
                    </a:lnTo>
                    <a:lnTo>
                      <a:pt x="16" y="213"/>
                    </a:lnTo>
                    <a:lnTo>
                      <a:pt x="16" y="258"/>
                    </a:lnTo>
                    <a:lnTo>
                      <a:pt x="16" y="352"/>
                    </a:lnTo>
                    <a:lnTo>
                      <a:pt x="16" y="453"/>
                    </a:lnTo>
                    <a:lnTo>
                      <a:pt x="16" y="553"/>
                    </a:lnTo>
                    <a:lnTo>
                      <a:pt x="16" y="658"/>
                    </a:lnTo>
                    <a:lnTo>
                      <a:pt x="16" y="759"/>
                    </a:lnTo>
                    <a:lnTo>
                      <a:pt x="16" y="853"/>
                    </a:lnTo>
                    <a:lnTo>
                      <a:pt x="16" y="894"/>
                    </a:lnTo>
                    <a:lnTo>
                      <a:pt x="16" y="940"/>
                    </a:lnTo>
                    <a:lnTo>
                      <a:pt x="16" y="974"/>
                    </a:lnTo>
                    <a:lnTo>
                      <a:pt x="16" y="1009"/>
                    </a:lnTo>
                    <a:lnTo>
                      <a:pt x="16" y="1037"/>
                    </a:lnTo>
                    <a:lnTo>
                      <a:pt x="16" y="1061"/>
                    </a:lnTo>
                    <a:lnTo>
                      <a:pt x="16" y="1086"/>
                    </a:lnTo>
                    <a:lnTo>
                      <a:pt x="16" y="1096"/>
                    </a:lnTo>
                    <a:lnTo>
                      <a:pt x="16" y="11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13"/>
              <p:cNvSpPr>
                <a:spLocks/>
              </p:cNvSpPr>
              <p:nvPr/>
            </p:nvSpPr>
            <p:spPr bwMode="auto">
              <a:xfrm>
                <a:off x="1929" y="1263"/>
                <a:ext cx="119" cy="66"/>
              </a:xfrm>
              <a:custGeom>
                <a:avLst/>
                <a:gdLst>
                  <a:gd name="T0" fmla="*/ 99 w 119"/>
                  <a:gd name="T1" fmla="*/ 7 h 66"/>
                  <a:gd name="T2" fmla="*/ 91 w 119"/>
                  <a:gd name="T3" fmla="*/ 21 h 66"/>
                  <a:gd name="T4" fmla="*/ 87 w 119"/>
                  <a:gd name="T5" fmla="*/ 31 h 66"/>
                  <a:gd name="T6" fmla="*/ 91 w 119"/>
                  <a:gd name="T7" fmla="*/ 41 h 66"/>
                  <a:gd name="T8" fmla="*/ 95 w 119"/>
                  <a:gd name="T9" fmla="*/ 45 h 66"/>
                  <a:gd name="T10" fmla="*/ 99 w 119"/>
                  <a:gd name="T11" fmla="*/ 45 h 66"/>
                  <a:gd name="T12" fmla="*/ 103 w 119"/>
                  <a:gd name="T13" fmla="*/ 38 h 66"/>
                  <a:gd name="T14" fmla="*/ 111 w 119"/>
                  <a:gd name="T15" fmla="*/ 38 h 66"/>
                  <a:gd name="T16" fmla="*/ 115 w 119"/>
                  <a:gd name="T17" fmla="*/ 38 h 66"/>
                  <a:gd name="T18" fmla="*/ 119 w 119"/>
                  <a:gd name="T19" fmla="*/ 41 h 66"/>
                  <a:gd name="T20" fmla="*/ 115 w 119"/>
                  <a:gd name="T21" fmla="*/ 52 h 66"/>
                  <a:gd name="T22" fmla="*/ 103 w 119"/>
                  <a:gd name="T23" fmla="*/ 62 h 66"/>
                  <a:gd name="T24" fmla="*/ 99 w 119"/>
                  <a:gd name="T25" fmla="*/ 62 h 66"/>
                  <a:gd name="T26" fmla="*/ 91 w 119"/>
                  <a:gd name="T27" fmla="*/ 59 h 66"/>
                  <a:gd name="T28" fmla="*/ 83 w 119"/>
                  <a:gd name="T29" fmla="*/ 52 h 66"/>
                  <a:gd name="T30" fmla="*/ 75 w 119"/>
                  <a:gd name="T31" fmla="*/ 45 h 66"/>
                  <a:gd name="T32" fmla="*/ 75 w 119"/>
                  <a:gd name="T33" fmla="*/ 38 h 66"/>
                  <a:gd name="T34" fmla="*/ 75 w 119"/>
                  <a:gd name="T35" fmla="*/ 17 h 66"/>
                  <a:gd name="T36" fmla="*/ 51 w 119"/>
                  <a:gd name="T37" fmla="*/ 21 h 66"/>
                  <a:gd name="T38" fmla="*/ 28 w 119"/>
                  <a:gd name="T39" fmla="*/ 24 h 66"/>
                  <a:gd name="T40" fmla="*/ 20 w 119"/>
                  <a:gd name="T41" fmla="*/ 34 h 66"/>
                  <a:gd name="T42" fmla="*/ 16 w 119"/>
                  <a:gd name="T43" fmla="*/ 41 h 66"/>
                  <a:gd name="T44" fmla="*/ 20 w 119"/>
                  <a:gd name="T45" fmla="*/ 45 h 66"/>
                  <a:gd name="T46" fmla="*/ 24 w 119"/>
                  <a:gd name="T47" fmla="*/ 48 h 66"/>
                  <a:gd name="T48" fmla="*/ 32 w 119"/>
                  <a:gd name="T49" fmla="*/ 48 h 66"/>
                  <a:gd name="T50" fmla="*/ 40 w 119"/>
                  <a:gd name="T51" fmla="*/ 41 h 66"/>
                  <a:gd name="T52" fmla="*/ 47 w 119"/>
                  <a:gd name="T53" fmla="*/ 38 h 66"/>
                  <a:gd name="T54" fmla="*/ 51 w 119"/>
                  <a:gd name="T55" fmla="*/ 38 h 66"/>
                  <a:gd name="T56" fmla="*/ 55 w 119"/>
                  <a:gd name="T57" fmla="*/ 48 h 66"/>
                  <a:gd name="T58" fmla="*/ 47 w 119"/>
                  <a:gd name="T59" fmla="*/ 52 h 66"/>
                  <a:gd name="T60" fmla="*/ 36 w 119"/>
                  <a:gd name="T61" fmla="*/ 62 h 66"/>
                  <a:gd name="T62" fmla="*/ 28 w 119"/>
                  <a:gd name="T63" fmla="*/ 66 h 66"/>
                  <a:gd name="T64" fmla="*/ 20 w 119"/>
                  <a:gd name="T65" fmla="*/ 66 h 66"/>
                  <a:gd name="T66" fmla="*/ 8 w 119"/>
                  <a:gd name="T67" fmla="*/ 62 h 66"/>
                  <a:gd name="T68" fmla="*/ 0 w 119"/>
                  <a:gd name="T69" fmla="*/ 48 h 66"/>
                  <a:gd name="T70" fmla="*/ 0 w 119"/>
                  <a:gd name="T71" fmla="*/ 34 h 66"/>
                  <a:gd name="T72" fmla="*/ 8 w 119"/>
                  <a:gd name="T73" fmla="*/ 24 h 66"/>
                  <a:gd name="T74" fmla="*/ 24 w 119"/>
                  <a:gd name="T75" fmla="*/ 14 h 66"/>
                  <a:gd name="T76" fmla="*/ 40 w 119"/>
                  <a:gd name="T77" fmla="*/ 7 h 66"/>
                  <a:gd name="T78" fmla="*/ 59 w 119"/>
                  <a:gd name="T79" fmla="*/ 7 h 66"/>
                  <a:gd name="T80" fmla="*/ 75 w 119"/>
                  <a:gd name="T81" fmla="*/ 7 h 66"/>
                  <a:gd name="T82" fmla="*/ 75 w 119"/>
                  <a:gd name="T83" fmla="*/ 14 h 66"/>
                  <a:gd name="T84" fmla="*/ 87 w 119"/>
                  <a:gd name="T85" fmla="*/ 3 h 66"/>
                  <a:gd name="T86" fmla="*/ 95 w 119"/>
                  <a:gd name="T87" fmla="*/ 0 h 66"/>
                  <a:gd name="T88" fmla="*/ 99 w 119"/>
                  <a:gd name="T89" fmla="*/ 7 h 6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9" h="66">
                    <a:moveTo>
                      <a:pt x="99" y="7"/>
                    </a:moveTo>
                    <a:lnTo>
                      <a:pt x="91" y="21"/>
                    </a:lnTo>
                    <a:lnTo>
                      <a:pt x="87" y="31"/>
                    </a:lnTo>
                    <a:lnTo>
                      <a:pt x="91" y="41"/>
                    </a:lnTo>
                    <a:lnTo>
                      <a:pt x="95" y="45"/>
                    </a:lnTo>
                    <a:lnTo>
                      <a:pt x="99" y="45"/>
                    </a:lnTo>
                    <a:lnTo>
                      <a:pt x="103" y="38"/>
                    </a:lnTo>
                    <a:lnTo>
                      <a:pt x="111" y="38"/>
                    </a:lnTo>
                    <a:lnTo>
                      <a:pt x="115" y="38"/>
                    </a:lnTo>
                    <a:lnTo>
                      <a:pt x="119" y="41"/>
                    </a:lnTo>
                    <a:lnTo>
                      <a:pt x="115" y="52"/>
                    </a:lnTo>
                    <a:lnTo>
                      <a:pt x="103" y="62"/>
                    </a:lnTo>
                    <a:lnTo>
                      <a:pt x="99" y="62"/>
                    </a:lnTo>
                    <a:lnTo>
                      <a:pt x="91" y="59"/>
                    </a:lnTo>
                    <a:lnTo>
                      <a:pt x="83" y="52"/>
                    </a:lnTo>
                    <a:lnTo>
                      <a:pt x="75" y="45"/>
                    </a:lnTo>
                    <a:lnTo>
                      <a:pt x="75" y="38"/>
                    </a:lnTo>
                    <a:lnTo>
                      <a:pt x="75" y="17"/>
                    </a:lnTo>
                    <a:lnTo>
                      <a:pt x="51" y="21"/>
                    </a:lnTo>
                    <a:lnTo>
                      <a:pt x="28" y="24"/>
                    </a:lnTo>
                    <a:lnTo>
                      <a:pt x="20" y="34"/>
                    </a:lnTo>
                    <a:lnTo>
                      <a:pt x="16" y="41"/>
                    </a:lnTo>
                    <a:lnTo>
                      <a:pt x="20" y="45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1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5" y="48"/>
                    </a:lnTo>
                    <a:lnTo>
                      <a:pt x="47" y="52"/>
                    </a:lnTo>
                    <a:lnTo>
                      <a:pt x="36" y="62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8" y="62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8" y="24"/>
                    </a:lnTo>
                    <a:lnTo>
                      <a:pt x="24" y="14"/>
                    </a:lnTo>
                    <a:lnTo>
                      <a:pt x="40" y="7"/>
                    </a:lnTo>
                    <a:lnTo>
                      <a:pt x="59" y="7"/>
                    </a:lnTo>
                    <a:lnTo>
                      <a:pt x="75" y="7"/>
                    </a:lnTo>
                    <a:lnTo>
                      <a:pt x="75" y="14"/>
                    </a:lnTo>
                    <a:lnTo>
                      <a:pt x="87" y="3"/>
                    </a:lnTo>
                    <a:lnTo>
                      <a:pt x="95" y="0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14"/>
              <p:cNvSpPr>
                <a:spLocks/>
              </p:cNvSpPr>
              <p:nvPr/>
            </p:nvSpPr>
            <p:spPr bwMode="auto">
              <a:xfrm>
                <a:off x="1775" y="1287"/>
                <a:ext cx="51" cy="42"/>
              </a:xfrm>
              <a:custGeom>
                <a:avLst/>
                <a:gdLst>
                  <a:gd name="T0" fmla="*/ 32 w 51"/>
                  <a:gd name="T1" fmla="*/ 0 h 42"/>
                  <a:gd name="T2" fmla="*/ 44 w 51"/>
                  <a:gd name="T3" fmla="*/ 28 h 42"/>
                  <a:gd name="T4" fmla="*/ 51 w 51"/>
                  <a:gd name="T5" fmla="*/ 38 h 42"/>
                  <a:gd name="T6" fmla="*/ 51 w 51"/>
                  <a:gd name="T7" fmla="*/ 42 h 42"/>
                  <a:gd name="T8" fmla="*/ 48 w 51"/>
                  <a:gd name="T9" fmla="*/ 42 h 42"/>
                  <a:gd name="T10" fmla="*/ 24 w 51"/>
                  <a:gd name="T11" fmla="*/ 31 h 42"/>
                  <a:gd name="T12" fmla="*/ 0 w 51"/>
                  <a:gd name="T13" fmla="*/ 24 h 42"/>
                  <a:gd name="T14" fmla="*/ 0 w 51"/>
                  <a:gd name="T15" fmla="*/ 21 h 42"/>
                  <a:gd name="T16" fmla="*/ 8 w 51"/>
                  <a:gd name="T17" fmla="*/ 17 h 42"/>
                  <a:gd name="T18" fmla="*/ 16 w 51"/>
                  <a:gd name="T19" fmla="*/ 7 h 42"/>
                  <a:gd name="T20" fmla="*/ 20 w 51"/>
                  <a:gd name="T21" fmla="*/ 0 h 42"/>
                  <a:gd name="T22" fmla="*/ 24 w 51"/>
                  <a:gd name="T23" fmla="*/ 0 h 42"/>
                  <a:gd name="T24" fmla="*/ 32 w 51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42">
                    <a:moveTo>
                      <a:pt x="32" y="0"/>
                    </a:moveTo>
                    <a:lnTo>
                      <a:pt x="44" y="28"/>
                    </a:lnTo>
                    <a:lnTo>
                      <a:pt x="51" y="38"/>
                    </a:lnTo>
                    <a:lnTo>
                      <a:pt x="51" y="42"/>
                    </a:lnTo>
                    <a:lnTo>
                      <a:pt x="48" y="42"/>
                    </a:lnTo>
                    <a:lnTo>
                      <a:pt x="24" y="31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8" y="17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15"/>
              <p:cNvSpPr>
                <a:spLocks/>
              </p:cNvSpPr>
              <p:nvPr/>
            </p:nvSpPr>
            <p:spPr bwMode="auto">
              <a:xfrm>
                <a:off x="1866" y="1364"/>
                <a:ext cx="103" cy="90"/>
              </a:xfrm>
              <a:custGeom>
                <a:avLst/>
                <a:gdLst>
                  <a:gd name="T0" fmla="*/ 103 w 103"/>
                  <a:gd name="T1" fmla="*/ 10 h 90"/>
                  <a:gd name="T2" fmla="*/ 103 w 103"/>
                  <a:gd name="T3" fmla="*/ 17 h 90"/>
                  <a:gd name="T4" fmla="*/ 99 w 103"/>
                  <a:gd name="T5" fmla="*/ 24 h 90"/>
                  <a:gd name="T6" fmla="*/ 83 w 103"/>
                  <a:gd name="T7" fmla="*/ 38 h 90"/>
                  <a:gd name="T8" fmla="*/ 47 w 103"/>
                  <a:gd name="T9" fmla="*/ 66 h 90"/>
                  <a:gd name="T10" fmla="*/ 16 w 103"/>
                  <a:gd name="T11" fmla="*/ 90 h 90"/>
                  <a:gd name="T12" fmla="*/ 8 w 103"/>
                  <a:gd name="T13" fmla="*/ 87 h 90"/>
                  <a:gd name="T14" fmla="*/ 0 w 103"/>
                  <a:gd name="T15" fmla="*/ 83 h 90"/>
                  <a:gd name="T16" fmla="*/ 16 w 103"/>
                  <a:gd name="T17" fmla="*/ 62 h 90"/>
                  <a:gd name="T18" fmla="*/ 39 w 103"/>
                  <a:gd name="T19" fmla="*/ 41 h 90"/>
                  <a:gd name="T20" fmla="*/ 83 w 103"/>
                  <a:gd name="T21" fmla="*/ 3 h 90"/>
                  <a:gd name="T22" fmla="*/ 91 w 103"/>
                  <a:gd name="T23" fmla="*/ 0 h 90"/>
                  <a:gd name="T24" fmla="*/ 95 w 103"/>
                  <a:gd name="T25" fmla="*/ 0 h 90"/>
                  <a:gd name="T26" fmla="*/ 103 w 103"/>
                  <a:gd name="T27" fmla="*/ 10 h 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90">
                    <a:moveTo>
                      <a:pt x="103" y="10"/>
                    </a:moveTo>
                    <a:lnTo>
                      <a:pt x="103" y="17"/>
                    </a:lnTo>
                    <a:lnTo>
                      <a:pt x="99" y="24"/>
                    </a:lnTo>
                    <a:lnTo>
                      <a:pt x="83" y="38"/>
                    </a:lnTo>
                    <a:lnTo>
                      <a:pt x="47" y="66"/>
                    </a:lnTo>
                    <a:lnTo>
                      <a:pt x="16" y="90"/>
                    </a:lnTo>
                    <a:lnTo>
                      <a:pt x="8" y="87"/>
                    </a:lnTo>
                    <a:lnTo>
                      <a:pt x="0" y="83"/>
                    </a:lnTo>
                    <a:lnTo>
                      <a:pt x="16" y="62"/>
                    </a:lnTo>
                    <a:lnTo>
                      <a:pt x="39" y="41"/>
                    </a:lnTo>
                    <a:lnTo>
                      <a:pt x="83" y="3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316"/>
              <p:cNvSpPr>
                <a:spLocks/>
              </p:cNvSpPr>
              <p:nvPr/>
            </p:nvSpPr>
            <p:spPr bwMode="auto">
              <a:xfrm>
                <a:off x="1720" y="1384"/>
                <a:ext cx="47" cy="81"/>
              </a:xfrm>
              <a:custGeom>
                <a:avLst/>
                <a:gdLst>
                  <a:gd name="T0" fmla="*/ 43 w 47"/>
                  <a:gd name="T1" fmla="*/ 14 h 81"/>
                  <a:gd name="T2" fmla="*/ 47 w 47"/>
                  <a:gd name="T3" fmla="*/ 28 h 81"/>
                  <a:gd name="T4" fmla="*/ 47 w 47"/>
                  <a:gd name="T5" fmla="*/ 42 h 81"/>
                  <a:gd name="T6" fmla="*/ 39 w 47"/>
                  <a:gd name="T7" fmla="*/ 46 h 81"/>
                  <a:gd name="T8" fmla="*/ 35 w 47"/>
                  <a:gd name="T9" fmla="*/ 28 h 81"/>
                  <a:gd name="T10" fmla="*/ 28 w 47"/>
                  <a:gd name="T11" fmla="*/ 21 h 81"/>
                  <a:gd name="T12" fmla="*/ 20 w 47"/>
                  <a:gd name="T13" fmla="*/ 18 h 81"/>
                  <a:gd name="T14" fmla="*/ 16 w 47"/>
                  <a:gd name="T15" fmla="*/ 18 h 81"/>
                  <a:gd name="T16" fmla="*/ 12 w 47"/>
                  <a:gd name="T17" fmla="*/ 25 h 81"/>
                  <a:gd name="T18" fmla="*/ 16 w 47"/>
                  <a:gd name="T19" fmla="*/ 39 h 81"/>
                  <a:gd name="T20" fmla="*/ 20 w 47"/>
                  <a:gd name="T21" fmla="*/ 49 h 81"/>
                  <a:gd name="T22" fmla="*/ 35 w 47"/>
                  <a:gd name="T23" fmla="*/ 77 h 81"/>
                  <a:gd name="T24" fmla="*/ 35 w 47"/>
                  <a:gd name="T25" fmla="*/ 81 h 81"/>
                  <a:gd name="T26" fmla="*/ 31 w 47"/>
                  <a:gd name="T27" fmla="*/ 81 h 81"/>
                  <a:gd name="T28" fmla="*/ 16 w 47"/>
                  <a:gd name="T29" fmla="*/ 63 h 81"/>
                  <a:gd name="T30" fmla="*/ 0 w 47"/>
                  <a:gd name="T31" fmla="*/ 39 h 81"/>
                  <a:gd name="T32" fmla="*/ 0 w 47"/>
                  <a:gd name="T33" fmla="*/ 25 h 81"/>
                  <a:gd name="T34" fmla="*/ 0 w 47"/>
                  <a:gd name="T35" fmla="*/ 11 h 81"/>
                  <a:gd name="T36" fmla="*/ 12 w 47"/>
                  <a:gd name="T37" fmla="*/ 0 h 81"/>
                  <a:gd name="T38" fmla="*/ 24 w 47"/>
                  <a:gd name="T39" fmla="*/ 0 h 81"/>
                  <a:gd name="T40" fmla="*/ 35 w 47"/>
                  <a:gd name="T41" fmla="*/ 7 h 81"/>
                  <a:gd name="T42" fmla="*/ 43 w 47"/>
                  <a:gd name="T43" fmla="*/ 14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81">
                    <a:moveTo>
                      <a:pt x="43" y="14"/>
                    </a:moveTo>
                    <a:lnTo>
                      <a:pt x="47" y="28"/>
                    </a:lnTo>
                    <a:lnTo>
                      <a:pt x="47" y="42"/>
                    </a:lnTo>
                    <a:lnTo>
                      <a:pt x="39" y="46"/>
                    </a:lnTo>
                    <a:lnTo>
                      <a:pt x="35" y="28"/>
                    </a:lnTo>
                    <a:lnTo>
                      <a:pt x="28" y="21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2" y="25"/>
                    </a:lnTo>
                    <a:lnTo>
                      <a:pt x="16" y="39"/>
                    </a:lnTo>
                    <a:lnTo>
                      <a:pt x="20" y="49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16" y="63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5" y="7"/>
                    </a:lnTo>
                    <a:lnTo>
                      <a:pt x="4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17"/>
              <p:cNvSpPr>
                <a:spLocks/>
              </p:cNvSpPr>
              <p:nvPr/>
            </p:nvSpPr>
            <p:spPr bwMode="auto">
              <a:xfrm>
                <a:off x="1917" y="1412"/>
                <a:ext cx="44" cy="39"/>
              </a:xfrm>
              <a:custGeom>
                <a:avLst/>
                <a:gdLst>
                  <a:gd name="T0" fmla="*/ 44 w 44"/>
                  <a:gd name="T1" fmla="*/ 4 h 39"/>
                  <a:gd name="T2" fmla="*/ 4 w 44"/>
                  <a:gd name="T3" fmla="*/ 39 h 39"/>
                  <a:gd name="T4" fmla="*/ 0 w 44"/>
                  <a:gd name="T5" fmla="*/ 39 h 39"/>
                  <a:gd name="T6" fmla="*/ 20 w 44"/>
                  <a:gd name="T7" fmla="*/ 18 h 39"/>
                  <a:gd name="T8" fmla="*/ 32 w 44"/>
                  <a:gd name="T9" fmla="*/ 7 h 39"/>
                  <a:gd name="T10" fmla="*/ 44 w 44"/>
                  <a:gd name="T11" fmla="*/ 0 h 39"/>
                  <a:gd name="T12" fmla="*/ 44 w 44"/>
                  <a:gd name="T13" fmla="*/ 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39">
                    <a:moveTo>
                      <a:pt x="44" y="4"/>
                    </a:moveTo>
                    <a:lnTo>
                      <a:pt x="4" y="39"/>
                    </a:lnTo>
                    <a:lnTo>
                      <a:pt x="0" y="39"/>
                    </a:lnTo>
                    <a:lnTo>
                      <a:pt x="20" y="18"/>
                    </a:lnTo>
                    <a:lnTo>
                      <a:pt x="32" y="7"/>
                    </a:lnTo>
                    <a:lnTo>
                      <a:pt x="44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18"/>
              <p:cNvSpPr>
                <a:spLocks/>
              </p:cNvSpPr>
              <p:nvPr/>
            </p:nvSpPr>
            <p:spPr bwMode="auto">
              <a:xfrm>
                <a:off x="1641" y="1416"/>
                <a:ext cx="75" cy="45"/>
              </a:xfrm>
              <a:custGeom>
                <a:avLst/>
                <a:gdLst>
                  <a:gd name="T0" fmla="*/ 75 w 75"/>
                  <a:gd name="T1" fmla="*/ 35 h 45"/>
                  <a:gd name="T2" fmla="*/ 75 w 75"/>
                  <a:gd name="T3" fmla="*/ 42 h 45"/>
                  <a:gd name="T4" fmla="*/ 71 w 75"/>
                  <a:gd name="T5" fmla="*/ 42 h 45"/>
                  <a:gd name="T6" fmla="*/ 47 w 75"/>
                  <a:gd name="T7" fmla="*/ 24 h 45"/>
                  <a:gd name="T8" fmla="*/ 35 w 75"/>
                  <a:gd name="T9" fmla="*/ 14 h 45"/>
                  <a:gd name="T10" fmla="*/ 32 w 75"/>
                  <a:gd name="T11" fmla="*/ 14 h 45"/>
                  <a:gd name="T12" fmla="*/ 20 w 75"/>
                  <a:gd name="T13" fmla="*/ 17 h 45"/>
                  <a:gd name="T14" fmla="*/ 16 w 75"/>
                  <a:gd name="T15" fmla="*/ 21 h 45"/>
                  <a:gd name="T16" fmla="*/ 20 w 75"/>
                  <a:gd name="T17" fmla="*/ 28 h 45"/>
                  <a:gd name="T18" fmla="*/ 28 w 75"/>
                  <a:gd name="T19" fmla="*/ 31 h 45"/>
                  <a:gd name="T20" fmla="*/ 32 w 75"/>
                  <a:gd name="T21" fmla="*/ 35 h 45"/>
                  <a:gd name="T22" fmla="*/ 28 w 75"/>
                  <a:gd name="T23" fmla="*/ 45 h 45"/>
                  <a:gd name="T24" fmla="*/ 16 w 75"/>
                  <a:gd name="T25" fmla="*/ 42 h 45"/>
                  <a:gd name="T26" fmla="*/ 4 w 75"/>
                  <a:gd name="T27" fmla="*/ 28 h 45"/>
                  <a:gd name="T28" fmla="*/ 0 w 75"/>
                  <a:gd name="T29" fmla="*/ 17 h 45"/>
                  <a:gd name="T30" fmla="*/ 0 w 75"/>
                  <a:gd name="T31" fmla="*/ 10 h 45"/>
                  <a:gd name="T32" fmla="*/ 8 w 75"/>
                  <a:gd name="T33" fmla="*/ 3 h 45"/>
                  <a:gd name="T34" fmla="*/ 16 w 75"/>
                  <a:gd name="T35" fmla="*/ 0 h 45"/>
                  <a:gd name="T36" fmla="*/ 35 w 75"/>
                  <a:gd name="T37" fmla="*/ 0 h 45"/>
                  <a:gd name="T38" fmla="*/ 51 w 75"/>
                  <a:gd name="T39" fmla="*/ 10 h 45"/>
                  <a:gd name="T40" fmla="*/ 67 w 75"/>
                  <a:gd name="T41" fmla="*/ 21 h 45"/>
                  <a:gd name="T42" fmla="*/ 75 w 75"/>
                  <a:gd name="T43" fmla="*/ 3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75" y="35"/>
                    </a:moveTo>
                    <a:lnTo>
                      <a:pt x="75" y="42"/>
                    </a:lnTo>
                    <a:lnTo>
                      <a:pt x="71" y="42"/>
                    </a:lnTo>
                    <a:lnTo>
                      <a:pt x="47" y="24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0" y="17"/>
                    </a:lnTo>
                    <a:lnTo>
                      <a:pt x="16" y="21"/>
                    </a:lnTo>
                    <a:lnTo>
                      <a:pt x="20" y="28"/>
                    </a:lnTo>
                    <a:lnTo>
                      <a:pt x="28" y="31"/>
                    </a:lnTo>
                    <a:lnTo>
                      <a:pt x="32" y="35"/>
                    </a:lnTo>
                    <a:lnTo>
                      <a:pt x="28" y="45"/>
                    </a:lnTo>
                    <a:lnTo>
                      <a:pt x="16" y="42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1" y="10"/>
                    </a:lnTo>
                    <a:lnTo>
                      <a:pt x="67" y="21"/>
                    </a:lnTo>
                    <a:lnTo>
                      <a:pt x="75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319"/>
              <p:cNvSpPr>
                <a:spLocks/>
              </p:cNvSpPr>
              <p:nvPr/>
            </p:nvSpPr>
            <p:spPr bwMode="auto">
              <a:xfrm>
                <a:off x="2205" y="1416"/>
                <a:ext cx="24" cy="31"/>
              </a:xfrm>
              <a:custGeom>
                <a:avLst/>
                <a:gdLst>
                  <a:gd name="T0" fmla="*/ 20 w 24"/>
                  <a:gd name="T1" fmla="*/ 31 h 31"/>
                  <a:gd name="T2" fmla="*/ 8 w 24"/>
                  <a:gd name="T3" fmla="*/ 31 h 31"/>
                  <a:gd name="T4" fmla="*/ 0 w 24"/>
                  <a:gd name="T5" fmla="*/ 21 h 31"/>
                  <a:gd name="T6" fmla="*/ 0 w 24"/>
                  <a:gd name="T7" fmla="*/ 0 h 31"/>
                  <a:gd name="T8" fmla="*/ 20 w 24"/>
                  <a:gd name="T9" fmla="*/ 14 h 31"/>
                  <a:gd name="T10" fmla="*/ 24 w 24"/>
                  <a:gd name="T11" fmla="*/ 21 h 31"/>
                  <a:gd name="T12" fmla="*/ 24 w 24"/>
                  <a:gd name="T13" fmla="*/ 28 h 31"/>
                  <a:gd name="T14" fmla="*/ 20 w 24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1">
                    <a:moveTo>
                      <a:pt x="20" y="31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24" y="21"/>
                    </a:lnTo>
                    <a:lnTo>
                      <a:pt x="24" y="2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20"/>
              <p:cNvSpPr>
                <a:spLocks/>
              </p:cNvSpPr>
              <p:nvPr/>
            </p:nvSpPr>
            <p:spPr bwMode="auto">
              <a:xfrm>
                <a:off x="1767" y="1419"/>
                <a:ext cx="59" cy="70"/>
              </a:xfrm>
              <a:custGeom>
                <a:avLst/>
                <a:gdLst>
                  <a:gd name="T0" fmla="*/ 56 w 59"/>
                  <a:gd name="T1" fmla="*/ 11 h 70"/>
                  <a:gd name="T2" fmla="*/ 59 w 59"/>
                  <a:gd name="T3" fmla="*/ 14 h 70"/>
                  <a:gd name="T4" fmla="*/ 59 w 59"/>
                  <a:gd name="T5" fmla="*/ 21 h 70"/>
                  <a:gd name="T6" fmla="*/ 56 w 59"/>
                  <a:gd name="T7" fmla="*/ 35 h 70"/>
                  <a:gd name="T8" fmla="*/ 52 w 59"/>
                  <a:gd name="T9" fmla="*/ 42 h 70"/>
                  <a:gd name="T10" fmla="*/ 44 w 59"/>
                  <a:gd name="T11" fmla="*/ 42 h 70"/>
                  <a:gd name="T12" fmla="*/ 40 w 59"/>
                  <a:gd name="T13" fmla="*/ 35 h 70"/>
                  <a:gd name="T14" fmla="*/ 40 w 59"/>
                  <a:gd name="T15" fmla="*/ 25 h 70"/>
                  <a:gd name="T16" fmla="*/ 40 w 59"/>
                  <a:gd name="T17" fmla="*/ 14 h 70"/>
                  <a:gd name="T18" fmla="*/ 36 w 59"/>
                  <a:gd name="T19" fmla="*/ 14 h 70"/>
                  <a:gd name="T20" fmla="*/ 28 w 59"/>
                  <a:gd name="T21" fmla="*/ 14 h 70"/>
                  <a:gd name="T22" fmla="*/ 16 w 59"/>
                  <a:gd name="T23" fmla="*/ 28 h 70"/>
                  <a:gd name="T24" fmla="*/ 16 w 59"/>
                  <a:gd name="T25" fmla="*/ 42 h 70"/>
                  <a:gd name="T26" fmla="*/ 16 w 59"/>
                  <a:gd name="T27" fmla="*/ 70 h 70"/>
                  <a:gd name="T28" fmla="*/ 12 w 59"/>
                  <a:gd name="T29" fmla="*/ 70 h 70"/>
                  <a:gd name="T30" fmla="*/ 8 w 59"/>
                  <a:gd name="T31" fmla="*/ 70 h 70"/>
                  <a:gd name="T32" fmla="*/ 4 w 59"/>
                  <a:gd name="T33" fmla="*/ 52 h 70"/>
                  <a:gd name="T34" fmla="*/ 0 w 59"/>
                  <a:gd name="T35" fmla="*/ 39 h 70"/>
                  <a:gd name="T36" fmla="*/ 4 w 59"/>
                  <a:gd name="T37" fmla="*/ 21 h 70"/>
                  <a:gd name="T38" fmla="*/ 12 w 59"/>
                  <a:gd name="T39" fmla="*/ 11 h 70"/>
                  <a:gd name="T40" fmla="*/ 24 w 59"/>
                  <a:gd name="T41" fmla="*/ 4 h 70"/>
                  <a:gd name="T42" fmla="*/ 28 w 59"/>
                  <a:gd name="T43" fmla="*/ 0 h 70"/>
                  <a:gd name="T44" fmla="*/ 44 w 59"/>
                  <a:gd name="T45" fmla="*/ 4 h 70"/>
                  <a:gd name="T46" fmla="*/ 56 w 59"/>
                  <a:gd name="T47" fmla="*/ 11 h 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9" h="70">
                    <a:moveTo>
                      <a:pt x="56" y="11"/>
                    </a:moveTo>
                    <a:lnTo>
                      <a:pt x="59" y="14"/>
                    </a:lnTo>
                    <a:lnTo>
                      <a:pt x="59" y="21"/>
                    </a:lnTo>
                    <a:lnTo>
                      <a:pt x="56" y="35"/>
                    </a:lnTo>
                    <a:lnTo>
                      <a:pt x="52" y="42"/>
                    </a:lnTo>
                    <a:lnTo>
                      <a:pt x="44" y="42"/>
                    </a:lnTo>
                    <a:lnTo>
                      <a:pt x="40" y="35"/>
                    </a:lnTo>
                    <a:lnTo>
                      <a:pt x="40" y="25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16" y="28"/>
                    </a:lnTo>
                    <a:lnTo>
                      <a:pt x="16" y="42"/>
                    </a:lnTo>
                    <a:lnTo>
                      <a:pt x="16" y="70"/>
                    </a:lnTo>
                    <a:lnTo>
                      <a:pt x="12" y="70"/>
                    </a:lnTo>
                    <a:lnTo>
                      <a:pt x="8" y="70"/>
                    </a:lnTo>
                    <a:lnTo>
                      <a:pt x="4" y="52"/>
                    </a:lnTo>
                    <a:lnTo>
                      <a:pt x="0" y="39"/>
                    </a:lnTo>
                    <a:lnTo>
                      <a:pt x="4" y="21"/>
                    </a:lnTo>
                    <a:lnTo>
                      <a:pt x="12" y="11"/>
                    </a:lnTo>
                    <a:lnTo>
                      <a:pt x="24" y="4"/>
                    </a:lnTo>
                    <a:lnTo>
                      <a:pt x="28" y="0"/>
                    </a:lnTo>
                    <a:lnTo>
                      <a:pt x="44" y="4"/>
                    </a:lnTo>
                    <a:lnTo>
                      <a:pt x="5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21"/>
              <p:cNvSpPr>
                <a:spLocks/>
              </p:cNvSpPr>
              <p:nvPr/>
            </p:nvSpPr>
            <p:spPr bwMode="auto">
              <a:xfrm>
                <a:off x="1941" y="1423"/>
                <a:ext cx="351" cy="316"/>
              </a:xfrm>
              <a:custGeom>
                <a:avLst/>
                <a:gdLst>
                  <a:gd name="T0" fmla="*/ 347 w 351"/>
                  <a:gd name="T1" fmla="*/ 21 h 316"/>
                  <a:gd name="T2" fmla="*/ 328 w 351"/>
                  <a:gd name="T3" fmla="*/ 21 h 316"/>
                  <a:gd name="T4" fmla="*/ 312 w 351"/>
                  <a:gd name="T5" fmla="*/ 35 h 316"/>
                  <a:gd name="T6" fmla="*/ 300 w 351"/>
                  <a:gd name="T7" fmla="*/ 101 h 316"/>
                  <a:gd name="T8" fmla="*/ 245 w 351"/>
                  <a:gd name="T9" fmla="*/ 146 h 316"/>
                  <a:gd name="T10" fmla="*/ 174 w 351"/>
                  <a:gd name="T11" fmla="*/ 139 h 316"/>
                  <a:gd name="T12" fmla="*/ 95 w 351"/>
                  <a:gd name="T13" fmla="*/ 87 h 316"/>
                  <a:gd name="T14" fmla="*/ 162 w 351"/>
                  <a:gd name="T15" fmla="*/ 177 h 316"/>
                  <a:gd name="T16" fmla="*/ 166 w 351"/>
                  <a:gd name="T17" fmla="*/ 226 h 316"/>
                  <a:gd name="T18" fmla="*/ 126 w 351"/>
                  <a:gd name="T19" fmla="*/ 264 h 316"/>
                  <a:gd name="T20" fmla="*/ 67 w 351"/>
                  <a:gd name="T21" fmla="*/ 275 h 316"/>
                  <a:gd name="T22" fmla="*/ 12 w 351"/>
                  <a:gd name="T23" fmla="*/ 292 h 316"/>
                  <a:gd name="T24" fmla="*/ 28 w 351"/>
                  <a:gd name="T25" fmla="*/ 299 h 316"/>
                  <a:gd name="T26" fmla="*/ 32 w 351"/>
                  <a:gd name="T27" fmla="*/ 306 h 316"/>
                  <a:gd name="T28" fmla="*/ 4 w 351"/>
                  <a:gd name="T29" fmla="*/ 316 h 316"/>
                  <a:gd name="T30" fmla="*/ 0 w 351"/>
                  <a:gd name="T31" fmla="*/ 292 h 316"/>
                  <a:gd name="T32" fmla="*/ 39 w 351"/>
                  <a:gd name="T33" fmla="*/ 268 h 316"/>
                  <a:gd name="T34" fmla="*/ 55 w 351"/>
                  <a:gd name="T35" fmla="*/ 254 h 316"/>
                  <a:gd name="T36" fmla="*/ 32 w 351"/>
                  <a:gd name="T37" fmla="*/ 226 h 316"/>
                  <a:gd name="T38" fmla="*/ 47 w 351"/>
                  <a:gd name="T39" fmla="*/ 191 h 316"/>
                  <a:gd name="T40" fmla="*/ 99 w 351"/>
                  <a:gd name="T41" fmla="*/ 188 h 316"/>
                  <a:gd name="T42" fmla="*/ 107 w 351"/>
                  <a:gd name="T43" fmla="*/ 205 h 316"/>
                  <a:gd name="T44" fmla="*/ 79 w 351"/>
                  <a:gd name="T45" fmla="*/ 205 h 316"/>
                  <a:gd name="T46" fmla="*/ 71 w 351"/>
                  <a:gd name="T47" fmla="*/ 226 h 316"/>
                  <a:gd name="T48" fmla="*/ 110 w 351"/>
                  <a:gd name="T49" fmla="*/ 240 h 316"/>
                  <a:gd name="T50" fmla="*/ 146 w 351"/>
                  <a:gd name="T51" fmla="*/ 205 h 316"/>
                  <a:gd name="T52" fmla="*/ 130 w 351"/>
                  <a:gd name="T53" fmla="*/ 146 h 316"/>
                  <a:gd name="T54" fmla="*/ 110 w 351"/>
                  <a:gd name="T55" fmla="*/ 128 h 316"/>
                  <a:gd name="T56" fmla="*/ 130 w 351"/>
                  <a:gd name="T57" fmla="*/ 174 h 316"/>
                  <a:gd name="T58" fmla="*/ 118 w 351"/>
                  <a:gd name="T59" fmla="*/ 167 h 316"/>
                  <a:gd name="T60" fmla="*/ 79 w 351"/>
                  <a:gd name="T61" fmla="*/ 104 h 316"/>
                  <a:gd name="T62" fmla="*/ 28 w 351"/>
                  <a:gd name="T63" fmla="*/ 10 h 316"/>
                  <a:gd name="T64" fmla="*/ 158 w 351"/>
                  <a:gd name="T65" fmla="*/ 101 h 316"/>
                  <a:gd name="T66" fmla="*/ 201 w 351"/>
                  <a:gd name="T67" fmla="*/ 115 h 316"/>
                  <a:gd name="T68" fmla="*/ 134 w 351"/>
                  <a:gd name="T69" fmla="*/ 104 h 316"/>
                  <a:gd name="T70" fmla="*/ 182 w 351"/>
                  <a:gd name="T71" fmla="*/ 128 h 316"/>
                  <a:gd name="T72" fmla="*/ 245 w 351"/>
                  <a:gd name="T73" fmla="*/ 122 h 316"/>
                  <a:gd name="T74" fmla="*/ 264 w 351"/>
                  <a:gd name="T75" fmla="*/ 83 h 316"/>
                  <a:gd name="T76" fmla="*/ 229 w 351"/>
                  <a:gd name="T77" fmla="*/ 66 h 316"/>
                  <a:gd name="T78" fmla="*/ 217 w 351"/>
                  <a:gd name="T79" fmla="*/ 94 h 316"/>
                  <a:gd name="T80" fmla="*/ 201 w 351"/>
                  <a:gd name="T81" fmla="*/ 80 h 316"/>
                  <a:gd name="T82" fmla="*/ 213 w 351"/>
                  <a:gd name="T83" fmla="*/ 38 h 316"/>
                  <a:gd name="T84" fmla="*/ 268 w 351"/>
                  <a:gd name="T85" fmla="*/ 35 h 316"/>
                  <a:gd name="T86" fmla="*/ 288 w 351"/>
                  <a:gd name="T87" fmla="*/ 59 h 316"/>
                  <a:gd name="T88" fmla="*/ 300 w 351"/>
                  <a:gd name="T89" fmla="*/ 59 h 316"/>
                  <a:gd name="T90" fmla="*/ 296 w 351"/>
                  <a:gd name="T91" fmla="*/ 28 h 316"/>
                  <a:gd name="T92" fmla="*/ 324 w 351"/>
                  <a:gd name="T93" fmla="*/ 0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1" h="316">
                    <a:moveTo>
                      <a:pt x="347" y="10"/>
                    </a:moveTo>
                    <a:lnTo>
                      <a:pt x="351" y="17"/>
                    </a:lnTo>
                    <a:lnTo>
                      <a:pt x="347" y="21"/>
                    </a:lnTo>
                    <a:lnTo>
                      <a:pt x="339" y="28"/>
                    </a:lnTo>
                    <a:lnTo>
                      <a:pt x="331" y="28"/>
                    </a:lnTo>
                    <a:lnTo>
                      <a:pt x="328" y="21"/>
                    </a:lnTo>
                    <a:lnTo>
                      <a:pt x="328" y="14"/>
                    </a:lnTo>
                    <a:lnTo>
                      <a:pt x="316" y="24"/>
                    </a:lnTo>
                    <a:lnTo>
                      <a:pt x="312" y="35"/>
                    </a:lnTo>
                    <a:lnTo>
                      <a:pt x="308" y="59"/>
                    </a:lnTo>
                    <a:lnTo>
                      <a:pt x="308" y="80"/>
                    </a:lnTo>
                    <a:lnTo>
                      <a:pt x="300" y="101"/>
                    </a:lnTo>
                    <a:lnTo>
                      <a:pt x="288" y="122"/>
                    </a:lnTo>
                    <a:lnTo>
                      <a:pt x="268" y="135"/>
                    </a:lnTo>
                    <a:lnTo>
                      <a:pt x="245" y="146"/>
                    </a:lnTo>
                    <a:lnTo>
                      <a:pt x="225" y="146"/>
                    </a:lnTo>
                    <a:lnTo>
                      <a:pt x="197" y="146"/>
                    </a:lnTo>
                    <a:lnTo>
                      <a:pt x="174" y="139"/>
                    </a:lnTo>
                    <a:lnTo>
                      <a:pt x="134" y="115"/>
                    </a:lnTo>
                    <a:lnTo>
                      <a:pt x="99" y="87"/>
                    </a:lnTo>
                    <a:lnTo>
                      <a:pt x="95" y="87"/>
                    </a:lnTo>
                    <a:lnTo>
                      <a:pt x="91" y="90"/>
                    </a:lnTo>
                    <a:lnTo>
                      <a:pt x="142" y="146"/>
                    </a:lnTo>
                    <a:lnTo>
                      <a:pt x="162" y="177"/>
                    </a:lnTo>
                    <a:lnTo>
                      <a:pt x="166" y="191"/>
                    </a:lnTo>
                    <a:lnTo>
                      <a:pt x="166" y="209"/>
                    </a:lnTo>
                    <a:lnTo>
                      <a:pt x="166" y="226"/>
                    </a:lnTo>
                    <a:lnTo>
                      <a:pt x="158" y="243"/>
                    </a:lnTo>
                    <a:lnTo>
                      <a:pt x="146" y="254"/>
                    </a:lnTo>
                    <a:lnTo>
                      <a:pt x="126" y="264"/>
                    </a:lnTo>
                    <a:lnTo>
                      <a:pt x="114" y="271"/>
                    </a:lnTo>
                    <a:lnTo>
                      <a:pt x="99" y="275"/>
                    </a:lnTo>
                    <a:lnTo>
                      <a:pt x="67" y="275"/>
                    </a:lnTo>
                    <a:lnTo>
                      <a:pt x="35" y="278"/>
                    </a:lnTo>
                    <a:lnTo>
                      <a:pt x="24" y="285"/>
                    </a:lnTo>
                    <a:lnTo>
                      <a:pt x="12" y="292"/>
                    </a:lnTo>
                    <a:lnTo>
                      <a:pt x="16" y="299"/>
                    </a:lnTo>
                    <a:lnTo>
                      <a:pt x="20" y="299"/>
                    </a:lnTo>
                    <a:lnTo>
                      <a:pt x="28" y="299"/>
                    </a:lnTo>
                    <a:lnTo>
                      <a:pt x="28" y="296"/>
                    </a:lnTo>
                    <a:lnTo>
                      <a:pt x="35" y="299"/>
                    </a:lnTo>
                    <a:lnTo>
                      <a:pt x="32" y="306"/>
                    </a:lnTo>
                    <a:lnTo>
                      <a:pt x="24" y="316"/>
                    </a:lnTo>
                    <a:lnTo>
                      <a:pt x="8" y="316"/>
                    </a:lnTo>
                    <a:lnTo>
                      <a:pt x="4" y="316"/>
                    </a:lnTo>
                    <a:lnTo>
                      <a:pt x="0" y="309"/>
                    </a:lnTo>
                    <a:lnTo>
                      <a:pt x="0" y="299"/>
                    </a:lnTo>
                    <a:lnTo>
                      <a:pt x="0" y="292"/>
                    </a:lnTo>
                    <a:lnTo>
                      <a:pt x="12" y="275"/>
                    </a:lnTo>
                    <a:lnTo>
                      <a:pt x="24" y="268"/>
                    </a:lnTo>
                    <a:lnTo>
                      <a:pt x="39" y="268"/>
                    </a:lnTo>
                    <a:lnTo>
                      <a:pt x="67" y="261"/>
                    </a:lnTo>
                    <a:lnTo>
                      <a:pt x="63" y="254"/>
                    </a:lnTo>
                    <a:lnTo>
                      <a:pt x="55" y="254"/>
                    </a:lnTo>
                    <a:lnTo>
                      <a:pt x="43" y="247"/>
                    </a:lnTo>
                    <a:lnTo>
                      <a:pt x="35" y="236"/>
                    </a:lnTo>
                    <a:lnTo>
                      <a:pt x="32" y="226"/>
                    </a:lnTo>
                    <a:lnTo>
                      <a:pt x="32" y="212"/>
                    </a:lnTo>
                    <a:lnTo>
                      <a:pt x="35" y="205"/>
                    </a:lnTo>
                    <a:lnTo>
                      <a:pt x="47" y="191"/>
                    </a:lnTo>
                    <a:lnTo>
                      <a:pt x="63" y="181"/>
                    </a:lnTo>
                    <a:lnTo>
                      <a:pt x="83" y="184"/>
                    </a:lnTo>
                    <a:lnTo>
                      <a:pt x="99" y="188"/>
                    </a:lnTo>
                    <a:lnTo>
                      <a:pt x="107" y="198"/>
                    </a:lnTo>
                    <a:lnTo>
                      <a:pt x="107" y="202"/>
                    </a:lnTo>
                    <a:lnTo>
                      <a:pt x="107" y="205"/>
                    </a:lnTo>
                    <a:lnTo>
                      <a:pt x="95" y="202"/>
                    </a:lnTo>
                    <a:lnTo>
                      <a:pt x="87" y="202"/>
                    </a:lnTo>
                    <a:lnTo>
                      <a:pt x="79" y="205"/>
                    </a:lnTo>
                    <a:lnTo>
                      <a:pt x="71" y="212"/>
                    </a:lnTo>
                    <a:lnTo>
                      <a:pt x="71" y="219"/>
                    </a:lnTo>
                    <a:lnTo>
                      <a:pt x="71" y="226"/>
                    </a:lnTo>
                    <a:lnTo>
                      <a:pt x="91" y="240"/>
                    </a:lnTo>
                    <a:lnTo>
                      <a:pt x="99" y="243"/>
                    </a:lnTo>
                    <a:lnTo>
                      <a:pt x="110" y="240"/>
                    </a:lnTo>
                    <a:lnTo>
                      <a:pt x="126" y="236"/>
                    </a:lnTo>
                    <a:lnTo>
                      <a:pt x="134" y="229"/>
                    </a:lnTo>
                    <a:lnTo>
                      <a:pt x="146" y="205"/>
                    </a:lnTo>
                    <a:lnTo>
                      <a:pt x="146" y="184"/>
                    </a:lnTo>
                    <a:lnTo>
                      <a:pt x="142" y="163"/>
                    </a:lnTo>
                    <a:lnTo>
                      <a:pt x="130" y="146"/>
                    </a:lnTo>
                    <a:lnTo>
                      <a:pt x="118" y="128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4" y="142"/>
                    </a:lnTo>
                    <a:lnTo>
                      <a:pt x="122" y="160"/>
                    </a:lnTo>
                    <a:lnTo>
                      <a:pt x="130" y="174"/>
                    </a:lnTo>
                    <a:lnTo>
                      <a:pt x="130" y="191"/>
                    </a:lnTo>
                    <a:lnTo>
                      <a:pt x="126" y="205"/>
                    </a:lnTo>
                    <a:lnTo>
                      <a:pt x="118" y="167"/>
                    </a:lnTo>
                    <a:lnTo>
                      <a:pt x="110" y="149"/>
                    </a:lnTo>
                    <a:lnTo>
                      <a:pt x="99" y="132"/>
                    </a:lnTo>
                    <a:lnTo>
                      <a:pt x="79" y="104"/>
                    </a:lnTo>
                    <a:lnTo>
                      <a:pt x="55" y="80"/>
                    </a:lnTo>
                    <a:lnTo>
                      <a:pt x="4" y="38"/>
                    </a:lnTo>
                    <a:lnTo>
                      <a:pt x="28" y="10"/>
                    </a:lnTo>
                    <a:lnTo>
                      <a:pt x="99" y="69"/>
                    </a:lnTo>
                    <a:lnTo>
                      <a:pt x="138" y="90"/>
                    </a:lnTo>
                    <a:lnTo>
                      <a:pt x="158" y="101"/>
                    </a:lnTo>
                    <a:lnTo>
                      <a:pt x="182" y="111"/>
                    </a:lnTo>
                    <a:lnTo>
                      <a:pt x="217" y="115"/>
                    </a:lnTo>
                    <a:lnTo>
                      <a:pt x="201" y="115"/>
                    </a:lnTo>
                    <a:lnTo>
                      <a:pt x="182" y="115"/>
                    </a:lnTo>
                    <a:lnTo>
                      <a:pt x="142" y="101"/>
                    </a:lnTo>
                    <a:lnTo>
                      <a:pt x="134" y="104"/>
                    </a:lnTo>
                    <a:lnTo>
                      <a:pt x="146" y="115"/>
                    </a:lnTo>
                    <a:lnTo>
                      <a:pt x="162" y="122"/>
                    </a:lnTo>
                    <a:lnTo>
                      <a:pt x="182" y="128"/>
                    </a:lnTo>
                    <a:lnTo>
                      <a:pt x="201" y="132"/>
                    </a:lnTo>
                    <a:lnTo>
                      <a:pt x="225" y="128"/>
                    </a:lnTo>
                    <a:lnTo>
                      <a:pt x="245" y="122"/>
                    </a:lnTo>
                    <a:lnTo>
                      <a:pt x="260" y="108"/>
                    </a:lnTo>
                    <a:lnTo>
                      <a:pt x="264" y="97"/>
                    </a:lnTo>
                    <a:lnTo>
                      <a:pt x="264" y="83"/>
                    </a:lnTo>
                    <a:lnTo>
                      <a:pt x="256" y="73"/>
                    </a:lnTo>
                    <a:lnTo>
                      <a:pt x="249" y="66"/>
                    </a:lnTo>
                    <a:lnTo>
                      <a:pt x="229" y="66"/>
                    </a:lnTo>
                    <a:lnTo>
                      <a:pt x="225" y="73"/>
                    </a:lnTo>
                    <a:lnTo>
                      <a:pt x="217" y="80"/>
                    </a:lnTo>
                    <a:lnTo>
                      <a:pt x="217" y="94"/>
                    </a:lnTo>
                    <a:lnTo>
                      <a:pt x="209" y="94"/>
                    </a:lnTo>
                    <a:lnTo>
                      <a:pt x="205" y="90"/>
                    </a:lnTo>
                    <a:lnTo>
                      <a:pt x="201" y="80"/>
                    </a:lnTo>
                    <a:lnTo>
                      <a:pt x="201" y="62"/>
                    </a:lnTo>
                    <a:lnTo>
                      <a:pt x="201" y="48"/>
                    </a:lnTo>
                    <a:lnTo>
                      <a:pt x="213" y="38"/>
                    </a:lnTo>
                    <a:lnTo>
                      <a:pt x="225" y="31"/>
                    </a:lnTo>
                    <a:lnTo>
                      <a:pt x="249" y="28"/>
                    </a:lnTo>
                    <a:lnTo>
                      <a:pt x="268" y="35"/>
                    </a:lnTo>
                    <a:lnTo>
                      <a:pt x="284" y="45"/>
                    </a:lnTo>
                    <a:lnTo>
                      <a:pt x="288" y="52"/>
                    </a:lnTo>
                    <a:lnTo>
                      <a:pt x="288" y="59"/>
                    </a:lnTo>
                    <a:lnTo>
                      <a:pt x="292" y="66"/>
                    </a:lnTo>
                    <a:lnTo>
                      <a:pt x="300" y="66"/>
                    </a:lnTo>
                    <a:lnTo>
                      <a:pt x="300" y="59"/>
                    </a:lnTo>
                    <a:lnTo>
                      <a:pt x="300" y="48"/>
                    </a:lnTo>
                    <a:lnTo>
                      <a:pt x="296" y="38"/>
                    </a:lnTo>
                    <a:lnTo>
                      <a:pt x="296" y="28"/>
                    </a:lnTo>
                    <a:lnTo>
                      <a:pt x="308" y="10"/>
                    </a:lnTo>
                    <a:lnTo>
                      <a:pt x="312" y="3"/>
                    </a:lnTo>
                    <a:lnTo>
                      <a:pt x="324" y="0"/>
                    </a:lnTo>
                    <a:lnTo>
                      <a:pt x="339" y="3"/>
                    </a:lnTo>
                    <a:lnTo>
                      <a:pt x="347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2"/>
              <p:cNvSpPr>
                <a:spLocks/>
              </p:cNvSpPr>
              <p:nvPr/>
            </p:nvSpPr>
            <p:spPr bwMode="auto">
              <a:xfrm>
                <a:off x="1791" y="145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4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23"/>
              <p:cNvSpPr>
                <a:spLocks/>
              </p:cNvSpPr>
              <p:nvPr/>
            </p:nvSpPr>
            <p:spPr bwMode="auto">
              <a:xfrm>
                <a:off x="1637" y="1461"/>
                <a:ext cx="71" cy="42"/>
              </a:xfrm>
              <a:custGeom>
                <a:avLst/>
                <a:gdLst>
                  <a:gd name="T0" fmla="*/ 71 w 71"/>
                  <a:gd name="T1" fmla="*/ 10 h 42"/>
                  <a:gd name="T2" fmla="*/ 47 w 71"/>
                  <a:gd name="T3" fmla="*/ 14 h 42"/>
                  <a:gd name="T4" fmla="*/ 16 w 71"/>
                  <a:gd name="T5" fmla="*/ 42 h 42"/>
                  <a:gd name="T6" fmla="*/ 8 w 71"/>
                  <a:gd name="T7" fmla="*/ 38 h 42"/>
                  <a:gd name="T8" fmla="*/ 0 w 71"/>
                  <a:gd name="T9" fmla="*/ 31 h 42"/>
                  <a:gd name="T10" fmla="*/ 8 w 71"/>
                  <a:gd name="T11" fmla="*/ 17 h 42"/>
                  <a:gd name="T12" fmla="*/ 16 w 71"/>
                  <a:gd name="T13" fmla="*/ 4 h 42"/>
                  <a:gd name="T14" fmla="*/ 32 w 71"/>
                  <a:gd name="T15" fmla="*/ 0 h 42"/>
                  <a:gd name="T16" fmla="*/ 39 w 71"/>
                  <a:gd name="T17" fmla="*/ 0 h 42"/>
                  <a:gd name="T18" fmla="*/ 63 w 71"/>
                  <a:gd name="T19" fmla="*/ 0 h 42"/>
                  <a:gd name="T20" fmla="*/ 71 w 71"/>
                  <a:gd name="T21" fmla="*/ 1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1" h="42">
                    <a:moveTo>
                      <a:pt x="71" y="10"/>
                    </a:moveTo>
                    <a:lnTo>
                      <a:pt x="47" y="14"/>
                    </a:lnTo>
                    <a:lnTo>
                      <a:pt x="16" y="42"/>
                    </a:lnTo>
                    <a:lnTo>
                      <a:pt x="8" y="38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4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63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24"/>
              <p:cNvSpPr>
                <a:spLocks/>
              </p:cNvSpPr>
              <p:nvPr/>
            </p:nvSpPr>
            <p:spPr bwMode="auto">
              <a:xfrm>
                <a:off x="2071" y="1471"/>
                <a:ext cx="12" cy="28"/>
              </a:xfrm>
              <a:custGeom>
                <a:avLst/>
                <a:gdLst>
                  <a:gd name="T0" fmla="*/ 12 w 12"/>
                  <a:gd name="T1" fmla="*/ 28 h 28"/>
                  <a:gd name="T2" fmla="*/ 8 w 12"/>
                  <a:gd name="T3" fmla="*/ 28 h 28"/>
                  <a:gd name="T4" fmla="*/ 0 w 12"/>
                  <a:gd name="T5" fmla="*/ 25 h 28"/>
                  <a:gd name="T6" fmla="*/ 0 w 12"/>
                  <a:gd name="T7" fmla="*/ 18 h 28"/>
                  <a:gd name="T8" fmla="*/ 4 w 12"/>
                  <a:gd name="T9" fmla="*/ 7 h 28"/>
                  <a:gd name="T10" fmla="*/ 12 w 12"/>
                  <a:gd name="T11" fmla="*/ 0 h 28"/>
                  <a:gd name="T12" fmla="*/ 12 w 12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8">
                    <a:moveTo>
                      <a:pt x="12" y="28"/>
                    </a:moveTo>
                    <a:lnTo>
                      <a:pt x="8" y="28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25"/>
              <p:cNvSpPr>
                <a:spLocks/>
              </p:cNvSpPr>
              <p:nvPr/>
            </p:nvSpPr>
            <p:spPr bwMode="auto">
              <a:xfrm>
                <a:off x="1755" y="1489"/>
                <a:ext cx="71" cy="35"/>
              </a:xfrm>
              <a:custGeom>
                <a:avLst/>
                <a:gdLst>
                  <a:gd name="T0" fmla="*/ 71 w 71"/>
                  <a:gd name="T1" fmla="*/ 10 h 35"/>
                  <a:gd name="T2" fmla="*/ 71 w 71"/>
                  <a:gd name="T3" fmla="*/ 17 h 35"/>
                  <a:gd name="T4" fmla="*/ 71 w 71"/>
                  <a:gd name="T5" fmla="*/ 24 h 35"/>
                  <a:gd name="T6" fmla="*/ 60 w 71"/>
                  <a:gd name="T7" fmla="*/ 35 h 35"/>
                  <a:gd name="T8" fmla="*/ 52 w 71"/>
                  <a:gd name="T9" fmla="*/ 35 h 35"/>
                  <a:gd name="T10" fmla="*/ 44 w 71"/>
                  <a:gd name="T11" fmla="*/ 35 h 35"/>
                  <a:gd name="T12" fmla="*/ 40 w 71"/>
                  <a:gd name="T13" fmla="*/ 35 h 35"/>
                  <a:gd name="T14" fmla="*/ 44 w 71"/>
                  <a:gd name="T15" fmla="*/ 31 h 35"/>
                  <a:gd name="T16" fmla="*/ 52 w 71"/>
                  <a:gd name="T17" fmla="*/ 24 h 35"/>
                  <a:gd name="T18" fmla="*/ 56 w 71"/>
                  <a:gd name="T19" fmla="*/ 21 h 35"/>
                  <a:gd name="T20" fmla="*/ 56 w 71"/>
                  <a:gd name="T21" fmla="*/ 14 h 35"/>
                  <a:gd name="T22" fmla="*/ 40 w 71"/>
                  <a:gd name="T23" fmla="*/ 14 h 35"/>
                  <a:gd name="T24" fmla="*/ 28 w 71"/>
                  <a:gd name="T25" fmla="*/ 17 h 35"/>
                  <a:gd name="T26" fmla="*/ 8 w 71"/>
                  <a:gd name="T27" fmla="*/ 35 h 35"/>
                  <a:gd name="T28" fmla="*/ 0 w 71"/>
                  <a:gd name="T29" fmla="*/ 35 h 35"/>
                  <a:gd name="T30" fmla="*/ 0 w 71"/>
                  <a:gd name="T31" fmla="*/ 35 h 35"/>
                  <a:gd name="T32" fmla="*/ 0 w 71"/>
                  <a:gd name="T33" fmla="*/ 31 h 35"/>
                  <a:gd name="T34" fmla="*/ 8 w 71"/>
                  <a:gd name="T35" fmla="*/ 17 h 35"/>
                  <a:gd name="T36" fmla="*/ 16 w 71"/>
                  <a:gd name="T37" fmla="*/ 10 h 35"/>
                  <a:gd name="T38" fmla="*/ 28 w 71"/>
                  <a:gd name="T39" fmla="*/ 3 h 35"/>
                  <a:gd name="T40" fmla="*/ 40 w 71"/>
                  <a:gd name="T41" fmla="*/ 0 h 35"/>
                  <a:gd name="T42" fmla="*/ 60 w 71"/>
                  <a:gd name="T43" fmla="*/ 0 h 35"/>
                  <a:gd name="T44" fmla="*/ 71 w 71"/>
                  <a:gd name="T45" fmla="*/ 1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" h="35">
                    <a:moveTo>
                      <a:pt x="71" y="10"/>
                    </a:moveTo>
                    <a:lnTo>
                      <a:pt x="71" y="17"/>
                    </a:lnTo>
                    <a:lnTo>
                      <a:pt x="71" y="24"/>
                    </a:lnTo>
                    <a:lnTo>
                      <a:pt x="60" y="35"/>
                    </a:lnTo>
                    <a:lnTo>
                      <a:pt x="52" y="35"/>
                    </a:lnTo>
                    <a:lnTo>
                      <a:pt x="44" y="35"/>
                    </a:lnTo>
                    <a:lnTo>
                      <a:pt x="40" y="35"/>
                    </a:lnTo>
                    <a:lnTo>
                      <a:pt x="44" y="31"/>
                    </a:lnTo>
                    <a:lnTo>
                      <a:pt x="52" y="24"/>
                    </a:lnTo>
                    <a:lnTo>
                      <a:pt x="56" y="21"/>
                    </a:lnTo>
                    <a:lnTo>
                      <a:pt x="56" y="14"/>
                    </a:lnTo>
                    <a:lnTo>
                      <a:pt x="40" y="14"/>
                    </a:lnTo>
                    <a:lnTo>
                      <a:pt x="28" y="17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10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60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26"/>
              <p:cNvSpPr>
                <a:spLocks/>
              </p:cNvSpPr>
              <p:nvPr/>
            </p:nvSpPr>
            <p:spPr bwMode="auto">
              <a:xfrm>
                <a:off x="1598" y="151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27"/>
              <p:cNvSpPr>
                <a:spLocks/>
              </p:cNvSpPr>
              <p:nvPr/>
            </p:nvSpPr>
            <p:spPr bwMode="auto">
              <a:xfrm>
                <a:off x="1740" y="1534"/>
                <a:ext cx="47" cy="35"/>
              </a:xfrm>
              <a:custGeom>
                <a:avLst/>
                <a:gdLst>
                  <a:gd name="T0" fmla="*/ 47 w 47"/>
                  <a:gd name="T1" fmla="*/ 14 h 35"/>
                  <a:gd name="T2" fmla="*/ 43 w 47"/>
                  <a:gd name="T3" fmla="*/ 24 h 35"/>
                  <a:gd name="T4" fmla="*/ 35 w 47"/>
                  <a:gd name="T5" fmla="*/ 35 h 35"/>
                  <a:gd name="T6" fmla="*/ 31 w 47"/>
                  <a:gd name="T7" fmla="*/ 35 h 35"/>
                  <a:gd name="T8" fmla="*/ 31 w 47"/>
                  <a:gd name="T9" fmla="*/ 28 h 35"/>
                  <a:gd name="T10" fmla="*/ 31 w 47"/>
                  <a:gd name="T11" fmla="*/ 21 h 35"/>
                  <a:gd name="T12" fmla="*/ 31 w 47"/>
                  <a:gd name="T13" fmla="*/ 14 h 35"/>
                  <a:gd name="T14" fmla="*/ 31 w 47"/>
                  <a:gd name="T15" fmla="*/ 11 h 35"/>
                  <a:gd name="T16" fmla="*/ 23 w 47"/>
                  <a:gd name="T17" fmla="*/ 14 h 35"/>
                  <a:gd name="T18" fmla="*/ 19 w 47"/>
                  <a:gd name="T19" fmla="*/ 17 h 35"/>
                  <a:gd name="T20" fmla="*/ 11 w 47"/>
                  <a:gd name="T21" fmla="*/ 21 h 35"/>
                  <a:gd name="T22" fmla="*/ 0 w 47"/>
                  <a:gd name="T23" fmla="*/ 24 h 35"/>
                  <a:gd name="T24" fmla="*/ 0 w 47"/>
                  <a:gd name="T25" fmla="*/ 17 h 35"/>
                  <a:gd name="T26" fmla="*/ 0 w 47"/>
                  <a:gd name="T27" fmla="*/ 11 h 35"/>
                  <a:gd name="T28" fmla="*/ 15 w 47"/>
                  <a:gd name="T29" fmla="*/ 4 h 35"/>
                  <a:gd name="T30" fmla="*/ 31 w 47"/>
                  <a:gd name="T31" fmla="*/ 0 h 35"/>
                  <a:gd name="T32" fmla="*/ 35 w 47"/>
                  <a:gd name="T33" fmla="*/ 0 h 35"/>
                  <a:gd name="T34" fmla="*/ 43 w 47"/>
                  <a:gd name="T35" fmla="*/ 4 h 35"/>
                  <a:gd name="T36" fmla="*/ 47 w 47"/>
                  <a:gd name="T37" fmla="*/ 14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35">
                    <a:moveTo>
                      <a:pt x="47" y="14"/>
                    </a:moveTo>
                    <a:lnTo>
                      <a:pt x="43" y="24"/>
                    </a:lnTo>
                    <a:lnTo>
                      <a:pt x="35" y="35"/>
                    </a:lnTo>
                    <a:lnTo>
                      <a:pt x="31" y="35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11" y="2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5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28"/>
              <p:cNvSpPr>
                <a:spLocks/>
              </p:cNvSpPr>
              <p:nvPr/>
            </p:nvSpPr>
            <p:spPr bwMode="auto">
              <a:xfrm>
                <a:off x="1996" y="1538"/>
                <a:ext cx="20" cy="13"/>
              </a:xfrm>
              <a:custGeom>
                <a:avLst/>
                <a:gdLst>
                  <a:gd name="T0" fmla="*/ 20 w 20"/>
                  <a:gd name="T1" fmla="*/ 7 h 13"/>
                  <a:gd name="T2" fmla="*/ 20 w 20"/>
                  <a:gd name="T3" fmla="*/ 13 h 13"/>
                  <a:gd name="T4" fmla="*/ 16 w 20"/>
                  <a:gd name="T5" fmla="*/ 13 h 13"/>
                  <a:gd name="T6" fmla="*/ 0 w 20"/>
                  <a:gd name="T7" fmla="*/ 13 h 13"/>
                  <a:gd name="T8" fmla="*/ 0 w 20"/>
                  <a:gd name="T9" fmla="*/ 7 h 13"/>
                  <a:gd name="T10" fmla="*/ 4 w 20"/>
                  <a:gd name="T11" fmla="*/ 0 h 13"/>
                  <a:gd name="T12" fmla="*/ 12 w 20"/>
                  <a:gd name="T13" fmla="*/ 0 h 13"/>
                  <a:gd name="T14" fmla="*/ 20 w 20"/>
                  <a:gd name="T15" fmla="*/ 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20" y="7"/>
                    </a:moveTo>
                    <a:lnTo>
                      <a:pt x="20" y="13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29"/>
              <p:cNvSpPr>
                <a:spLocks/>
              </p:cNvSpPr>
              <p:nvPr/>
            </p:nvSpPr>
            <p:spPr bwMode="auto">
              <a:xfrm>
                <a:off x="1570" y="1551"/>
                <a:ext cx="355" cy="769"/>
              </a:xfrm>
              <a:custGeom>
                <a:avLst/>
                <a:gdLst>
                  <a:gd name="T0" fmla="*/ 355 w 355"/>
                  <a:gd name="T1" fmla="*/ 11 h 769"/>
                  <a:gd name="T2" fmla="*/ 324 w 355"/>
                  <a:gd name="T3" fmla="*/ 21 h 769"/>
                  <a:gd name="T4" fmla="*/ 292 w 355"/>
                  <a:gd name="T5" fmla="*/ 32 h 769"/>
                  <a:gd name="T6" fmla="*/ 260 w 355"/>
                  <a:gd name="T7" fmla="*/ 49 h 769"/>
                  <a:gd name="T8" fmla="*/ 233 w 355"/>
                  <a:gd name="T9" fmla="*/ 67 h 769"/>
                  <a:gd name="T10" fmla="*/ 205 w 355"/>
                  <a:gd name="T11" fmla="*/ 87 h 769"/>
                  <a:gd name="T12" fmla="*/ 185 w 355"/>
                  <a:gd name="T13" fmla="*/ 112 h 769"/>
                  <a:gd name="T14" fmla="*/ 166 w 355"/>
                  <a:gd name="T15" fmla="*/ 136 h 769"/>
                  <a:gd name="T16" fmla="*/ 146 w 355"/>
                  <a:gd name="T17" fmla="*/ 164 h 769"/>
                  <a:gd name="T18" fmla="*/ 134 w 355"/>
                  <a:gd name="T19" fmla="*/ 192 h 769"/>
                  <a:gd name="T20" fmla="*/ 122 w 355"/>
                  <a:gd name="T21" fmla="*/ 241 h 769"/>
                  <a:gd name="T22" fmla="*/ 114 w 355"/>
                  <a:gd name="T23" fmla="*/ 293 h 769"/>
                  <a:gd name="T24" fmla="*/ 114 w 355"/>
                  <a:gd name="T25" fmla="*/ 390 h 769"/>
                  <a:gd name="T26" fmla="*/ 12 w 355"/>
                  <a:gd name="T27" fmla="*/ 394 h 769"/>
                  <a:gd name="T28" fmla="*/ 8 w 355"/>
                  <a:gd name="T29" fmla="*/ 397 h 769"/>
                  <a:gd name="T30" fmla="*/ 8 w 355"/>
                  <a:gd name="T31" fmla="*/ 735 h 769"/>
                  <a:gd name="T32" fmla="*/ 8 w 355"/>
                  <a:gd name="T33" fmla="*/ 769 h 769"/>
                  <a:gd name="T34" fmla="*/ 0 w 355"/>
                  <a:gd name="T35" fmla="*/ 766 h 769"/>
                  <a:gd name="T36" fmla="*/ 0 w 355"/>
                  <a:gd name="T37" fmla="*/ 700 h 769"/>
                  <a:gd name="T38" fmla="*/ 0 w 355"/>
                  <a:gd name="T39" fmla="*/ 383 h 769"/>
                  <a:gd name="T40" fmla="*/ 47 w 355"/>
                  <a:gd name="T41" fmla="*/ 380 h 769"/>
                  <a:gd name="T42" fmla="*/ 99 w 355"/>
                  <a:gd name="T43" fmla="*/ 380 h 769"/>
                  <a:gd name="T44" fmla="*/ 99 w 355"/>
                  <a:gd name="T45" fmla="*/ 373 h 769"/>
                  <a:gd name="T46" fmla="*/ 99 w 355"/>
                  <a:gd name="T47" fmla="*/ 303 h 769"/>
                  <a:gd name="T48" fmla="*/ 106 w 355"/>
                  <a:gd name="T49" fmla="*/ 244 h 769"/>
                  <a:gd name="T50" fmla="*/ 114 w 355"/>
                  <a:gd name="T51" fmla="*/ 213 h 769"/>
                  <a:gd name="T52" fmla="*/ 122 w 355"/>
                  <a:gd name="T53" fmla="*/ 181 h 769"/>
                  <a:gd name="T54" fmla="*/ 138 w 355"/>
                  <a:gd name="T55" fmla="*/ 154 h 769"/>
                  <a:gd name="T56" fmla="*/ 158 w 355"/>
                  <a:gd name="T57" fmla="*/ 122 h 769"/>
                  <a:gd name="T58" fmla="*/ 197 w 355"/>
                  <a:gd name="T59" fmla="*/ 81 h 769"/>
                  <a:gd name="T60" fmla="*/ 241 w 355"/>
                  <a:gd name="T61" fmla="*/ 46 h 769"/>
                  <a:gd name="T62" fmla="*/ 268 w 355"/>
                  <a:gd name="T63" fmla="*/ 32 h 769"/>
                  <a:gd name="T64" fmla="*/ 296 w 355"/>
                  <a:gd name="T65" fmla="*/ 18 h 769"/>
                  <a:gd name="T66" fmla="*/ 324 w 355"/>
                  <a:gd name="T67" fmla="*/ 7 h 769"/>
                  <a:gd name="T68" fmla="*/ 351 w 355"/>
                  <a:gd name="T69" fmla="*/ 0 h 769"/>
                  <a:gd name="T70" fmla="*/ 355 w 355"/>
                  <a:gd name="T71" fmla="*/ 11 h 7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5" h="769">
                    <a:moveTo>
                      <a:pt x="355" y="11"/>
                    </a:moveTo>
                    <a:lnTo>
                      <a:pt x="324" y="21"/>
                    </a:lnTo>
                    <a:lnTo>
                      <a:pt x="292" y="32"/>
                    </a:lnTo>
                    <a:lnTo>
                      <a:pt x="260" y="49"/>
                    </a:lnTo>
                    <a:lnTo>
                      <a:pt x="233" y="67"/>
                    </a:lnTo>
                    <a:lnTo>
                      <a:pt x="205" y="87"/>
                    </a:lnTo>
                    <a:lnTo>
                      <a:pt x="185" y="112"/>
                    </a:lnTo>
                    <a:lnTo>
                      <a:pt x="166" y="136"/>
                    </a:lnTo>
                    <a:lnTo>
                      <a:pt x="146" y="164"/>
                    </a:lnTo>
                    <a:lnTo>
                      <a:pt x="134" y="192"/>
                    </a:lnTo>
                    <a:lnTo>
                      <a:pt x="122" y="241"/>
                    </a:lnTo>
                    <a:lnTo>
                      <a:pt x="114" y="293"/>
                    </a:lnTo>
                    <a:lnTo>
                      <a:pt x="114" y="390"/>
                    </a:lnTo>
                    <a:lnTo>
                      <a:pt x="12" y="394"/>
                    </a:lnTo>
                    <a:lnTo>
                      <a:pt x="8" y="397"/>
                    </a:lnTo>
                    <a:lnTo>
                      <a:pt x="8" y="735"/>
                    </a:lnTo>
                    <a:lnTo>
                      <a:pt x="8" y="769"/>
                    </a:lnTo>
                    <a:lnTo>
                      <a:pt x="0" y="766"/>
                    </a:lnTo>
                    <a:lnTo>
                      <a:pt x="0" y="700"/>
                    </a:lnTo>
                    <a:lnTo>
                      <a:pt x="0" y="383"/>
                    </a:lnTo>
                    <a:lnTo>
                      <a:pt x="47" y="380"/>
                    </a:lnTo>
                    <a:lnTo>
                      <a:pt x="99" y="380"/>
                    </a:lnTo>
                    <a:lnTo>
                      <a:pt x="99" y="373"/>
                    </a:lnTo>
                    <a:lnTo>
                      <a:pt x="99" y="303"/>
                    </a:lnTo>
                    <a:lnTo>
                      <a:pt x="106" y="244"/>
                    </a:lnTo>
                    <a:lnTo>
                      <a:pt x="114" y="213"/>
                    </a:lnTo>
                    <a:lnTo>
                      <a:pt x="122" y="181"/>
                    </a:lnTo>
                    <a:lnTo>
                      <a:pt x="138" y="154"/>
                    </a:lnTo>
                    <a:lnTo>
                      <a:pt x="158" y="122"/>
                    </a:lnTo>
                    <a:lnTo>
                      <a:pt x="197" y="81"/>
                    </a:lnTo>
                    <a:lnTo>
                      <a:pt x="241" y="46"/>
                    </a:lnTo>
                    <a:lnTo>
                      <a:pt x="268" y="32"/>
                    </a:lnTo>
                    <a:lnTo>
                      <a:pt x="296" y="18"/>
                    </a:lnTo>
                    <a:lnTo>
                      <a:pt x="324" y="7"/>
                    </a:lnTo>
                    <a:lnTo>
                      <a:pt x="351" y="0"/>
                    </a:lnTo>
                    <a:lnTo>
                      <a:pt x="355" y="1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330"/>
              <p:cNvSpPr>
                <a:spLocks/>
              </p:cNvSpPr>
              <p:nvPr/>
            </p:nvSpPr>
            <p:spPr bwMode="auto">
              <a:xfrm>
                <a:off x="1594" y="1562"/>
                <a:ext cx="446" cy="800"/>
              </a:xfrm>
              <a:custGeom>
                <a:avLst/>
                <a:gdLst>
                  <a:gd name="T0" fmla="*/ 446 w 446"/>
                  <a:gd name="T1" fmla="*/ 24 h 800"/>
                  <a:gd name="T2" fmla="*/ 446 w 446"/>
                  <a:gd name="T3" fmla="*/ 24 h 800"/>
                  <a:gd name="T4" fmla="*/ 402 w 446"/>
                  <a:gd name="T5" fmla="*/ 31 h 800"/>
                  <a:gd name="T6" fmla="*/ 363 w 446"/>
                  <a:gd name="T7" fmla="*/ 38 h 800"/>
                  <a:gd name="T8" fmla="*/ 319 w 446"/>
                  <a:gd name="T9" fmla="*/ 49 h 800"/>
                  <a:gd name="T10" fmla="*/ 284 w 446"/>
                  <a:gd name="T11" fmla="*/ 63 h 800"/>
                  <a:gd name="T12" fmla="*/ 248 w 446"/>
                  <a:gd name="T13" fmla="*/ 83 h 800"/>
                  <a:gd name="T14" fmla="*/ 217 w 446"/>
                  <a:gd name="T15" fmla="*/ 104 h 800"/>
                  <a:gd name="T16" fmla="*/ 189 w 446"/>
                  <a:gd name="T17" fmla="*/ 136 h 800"/>
                  <a:gd name="T18" fmla="*/ 169 w 446"/>
                  <a:gd name="T19" fmla="*/ 170 h 800"/>
                  <a:gd name="T20" fmla="*/ 154 w 446"/>
                  <a:gd name="T21" fmla="*/ 195 h 800"/>
                  <a:gd name="T22" fmla="*/ 146 w 446"/>
                  <a:gd name="T23" fmla="*/ 226 h 800"/>
                  <a:gd name="T24" fmla="*/ 142 w 446"/>
                  <a:gd name="T25" fmla="*/ 289 h 800"/>
                  <a:gd name="T26" fmla="*/ 138 w 446"/>
                  <a:gd name="T27" fmla="*/ 414 h 800"/>
                  <a:gd name="T28" fmla="*/ 31 w 446"/>
                  <a:gd name="T29" fmla="*/ 417 h 800"/>
                  <a:gd name="T30" fmla="*/ 27 w 446"/>
                  <a:gd name="T31" fmla="*/ 421 h 800"/>
                  <a:gd name="T32" fmla="*/ 27 w 446"/>
                  <a:gd name="T33" fmla="*/ 612 h 800"/>
                  <a:gd name="T34" fmla="*/ 23 w 446"/>
                  <a:gd name="T35" fmla="*/ 793 h 800"/>
                  <a:gd name="T36" fmla="*/ 19 w 446"/>
                  <a:gd name="T37" fmla="*/ 800 h 800"/>
                  <a:gd name="T38" fmla="*/ 15 w 446"/>
                  <a:gd name="T39" fmla="*/ 800 h 800"/>
                  <a:gd name="T40" fmla="*/ 11 w 446"/>
                  <a:gd name="T41" fmla="*/ 800 h 800"/>
                  <a:gd name="T42" fmla="*/ 4 w 446"/>
                  <a:gd name="T43" fmla="*/ 790 h 800"/>
                  <a:gd name="T44" fmla="*/ 4 w 446"/>
                  <a:gd name="T45" fmla="*/ 776 h 800"/>
                  <a:gd name="T46" fmla="*/ 0 w 446"/>
                  <a:gd name="T47" fmla="*/ 751 h 800"/>
                  <a:gd name="T48" fmla="*/ 0 w 446"/>
                  <a:gd name="T49" fmla="*/ 397 h 800"/>
                  <a:gd name="T50" fmla="*/ 4 w 446"/>
                  <a:gd name="T51" fmla="*/ 393 h 800"/>
                  <a:gd name="T52" fmla="*/ 102 w 446"/>
                  <a:gd name="T53" fmla="*/ 390 h 800"/>
                  <a:gd name="T54" fmla="*/ 106 w 446"/>
                  <a:gd name="T55" fmla="*/ 386 h 800"/>
                  <a:gd name="T56" fmla="*/ 106 w 446"/>
                  <a:gd name="T57" fmla="*/ 337 h 800"/>
                  <a:gd name="T58" fmla="*/ 106 w 446"/>
                  <a:gd name="T59" fmla="*/ 289 h 800"/>
                  <a:gd name="T60" fmla="*/ 110 w 446"/>
                  <a:gd name="T61" fmla="*/ 243 h 800"/>
                  <a:gd name="T62" fmla="*/ 122 w 446"/>
                  <a:gd name="T63" fmla="*/ 198 h 800"/>
                  <a:gd name="T64" fmla="*/ 142 w 446"/>
                  <a:gd name="T65" fmla="*/ 157 h 800"/>
                  <a:gd name="T66" fmla="*/ 165 w 446"/>
                  <a:gd name="T67" fmla="*/ 115 h 800"/>
                  <a:gd name="T68" fmla="*/ 201 w 446"/>
                  <a:gd name="T69" fmla="*/ 80 h 800"/>
                  <a:gd name="T70" fmla="*/ 221 w 446"/>
                  <a:gd name="T71" fmla="*/ 63 h 800"/>
                  <a:gd name="T72" fmla="*/ 244 w 446"/>
                  <a:gd name="T73" fmla="*/ 49 h 800"/>
                  <a:gd name="T74" fmla="*/ 268 w 446"/>
                  <a:gd name="T75" fmla="*/ 38 h 800"/>
                  <a:gd name="T76" fmla="*/ 296 w 446"/>
                  <a:gd name="T77" fmla="*/ 28 h 800"/>
                  <a:gd name="T78" fmla="*/ 343 w 446"/>
                  <a:gd name="T79" fmla="*/ 14 h 800"/>
                  <a:gd name="T80" fmla="*/ 434 w 446"/>
                  <a:gd name="T81" fmla="*/ 0 h 800"/>
                  <a:gd name="T82" fmla="*/ 446 w 446"/>
                  <a:gd name="T83" fmla="*/ 24 h 8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6" h="800">
                    <a:moveTo>
                      <a:pt x="446" y="24"/>
                    </a:moveTo>
                    <a:lnTo>
                      <a:pt x="446" y="24"/>
                    </a:lnTo>
                    <a:lnTo>
                      <a:pt x="402" y="31"/>
                    </a:lnTo>
                    <a:lnTo>
                      <a:pt x="363" y="38"/>
                    </a:lnTo>
                    <a:lnTo>
                      <a:pt x="319" y="49"/>
                    </a:lnTo>
                    <a:lnTo>
                      <a:pt x="284" y="63"/>
                    </a:lnTo>
                    <a:lnTo>
                      <a:pt x="248" y="83"/>
                    </a:lnTo>
                    <a:lnTo>
                      <a:pt x="217" y="104"/>
                    </a:lnTo>
                    <a:lnTo>
                      <a:pt x="189" y="136"/>
                    </a:lnTo>
                    <a:lnTo>
                      <a:pt x="169" y="170"/>
                    </a:lnTo>
                    <a:lnTo>
                      <a:pt x="154" y="195"/>
                    </a:lnTo>
                    <a:lnTo>
                      <a:pt x="146" y="226"/>
                    </a:lnTo>
                    <a:lnTo>
                      <a:pt x="142" y="289"/>
                    </a:lnTo>
                    <a:lnTo>
                      <a:pt x="138" y="414"/>
                    </a:lnTo>
                    <a:lnTo>
                      <a:pt x="31" y="417"/>
                    </a:lnTo>
                    <a:lnTo>
                      <a:pt x="27" y="421"/>
                    </a:lnTo>
                    <a:lnTo>
                      <a:pt x="27" y="612"/>
                    </a:lnTo>
                    <a:lnTo>
                      <a:pt x="23" y="793"/>
                    </a:lnTo>
                    <a:lnTo>
                      <a:pt x="19" y="800"/>
                    </a:lnTo>
                    <a:lnTo>
                      <a:pt x="15" y="800"/>
                    </a:lnTo>
                    <a:lnTo>
                      <a:pt x="11" y="800"/>
                    </a:lnTo>
                    <a:lnTo>
                      <a:pt x="4" y="790"/>
                    </a:lnTo>
                    <a:lnTo>
                      <a:pt x="4" y="776"/>
                    </a:lnTo>
                    <a:lnTo>
                      <a:pt x="0" y="751"/>
                    </a:lnTo>
                    <a:lnTo>
                      <a:pt x="0" y="397"/>
                    </a:lnTo>
                    <a:lnTo>
                      <a:pt x="4" y="393"/>
                    </a:lnTo>
                    <a:lnTo>
                      <a:pt x="102" y="390"/>
                    </a:lnTo>
                    <a:lnTo>
                      <a:pt x="106" y="386"/>
                    </a:lnTo>
                    <a:lnTo>
                      <a:pt x="106" y="337"/>
                    </a:lnTo>
                    <a:lnTo>
                      <a:pt x="106" y="289"/>
                    </a:lnTo>
                    <a:lnTo>
                      <a:pt x="110" y="243"/>
                    </a:lnTo>
                    <a:lnTo>
                      <a:pt x="122" y="198"/>
                    </a:lnTo>
                    <a:lnTo>
                      <a:pt x="142" y="157"/>
                    </a:lnTo>
                    <a:lnTo>
                      <a:pt x="165" y="115"/>
                    </a:lnTo>
                    <a:lnTo>
                      <a:pt x="201" y="80"/>
                    </a:lnTo>
                    <a:lnTo>
                      <a:pt x="221" y="63"/>
                    </a:lnTo>
                    <a:lnTo>
                      <a:pt x="244" y="49"/>
                    </a:lnTo>
                    <a:lnTo>
                      <a:pt x="268" y="38"/>
                    </a:lnTo>
                    <a:lnTo>
                      <a:pt x="296" y="28"/>
                    </a:lnTo>
                    <a:lnTo>
                      <a:pt x="343" y="14"/>
                    </a:lnTo>
                    <a:lnTo>
                      <a:pt x="434" y="0"/>
                    </a:lnTo>
                    <a:lnTo>
                      <a:pt x="446" y="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331"/>
              <p:cNvSpPr>
                <a:spLocks/>
              </p:cNvSpPr>
              <p:nvPr/>
            </p:nvSpPr>
            <p:spPr bwMode="auto">
              <a:xfrm>
                <a:off x="2103" y="1569"/>
                <a:ext cx="27" cy="24"/>
              </a:xfrm>
              <a:custGeom>
                <a:avLst/>
                <a:gdLst>
                  <a:gd name="T0" fmla="*/ 27 w 27"/>
                  <a:gd name="T1" fmla="*/ 14 h 24"/>
                  <a:gd name="T2" fmla="*/ 27 w 27"/>
                  <a:gd name="T3" fmla="*/ 24 h 24"/>
                  <a:gd name="T4" fmla="*/ 20 w 27"/>
                  <a:gd name="T5" fmla="*/ 24 h 24"/>
                  <a:gd name="T6" fmla="*/ 16 w 27"/>
                  <a:gd name="T7" fmla="*/ 24 h 24"/>
                  <a:gd name="T8" fmla="*/ 12 w 27"/>
                  <a:gd name="T9" fmla="*/ 24 h 24"/>
                  <a:gd name="T10" fmla="*/ 0 w 27"/>
                  <a:gd name="T11" fmla="*/ 0 h 24"/>
                  <a:gd name="T12" fmla="*/ 12 w 27"/>
                  <a:gd name="T13" fmla="*/ 7 h 24"/>
                  <a:gd name="T14" fmla="*/ 27 w 27"/>
                  <a:gd name="T15" fmla="*/ 1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14"/>
                    </a:moveTo>
                    <a:lnTo>
                      <a:pt x="27" y="24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332"/>
              <p:cNvSpPr>
                <a:spLocks/>
              </p:cNvSpPr>
              <p:nvPr/>
            </p:nvSpPr>
            <p:spPr bwMode="auto">
              <a:xfrm>
                <a:off x="2115" y="1583"/>
                <a:ext cx="134" cy="122"/>
              </a:xfrm>
              <a:custGeom>
                <a:avLst/>
                <a:gdLst>
                  <a:gd name="T0" fmla="*/ 134 w 134"/>
                  <a:gd name="T1" fmla="*/ 17 h 122"/>
                  <a:gd name="T2" fmla="*/ 110 w 134"/>
                  <a:gd name="T3" fmla="*/ 28 h 122"/>
                  <a:gd name="T4" fmla="*/ 98 w 134"/>
                  <a:gd name="T5" fmla="*/ 28 h 122"/>
                  <a:gd name="T6" fmla="*/ 82 w 134"/>
                  <a:gd name="T7" fmla="*/ 28 h 122"/>
                  <a:gd name="T8" fmla="*/ 71 w 134"/>
                  <a:gd name="T9" fmla="*/ 21 h 122"/>
                  <a:gd name="T10" fmla="*/ 63 w 134"/>
                  <a:gd name="T11" fmla="*/ 21 h 122"/>
                  <a:gd name="T12" fmla="*/ 55 w 134"/>
                  <a:gd name="T13" fmla="*/ 24 h 122"/>
                  <a:gd name="T14" fmla="*/ 55 w 134"/>
                  <a:gd name="T15" fmla="*/ 28 h 122"/>
                  <a:gd name="T16" fmla="*/ 55 w 134"/>
                  <a:gd name="T17" fmla="*/ 31 h 122"/>
                  <a:gd name="T18" fmla="*/ 82 w 134"/>
                  <a:gd name="T19" fmla="*/ 42 h 122"/>
                  <a:gd name="T20" fmla="*/ 94 w 134"/>
                  <a:gd name="T21" fmla="*/ 52 h 122"/>
                  <a:gd name="T22" fmla="*/ 102 w 134"/>
                  <a:gd name="T23" fmla="*/ 62 h 122"/>
                  <a:gd name="T24" fmla="*/ 110 w 134"/>
                  <a:gd name="T25" fmla="*/ 97 h 122"/>
                  <a:gd name="T26" fmla="*/ 98 w 134"/>
                  <a:gd name="T27" fmla="*/ 94 h 122"/>
                  <a:gd name="T28" fmla="*/ 79 w 134"/>
                  <a:gd name="T29" fmla="*/ 94 h 122"/>
                  <a:gd name="T30" fmla="*/ 67 w 134"/>
                  <a:gd name="T31" fmla="*/ 87 h 122"/>
                  <a:gd name="T32" fmla="*/ 55 w 134"/>
                  <a:gd name="T33" fmla="*/ 76 h 122"/>
                  <a:gd name="T34" fmla="*/ 47 w 134"/>
                  <a:gd name="T35" fmla="*/ 69 h 122"/>
                  <a:gd name="T36" fmla="*/ 43 w 134"/>
                  <a:gd name="T37" fmla="*/ 59 h 122"/>
                  <a:gd name="T38" fmla="*/ 39 w 134"/>
                  <a:gd name="T39" fmla="*/ 52 h 122"/>
                  <a:gd name="T40" fmla="*/ 27 w 134"/>
                  <a:gd name="T41" fmla="*/ 45 h 122"/>
                  <a:gd name="T42" fmla="*/ 27 w 134"/>
                  <a:gd name="T43" fmla="*/ 49 h 122"/>
                  <a:gd name="T44" fmla="*/ 31 w 134"/>
                  <a:gd name="T45" fmla="*/ 66 h 122"/>
                  <a:gd name="T46" fmla="*/ 35 w 134"/>
                  <a:gd name="T47" fmla="*/ 90 h 122"/>
                  <a:gd name="T48" fmla="*/ 27 w 134"/>
                  <a:gd name="T49" fmla="*/ 108 h 122"/>
                  <a:gd name="T50" fmla="*/ 15 w 134"/>
                  <a:gd name="T51" fmla="*/ 122 h 122"/>
                  <a:gd name="T52" fmla="*/ 8 w 134"/>
                  <a:gd name="T53" fmla="*/ 115 h 122"/>
                  <a:gd name="T54" fmla="*/ 4 w 134"/>
                  <a:gd name="T55" fmla="*/ 108 h 122"/>
                  <a:gd name="T56" fmla="*/ 0 w 134"/>
                  <a:gd name="T57" fmla="*/ 87 h 122"/>
                  <a:gd name="T58" fmla="*/ 8 w 134"/>
                  <a:gd name="T59" fmla="*/ 45 h 122"/>
                  <a:gd name="T60" fmla="*/ 8 w 134"/>
                  <a:gd name="T61" fmla="*/ 31 h 122"/>
                  <a:gd name="T62" fmla="*/ 11 w 134"/>
                  <a:gd name="T63" fmla="*/ 28 h 122"/>
                  <a:gd name="T64" fmla="*/ 19 w 134"/>
                  <a:gd name="T65" fmla="*/ 24 h 122"/>
                  <a:gd name="T66" fmla="*/ 27 w 134"/>
                  <a:gd name="T67" fmla="*/ 24 h 122"/>
                  <a:gd name="T68" fmla="*/ 35 w 134"/>
                  <a:gd name="T69" fmla="*/ 21 h 122"/>
                  <a:gd name="T70" fmla="*/ 31 w 134"/>
                  <a:gd name="T71" fmla="*/ 10 h 122"/>
                  <a:gd name="T72" fmla="*/ 35 w 134"/>
                  <a:gd name="T73" fmla="*/ 3 h 122"/>
                  <a:gd name="T74" fmla="*/ 71 w 134"/>
                  <a:gd name="T75" fmla="*/ 0 h 122"/>
                  <a:gd name="T76" fmla="*/ 86 w 134"/>
                  <a:gd name="T77" fmla="*/ 0 h 122"/>
                  <a:gd name="T78" fmla="*/ 106 w 134"/>
                  <a:gd name="T79" fmla="*/ 0 h 122"/>
                  <a:gd name="T80" fmla="*/ 134 w 134"/>
                  <a:gd name="T81" fmla="*/ 17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4" h="122">
                    <a:moveTo>
                      <a:pt x="134" y="17"/>
                    </a:moveTo>
                    <a:lnTo>
                      <a:pt x="110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1" y="21"/>
                    </a:lnTo>
                    <a:lnTo>
                      <a:pt x="63" y="21"/>
                    </a:lnTo>
                    <a:lnTo>
                      <a:pt x="55" y="24"/>
                    </a:lnTo>
                    <a:lnTo>
                      <a:pt x="55" y="28"/>
                    </a:lnTo>
                    <a:lnTo>
                      <a:pt x="55" y="31"/>
                    </a:lnTo>
                    <a:lnTo>
                      <a:pt x="82" y="42"/>
                    </a:lnTo>
                    <a:lnTo>
                      <a:pt x="94" y="52"/>
                    </a:lnTo>
                    <a:lnTo>
                      <a:pt x="102" y="62"/>
                    </a:lnTo>
                    <a:lnTo>
                      <a:pt x="110" y="97"/>
                    </a:lnTo>
                    <a:lnTo>
                      <a:pt x="98" y="94"/>
                    </a:lnTo>
                    <a:lnTo>
                      <a:pt x="79" y="94"/>
                    </a:lnTo>
                    <a:lnTo>
                      <a:pt x="67" y="87"/>
                    </a:lnTo>
                    <a:lnTo>
                      <a:pt x="55" y="76"/>
                    </a:lnTo>
                    <a:lnTo>
                      <a:pt x="47" y="69"/>
                    </a:lnTo>
                    <a:lnTo>
                      <a:pt x="43" y="59"/>
                    </a:lnTo>
                    <a:lnTo>
                      <a:pt x="39" y="52"/>
                    </a:lnTo>
                    <a:lnTo>
                      <a:pt x="27" y="45"/>
                    </a:lnTo>
                    <a:lnTo>
                      <a:pt x="27" y="49"/>
                    </a:lnTo>
                    <a:lnTo>
                      <a:pt x="31" y="66"/>
                    </a:lnTo>
                    <a:lnTo>
                      <a:pt x="35" y="90"/>
                    </a:lnTo>
                    <a:lnTo>
                      <a:pt x="27" y="108"/>
                    </a:lnTo>
                    <a:lnTo>
                      <a:pt x="15" y="122"/>
                    </a:lnTo>
                    <a:lnTo>
                      <a:pt x="8" y="115"/>
                    </a:lnTo>
                    <a:lnTo>
                      <a:pt x="4" y="108"/>
                    </a:lnTo>
                    <a:lnTo>
                      <a:pt x="0" y="87"/>
                    </a:lnTo>
                    <a:lnTo>
                      <a:pt x="8" y="45"/>
                    </a:lnTo>
                    <a:lnTo>
                      <a:pt x="8" y="31"/>
                    </a:lnTo>
                    <a:lnTo>
                      <a:pt x="11" y="28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5" y="21"/>
                    </a:lnTo>
                    <a:lnTo>
                      <a:pt x="31" y="10"/>
                    </a:lnTo>
                    <a:lnTo>
                      <a:pt x="35" y="3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106" y="0"/>
                    </a:lnTo>
                    <a:lnTo>
                      <a:pt x="134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333"/>
              <p:cNvSpPr>
                <a:spLocks/>
              </p:cNvSpPr>
              <p:nvPr/>
            </p:nvSpPr>
            <p:spPr bwMode="auto">
              <a:xfrm>
                <a:off x="1637" y="1611"/>
                <a:ext cx="63" cy="48"/>
              </a:xfrm>
              <a:custGeom>
                <a:avLst/>
                <a:gdLst>
                  <a:gd name="T0" fmla="*/ 51 w 63"/>
                  <a:gd name="T1" fmla="*/ 17 h 48"/>
                  <a:gd name="T2" fmla="*/ 55 w 63"/>
                  <a:gd name="T3" fmla="*/ 31 h 48"/>
                  <a:gd name="T4" fmla="*/ 63 w 63"/>
                  <a:gd name="T5" fmla="*/ 48 h 48"/>
                  <a:gd name="T6" fmla="*/ 51 w 63"/>
                  <a:gd name="T7" fmla="*/ 48 h 48"/>
                  <a:gd name="T8" fmla="*/ 39 w 63"/>
                  <a:gd name="T9" fmla="*/ 45 h 48"/>
                  <a:gd name="T10" fmla="*/ 24 w 63"/>
                  <a:gd name="T11" fmla="*/ 34 h 48"/>
                  <a:gd name="T12" fmla="*/ 0 w 63"/>
                  <a:gd name="T13" fmla="*/ 0 h 48"/>
                  <a:gd name="T14" fmla="*/ 0 w 63"/>
                  <a:gd name="T15" fmla="*/ 0 h 48"/>
                  <a:gd name="T16" fmla="*/ 24 w 63"/>
                  <a:gd name="T17" fmla="*/ 10 h 48"/>
                  <a:gd name="T18" fmla="*/ 51 w 63"/>
                  <a:gd name="T19" fmla="*/ 17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51" y="17"/>
                    </a:moveTo>
                    <a:lnTo>
                      <a:pt x="55" y="31"/>
                    </a:lnTo>
                    <a:lnTo>
                      <a:pt x="63" y="48"/>
                    </a:lnTo>
                    <a:lnTo>
                      <a:pt x="51" y="48"/>
                    </a:lnTo>
                    <a:lnTo>
                      <a:pt x="39" y="45"/>
                    </a:lnTo>
                    <a:lnTo>
                      <a:pt x="24" y="34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334"/>
              <p:cNvSpPr>
                <a:spLocks/>
              </p:cNvSpPr>
              <p:nvPr/>
            </p:nvSpPr>
            <p:spPr bwMode="auto">
              <a:xfrm>
                <a:off x="1933" y="1656"/>
                <a:ext cx="36" cy="21"/>
              </a:xfrm>
              <a:custGeom>
                <a:avLst/>
                <a:gdLst>
                  <a:gd name="T0" fmla="*/ 36 w 36"/>
                  <a:gd name="T1" fmla="*/ 17 h 21"/>
                  <a:gd name="T2" fmla="*/ 28 w 36"/>
                  <a:gd name="T3" fmla="*/ 21 h 21"/>
                  <a:gd name="T4" fmla="*/ 16 w 36"/>
                  <a:gd name="T5" fmla="*/ 21 h 21"/>
                  <a:gd name="T6" fmla="*/ 0 w 36"/>
                  <a:gd name="T7" fmla="*/ 3 h 21"/>
                  <a:gd name="T8" fmla="*/ 12 w 36"/>
                  <a:gd name="T9" fmla="*/ 0 h 21"/>
                  <a:gd name="T10" fmla="*/ 24 w 36"/>
                  <a:gd name="T11" fmla="*/ 0 h 21"/>
                  <a:gd name="T12" fmla="*/ 36 w 36"/>
                  <a:gd name="T13" fmla="*/ 1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36" y="17"/>
                    </a:moveTo>
                    <a:lnTo>
                      <a:pt x="28" y="21"/>
                    </a:lnTo>
                    <a:lnTo>
                      <a:pt x="16" y="21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35"/>
              <p:cNvSpPr>
                <a:spLocks/>
              </p:cNvSpPr>
              <p:nvPr/>
            </p:nvSpPr>
            <p:spPr bwMode="auto">
              <a:xfrm>
                <a:off x="1684" y="2000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20 w 20"/>
                  <a:gd name="T3" fmla="*/ 18 h 21"/>
                  <a:gd name="T4" fmla="*/ 8 w 20"/>
                  <a:gd name="T5" fmla="*/ 21 h 21"/>
                  <a:gd name="T6" fmla="*/ 4 w 20"/>
                  <a:gd name="T7" fmla="*/ 21 h 21"/>
                  <a:gd name="T8" fmla="*/ 0 w 20"/>
                  <a:gd name="T9" fmla="*/ 14 h 21"/>
                  <a:gd name="T10" fmla="*/ 4 w 20"/>
                  <a:gd name="T11" fmla="*/ 7 h 21"/>
                  <a:gd name="T12" fmla="*/ 8 w 20"/>
                  <a:gd name="T13" fmla="*/ 0 h 21"/>
                  <a:gd name="T14" fmla="*/ 16 w 20"/>
                  <a:gd name="T15" fmla="*/ 4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20" y="18"/>
                    </a:lnTo>
                    <a:lnTo>
                      <a:pt x="8" y="21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36"/>
              <p:cNvSpPr>
                <a:spLocks/>
              </p:cNvSpPr>
              <p:nvPr/>
            </p:nvSpPr>
            <p:spPr bwMode="auto">
              <a:xfrm>
                <a:off x="1649" y="2039"/>
                <a:ext cx="83" cy="41"/>
              </a:xfrm>
              <a:custGeom>
                <a:avLst/>
                <a:gdLst>
                  <a:gd name="T0" fmla="*/ 83 w 83"/>
                  <a:gd name="T1" fmla="*/ 38 h 41"/>
                  <a:gd name="T2" fmla="*/ 71 w 83"/>
                  <a:gd name="T3" fmla="*/ 34 h 41"/>
                  <a:gd name="T4" fmla="*/ 59 w 83"/>
                  <a:gd name="T5" fmla="*/ 31 h 41"/>
                  <a:gd name="T6" fmla="*/ 39 w 83"/>
                  <a:gd name="T7" fmla="*/ 17 h 41"/>
                  <a:gd name="T8" fmla="*/ 27 w 83"/>
                  <a:gd name="T9" fmla="*/ 31 h 41"/>
                  <a:gd name="T10" fmla="*/ 20 w 83"/>
                  <a:gd name="T11" fmla="*/ 38 h 41"/>
                  <a:gd name="T12" fmla="*/ 8 w 83"/>
                  <a:gd name="T13" fmla="*/ 41 h 41"/>
                  <a:gd name="T14" fmla="*/ 0 w 83"/>
                  <a:gd name="T15" fmla="*/ 41 h 41"/>
                  <a:gd name="T16" fmla="*/ 12 w 83"/>
                  <a:gd name="T17" fmla="*/ 27 h 41"/>
                  <a:gd name="T18" fmla="*/ 20 w 83"/>
                  <a:gd name="T19" fmla="*/ 14 h 41"/>
                  <a:gd name="T20" fmla="*/ 31 w 83"/>
                  <a:gd name="T21" fmla="*/ 0 h 41"/>
                  <a:gd name="T22" fmla="*/ 39 w 83"/>
                  <a:gd name="T23" fmla="*/ 0 h 41"/>
                  <a:gd name="T24" fmla="*/ 51 w 83"/>
                  <a:gd name="T25" fmla="*/ 0 h 41"/>
                  <a:gd name="T26" fmla="*/ 71 w 83"/>
                  <a:gd name="T27" fmla="*/ 17 h 41"/>
                  <a:gd name="T28" fmla="*/ 83 w 83"/>
                  <a:gd name="T29" fmla="*/ 3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3" h="41">
                    <a:moveTo>
                      <a:pt x="83" y="38"/>
                    </a:moveTo>
                    <a:lnTo>
                      <a:pt x="71" y="34"/>
                    </a:lnTo>
                    <a:lnTo>
                      <a:pt x="59" y="31"/>
                    </a:lnTo>
                    <a:lnTo>
                      <a:pt x="39" y="17"/>
                    </a:lnTo>
                    <a:lnTo>
                      <a:pt x="27" y="31"/>
                    </a:lnTo>
                    <a:lnTo>
                      <a:pt x="20" y="38"/>
                    </a:lnTo>
                    <a:lnTo>
                      <a:pt x="8" y="41"/>
                    </a:lnTo>
                    <a:lnTo>
                      <a:pt x="0" y="41"/>
                    </a:lnTo>
                    <a:lnTo>
                      <a:pt x="12" y="27"/>
                    </a:lnTo>
                    <a:lnTo>
                      <a:pt x="20" y="1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71" y="17"/>
                    </a:lnTo>
                    <a:lnTo>
                      <a:pt x="83" y="3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37"/>
              <p:cNvSpPr>
                <a:spLocks/>
              </p:cNvSpPr>
              <p:nvPr/>
            </p:nvSpPr>
            <p:spPr bwMode="auto">
              <a:xfrm>
                <a:off x="1680" y="2077"/>
                <a:ext cx="24" cy="28"/>
              </a:xfrm>
              <a:custGeom>
                <a:avLst/>
                <a:gdLst>
                  <a:gd name="T0" fmla="*/ 24 w 24"/>
                  <a:gd name="T1" fmla="*/ 10 h 28"/>
                  <a:gd name="T2" fmla="*/ 20 w 24"/>
                  <a:gd name="T3" fmla="*/ 21 h 28"/>
                  <a:gd name="T4" fmla="*/ 12 w 24"/>
                  <a:gd name="T5" fmla="*/ 28 h 28"/>
                  <a:gd name="T6" fmla="*/ 4 w 24"/>
                  <a:gd name="T7" fmla="*/ 21 h 28"/>
                  <a:gd name="T8" fmla="*/ 0 w 24"/>
                  <a:gd name="T9" fmla="*/ 14 h 28"/>
                  <a:gd name="T10" fmla="*/ 0 w 24"/>
                  <a:gd name="T11" fmla="*/ 10 h 28"/>
                  <a:gd name="T12" fmla="*/ 4 w 24"/>
                  <a:gd name="T13" fmla="*/ 3 h 28"/>
                  <a:gd name="T14" fmla="*/ 12 w 24"/>
                  <a:gd name="T15" fmla="*/ 0 h 28"/>
                  <a:gd name="T16" fmla="*/ 20 w 24"/>
                  <a:gd name="T17" fmla="*/ 3 h 28"/>
                  <a:gd name="T18" fmla="*/ 24 w 24"/>
                  <a:gd name="T19" fmla="*/ 7 h 28"/>
                  <a:gd name="T20" fmla="*/ 24 w 24"/>
                  <a:gd name="T21" fmla="*/ 1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8">
                    <a:moveTo>
                      <a:pt x="24" y="10"/>
                    </a:moveTo>
                    <a:lnTo>
                      <a:pt x="20" y="21"/>
                    </a:lnTo>
                    <a:lnTo>
                      <a:pt x="12" y="28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338"/>
              <p:cNvSpPr>
                <a:spLocks/>
              </p:cNvSpPr>
              <p:nvPr/>
            </p:nvSpPr>
            <p:spPr bwMode="auto">
              <a:xfrm>
                <a:off x="1708" y="2094"/>
                <a:ext cx="16" cy="21"/>
              </a:xfrm>
              <a:custGeom>
                <a:avLst/>
                <a:gdLst>
                  <a:gd name="T0" fmla="*/ 16 w 16"/>
                  <a:gd name="T1" fmla="*/ 0 h 21"/>
                  <a:gd name="T2" fmla="*/ 12 w 16"/>
                  <a:gd name="T3" fmla="*/ 18 h 21"/>
                  <a:gd name="T4" fmla="*/ 8 w 16"/>
                  <a:gd name="T5" fmla="*/ 21 h 21"/>
                  <a:gd name="T6" fmla="*/ 0 w 16"/>
                  <a:gd name="T7" fmla="*/ 21 h 21"/>
                  <a:gd name="T8" fmla="*/ 0 w 16"/>
                  <a:gd name="T9" fmla="*/ 18 h 21"/>
                  <a:gd name="T10" fmla="*/ 0 w 16"/>
                  <a:gd name="T11" fmla="*/ 11 h 21"/>
                  <a:gd name="T12" fmla="*/ 8 w 16"/>
                  <a:gd name="T13" fmla="*/ 0 h 21"/>
                  <a:gd name="T14" fmla="*/ 16 w 16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16" y="0"/>
                    </a:moveTo>
                    <a:lnTo>
                      <a:pt x="12" y="18"/>
                    </a:lnTo>
                    <a:lnTo>
                      <a:pt x="8" y="21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39"/>
              <p:cNvSpPr>
                <a:spLocks/>
              </p:cNvSpPr>
              <p:nvPr/>
            </p:nvSpPr>
            <p:spPr bwMode="auto">
              <a:xfrm>
                <a:off x="1661" y="2098"/>
                <a:ext cx="19" cy="21"/>
              </a:xfrm>
              <a:custGeom>
                <a:avLst/>
                <a:gdLst>
                  <a:gd name="T0" fmla="*/ 19 w 19"/>
                  <a:gd name="T1" fmla="*/ 21 h 21"/>
                  <a:gd name="T2" fmla="*/ 12 w 19"/>
                  <a:gd name="T3" fmla="*/ 17 h 21"/>
                  <a:gd name="T4" fmla="*/ 8 w 19"/>
                  <a:gd name="T5" fmla="*/ 14 h 21"/>
                  <a:gd name="T6" fmla="*/ 0 w 19"/>
                  <a:gd name="T7" fmla="*/ 0 h 21"/>
                  <a:gd name="T8" fmla="*/ 4 w 19"/>
                  <a:gd name="T9" fmla="*/ 0 h 21"/>
                  <a:gd name="T10" fmla="*/ 15 w 19"/>
                  <a:gd name="T11" fmla="*/ 10 h 21"/>
                  <a:gd name="T12" fmla="*/ 19 w 19"/>
                  <a:gd name="T13" fmla="*/ 17 h 21"/>
                  <a:gd name="T14" fmla="*/ 19 w 19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21">
                    <a:moveTo>
                      <a:pt x="19" y="21"/>
                    </a:moveTo>
                    <a:lnTo>
                      <a:pt x="12" y="17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19" y="17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40"/>
              <p:cNvSpPr>
                <a:spLocks/>
              </p:cNvSpPr>
              <p:nvPr/>
            </p:nvSpPr>
            <p:spPr bwMode="auto">
              <a:xfrm>
                <a:off x="1688" y="2126"/>
                <a:ext cx="16" cy="17"/>
              </a:xfrm>
              <a:custGeom>
                <a:avLst/>
                <a:gdLst>
                  <a:gd name="T0" fmla="*/ 16 w 16"/>
                  <a:gd name="T1" fmla="*/ 7 h 17"/>
                  <a:gd name="T2" fmla="*/ 12 w 16"/>
                  <a:gd name="T3" fmla="*/ 14 h 17"/>
                  <a:gd name="T4" fmla="*/ 4 w 16"/>
                  <a:gd name="T5" fmla="*/ 17 h 17"/>
                  <a:gd name="T6" fmla="*/ 0 w 16"/>
                  <a:gd name="T7" fmla="*/ 10 h 17"/>
                  <a:gd name="T8" fmla="*/ 0 w 16"/>
                  <a:gd name="T9" fmla="*/ 3 h 17"/>
                  <a:gd name="T10" fmla="*/ 4 w 16"/>
                  <a:gd name="T11" fmla="*/ 0 h 17"/>
                  <a:gd name="T12" fmla="*/ 12 w 16"/>
                  <a:gd name="T13" fmla="*/ 3 h 17"/>
                  <a:gd name="T14" fmla="*/ 16 w 16"/>
                  <a:gd name="T15" fmla="*/ 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6" y="7"/>
                    </a:moveTo>
                    <a:lnTo>
                      <a:pt x="12" y="14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41"/>
              <p:cNvSpPr>
                <a:spLocks/>
              </p:cNvSpPr>
              <p:nvPr/>
            </p:nvSpPr>
            <p:spPr bwMode="auto">
              <a:xfrm>
                <a:off x="1688" y="2160"/>
                <a:ext cx="16" cy="14"/>
              </a:xfrm>
              <a:custGeom>
                <a:avLst/>
                <a:gdLst>
                  <a:gd name="T0" fmla="*/ 16 w 16"/>
                  <a:gd name="T1" fmla="*/ 7 h 14"/>
                  <a:gd name="T2" fmla="*/ 12 w 16"/>
                  <a:gd name="T3" fmla="*/ 11 h 14"/>
                  <a:gd name="T4" fmla="*/ 8 w 16"/>
                  <a:gd name="T5" fmla="*/ 14 h 14"/>
                  <a:gd name="T6" fmla="*/ 0 w 16"/>
                  <a:gd name="T7" fmla="*/ 11 h 14"/>
                  <a:gd name="T8" fmla="*/ 4 w 16"/>
                  <a:gd name="T9" fmla="*/ 0 h 14"/>
                  <a:gd name="T10" fmla="*/ 12 w 16"/>
                  <a:gd name="T11" fmla="*/ 0 h 14"/>
                  <a:gd name="T12" fmla="*/ 16 w 16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16" y="7"/>
                    </a:moveTo>
                    <a:lnTo>
                      <a:pt x="12" y="11"/>
                    </a:lnTo>
                    <a:lnTo>
                      <a:pt x="8" y="14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42"/>
              <p:cNvSpPr>
                <a:spLocks/>
              </p:cNvSpPr>
              <p:nvPr/>
            </p:nvSpPr>
            <p:spPr bwMode="auto">
              <a:xfrm>
                <a:off x="1515" y="2327"/>
                <a:ext cx="90" cy="77"/>
              </a:xfrm>
              <a:custGeom>
                <a:avLst/>
                <a:gdLst>
                  <a:gd name="T0" fmla="*/ 87 w 90"/>
                  <a:gd name="T1" fmla="*/ 56 h 77"/>
                  <a:gd name="T2" fmla="*/ 90 w 90"/>
                  <a:gd name="T3" fmla="*/ 77 h 77"/>
                  <a:gd name="T4" fmla="*/ 87 w 90"/>
                  <a:gd name="T5" fmla="*/ 77 h 77"/>
                  <a:gd name="T6" fmla="*/ 83 w 90"/>
                  <a:gd name="T7" fmla="*/ 77 h 77"/>
                  <a:gd name="T8" fmla="*/ 79 w 90"/>
                  <a:gd name="T9" fmla="*/ 70 h 77"/>
                  <a:gd name="T10" fmla="*/ 67 w 90"/>
                  <a:gd name="T11" fmla="*/ 46 h 77"/>
                  <a:gd name="T12" fmla="*/ 59 w 90"/>
                  <a:gd name="T13" fmla="*/ 35 h 77"/>
                  <a:gd name="T14" fmla="*/ 47 w 90"/>
                  <a:gd name="T15" fmla="*/ 21 h 77"/>
                  <a:gd name="T16" fmla="*/ 39 w 90"/>
                  <a:gd name="T17" fmla="*/ 21 h 77"/>
                  <a:gd name="T18" fmla="*/ 31 w 90"/>
                  <a:gd name="T19" fmla="*/ 25 h 77"/>
                  <a:gd name="T20" fmla="*/ 0 w 90"/>
                  <a:gd name="T21" fmla="*/ 73 h 77"/>
                  <a:gd name="T22" fmla="*/ 0 w 90"/>
                  <a:gd name="T23" fmla="*/ 70 h 77"/>
                  <a:gd name="T24" fmla="*/ 0 w 90"/>
                  <a:gd name="T25" fmla="*/ 63 h 77"/>
                  <a:gd name="T26" fmla="*/ 4 w 90"/>
                  <a:gd name="T27" fmla="*/ 56 h 77"/>
                  <a:gd name="T28" fmla="*/ 19 w 90"/>
                  <a:gd name="T29" fmla="*/ 28 h 77"/>
                  <a:gd name="T30" fmla="*/ 39 w 90"/>
                  <a:gd name="T31" fmla="*/ 0 h 77"/>
                  <a:gd name="T32" fmla="*/ 55 w 90"/>
                  <a:gd name="T33" fmla="*/ 11 h 77"/>
                  <a:gd name="T34" fmla="*/ 67 w 90"/>
                  <a:gd name="T35" fmla="*/ 25 h 77"/>
                  <a:gd name="T36" fmla="*/ 87 w 90"/>
                  <a:gd name="T37" fmla="*/ 56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77">
                    <a:moveTo>
                      <a:pt x="87" y="56"/>
                    </a:moveTo>
                    <a:lnTo>
                      <a:pt x="90" y="77"/>
                    </a:lnTo>
                    <a:lnTo>
                      <a:pt x="87" y="77"/>
                    </a:lnTo>
                    <a:lnTo>
                      <a:pt x="83" y="77"/>
                    </a:lnTo>
                    <a:lnTo>
                      <a:pt x="79" y="70"/>
                    </a:lnTo>
                    <a:lnTo>
                      <a:pt x="67" y="46"/>
                    </a:lnTo>
                    <a:lnTo>
                      <a:pt x="59" y="35"/>
                    </a:lnTo>
                    <a:lnTo>
                      <a:pt x="47" y="21"/>
                    </a:lnTo>
                    <a:lnTo>
                      <a:pt x="39" y="21"/>
                    </a:lnTo>
                    <a:lnTo>
                      <a:pt x="31" y="25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19" y="28"/>
                    </a:lnTo>
                    <a:lnTo>
                      <a:pt x="39" y="0"/>
                    </a:lnTo>
                    <a:lnTo>
                      <a:pt x="55" y="11"/>
                    </a:lnTo>
                    <a:lnTo>
                      <a:pt x="67" y="25"/>
                    </a:lnTo>
                    <a:lnTo>
                      <a:pt x="87" y="5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3"/>
              <p:cNvSpPr>
                <a:spLocks/>
              </p:cNvSpPr>
              <p:nvPr/>
            </p:nvSpPr>
            <p:spPr bwMode="auto">
              <a:xfrm>
                <a:off x="1530" y="2366"/>
                <a:ext cx="52" cy="80"/>
              </a:xfrm>
              <a:custGeom>
                <a:avLst/>
                <a:gdLst>
                  <a:gd name="T0" fmla="*/ 48 w 52"/>
                  <a:gd name="T1" fmla="*/ 24 h 80"/>
                  <a:gd name="T2" fmla="*/ 52 w 52"/>
                  <a:gd name="T3" fmla="*/ 38 h 80"/>
                  <a:gd name="T4" fmla="*/ 52 w 52"/>
                  <a:gd name="T5" fmla="*/ 52 h 80"/>
                  <a:gd name="T6" fmla="*/ 40 w 52"/>
                  <a:gd name="T7" fmla="*/ 55 h 80"/>
                  <a:gd name="T8" fmla="*/ 32 w 52"/>
                  <a:gd name="T9" fmla="*/ 62 h 80"/>
                  <a:gd name="T10" fmla="*/ 32 w 52"/>
                  <a:gd name="T11" fmla="*/ 66 h 80"/>
                  <a:gd name="T12" fmla="*/ 32 w 52"/>
                  <a:gd name="T13" fmla="*/ 76 h 80"/>
                  <a:gd name="T14" fmla="*/ 24 w 52"/>
                  <a:gd name="T15" fmla="*/ 80 h 80"/>
                  <a:gd name="T16" fmla="*/ 20 w 52"/>
                  <a:gd name="T17" fmla="*/ 80 h 80"/>
                  <a:gd name="T18" fmla="*/ 20 w 52"/>
                  <a:gd name="T19" fmla="*/ 73 h 80"/>
                  <a:gd name="T20" fmla="*/ 20 w 52"/>
                  <a:gd name="T21" fmla="*/ 62 h 80"/>
                  <a:gd name="T22" fmla="*/ 0 w 52"/>
                  <a:gd name="T23" fmla="*/ 52 h 80"/>
                  <a:gd name="T24" fmla="*/ 12 w 52"/>
                  <a:gd name="T25" fmla="*/ 24 h 80"/>
                  <a:gd name="T26" fmla="*/ 24 w 52"/>
                  <a:gd name="T27" fmla="*/ 0 h 80"/>
                  <a:gd name="T28" fmla="*/ 32 w 52"/>
                  <a:gd name="T29" fmla="*/ 3 h 80"/>
                  <a:gd name="T30" fmla="*/ 40 w 52"/>
                  <a:gd name="T31" fmla="*/ 10 h 80"/>
                  <a:gd name="T32" fmla="*/ 48 w 52"/>
                  <a:gd name="T33" fmla="*/ 24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0">
                    <a:moveTo>
                      <a:pt x="48" y="24"/>
                    </a:moveTo>
                    <a:lnTo>
                      <a:pt x="52" y="38"/>
                    </a:lnTo>
                    <a:lnTo>
                      <a:pt x="52" y="52"/>
                    </a:lnTo>
                    <a:lnTo>
                      <a:pt x="40" y="55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20" y="73"/>
                    </a:lnTo>
                    <a:lnTo>
                      <a:pt x="20" y="62"/>
                    </a:lnTo>
                    <a:lnTo>
                      <a:pt x="0" y="52"/>
                    </a:lnTo>
                    <a:lnTo>
                      <a:pt x="12" y="24"/>
                    </a:lnTo>
                    <a:lnTo>
                      <a:pt x="24" y="0"/>
                    </a:lnTo>
                    <a:lnTo>
                      <a:pt x="32" y="3"/>
                    </a:lnTo>
                    <a:lnTo>
                      <a:pt x="40" y="10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44"/>
              <p:cNvSpPr>
                <a:spLocks/>
              </p:cNvSpPr>
              <p:nvPr/>
            </p:nvSpPr>
            <p:spPr bwMode="auto">
              <a:xfrm>
                <a:off x="1471" y="2369"/>
                <a:ext cx="28" cy="28"/>
              </a:xfrm>
              <a:custGeom>
                <a:avLst/>
                <a:gdLst>
                  <a:gd name="T0" fmla="*/ 28 w 28"/>
                  <a:gd name="T1" fmla="*/ 11 h 28"/>
                  <a:gd name="T2" fmla="*/ 28 w 28"/>
                  <a:gd name="T3" fmla="*/ 21 h 28"/>
                  <a:gd name="T4" fmla="*/ 20 w 28"/>
                  <a:gd name="T5" fmla="*/ 28 h 28"/>
                  <a:gd name="T6" fmla="*/ 8 w 28"/>
                  <a:gd name="T7" fmla="*/ 25 h 28"/>
                  <a:gd name="T8" fmla="*/ 0 w 28"/>
                  <a:gd name="T9" fmla="*/ 18 h 28"/>
                  <a:gd name="T10" fmla="*/ 0 w 28"/>
                  <a:gd name="T11" fmla="*/ 11 h 28"/>
                  <a:gd name="T12" fmla="*/ 0 w 28"/>
                  <a:gd name="T13" fmla="*/ 7 h 28"/>
                  <a:gd name="T14" fmla="*/ 12 w 28"/>
                  <a:gd name="T15" fmla="*/ 0 h 28"/>
                  <a:gd name="T16" fmla="*/ 24 w 28"/>
                  <a:gd name="T17" fmla="*/ 4 h 28"/>
                  <a:gd name="T18" fmla="*/ 28 w 28"/>
                  <a:gd name="T19" fmla="*/ 11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1"/>
                    </a:moveTo>
                    <a:lnTo>
                      <a:pt x="28" y="21"/>
                    </a:lnTo>
                    <a:lnTo>
                      <a:pt x="20" y="28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345"/>
              <p:cNvSpPr>
                <a:spLocks/>
              </p:cNvSpPr>
              <p:nvPr/>
            </p:nvSpPr>
            <p:spPr bwMode="auto">
              <a:xfrm>
                <a:off x="1621" y="2373"/>
                <a:ext cx="20" cy="17"/>
              </a:xfrm>
              <a:custGeom>
                <a:avLst/>
                <a:gdLst>
                  <a:gd name="T0" fmla="*/ 20 w 20"/>
                  <a:gd name="T1" fmla="*/ 7 h 17"/>
                  <a:gd name="T2" fmla="*/ 16 w 20"/>
                  <a:gd name="T3" fmla="*/ 14 h 17"/>
                  <a:gd name="T4" fmla="*/ 12 w 20"/>
                  <a:gd name="T5" fmla="*/ 17 h 17"/>
                  <a:gd name="T6" fmla="*/ 4 w 20"/>
                  <a:gd name="T7" fmla="*/ 17 h 17"/>
                  <a:gd name="T8" fmla="*/ 0 w 20"/>
                  <a:gd name="T9" fmla="*/ 10 h 17"/>
                  <a:gd name="T10" fmla="*/ 0 w 20"/>
                  <a:gd name="T11" fmla="*/ 3 h 17"/>
                  <a:gd name="T12" fmla="*/ 4 w 20"/>
                  <a:gd name="T13" fmla="*/ 0 h 17"/>
                  <a:gd name="T14" fmla="*/ 16 w 20"/>
                  <a:gd name="T15" fmla="*/ 0 h 17"/>
                  <a:gd name="T16" fmla="*/ 20 w 20"/>
                  <a:gd name="T17" fmla="*/ 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17">
                    <a:moveTo>
                      <a:pt x="20" y="7"/>
                    </a:moveTo>
                    <a:lnTo>
                      <a:pt x="16" y="14"/>
                    </a:lnTo>
                    <a:lnTo>
                      <a:pt x="12" y="17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46"/>
              <p:cNvSpPr>
                <a:spLocks/>
              </p:cNvSpPr>
              <p:nvPr/>
            </p:nvSpPr>
            <p:spPr bwMode="auto">
              <a:xfrm>
                <a:off x="1459" y="2404"/>
                <a:ext cx="87" cy="188"/>
              </a:xfrm>
              <a:custGeom>
                <a:avLst/>
                <a:gdLst>
                  <a:gd name="T0" fmla="*/ 28 w 87"/>
                  <a:gd name="T1" fmla="*/ 31 h 188"/>
                  <a:gd name="T2" fmla="*/ 36 w 87"/>
                  <a:gd name="T3" fmla="*/ 28 h 188"/>
                  <a:gd name="T4" fmla="*/ 40 w 87"/>
                  <a:gd name="T5" fmla="*/ 10 h 188"/>
                  <a:gd name="T6" fmla="*/ 52 w 87"/>
                  <a:gd name="T7" fmla="*/ 10 h 188"/>
                  <a:gd name="T8" fmla="*/ 40 w 87"/>
                  <a:gd name="T9" fmla="*/ 38 h 188"/>
                  <a:gd name="T10" fmla="*/ 40 w 87"/>
                  <a:gd name="T11" fmla="*/ 59 h 188"/>
                  <a:gd name="T12" fmla="*/ 52 w 87"/>
                  <a:gd name="T13" fmla="*/ 63 h 188"/>
                  <a:gd name="T14" fmla="*/ 56 w 87"/>
                  <a:gd name="T15" fmla="*/ 45 h 188"/>
                  <a:gd name="T16" fmla="*/ 68 w 87"/>
                  <a:gd name="T17" fmla="*/ 24 h 188"/>
                  <a:gd name="T18" fmla="*/ 75 w 87"/>
                  <a:gd name="T19" fmla="*/ 38 h 188"/>
                  <a:gd name="T20" fmla="*/ 40 w 87"/>
                  <a:gd name="T21" fmla="*/ 87 h 188"/>
                  <a:gd name="T22" fmla="*/ 44 w 87"/>
                  <a:gd name="T23" fmla="*/ 108 h 188"/>
                  <a:gd name="T24" fmla="*/ 56 w 87"/>
                  <a:gd name="T25" fmla="*/ 87 h 188"/>
                  <a:gd name="T26" fmla="*/ 75 w 87"/>
                  <a:gd name="T27" fmla="*/ 59 h 188"/>
                  <a:gd name="T28" fmla="*/ 83 w 87"/>
                  <a:gd name="T29" fmla="*/ 63 h 188"/>
                  <a:gd name="T30" fmla="*/ 44 w 87"/>
                  <a:gd name="T31" fmla="*/ 129 h 188"/>
                  <a:gd name="T32" fmla="*/ 40 w 87"/>
                  <a:gd name="T33" fmla="*/ 160 h 188"/>
                  <a:gd name="T34" fmla="*/ 60 w 87"/>
                  <a:gd name="T35" fmla="*/ 122 h 188"/>
                  <a:gd name="T36" fmla="*/ 87 w 87"/>
                  <a:gd name="T37" fmla="*/ 90 h 188"/>
                  <a:gd name="T38" fmla="*/ 75 w 87"/>
                  <a:gd name="T39" fmla="*/ 115 h 188"/>
                  <a:gd name="T40" fmla="*/ 68 w 87"/>
                  <a:gd name="T41" fmla="*/ 132 h 188"/>
                  <a:gd name="T42" fmla="*/ 75 w 87"/>
                  <a:gd name="T43" fmla="*/ 153 h 188"/>
                  <a:gd name="T44" fmla="*/ 83 w 87"/>
                  <a:gd name="T45" fmla="*/ 160 h 188"/>
                  <a:gd name="T46" fmla="*/ 68 w 87"/>
                  <a:gd name="T47" fmla="*/ 174 h 188"/>
                  <a:gd name="T48" fmla="*/ 60 w 87"/>
                  <a:gd name="T49" fmla="*/ 188 h 188"/>
                  <a:gd name="T50" fmla="*/ 36 w 87"/>
                  <a:gd name="T51" fmla="*/ 181 h 188"/>
                  <a:gd name="T52" fmla="*/ 24 w 87"/>
                  <a:gd name="T53" fmla="*/ 163 h 188"/>
                  <a:gd name="T54" fmla="*/ 20 w 87"/>
                  <a:gd name="T55" fmla="*/ 132 h 188"/>
                  <a:gd name="T56" fmla="*/ 36 w 87"/>
                  <a:gd name="T57" fmla="*/ 63 h 188"/>
                  <a:gd name="T58" fmla="*/ 24 w 87"/>
                  <a:gd name="T59" fmla="*/ 31 h 188"/>
                  <a:gd name="T60" fmla="*/ 0 w 87"/>
                  <a:gd name="T61" fmla="*/ 3 h 188"/>
                  <a:gd name="T62" fmla="*/ 12 w 87"/>
                  <a:gd name="T63" fmla="*/ 3 h 188"/>
                  <a:gd name="T64" fmla="*/ 24 w 87"/>
                  <a:gd name="T65" fmla="*/ 14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7" h="188">
                    <a:moveTo>
                      <a:pt x="24" y="14"/>
                    </a:moveTo>
                    <a:lnTo>
                      <a:pt x="28" y="31"/>
                    </a:lnTo>
                    <a:lnTo>
                      <a:pt x="32" y="31"/>
                    </a:lnTo>
                    <a:lnTo>
                      <a:pt x="36" y="28"/>
                    </a:lnTo>
                    <a:lnTo>
                      <a:pt x="36" y="17"/>
                    </a:lnTo>
                    <a:lnTo>
                      <a:pt x="40" y="10"/>
                    </a:lnTo>
                    <a:lnTo>
                      <a:pt x="44" y="7"/>
                    </a:lnTo>
                    <a:lnTo>
                      <a:pt x="52" y="10"/>
                    </a:lnTo>
                    <a:lnTo>
                      <a:pt x="48" y="24"/>
                    </a:lnTo>
                    <a:lnTo>
                      <a:pt x="40" y="38"/>
                    </a:lnTo>
                    <a:lnTo>
                      <a:pt x="40" y="52"/>
                    </a:lnTo>
                    <a:lnTo>
                      <a:pt x="40" y="59"/>
                    </a:lnTo>
                    <a:lnTo>
                      <a:pt x="48" y="66"/>
                    </a:lnTo>
                    <a:lnTo>
                      <a:pt x="52" y="63"/>
                    </a:lnTo>
                    <a:lnTo>
                      <a:pt x="52" y="56"/>
                    </a:lnTo>
                    <a:lnTo>
                      <a:pt x="56" y="45"/>
                    </a:lnTo>
                    <a:lnTo>
                      <a:pt x="60" y="35"/>
                    </a:lnTo>
                    <a:lnTo>
                      <a:pt x="68" y="24"/>
                    </a:lnTo>
                    <a:lnTo>
                      <a:pt x="75" y="31"/>
                    </a:lnTo>
                    <a:lnTo>
                      <a:pt x="75" y="38"/>
                    </a:lnTo>
                    <a:lnTo>
                      <a:pt x="52" y="70"/>
                    </a:lnTo>
                    <a:lnTo>
                      <a:pt x="40" y="87"/>
                    </a:lnTo>
                    <a:lnTo>
                      <a:pt x="40" y="108"/>
                    </a:lnTo>
                    <a:lnTo>
                      <a:pt x="44" y="108"/>
                    </a:lnTo>
                    <a:lnTo>
                      <a:pt x="48" y="108"/>
                    </a:lnTo>
                    <a:lnTo>
                      <a:pt x="56" y="87"/>
                    </a:lnTo>
                    <a:lnTo>
                      <a:pt x="68" y="70"/>
                    </a:lnTo>
                    <a:lnTo>
                      <a:pt x="75" y="59"/>
                    </a:lnTo>
                    <a:lnTo>
                      <a:pt x="83" y="59"/>
                    </a:lnTo>
                    <a:lnTo>
                      <a:pt x="83" y="63"/>
                    </a:lnTo>
                    <a:lnTo>
                      <a:pt x="56" y="108"/>
                    </a:lnTo>
                    <a:lnTo>
                      <a:pt x="44" y="129"/>
                    </a:lnTo>
                    <a:lnTo>
                      <a:pt x="36" y="153"/>
                    </a:lnTo>
                    <a:lnTo>
                      <a:pt x="40" y="160"/>
                    </a:lnTo>
                    <a:lnTo>
                      <a:pt x="48" y="157"/>
                    </a:lnTo>
                    <a:lnTo>
                      <a:pt x="60" y="122"/>
                    </a:lnTo>
                    <a:lnTo>
                      <a:pt x="71" y="104"/>
                    </a:lnTo>
                    <a:lnTo>
                      <a:pt x="87" y="90"/>
                    </a:lnTo>
                    <a:lnTo>
                      <a:pt x="87" y="108"/>
                    </a:lnTo>
                    <a:lnTo>
                      <a:pt x="75" y="115"/>
                    </a:lnTo>
                    <a:lnTo>
                      <a:pt x="68" y="125"/>
                    </a:lnTo>
                    <a:lnTo>
                      <a:pt x="68" y="132"/>
                    </a:lnTo>
                    <a:lnTo>
                      <a:pt x="68" y="139"/>
                    </a:lnTo>
                    <a:lnTo>
                      <a:pt x="75" y="153"/>
                    </a:lnTo>
                    <a:lnTo>
                      <a:pt x="79" y="157"/>
                    </a:lnTo>
                    <a:lnTo>
                      <a:pt x="83" y="160"/>
                    </a:lnTo>
                    <a:lnTo>
                      <a:pt x="75" y="167"/>
                    </a:lnTo>
                    <a:lnTo>
                      <a:pt x="68" y="174"/>
                    </a:lnTo>
                    <a:lnTo>
                      <a:pt x="64" y="181"/>
                    </a:lnTo>
                    <a:lnTo>
                      <a:pt x="60" y="188"/>
                    </a:lnTo>
                    <a:lnTo>
                      <a:pt x="52" y="188"/>
                    </a:lnTo>
                    <a:lnTo>
                      <a:pt x="36" y="181"/>
                    </a:lnTo>
                    <a:lnTo>
                      <a:pt x="28" y="174"/>
                    </a:lnTo>
                    <a:lnTo>
                      <a:pt x="24" y="163"/>
                    </a:lnTo>
                    <a:lnTo>
                      <a:pt x="20" y="150"/>
                    </a:lnTo>
                    <a:lnTo>
                      <a:pt x="20" y="132"/>
                    </a:lnTo>
                    <a:lnTo>
                      <a:pt x="28" y="97"/>
                    </a:lnTo>
                    <a:lnTo>
                      <a:pt x="36" y="63"/>
                    </a:lnTo>
                    <a:lnTo>
                      <a:pt x="32" y="45"/>
                    </a:lnTo>
                    <a:lnTo>
                      <a:pt x="24" y="31"/>
                    </a:lnTo>
                    <a:lnTo>
                      <a:pt x="12" y="1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20" y="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47"/>
              <p:cNvSpPr>
                <a:spLocks/>
              </p:cNvSpPr>
              <p:nvPr/>
            </p:nvSpPr>
            <p:spPr bwMode="auto">
              <a:xfrm>
                <a:off x="1554" y="2407"/>
                <a:ext cx="83" cy="185"/>
              </a:xfrm>
              <a:custGeom>
                <a:avLst/>
                <a:gdLst>
                  <a:gd name="T0" fmla="*/ 83 w 83"/>
                  <a:gd name="T1" fmla="*/ 4 h 185"/>
                  <a:gd name="T2" fmla="*/ 71 w 83"/>
                  <a:gd name="T3" fmla="*/ 14 h 185"/>
                  <a:gd name="T4" fmla="*/ 63 w 83"/>
                  <a:gd name="T5" fmla="*/ 32 h 185"/>
                  <a:gd name="T6" fmla="*/ 55 w 83"/>
                  <a:gd name="T7" fmla="*/ 46 h 185"/>
                  <a:gd name="T8" fmla="*/ 55 w 83"/>
                  <a:gd name="T9" fmla="*/ 63 h 185"/>
                  <a:gd name="T10" fmla="*/ 71 w 83"/>
                  <a:gd name="T11" fmla="*/ 136 h 185"/>
                  <a:gd name="T12" fmla="*/ 71 w 83"/>
                  <a:gd name="T13" fmla="*/ 150 h 185"/>
                  <a:gd name="T14" fmla="*/ 63 w 83"/>
                  <a:gd name="T15" fmla="*/ 160 h 185"/>
                  <a:gd name="T16" fmla="*/ 55 w 83"/>
                  <a:gd name="T17" fmla="*/ 174 h 185"/>
                  <a:gd name="T18" fmla="*/ 48 w 83"/>
                  <a:gd name="T19" fmla="*/ 181 h 185"/>
                  <a:gd name="T20" fmla="*/ 28 w 83"/>
                  <a:gd name="T21" fmla="*/ 185 h 185"/>
                  <a:gd name="T22" fmla="*/ 0 w 83"/>
                  <a:gd name="T23" fmla="*/ 157 h 185"/>
                  <a:gd name="T24" fmla="*/ 0 w 83"/>
                  <a:gd name="T25" fmla="*/ 157 h 185"/>
                  <a:gd name="T26" fmla="*/ 4 w 83"/>
                  <a:gd name="T27" fmla="*/ 154 h 185"/>
                  <a:gd name="T28" fmla="*/ 16 w 83"/>
                  <a:gd name="T29" fmla="*/ 150 h 185"/>
                  <a:gd name="T30" fmla="*/ 24 w 83"/>
                  <a:gd name="T31" fmla="*/ 136 h 185"/>
                  <a:gd name="T32" fmla="*/ 28 w 83"/>
                  <a:gd name="T33" fmla="*/ 133 h 185"/>
                  <a:gd name="T34" fmla="*/ 24 w 83"/>
                  <a:gd name="T35" fmla="*/ 126 h 185"/>
                  <a:gd name="T36" fmla="*/ 16 w 83"/>
                  <a:gd name="T37" fmla="*/ 115 h 185"/>
                  <a:gd name="T38" fmla="*/ 8 w 83"/>
                  <a:gd name="T39" fmla="*/ 108 h 185"/>
                  <a:gd name="T40" fmla="*/ 8 w 83"/>
                  <a:gd name="T41" fmla="*/ 84 h 185"/>
                  <a:gd name="T42" fmla="*/ 16 w 83"/>
                  <a:gd name="T43" fmla="*/ 87 h 185"/>
                  <a:gd name="T44" fmla="*/ 24 w 83"/>
                  <a:gd name="T45" fmla="*/ 98 h 185"/>
                  <a:gd name="T46" fmla="*/ 32 w 83"/>
                  <a:gd name="T47" fmla="*/ 115 h 185"/>
                  <a:gd name="T48" fmla="*/ 44 w 83"/>
                  <a:gd name="T49" fmla="*/ 157 h 185"/>
                  <a:gd name="T50" fmla="*/ 51 w 83"/>
                  <a:gd name="T51" fmla="*/ 157 h 185"/>
                  <a:gd name="T52" fmla="*/ 55 w 83"/>
                  <a:gd name="T53" fmla="*/ 150 h 185"/>
                  <a:gd name="T54" fmla="*/ 55 w 83"/>
                  <a:gd name="T55" fmla="*/ 140 h 185"/>
                  <a:gd name="T56" fmla="*/ 51 w 83"/>
                  <a:gd name="T57" fmla="*/ 126 h 185"/>
                  <a:gd name="T58" fmla="*/ 36 w 83"/>
                  <a:gd name="T59" fmla="*/ 87 h 185"/>
                  <a:gd name="T60" fmla="*/ 24 w 83"/>
                  <a:gd name="T61" fmla="*/ 73 h 185"/>
                  <a:gd name="T62" fmla="*/ 8 w 83"/>
                  <a:gd name="T63" fmla="*/ 60 h 185"/>
                  <a:gd name="T64" fmla="*/ 8 w 83"/>
                  <a:gd name="T65" fmla="*/ 53 h 185"/>
                  <a:gd name="T66" fmla="*/ 16 w 83"/>
                  <a:gd name="T67" fmla="*/ 49 h 185"/>
                  <a:gd name="T68" fmla="*/ 24 w 83"/>
                  <a:gd name="T69" fmla="*/ 56 h 185"/>
                  <a:gd name="T70" fmla="*/ 32 w 83"/>
                  <a:gd name="T71" fmla="*/ 63 h 185"/>
                  <a:gd name="T72" fmla="*/ 44 w 83"/>
                  <a:gd name="T73" fmla="*/ 84 h 185"/>
                  <a:gd name="T74" fmla="*/ 48 w 83"/>
                  <a:gd name="T75" fmla="*/ 84 h 185"/>
                  <a:gd name="T76" fmla="*/ 48 w 83"/>
                  <a:gd name="T77" fmla="*/ 67 h 185"/>
                  <a:gd name="T78" fmla="*/ 44 w 83"/>
                  <a:gd name="T79" fmla="*/ 56 h 185"/>
                  <a:gd name="T80" fmla="*/ 24 w 83"/>
                  <a:gd name="T81" fmla="*/ 32 h 185"/>
                  <a:gd name="T82" fmla="*/ 24 w 83"/>
                  <a:gd name="T83" fmla="*/ 28 h 185"/>
                  <a:gd name="T84" fmla="*/ 28 w 83"/>
                  <a:gd name="T85" fmla="*/ 25 h 185"/>
                  <a:gd name="T86" fmla="*/ 36 w 83"/>
                  <a:gd name="T87" fmla="*/ 28 h 185"/>
                  <a:gd name="T88" fmla="*/ 40 w 83"/>
                  <a:gd name="T89" fmla="*/ 35 h 185"/>
                  <a:gd name="T90" fmla="*/ 44 w 83"/>
                  <a:gd name="T91" fmla="*/ 39 h 185"/>
                  <a:gd name="T92" fmla="*/ 51 w 83"/>
                  <a:gd name="T93" fmla="*/ 42 h 185"/>
                  <a:gd name="T94" fmla="*/ 51 w 83"/>
                  <a:gd name="T95" fmla="*/ 35 h 185"/>
                  <a:gd name="T96" fmla="*/ 48 w 83"/>
                  <a:gd name="T97" fmla="*/ 25 h 185"/>
                  <a:gd name="T98" fmla="*/ 44 w 83"/>
                  <a:gd name="T99" fmla="*/ 14 h 185"/>
                  <a:gd name="T100" fmla="*/ 48 w 83"/>
                  <a:gd name="T101" fmla="*/ 11 h 185"/>
                  <a:gd name="T102" fmla="*/ 51 w 83"/>
                  <a:gd name="T103" fmla="*/ 11 h 185"/>
                  <a:gd name="T104" fmla="*/ 67 w 83"/>
                  <a:gd name="T105" fmla="*/ 14 h 185"/>
                  <a:gd name="T106" fmla="*/ 71 w 83"/>
                  <a:gd name="T107" fmla="*/ 4 h 185"/>
                  <a:gd name="T108" fmla="*/ 79 w 83"/>
                  <a:gd name="T109" fmla="*/ 0 h 185"/>
                  <a:gd name="T110" fmla="*/ 83 w 83"/>
                  <a:gd name="T111" fmla="*/ 4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3" h="185">
                    <a:moveTo>
                      <a:pt x="83" y="4"/>
                    </a:moveTo>
                    <a:lnTo>
                      <a:pt x="71" y="14"/>
                    </a:lnTo>
                    <a:lnTo>
                      <a:pt x="63" y="32"/>
                    </a:lnTo>
                    <a:lnTo>
                      <a:pt x="55" y="46"/>
                    </a:lnTo>
                    <a:lnTo>
                      <a:pt x="55" y="63"/>
                    </a:lnTo>
                    <a:lnTo>
                      <a:pt x="71" y="136"/>
                    </a:lnTo>
                    <a:lnTo>
                      <a:pt x="71" y="150"/>
                    </a:lnTo>
                    <a:lnTo>
                      <a:pt x="63" y="160"/>
                    </a:lnTo>
                    <a:lnTo>
                      <a:pt x="55" y="174"/>
                    </a:lnTo>
                    <a:lnTo>
                      <a:pt x="48" y="181"/>
                    </a:lnTo>
                    <a:lnTo>
                      <a:pt x="28" y="185"/>
                    </a:lnTo>
                    <a:lnTo>
                      <a:pt x="0" y="157"/>
                    </a:lnTo>
                    <a:lnTo>
                      <a:pt x="4" y="154"/>
                    </a:lnTo>
                    <a:lnTo>
                      <a:pt x="16" y="150"/>
                    </a:lnTo>
                    <a:lnTo>
                      <a:pt x="24" y="136"/>
                    </a:lnTo>
                    <a:lnTo>
                      <a:pt x="28" y="133"/>
                    </a:lnTo>
                    <a:lnTo>
                      <a:pt x="24" y="126"/>
                    </a:lnTo>
                    <a:lnTo>
                      <a:pt x="16" y="115"/>
                    </a:lnTo>
                    <a:lnTo>
                      <a:pt x="8" y="108"/>
                    </a:lnTo>
                    <a:lnTo>
                      <a:pt x="8" y="84"/>
                    </a:lnTo>
                    <a:lnTo>
                      <a:pt x="16" y="87"/>
                    </a:lnTo>
                    <a:lnTo>
                      <a:pt x="24" y="98"/>
                    </a:lnTo>
                    <a:lnTo>
                      <a:pt x="32" y="115"/>
                    </a:lnTo>
                    <a:lnTo>
                      <a:pt x="44" y="157"/>
                    </a:lnTo>
                    <a:lnTo>
                      <a:pt x="51" y="157"/>
                    </a:lnTo>
                    <a:lnTo>
                      <a:pt x="55" y="150"/>
                    </a:lnTo>
                    <a:lnTo>
                      <a:pt x="55" y="140"/>
                    </a:lnTo>
                    <a:lnTo>
                      <a:pt x="51" y="126"/>
                    </a:lnTo>
                    <a:lnTo>
                      <a:pt x="36" y="87"/>
                    </a:lnTo>
                    <a:lnTo>
                      <a:pt x="24" y="73"/>
                    </a:lnTo>
                    <a:lnTo>
                      <a:pt x="8" y="60"/>
                    </a:lnTo>
                    <a:lnTo>
                      <a:pt x="8" y="53"/>
                    </a:lnTo>
                    <a:lnTo>
                      <a:pt x="16" y="49"/>
                    </a:lnTo>
                    <a:lnTo>
                      <a:pt x="24" y="56"/>
                    </a:lnTo>
                    <a:lnTo>
                      <a:pt x="32" y="63"/>
                    </a:lnTo>
                    <a:lnTo>
                      <a:pt x="44" y="84"/>
                    </a:lnTo>
                    <a:lnTo>
                      <a:pt x="48" y="84"/>
                    </a:lnTo>
                    <a:lnTo>
                      <a:pt x="48" y="67"/>
                    </a:lnTo>
                    <a:lnTo>
                      <a:pt x="44" y="5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28" y="25"/>
                    </a:lnTo>
                    <a:lnTo>
                      <a:pt x="36" y="28"/>
                    </a:lnTo>
                    <a:lnTo>
                      <a:pt x="40" y="35"/>
                    </a:lnTo>
                    <a:lnTo>
                      <a:pt x="44" y="39"/>
                    </a:lnTo>
                    <a:lnTo>
                      <a:pt x="51" y="42"/>
                    </a:lnTo>
                    <a:lnTo>
                      <a:pt x="51" y="35"/>
                    </a:lnTo>
                    <a:lnTo>
                      <a:pt x="48" y="25"/>
                    </a:lnTo>
                    <a:lnTo>
                      <a:pt x="44" y="14"/>
                    </a:lnTo>
                    <a:lnTo>
                      <a:pt x="48" y="11"/>
                    </a:lnTo>
                    <a:lnTo>
                      <a:pt x="51" y="11"/>
                    </a:lnTo>
                    <a:lnTo>
                      <a:pt x="67" y="14"/>
                    </a:lnTo>
                    <a:lnTo>
                      <a:pt x="71" y="4"/>
                    </a:lnTo>
                    <a:lnTo>
                      <a:pt x="79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48"/>
              <p:cNvSpPr>
                <a:spLocks/>
              </p:cNvSpPr>
              <p:nvPr/>
            </p:nvSpPr>
            <p:spPr bwMode="auto">
              <a:xfrm>
                <a:off x="1527" y="2581"/>
                <a:ext cx="43" cy="35"/>
              </a:xfrm>
              <a:custGeom>
                <a:avLst/>
                <a:gdLst>
                  <a:gd name="T0" fmla="*/ 43 w 43"/>
                  <a:gd name="T1" fmla="*/ 35 h 35"/>
                  <a:gd name="T2" fmla="*/ 0 w 43"/>
                  <a:gd name="T3" fmla="*/ 35 h 35"/>
                  <a:gd name="T4" fmla="*/ 3 w 43"/>
                  <a:gd name="T5" fmla="*/ 28 h 35"/>
                  <a:gd name="T6" fmla="*/ 7 w 43"/>
                  <a:gd name="T7" fmla="*/ 18 h 35"/>
                  <a:gd name="T8" fmla="*/ 19 w 43"/>
                  <a:gd name="T9" fmla="*/ 0 h 35"/>
                  <a:gd name="T10" fmla="*/ 23 w 43"/>
                  <a:gd name="T11" fmla="*/ 0 h 35"/>
                  <a:gd name="T12" fmla="*/ 23 w 43"/>
                  <a:gd name="T13" fmla="*/ 0 h 35"/>
                  <a:gd name="T14" fmla="*/ 27 w 43"/>
                  <a:gd name="T15" fmla="*/ 4 h 35"/>
                  <a:gd name="T16" fmla="*/ 43 w 43"/>
                  <a:gd name="T17" fmla="*/ 18 h 35"/>
                  <a:gd name="T18" fmla="*/ 43 w 43"/>
                  <a:gd name="T19" fmla="*/ 28 h 35"/>
                  <a:gd name="T20" fmla="*/ 43 w 43"/>
                  <a:gd name="T21" fmla="*/ 3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35">
                    <a:moveTo>
                      <a:pt x="43" y="35"/>
                    </a:moveTo>
                    <a:lnTo>
                      <a:pt x="0" y="35"/>
                    </a:lnTo>
                    <a:lnTo>
                      <a:pt x="3" y="28"/>
                    </a:lnTo>
                    <a:lnTo>
                      <a:pt x="7" y="18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3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49"/>
              <p:cNvSpPr>
                <a:spLocks/>
              </p:cNvSpPr>
              <p:nvPr/>
            </p:nvSpPr>
            <p:spPr bwMode="auto">
              <a:xfrm>
                <a:off x="1515" y="2634"/>
                <a:ext cx="75" cy="7"/>
              </a:xfrm>
              <a:custGeom>
                <a:avLst/>
                <a:gdLst>
                  <a:gd name="T0" fmla="*/ 75 w 75"/>
                  <a:gd name="T1" fmla="*/ 3 h 7"/>
                  <a:gd name="T2" fmla="*/ 75 w 75"/>
                  <a:gd name="T3" fmla="*/ 3 h 7"/>
                  <a:gd name="T4" fmla="*/ 35 w 75"/>
                  <a:gd name="T5" fmla="*/ 7 h 7"/>
                  <a:gd name="T6" fmla="*/ 19 w 75"/>
                  <a:gd name="T7" fmla="*/ 7 h 7"/>
                  <a:gd name="T8" fmla="*/ 0 w 75"/>
                  <a:gd name="T9" fmla="*/ 3 h 7"/>
                  <a:gd name="T10" fmla="*/ 0 w 75"/>
                  <a:gd name="T11" fmla="*/ 0 h 7"/>
                  <a:gd name="T12" fmla="*/ 39 w 75"/>
                  <a:gd name="T13" fmla="*/ 0 h 7"/>
                  <a:gd name="T14" fmla="*/ 55 w 75"/>
                  <a:gd name="T15" fmla="*/ 0 h 7"/>
                  <a:gd name="T16" fmla="*/ 75 w 75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7">
                    <a:moveTo>
                      <a:pt x="75" y="3"/>
                    </a:moveTo>
                    <a:lnTo>
                      <a:pt x="75" y="3"/>
                    </a:lnTo>
                    <a:lnTo>
                      <a:pt x="35" y="7"/>
                    </a:lnTo>
                    <a:lnTo>
                      <a:pt x="19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55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350"/>
              <p:cNvSpPr>
                <a:spLocks/>
              </p:cNvSpPr>
              <p:nvPr/>
            </p:nvSpPr>
            <p:spPr bwMode="auto">
              <a:xfrm>
                <a:off x="1495" y="2654"/>
                <a:ext cx="122" cy="25"/>
              </a:xfrm>
              <a:custGeom>
                <a:avLst/>
                <a:gdLst>
                  <a:gd name="T0" fmla="*/ 122 w 122"/>
                  <a:gd name="T1" fmla="*/ 11 h 25"/>
                  <a:gd name="T2" fmla="*/ 118 w 122"/>
                  <a:gd name="T3" fmla="*/ 18 h 25"/>
                  <a:gd name="T4" fmla="*/ 110 w 122"/>
                  <a:gd name="T5" fmla="*/ 25 h 25"/>
                  <a:gd name="T6" fmla="*/ 8 w 122"/>
                  <a:gd name="T7" fmla="*/ 25 h 25"/>
                  <a:gd name="T8" fmla="*/ 0 w 122"/>
                  <a:gd name="T9" fmla="*/ 18 h 25"/>
                  <a:gd name="T10" fmla="*/ 0 w 122"/>
                  <a:gd name="T11" fmla="*/ 7 h 25"/>
                  <a:gd name="T12" fmla="*/ 8 w 122"/>
                  <a:gd name="T13" fmla="*/ 0 h 25"/>
                  <a:gd name="T14" fmla="*/ 107 w 122"/>
                  <a:gd name="T15" fmla="*/ 0 h 25"/>
                  <a:gd name="T16" fmla="*/ 114 w 122"/>
                  <a:gd name="T17" fmla="*/ 0 h 25"/>
                  <a:gd name="T18" fmla="*/ 122 w 122"/>
                  <a:gd name="T19" fmla="*/ 1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25">
                    <a:moveTo>
                      <a:pt x="122" y="11"/>
                    </a:moveTo>
                    <a:lnTo>
                      <a:pt x="118" y="18"/>
                    </a:lnTo>
                    <a:lnTo>
                      <a:pt x="110" y="25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2" y="1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351"/>
              <p:cNvSpPr>
                <a:spLocks/>
              </p:cNvSpPr>
              <p:nvPr/>
            </p:nvSpPr>
            <p:spPr bwMode="auto">
              <a:xfrm>
                <a:off x="1519" y="2696"/>
                <a:ext cx="75" cy="7"/>
              </a:xfrm>
              <a:custGeom>
                <a:avLst/>
                <a:gdLst>
                  <a:gd name="T0" fmla="*/ 75 w 75"/>
                  <a:gd name="T1" fmla="*/ 7 h 7"/>
                  <a:gd name="T2" fmla="*/ 35 w 75"/>
                  <a:gd name="T3" fmla="*/ 7 h 7"/>
                  <a:gd name="T4" fmla="*/ 0 w 75"/>
                  <a:gd name="T5" fmla="*/ 7 h 7"/>
                  <a:gd name="T6" fmla="*/ 0 w 75"/>
                  <a:gd name="T7" fmla="*/ 4 h 7"/>
                  <a:gd name="T8" fmla="*/ 35 w 75"/>
                  <a:gd name="T9" fmla="*/ 0 h 7"/>
                  <a:gd name="T10" fmla="*/ 75 w 75"/>
                  <a:gd name="T11" fmla="*/ 4 h 7"/>
                  <a:gd name="T12" fmla="*/ 75 w 75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7">
                    <a:moveTo>
                      <a:pt x="75" y="7"/>
                    </a:moveTo>
                    <a:lnTo>
                      <a:pt x="35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5" y="0"/>
                    </a:lnTo>
                    <a:lnTo>
                      <a:pt x="75" y="4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81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AutoShape 2"/>
          <p:cNvSpPr>
            <a:spLocks noChangeArrowheads="1"/>
          </p:cNvSpPr>
          <p:nvPr/>
        </p:nvSpPr>
        <p:spPr bwMode="auto">
          <a:xfrm>
            <a:off x="21158200" y="-368300"/>
            <a:ext cx="1219200" cy="10668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0" name="AutoShape 3"/>
          <p:cNvSpPr>
            <a:spLocks noChangeArrowheads="1"/>
          </p:cNvSpPr>
          <p:nvPr/>
        </p:nvSpPr>
        <p:spPr bwMode="auto">
          <a:xfrm>
            <a:off x="21014267" y="-1803400"/>
            <a:ext cx="1219200" cy="1066800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1" name="Rectangle 4"/>
          <p:cNvSpPr>
            <a:spLocks noChangeArrowheads="1"/>
          </p:cNvSpPr>
          <p:nvPr/>
        </p:nvSpPr>
        <p:spPr bwMode="auto">
          <a:xfrm>
            <a:off x="609600" y="457200"/>
            <a:ext cx="1107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rgbClr val="FF3300"/>
                </a:solidFill>
              </a:rPr>
              <a:t>VIỆC NÂNG CAO CHẤT LƯỢNG DỊCH VỤ VÀ ĐA DẠNG HOÁ CÁC LOẠI HÌNH DỊCH VỤ CẦN PHẢI DỰA VÀO:</a:t>
            </a:r>
          </a:p>
        </p:txBody>
      </p:sp>
      <p:grpSp>
        <p:nvGrpSpPr>
          <p:cNvPr id="1202" name="Group 27"/>
          <p:cNvGrpSpPr>
            <a:grpSpLocks/>
          </p:cNvGrpSpPr>
          <p:nvPr/>
        </p:nvGrpSpPr>
        <p:grpSpPr bwMode="auto">
          <a:xfrm rot="5400000">
            <a:off x="1331540" y="1024137"/>
            <a:ext cx="952187" cy="1625600"/>
            <a:chOff x="1702" y="1824"/>
            <a:chExt cx="2390" cy="1821"/>
          </a:xfrm>
        </p:grpSpPr>
        <p:sp>
          <p:nvSpPr>
            <p:cNvPr id="1203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55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0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1"/>
              <a:ext cx="308" cy="20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05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7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0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0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08" name="Oval 33"/>
            <p:cNvSpPr>
              <a:spLocks noChangeArrowheads="1"/>
            </p:cNvSpPr>
            <p:nvPr/>
          </p:nvSpPr>
          <p:spPr bwMode="gray">
            <a:xfrm>
              <a:off x="2091" y="2970"/>
              <a:ext cx="1629" cy="146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09" name="Oval 34"/>
            <p:cNvSpPr>
              <a:spLocks noChangeArrowheads="1"/>
            </p:cNvSpPr>
            <p:nvPr/>
          </p:nvSpPr>
          <p:spPr bwMode="gray">
            <a:xfrm>
              <a:off x="2092" y="2970"/>
              <a:ext cx="1629" cy="146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1210" name="Oval 35"/>
            <p:cNvSpPr>
              <a:spLocks noChangeArrowheads="1"/>
            </p:cNvSpPr>
            <p:nvPr/>
          </p:nvSpPr>
          <p:spPr bwMode="gray">
            <a:xfrm>
              <a:off x="2079" y="2090"/>
              <a:ext cx="1629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11" name="Oval 36"/>
            <p:cNvSpPr>
              <a:spLocks noChangeArrowheads="1"/>
            </p:cNvSpPr>
            <p:nvPr/>
          </p:nvSpPr>
          <p:spPr bwMode="gray">
            <a:xfrm>
              <a:off x="1702" y="2076"/>
              <a:ext cx="2390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212" name="Group 27"/>
          <p:cNvGrpSpPr>
            <a:grpSpLocks/>
          </p:cNvGrpSpPr>
          <p:nvPr/>
        </p:nvGrpSpPr>
        <p:grpSpPr bwMode="auto">
          <a:xfrm rot="5400000">
            <a:off x="1297673" y="2430662"/>
            <a:ext cx="952187" cy="1625600"/>
            <a:chOff x="1702" y="1824"/>
            <a:chExt cx="2390" cy="1821"/>
          </a:xfrm>
        </p:grpSpPr>
        <p:sp>
          <p:nvSpPr>
            <p:cNvPr id="1213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55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1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1"/>
              <a:ext cx="308" cy="20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15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7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1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1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18" name="Oval 33"/>
            <p:cNvSpPr>
              <a:spLocks noChangeArrowheads="1"/>
            </p:cNvSpPr>
            <p:nvPr/>
          </p:nvSpPr>
          <p:spPr bwMode="gray">
            <a:xfrm>
              <a:off x="2091" y="2970"/>
              <a:ext cx="1629" cy="146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19" name="Oval 34"/>
            <p:cNvSpPr>
              <a:spLocks noChangeArrowheads="1"/>
            </p:cNvSpPr>
            <p:nvPr/>
          </p:nvSpPr>
          <p:spPr bwMode="gray">
            <a:xfrm>
              <a:off x="2092" y="2970"/>
              <a:ext cx="1629" cy="146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1220" name="Oval 35"/>
            <p:cNvSpPr>
              <a:spLocks noChangeArrowheads="1"/>
            </p:cNvSpPr>
            <p:nvPr/>
          </p:nvSpPr>
          <p:spPr bwMode="gray">
            <a:xfrm>
              <a:off x="2079" y="2090"/>
              <a:ext cx="1629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21" name="Oval 36"/>
            <p:cNvSpPr>
              <a:spLocks noChangeArrowheads="1"/>
            </p:cNvSpPr>
            <p:nvPr/>
          </p:nvSpPr>
          <p:spPr bwMode="gray">
            <a:xfrm>
              <a:off x="1702" y="2076"/>
              <a:ext cx="2390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222" name="Group 27"/>
          <p:cNvGrpSpPr>
            <a:grpSpLocks/>
          </p:cNvGrpSpPr>
          <p:nvPr/>
        </p:nvGrpSpPr>
        <p:grpSpPr bwMode="auto">
          <a:xfrm rot="5400000">
            <a:off x="1276506" y="3795912"/>
            <a:ext cx="952187" cy="1625600"/>
            <a:chOff x="1702" y="1824"/>
            <a:chExt cx="2390" cy="1821"/>
          </a:xfrm>
        </p:grpSpPr>
        <p:sp>
          <p:nvSpPr>
            <p:cNvPr id="1223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55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2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1"/>
              <a:ext cx="308" cy="20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25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7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2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2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28" name="Oval 33"/>
            <p:cNvSpPr>
              <a:spLocks noChangeArrowheads="1"/>
            </p:cNvSpPr>
            <p:nvPr/>
          </p:nvSpPr>
          <p:spPr bwMode="gray">
            <a:xfrm>
              <a:off x="2091" y="2970"/>
              <a:ext cx="1629" cy="146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29" name="Oval 34"/>
            <p:cNvSpPr>
              <a:spLocks noChangeArrowheads="1"/>
            </p:cNvSpPr>
            <p:nvPr/>
          </p:nvSpPr>
          <p:spPr bwMode="gray">
            <a:xfrm>
              <a:off x="2092" y="2970"/>
              <a:ext cx="1629" cy="146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1230" name="Oval 35"/>
            <p:cNvSpPr>
              <a:spLocks noChangeArrowheads="1"/>
            </p:cNvSpPr>
            <p:nvPr/>
          </p:nvSpPr>
          <p:spPr bwMode="gray">
            <a:xfrm>
              <a:off x="2079" y="2090"/>
              <a:ext cx="1629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31" name="Oval 36"/>
            <p:cNvSpPr>
              <a:spLocks noChangeArrowheads="1"/>
            </p:cNvSpPr>
            <p:nvPr/>
          </p:nvSpPr>
          <p:spPr bwMode="gray">
            <a:xfrm>
              <a:off x="1702" y="2076"/>
              <a:ext cx="2390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232" name="Group 27"/>
          <p:cNvGrpSpPr>
            <a:grpSpLocks/>
          </p:cNvGrpSpPr>
          <p:nvPr/>
        </p:nvGrpSpPr>
        <p:grpSpPr bwMode="auto">
          <a:xfrm rot="5400000">
            <a:off x="1251107" y="5189737"/>
            <a:ext cx="952187" cy="1625600"/>
            <a:chOff x="1702" y="1824"/>
            <a:chExt cx="2390" cy="1821"/>
          </a:xfrm>
        </p:grpSpPr>
        <p:sp>
          <p:nvSpPr>
            <p:cNvPr id="1233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55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1"/>
              <a:ext cx="308" cy="20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35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7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3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3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38" name="Oval 33"/>
            <p:cNvSpPr>
              <a:spLocks noChangeArrowheads="1"/>
            </p:cNvSpPr>
            <p:nvPr/>
          </p:nvSpPr>
          <p:spPr bwMode="gray">
            <a:xfrm>
              <a:off x="2091" y="2970"/>
              <a:ext cx="1629" cy="146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39" name="Oval 34"/>
            <p:cNvSpPr>
              <a:spLocks noChangeArrowheads="1"/>
            </p:cNvSpPr>
            <p:nvPr/>
          </p:nvSpPr>
          <p:spPr bwMode="gray">
            <a:xfrm>
              <a:off x="2092" y="2970"/>
              <a:ext cx="1629" cy="146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1240" name="Oval 35"/>
            <p:cNvSpPr>
              <a:spLocks noChangeArrowheads="1"/>
            </p:cNvSpPr>
            <p:nvPr/>
          </p:nvSpPr>
          <p:spPr bwMode="gray">
            <a:xfrm>
              <a:off x="2079" y="2090"/>
              <a:ext cx="1629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41" name="Oval 36"/>
            <p:cNvSpPr>
              <a:spLocks noChangeArrowheads="1"/>
            </p:cNvSpPr>
            <p:nvPr/>
          </p:nvSpPr>
          <p:spPr bwMode="gray">
            <a:xfrm>
              <a:off x="1702" y="2076"/>
              <a:ext cx="2390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242" name="Rectangle 63"/>
          <p:cNvSpPr>
            <a:spLocks noChangeArrowheads="1"/>
          </p:cNvSpPr>
          <p:nvPr/>
        </p:nvSpPr>
        <p:spPr bwMode="gray">
          <a:xfrm rot="5400000">
            <a:off x="1638300" y="5213350"/>
            <a:ext cx="381000" cy="2032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243" name="Rectangle 63"/>
          <p:cNvSpPr>
            <a:spLocks noChangeArrowheads="1"/>
          </p:cNvSpPr>
          <p:nvPr/>
        </p:nvSpPr>
        <p:spPr bwMode="gray">
          <a:xfrm rot="5400000">
            <a:off x="1638300" y="3822700"/>
            <a:ext cx="381000" cy="2032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244" name="Rectangle 63"/>
          <p:cNvSpPr>
            <a:spLocks noChangeArrowheads="1"/>
          </p:cNvSpPr>
          <p:nvPr/>
        </p:nvSpPr>
        <p:spPr bwMode="gray">
          <a:xfrm rot="5400000">
            <a:off x="1638300" y="2451100"/>
            <a:ext cx="381000" cy="2032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245" name="Rectangle 48"/>
          <p:cNvSpPr>
            <a:spLocks noChangeArrowheads="1"/>
          </p:cNvSpPr>
          <p:nvPr/>
        </p:nvSpPr>
        <p:spPr bwMode="auto">
          <a:xfrm>
            <a:off x="3048000" y="1295400"/>
            <a:ext cx="5384800" cy="838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/>
              <a:t>Trình độ công nghệ cao</a:t>
            </a:r>
          </a:p>
        </p:txBody>
      </p:sp>
      <p:sp>
        <p:nvSpPr>
          <p:cNvPr id="1246" name="Rectangle 49"/>
          <p:cNvSpPr>
            <a:spLocks noChangeArrowheads="1"/>
          </p:cNvSpPr>
          <p:nvPr/>
        </p:nvSpPr>
        <p:spPr bwMode="auto">
          <a:xfrm>
            <a:off x="3048000" y="2667000"/>
            <a:ext cx="5384800" cy="838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2400" b="1"/>
              <a:t>Nhiều lao động lành nghề</a:t>
            </a:r>
          </a:p>
        </p:txBody>
      </p:sp>
      <p:sp>
        <p:nvSpPr>
          <p:cNvPr id="1247" name="Rectangle 50"/>
          <p:cNvSpPr>
            <a:spLocks noChangeArrowheads="1"/>
          </p:cNvSpPr>
          <p:nvPr/>
        </p:nvSpPr>
        <p:spPr bwMode="auto">
          <a:xfrm>
            <a:off x="3048000" y="3962400"/>
            <a:ext cx="5384800" cy="838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/>
              <a:t>Cơ sở hạ tầng kĩ thuật tốt</a:t>
            </a:r>
          </a:p>
        </p:txBody>
      </p:sp>
      <p:sp>
        <p:nvSpPr>
          <p:cNvPr id="1248" name="Rectangle 51"/>
          <p:cNvSpPr>
            <a:spLocks noChangeArrowheads="1"/>
          </p:cNvSpPr>
          <p:nvPr/>
        </p:nvSpPr>
        <p:spPr bwMode="auto">
          <a:xfrm>
            <a:off x="3048000" y="5334000"/>
            <a:ext cx="5384800" cy="838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/>
              <a:t>Tất cả đều </a:t>
            </a:r>
            <a:r>
              <a:rPr lang="en-US" sz="2400" b="1">
                <a:latin typeface=".VnTime" pitchFamily="34" charset="0"/>
              </a:rPr>
              <a:t>đ</a:t>
            </a:r>
            <a:r>
              <a:rPr lang="en-US" sz="2400" b="1"/>
              <a:t>úng</a:t>
            </a:r>
          </a:p>
        </p:txBody>
      </p:sp>
      <p:sp>
        <p:nvSpPr>
          <p:cNvPr id="1249" name="AutoShape 52"/>
          <p:cNvSpPr>
            <a:spLocks noChangeArrowheads="1"/>
          </p:cNvSpPr>
          <p:nvPr/>
        </p:nvSpPr>
        <p:spPr bwMode="auto">
          <a:xfrm>
            <a:off x="9448800" y="1295400"/>
            <a:ext cx="1219200" cy="1066800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990000"/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600" b="1"/>
          </a:p>
        </p:txBody>
      </p:sp>
      <p:sp>
        <p:nvSpPr>
          <p:cNvPr id="1250" name="AutoShape 53"/>
          <p:cNvSpPr>
            <a:spLocks noChangeArrowheads="1"/>
          </p:cNvSpPr>
          <p:nvPr/>
        </p:nvSpPr>
        <p:spPr bwMode="auto">
          <a:xfrm>
            <a:off x="9448800" y="2552700"/>
            <a:ext cx="1219200" cy="1066800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990000"/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1251" name="AutoShape 54"/>
          <p:cNvSpPr>
            <a:spLocks noChangeArrowheads="1"/>
          </p:cNvSpPr>
          <p:nvPr/>
        </p:nvSpPr>
        <p:spPr bwMode="auto">
          <a:xfrm>
            <a:off x="9448800" y="3810000"/>
            <a:ext cx="1219200" cy="1066800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990000"/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600" b="1">
              <a:latin typeface=".VnTime" pitchFamily="34" charset="0"/>
            </a:endParaRPr>
          </a:p>
          <a:p>
            <a:pPr algn="ctr" eaLnBrk="1" hangingPunct="1"/>
            <a:endParaRPr lang="en-US" sz="1600"/>
          </a:p>
        </p:txBody>
      </p:sp>
      <p:sp>
        <p:nvSpPr>
          <p:cNvPr id="1252" name="AutoShape 55"/>
          <p:cNvSpPr>
            <a:spLocks noChangeArrowheads="1"/>
          </p:cNvSpPr>
          <p:nvPr/>
        </p:nvSpPr>
        <p:spPr bwMode="auto">
          <a:xfrm>
            <a:off x="9448800" y="5105400"/>
            <a:ext cx="1219200" cy="10668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990000"/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400" b="1"/>
          </a:p>
        </p:txBody>
      </p:sp>
      <p:grpSp>
        <p:nvGrpSpPr>
          <p:cNvPr id="1253" name="Group 5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337" y="875"/>
            <a:chExt cx="7605" cy="10672"/>
          </a:xfrm>
        </p:grpSpPr>
        <p:sp>
          <p:nvSpPr>
            <p:cNvPr id="1254" name="Rectangle 57"/>
            <p:cNvSpPr>
              <a:spLocks noChangeArrowheads="1"/>
            </p:cNvSpPr>
            <p:nvPr/>
          </p:nvSpPr>
          <p:spPr bwMode="auto">
            <a:xfrm>
              <a:off x="1390" y="931"/>
              <a:ext cx="7457" cy="10533"/>
            </a:xfrm>
            <a:prstGeom prst="rect">
              <a:avLst/>
            </a:prstGeom>
            <a:noFill/>
            <a:ln w="76200" cmpd="tri">
              <a:solidFill>
                <a:srgbClr val="9933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/>
            </a:p>
          </p:txBody>
        </p:sp>
        <p:grpSp>
          <p:nvGrpSpPr>
            <p:cNvPr id="1255" name="Group 58"/>
            <p:cNvGrpSpPr>
              <a:grpSpLocks/>
            </p:cNvGrpSpPr>
            <p:nvPr/>
          </p:nvGrpSpPr>
          <p:grpSpPr bwMode="auto">
            <a:xfrm>
              <a:off x="6950" y="9852"/>
              <a:ext cx="1957" cy="1695"/>
              <a:chOff x="6949" y="9836"/>
              <a:chExt cx="1957" cy="1695"/>
            </a:xfrm>
          </p:grpSpPr>
          <p:sp>
            <p:nvSpPr>
              <p:cNvPr id="1513" name="Freeform 59"/>
              <p:cNvSpPr>
                <a:spLocks/>
              </p:cNvSpPr>
              <p:nvPr/>
            </p:nvSpPr>
            <p:spPr bwMode="auto">
              <a:xfrm>
                <a:off x="7073" y="9988"/>
                <a:ext cx="1833" cy="1468"/>
              </a:xfrm>
              <a:custGeom>
                <a:avLst/>
                <a:gdLst>
                  <a:gd name="T0" fmla="*/ 312 w 1970"/>
                  <a:gd name="T1" fmla="*/ 1042 h 1725"/>
                  <a:gd name="T2" fmla="*/ 270 w 1970"/>
                  <a:gd name="T3" fmla="*/ 1060 h 1725"/>
                  <a:gd name="T4" fmla="*/ 212 w 1970"/>
                  <a:gd name="T5" fmla="*/ 1035 h 1725"/>
                  <a:gd name="T6" fmla="*/ 106 w 1970"/>
                  <a:gd name="T7" fmla="*/ 1035 h 1725"/>
                  <a:gd name="T8" fmla="*/ 64 w 1970"/>
                  <a:gd name="T9" fmla="*/ 1031 h 1725"/>
                  <a:gd name="T10" fmla="*/ 27 w 1970"/>
                  <a:gd name="T11" fmla="*/ 1038 h 1725"/>
                  <a:gd name="T12" fmla="*/ 0 w 1970"/>
                  <a:gd name="T13" fmla="*/ 967 h 1725"/>
                  <a:gd name="T14" fmla="*/ 32 w 1970"/>
                  <a:gd name="T15" fmla="*/ 956 h 1725"/>
                  <a:gd name="T16" fmla="*/ 74 w 1970"/>
                  <a:gd name="T17" fmla="*/ 970 h 1725"/>
                  <a:gd name="T18" fmla="*/ 106 w 1970"/>
                  <a:gd name="T19" fmla="*/ 956 h 1725"/>
                  <a:gd name="T20" fmla="*/ 206 w 1970"/>
                  <a:gd name="T21" fmla="*/ 956 h 1725"/>
                  <a:gd name="T22" fmla="*/ 270 w 1970"/>
                  <a:gd name="T23" fmla="*/ 941 h 1725"/>
                  <a:gd name="T24" fmla="*/ 555 w 1970"/>
                  <a:gd name="T25" fmla="*/ 956 h 1725"/>
                  <a:gd name="T26" fmla="*/ 507 w 1970"/>
                  <a:gd name="T27" fmla="*/ 941 h 1725"/>
                  <a:gd name="T28" fmla="*/ 481 w 1970"/>
                  <a:gd name="T29" fmla="*/ 935 h 1725"/>
                  <a:gd name="T30" fmla="*/ 518 w 1970"/>
                  <a:gd name="T31" fmla="*/ 924 h 1725"/>
                  <a:gd name="T32" fmla="*/ 624 w 1970"/>
                  <a:gd name="T33" fmla="*/ 913 h 1725"/>
                  <a:gd name="T34" fmla="*/ 672 w 1970"/>
                  <a:gd name="T35" fmla="*/ 924 h 1725"/>
                  <a:gd name="T36" fmla="*/ 830 w 1970"/>
                  <a:gd name="T37" fmla="*/ 900 h 1725"/>
                  <a:gd name="T38" fmla="*/ 968 w 1970"/>
                  <a:gd name="T39" fmla="*/ 853 h 1725"/>
                  <a:gd name="T40" fmla="*/ 994 w 1970"/>
                  <a:gd name="T41" fmla="*/ 781 h 1725"/>
                  <a:gd name="T42" fmla="*/ 979 w 1970"/>
                  <a:gd name="T43" fmla="*/ 821 h 1725"/>
                  <a:gd name="T44" fmla="*/ 926 w 1970"/>
                  <a:gd name="T45" fmla="*/ 800 h 1725"/>
                  <a:gd name="T46" fmla="*/ 889 w 1970"/>
                  <a:gd name="T47" fmla="*/ 774 h 1725"/>
                  <a:gd name="T48" fmla="*/ 921 w 1970"/>
                  <a:gd name="T49" fmla="*/ 756 h 1725"/>
                  <a:gd name="T50" fmla="*/ 936 w 1970"/>
                  <a:gd name="T51" fmla="*/ 696 h 1725"/>
                  <a:gd name="T52" fmla="*/ 953 w 1970"/>
                  <a:gd name="T53" fmla="*/ 671 h 1725"/>
                  <a:gd name="T54" fmla="*/ 931 w 1970"/>
                  <a:gd name="T55" fmla="*/ 625 h 1725"/>
                  <a:gd name="T56" fmla="*/ 1037 w 1970"/>
                  <a:gd name="T57" fmla="*/ 614 h 1725"/>
                  <a:gd name="T58" fmla="*/ 1116 w 1970"/>
                  <a:gd name="T59" fmla="*/ 618 h 1725"/>
                  <a:gd name="T60" fmla="*/ 1175 w 1970"/>
                  <a:gd name="T61" fmla="*/ 592 h 1725"/>
                  <a:gd name="T62" fmla="*/ 1196 w 1970"/>
                  <a:gd name="T63" fmla="*/ 614 h 1725"/>
                  <a:gd name="T64" fmla="*/ 1200 w 1970"/>
                  <a:gd name="T65" fmla="*/ 646 h 1725"/>
                  <a:gd name="T66" fmla="*/ 1196 w 1970"/>
                  <a:gd name="T67" fmla="*/ 656 h 1725"/>
                  <a:gd name="T68" fmla="*/ 1238 w 1970"/>
                  <a:gd name="T69" fmla="*/ 656 h 1725"/>
                  <a:gd name="T70" fmla="*/ 1322 w 1970"/>
                  <a:gd name="T71" fmla="*/ 589 h 1725"/>
                  <a:gd name="T72" fmla="*/ 1349 w 1970"/>
                  <a:gd name="T73" fmla="*/ 449 h 1725"/>
                  <a:gd name="T74" fmla="*/ 1364 w 1970"/>
                  <a:gd name="T75" fmla="*/ 425 h 1725"/>
                  <a:gd name="T76" fmla="*/ 1333 w 1970"/>
                  <a:gd name="T77" fmla="*/ 389 h 1725"/>
                  <a:gd name="T78" fmla="*/ 1364 w 1970"/>
                  <a:gd name="T79" fmla="*/ 335 h 1725"/>
                  <a:gd name="T80" fmla="*/ 1391 w 1970"/>
                  <a:gd name="T81" fmla="*/ 350 h 1725"/>
                  <a:gd name="T82" fmla="*/ 1428 w 1970"/>
                  <a:gd name="T83" fmla="*/ 304 h 1725"/>
                  <a:gd name="T84" fmla="*/ 1401 w 1970"/>
                  <a:gd name="T85" fmla="*/ 192 h 1725"/>
                  <a:gd name="T86" fmla="*/ 1438 w 1970"/>
                  <a:gd name="T87" fmla="*/ 150 h 1725"/>
                  <a:gd name="T88" fmla="*/ 1438 w 1970"/>
                  <a:gd name="T89" fmla="*/ 76 h 1725"/>
                  <a:gd name="T90" fmla="*/ 1438 w 1970"/>
                  <a:gd name="T91" fmla="*/ 43 h 1725"/>
                  <a:gd name="T92" fmla="*/ 1443 w 1970"/>
                  <a:gd name="T93" fmla="*/ 14 h 1725"/>
                  <a:gd name="T94" fmla="*/ 1539 w 1970"/>
                  <a:gd name="T95" fmla="*/ 14 h 1725"/>
                  <a:gd name="T96" fmla="*/ 1555 w 1970"/>
                  <a:gd name="T97" fmla="*/ 43 h 1725"/>
                  <a:gd name="T98" fmla="*/ 1550 w 1970"/>
                  <a:gd name="T99" fmla="*/ 71 h 1725"/>
                  <a:gd name="T100" fmla="*/ 1560 w 1970"/>
                  <a:gd name="T101" fmla="*/ 161 h 1725"/>
                  <a:gd name="T102" fmla="*/ 1587 w 1970"/>
                  <a:gd name="T103" fmla="*/ 192 h 1725"/>
                  <a:gd name="T104" fmla="*/ 1560 w 1970"/>
                  <a:gd name="T105" fmla="*/ 229 h 1725"/>
                  <a:gd name="T106" fmla="*/ 1587 w 1970"/>
                  <a:gd name="T107" fmla="*/ 938 h 1725"/>
                  <a:gd name="T108" fmla="*/ 1576 w 1970"/>
                  <a:gd name="T109" fmla="*/ 999 h 1725"/>
                  <a:gd name="T110" fmla="*/ 1539 w 1970"/>
                  <a:gd name="T111" fmla="*/ 1060 h 1725"/>
                  <a:gd name="T112" fmla="*/ 1418 w 1970"/>
                  <a:gd name="T113" fmla="*/ 1063 h 17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70" h="1725">
                    <a:moveTo>
                      <a:pt x="1655" y="1690"/>
                    </a:moveTo>
                    <a:lnTo>
                      <a:pt x="427" y="1685"/>
                    </a:lnTo>
                    <a:lnTo>
                      <a:pt x="407" y="1685"/>
                    </a:lnTo>
                    <a:lnTo>
                      <a:pt x="401" y="1685"/>
                    </a:lnTo>
                    <a:lnTo>
                      <a:pt x="387" y="1690"/>
                    </a:lnTo>
                    <a:lnTo>
                      <a:pt x="374" y="1702"/>
                    </a:lnTo>
                    <a:lnTo>
                      <a:pt x="368" y="1702"/>
                    </a:lnTo>
                    <a:lnTo>
                      <a:pt x="355" y="1702"/>
                    </a:lnTo>
                    <a:lnTo>
                      <a:pt x="342" y="1713"/>
                    </a:lnTo>
                    <a:lnTo>
                      <a:pt x="335" y="1719"/>
                    </a:lnTo>
                    <a:lnTo>
                      <a:pt x="328" y="1719"/>
                    </a:lnTo>
                    <a:lnTo>
                      <a:pt x="315" y="1702"/>
                    </a:lnTo>
                    <a:lnTo>
                      <a:pt x="296" y="1685"/>
                    </a:lnTo>
                    <a:lnTo>
                      <a:pt x="282" y="1679"/>
                    </a:lnTo>
                    <a:lnTo>
                      <a:pt x="263" y="1679"/>
                    </a:lnTo>
                    <a:lnTo>
                      <a:pt x="223" y="1685"/>
                    </a:lnTo>
                    <a:lnTo>
                      <a:pt x="191" y="1690"/>
                    </a:lnTo>
                    <a:lnTo>
                      <a:pt x="171" y="1690"/>
                    </a:lnTo>
                    <a:lnTo>
                      <a:pt x="151" y="1690"/>
                    </a:lnTo>
                    <a:lnTo>
                      <a:pt x="131" y="1679"/>
                    </a:lnTo>
                    <a:lnTo>
                      <a:pt x="118" y="1673"/>
                    </a:lnTo>
                    <a:lnTo>
                      <a:pt x="105" y="1661"/>
                    </a:lnTo>
                    <a:lnTo>
                      <a:pt x="105" y="1673"/>
                    </a:lnTo>
                    <a:lnTo>
                      <a:pt x="92" y="1673"/>
                    </a:lnTo>
                    <a:lnTo>
                      <a:pt x="79" y="1673"/>
                    </a:lnTo>
                    <a:lnTo>
                      <a:pt x="72" y="1685"/>
                    </a:lnTo>
                    <a:lnTo>
                      <a:pt x="59" y="1690"/>
                    </a:lnTo>
                    <a:lnTo>
                      <a:pt x="53" y="1690"/>
                    </a:lnTo>
                    <a:lnTo>
                      <a:pt x="46" y="1690"/>
                    </a:lnTo>
                    <a:lnTo>
                      <a:pt x="33" y="1685"/>
                    </a:lnTo>
                    <a:lnTo>
                      <a:pt x="26" y="1673"/>
                    </a:lnTo>
                    <a:lnTo>
                      <a:pt x="13" y="1673"/>
                    </a:lnTo>
                    <a:lnTo>
                      <a:pt x="7" y="1667"/>
                    </a:lnTo>
                    <a:lnTo>
                      <a:pt x="0" y="1667"/>
                    </a:lnTo>
                    <a:lnTo>
                      <a:pt x="0" y="1569"/>
                    </a:lnTo>
                    <a:lnTo>
                      <a:pt x="13" y="1569"/>
                    </a:lnTo>
                    <a:lnTo>
                      <a:pt x="26" y="1563"/>
                    </a:lnTo>
                    <a:lnTo>
                      <a:pt x="26" y="1557"/>
                    </a:lnTo>
                    <a:lnTo>
                      <a:pt x="33" y="1551"/>
                    </a:lnTo>
                    <a:lnTo>
                      <a:pt x="40" y="1551"/>
                    </a:lnTo>
                    <a:lnTo>
                      <a:pt x="53" y="1551"/>
                    </a:lnTo>
                    <a:lnTo>
                      <a:pt x="66" y="1551"/>
                    </a:lnTo>
                    <a:lnTo>
                      <a:pt x="72" y="1557"/>
                    </a:lnTo>
                    <a:lnTo>
                      <a:pt x="79" y="1569"/>
                    </a:lnTo>
                    <a:lnTo>
                      <a:pt x="92" y="1575"/>
                    </a:lnTo>
                    <a:lnTo>
                      <a:pt x="99" y="1575"/>
                    </a:lnTo>
                    <a:lnTo>
                      <a:pt x="105" y="1580"/>
                    </a:lnTo>
                    <a:lnTo>
                      <a:pt x="112" y="1569"/>
                    </a:lnTo>
                    <a:lnTo>
                      <a:pt x="118" y="1563"/>
                    </a:lnTo>
                    <a:lnTo>
                      <a:pt x="131" y="1551"/>
                    </a:lnTo>
                    <a:lnTo>
                      <a:pt x="145" y="1546"/>
                    </a:lnTo>
                    <a:lnTo>
                      <a:pt x="171" y="1546"/>
                    </a:lnTo>
                    <a:lnTo>
                      <a:pt x="191" y="1546"/>
                    </a:lnTo>
                    <a:lnTo>
                      <a:pt x="230" y="1551"/>
                    </a:lnTo>
                    <a:lnTo>
                      <a:pt x="256" y="1551"/>
                    </a:lnTo>
                    <a:lnTo>
                      <a:pt x="276" y="1551"/>
                    </a:lnTo>
                    <a:lnTo>
                      <a:pt x="296" y="1546"/>
                    </a:lnTo>
                    <a:lnTo>
                      <a:pt x="315" y="1534"/>
                    </a:lnTo>
                    <a:lnTo>
                      <a:pt x="328" y="1517"/>
                    </a:lnTo>
                    <a:lnTo>
                      <a:pt x="335" y="1528"/>
                    </a:lnTo>
                    <a:lnTo>
                      <a:pt x="348" y="1540"/>
                    </a:lnTo>
                    <a:lnTo>
                      <a:pt x="368" y="1540"/>
                    </a:lnTo>
                    <a:lnTo>
                      <a:pt x="374" y="1546"/>
                    </a:lnTo>
                    <a:lnTo>
                      <a:pt x="387" y="1551"/>
                    </a:lnTo>
                    <a:lnTo>
                      <a:pt x="689" y="1551"/>
                    </a:lnTo>
                    <a:lnTo>
                      <a:pt x="696" y="1551"/>
                    </a:lnTo>
                    <a:lnTo>
                      <a:pt x="650" y="1528"/>
                    </a:lnTo>
                    <a:lnTo>
                      <a:pt x="644" y="1528"/>
                    </a:lnTo>
                    <a:lnTo>
                      <a:pt x="637" y="1528"/>
                    </a:lnTo>
                    <a:lnTo>
                      <a:pt x="630" y="1528"/>
                    </a:lnTo>
                    <a:lnTo>
                      <a:pt x="617" y="1534"/>
                    </a:lnTo>
                    <a:lnTo>
                      <a:pt x="611" y="1528"/>
                    </a:lnTo>
                    <a:lnTo>
                      <a:pt x="604" y="1528"/>
                    </a:lnTo>
                    <a:lnTo>
                      <a:pt x="604" y="1522"/>
                    </a:lnTo>
                    <a:lnTo>
                      <a:pt x="598" y="1517"/>
                    </a:lnTo>
                    <a:lnTo>
                      <a:pt x="598" y="1505"/>
                    </a:lnTo>
                    <a:lnTo>
                      <a:pt x="604" y="1499"/>
                    </a:lnTo>
                    <a:lnTo>
                      <a:pt x="617" y="1494"/>
                    </a:lnTo>
                    <a:lnTo>
                      <a:pt x="630" y="1494"/>
                    </a:lnTo>
                    <a:lnTo>
                      <a:pt x="644" y="1499"/>
                    </a:lnTo>
                    <a:lnTo>
                      <a:pt x="676" y="1482"/>
                    </a:lnTo>
                    <a:lnTo>
                      <a:pt x="716" y="1470"/>
                    </a:lnTo>
                    <a:lnTo>
                      <a:pt x="729" y="1453"/>
                    </a:lnTo>
                    <a:lnTo>
                      <a:pt x="755" y="1470"/>
                    </a:lnTo>
                    <a:lnTo>
                      <a:pt x="775" y="1482"/>
                    </a:lnTo>
                    <a:lnTo>
                      <a:pt x="781" y="1488"/>
                    </a:lnTo>
                    <a:lnTo>
                      <a:pt x="795" y="1494"/>
                    </a:lnTo>
                    <a:lnTo>
                      <a:pt x="814" y="1494"/>
                    </a:lnTo>
                    <a:lnTo>
                      <a:pt x="827" y="1494"/>
                    </a:lnTo>
                    <a:lnTo>
                      <a:pt x="834" y="1499"/>
                    </a:lnTo>
                    <a:lnTo>
                      <a:pt x="834" y="1482"/>
                    </a:lnTo>
                    <a:lnTo>
                      <a:pt x="834" y="1465"/>
                    </a:lnTo>
                    <a:lnTo>
                      <a:pt x="932" y="1465"/>
                    </a:lnTo>
                    <a:lnTo>
                      <a:pt x="985" y="1465"/>
                    </a:lnTo>
                    <a:lnTo>
                      <a:pt x="1031" y="1459"/>
                    </a:lnTo>
                    <a:lnTo>
                      <a:pt x="1077" y="1453"/>
                    </a:lnTo>
                    <a:lnTo>
                      <a:pt x="1123" y="1436"/>
                    </a:lnTo>
                    <a:lnTo>
                      <a:pt x="1162" y="1418"/>
                    </a:lnTo>
                    <a:lnTo>
                      <a:pt x="1182" y="1401"/>
                    </a:lnTo>
                    <a:lnTo>
                      <a:pt x="1202" y="1384"/>
                    </a:lnTo>
                    <a:lnTo>
                      <a:pt x="1221" y="1355"/>
                    </a:lnTo>
                    <a:lnTo>
                      <a:pt x="1241" y="1332"/>
                    </a:lnTo>
                    <a:lnTo>
                      <a:pt x="1254" y="1297"/>
                    </a:lnTo>
                    <a:lnTo>
                      <a:pt x="1261" y="1268"/>
                    </a:lnTo>
                    <a:lnTo>
                      <a:pt x="1234" y="1268"/>
                    </a:lnTo>
                    <a:lnTo>
                      <a:pt x="1221" y="1268"/>
                    </a:lnTo>
                    <a:lnTo>
                      <a:pt x="1221" y="1285"/>
                    </a:lnTo>
                    <a:lnTo>
                      <a:pt x="1215" y="1297"/>
                    </a:lnTo>
                    <a:lnTo>
                      <a:pt x="1221" y="1326"/>
                    </a:lnTo>
                    <a:lnTo>
                      <a:pt x="1215" y="1332"/>
                    </a:lnTo>
                    <a:lnTo>
                      <a:pt x="1208" y="1332"/>
                    </a:lnTo>
                    <a:lnTo>
                      <a:pt x="1195" y="1308"/>
                    </a:lnTo>
                    <a:lnTo>
                      <a:pt x="1182" y="1297"/>
                    </a:lnTo>
                    <a:lnTo>
                      <a:pt x="1169" y="1291"/>
                    </a:lnTo>
                    <a:lnTo>
                      <a:pt x="1149" y="1297"/>
                    </a:lnTo>
                    <a:lnTo>
                      <a:pt x="1123" y="1297"/>
                    </a:lnTo>
                    <a:lnTo>
                      <a:pt x="1116" y="1297"/>
                    </a:lnTo>
                    <a:lnTo>
                      <a:pt x="1103" y="1285"/>
                    </a:lnTo>
                    <a:lnTo>
                      <a:pt x="1103" y="1268"/>
                    </a:lnTo>
                    <a:lnTo>
                      <a:pt x="1103" y="1256"/>
                    </a:lnTo>
                    <a:lnTo>
                      <a:pt x="1116" y="1250"/>
                    </a:lnTo>
                    <a:lnTo>
                      <a:pt x="1129" y="1245"/>
                    </a:lnTo>
                    <a:lnTo>
                      <a:pt x="1143" y="1250"/>
                    </a:lnTo>
                    <a:lnTo>
                      <a:pt x="1143" y="1239"/>
                    </a:lnTo>
                    <a:lnTo>
                      <a:pt x="1143" y="1227"/>
                    </a:lnTo>
                    <a:lnTo>
                      <a:pt x="1149" y="1204"/>
                    </a:lnTo>
                    <a:lnTo>
                      <a:pt x="1149" y="1187"/>
                    </a:lnTo>
                    <a:lnTo>
                      <a:pt x="1156" y="1169"/>
                    </a:lnTo>
                    <a:lnTo>
                      <a:pt x="1188" y="1141"/>
                    </a:lnTo>
                    <a:lnTo>
                      <a:pt x="1162" y="1129"/>
                    </a:lnTo>
                    <a:lnTo>
                      <a:pt x="1149" y="1123"/>
                    </a:lnTo>
                    <a:lnTo>
                      <a:pt x="1136" y="1123"/>
                    </a:lnTo>
                    <a:lnTo>
                      <a:pt x="1136" y="1117"/>
                    </a:lnTo>
                    <a:lnTo>
                      <a:pt x="1136" y="1112"/>
                    </a:lnTo>
                    <a:lnTo>
                      <a:pt x="1182" y="1088"/>
                    </a:lnTo>
                    <a:lnTo>
                      <a:pt x="1175" y="1065"/>
                    </a:lnTo>
                    <a:lnTo>
                      <a:pt x="1169" y="1048"/>
                    </a:lnTo>
                    <a:lnTo>
                      <a:pt x="1162" y="1031"/>
                    </a:lnTo>
                    <a:lnTo>
                      <a:pt x="1156" y="1013"/>
                    </a:lnTo>
                    <a:lnTo>
                      <a:pt x="1202" y="1019"/>
                    </a:lnTo>
                    <a:lnTo>
                      <a:pt x="1221" y="1025"/>
                    </a:lnTo>
                    <a:lnTo>
                      <a:pt x="1241" y="1036"/>
                    </a:lnTo>
                    <a:lnTo>
                      <a:pt x="1280" y="984"/>
                    </a:lnTo>
                    <a:lnTo>
                      <a:pt x="1287" y="996"/>
                    </a:lnTo>
                    <a:lnTo>
                      <a:pt x="1294" y="1002"/>
                    </a:lnTo>
                    <a:lnTo>
                      <a:pt x="1307" y="1025"/>
                    </a:lnTo>
                    <a:lnTo>
                      <a:pt x="1333" y="1013"/>
                    </a:lnTo>
                    <a:lnTo>
                      <a:pt x="1359" y="1002"/>
                    </a:lnTo>
                    <a:lnTo>
                      <a:pt x="1385" y="1002"/>
                    </a:lnTo>
                    <a:lnTo>
                      <a:pt x="1418" y="1002"/>
                    </a:lnTo>
                    <a:lnTo>
                      <a:pt x="1418" y="984"/>
                    </a:lnTo>
                    <a:lnTo>
                      <a:pt x="1425" y="973"/>
                    </a:lnTo>
                    <a:lnTo>
                      <a:pt x="1431" y="961"/>
                    </a:lnTo>
                    <a:lnTo>
                      <a:pt x="1458" y="961"/>
                    </a:lnTo>
                    <a:lnTo>
                      <a:pt x="1464" y="961"/>
                    </a:lnTo>
                    <a:lnTo>
                      <a:pt x="1477" y="967"/>
                    </a:lnTo>
                    <a:lnTo>
                      <a:pt x="1484" y="984"/>
                    </a:lnTo>
                    <a:lnTo>
                      <a:pt x="1484" y="990"/>
                    </a:lnTo>
                    <a:lnTo>
                      <a:pt x="1484" y="996"/>
                    </a:lnTo>
                    <a:lnTo>
                      <a:pt x="1484" y="1007"/>
                    </a:lnTo>
                    <a:lnTo>
                      <a:pt x="1477" y="1013"/>
                    </a:lnTo>
                    <a:lnTo>
                      <a:pt x="1471" y="1019"/>
                    </a:lnTo>
                    <a:lnTo>
                      <a:pt x="1471" y="1031"/>
                    </a:lnTo>
                    <a:lnTo>
                      <a:pt x="1490" y="1048"/>
                    </a:lnTo>
                    <a:lnTo>
                      <a:pt x="1510" y="1065"/>
                    </a:lnTo>
                    <a:lnTo>
                      <a:pt x="1504" y="1071"/>
                    </a:lnTo>
                    <a:lnTo>
                      <a:pt x="1497" y="1065"/>
                    </a:lnTo>
                    <a:lnTo>
                      <a:pt x="1490" y="1065"/>
                    </a:lnTo>
                    <a:lnTo>
                      <a:pt x="1484" y="1065"/>
                    </a:lnTo>
                    <a:lnTo>
                      <a:pt x="1451" y="1065"/>
                    </a:lnTo>
                    <a:lnTo>
                      <a:pt x="1438" y="1094"/>
                    </a:lnTo>
                    <a:lnTo>
                      <a:pt x="1471" y="1094"/>
                    </a:lnTo>
                    <a:lnTo>
                      <a:pt x="1504" y="1083"/>
                    </a:lnTo>
                    <a:lnTo>
                      <a:pt x="1536" y="1065"/>
                    </a:lnTo>
                    <a:lnTo>
                      <a:pt x="1563" y="1054"/>
                    </a:lnTo>
                    <a:lnTo>
                      <a:pt x="1589" y="1031"/>
                    </a:lnTo>
                    <a:lnTo>
                      <a:pt x="1609" y="1007"/>
                    </a:lnTo>
                    <a:lnTo>
                      <a:pt x="1628" y="984"/>
                    </a:lnTo>
                    <a:lnTo>
                      <a:pt x="1641" y="955"/>
                    </a:lnTo>
                    <a:lnTo>
                      <a:pt x="1655" y="903"/>
                    </a:lnTo>
                    <a:lnTo>
                      <a:pt x="1655" y="845"/>
                    </a:lnTo>
                    <a:lnTo>
                      <a:pt x="1661" y="730"/>
                    </a:lnTo>
                    <a:lnTo>
                      <a:pt x="1668" y="730"/>
                    </a:lnTo>
                    <a:lnTo>
                      <a:pt x="1674" y="730"/>
                    </a:lnTo>
                    <a:lnTo>
                      <a:pt x="1687" y="730"/>
                    </a:lnTo>
                    <a:lnTo>
                      <a:pt x="1694" y="724"/>
                    </a:lnTo>
                    <a:lnTo>
                      <a:pt x="1687" y="718"/>
                    </a:lnTo>
                    <a:lnTo>
                      <a:pt x="1687" y="706"/>
                    </a:lnTo>
                    <a:lnTo>
                      <a:pt x="1694" y="689"/>
                    </a:lnTo>
                    <a:lnTo>
                      <a:pt x="1668" y="660"/>
                    </a:lnTo>
                    <a:lnTo>
                      <a:pt x="1661" y="649"/>
                    </a:lnTo>
                    <a:lnTo>
                      <a:pt x="1641" y="637"/>
                    </a:lnTo>
                    <a:lnTo>
                      <a:pt x="1648" y="631"/>
                    </a:lnTo>
                    <a:lnTo>
                      <a:pt x="1655" y="631"/>
                    </a:lnTo>
                    <a:lnTo>
                      <a:pt x="1668" y="625"/>
                    </a:lnTo>
                    <a:lnTo>
                      <a:pt x="1681" y="596"/>
                    </a:lnTo>
                    <a:lnTo>
                      <a:pt x="1701" y="568"/>
                    </a:lnTo>
                    <a:lnTo>
                      <a:pt x="1687" y="556"/>
                    </a:lnTo>
                    <a:lnTo>
                      <a:pt x="1694" y="544"/>
                    </a:lnTo>
                    <a:lnTo>
                      <a:pt x="1701" y="533"/>
                    </a:lnTo>
                    <a:lnTo>
                      <a:pt x="1714" y="533"/>
                    </a:lnTo>
                    <a:lnTo>
                      <a:pt x="1727" y="533"/>
                    </a:lnTo>
                    <a:lnTo>
                      <a:pt x="1733" y="544"/>
                    </a:lnTo>
                    <a:lnTo>
                      <a:pt x="1727" y="568"/>
                    </a:lnTo>
                    <a:lnTo>
                      <a:pt x="1740" y="579"/>
                    </a:lnTo>
                    <a:lnTo>
                      <a:pt x="1753" y="591"/>
                    </a:lnTo>
                    <a:lnTo>
                      <a:pt x="1766" y="625"/>
                    </a:lnTo>
                    <a:lnTo>
                      <a:pt x="1773" y="620"/>
                    </a:lnTo>
                    <a:lnTo>
                      <a:pt x="1773" y="492"/>
                    </a:lnTo>
                    <a:lnTo>
                      <a:pt x="1773" y="365"/>
                    </a:lnTo>
                    <a:lnTo>
                      <a:pt x="1760" y="348"/>
                    </a:lnTo>
                    <a:lnTo>
                      <a:pt x="1753" y="342"/>
                    </a:lnTo>
                    <a:lnTo>
                      <a:pt x="1753" y="330"/>
                    </a:lnTo>
                    <a:lnTo>
                      <a:pt x="1740" y="313"/>
                    </a:lnTo>
                    <a:lnTo>
                      <a:pt x="1753" y="307"/>
                    </a:lnTo>
                    <a:lnTo>
                      <a:pt x="1760" y="307"/>
                    </a:lnTo>
                    <a:lnTo>
                      <a:pt x="1773" y="290"/>
                    </a:lnTo>
                    <a:lnTo>
                      <a:pt x="1786" y="267"/>
                    </a:lnTo>
                    <a:lnTo>
                      <a:pt x="1786" y="243"/>
                    </a:lnTo>
                    <a:lnTo>
                      <a:pt x="1773" y="197"/>
                    </a:lnTo>
                    <a:lnTo>
                      <a:pt x="1773" y="174"/>
                    </a:lnTo>
                    <a:lnTo>
                      <a:pt x="1773" y="151"/>
                    </a:lnTo>
                    <a:lnTo>
                      <a:pt x="1779" y="133"/>
                    </a:lnTo>
                    <a:lnTo>
                      <a:pt x="1786" y="122"/>
                    </a:lnTo>
                    <a:lnTo>
                      <a:pt x="1799" y="110"/>
                    </a:lnTo>
                    <a:lnTo>
                      <a:pt x="1812" y="105"/>
                    </a:lnTo>
                    <a:lnTo>
                      <a:pt x="1806" y="99"/>
                    </a:lnTo>
                    <a:lnTo>
                      <a:pt x="1806" y="81"/>
                    </a:lnTo>
                    <a:lnTo>
                      <a:pt x="1786" y="70"/>
                    </a:lnTo>
                    <a:lnTo>
                      <a:pt x="1779" y="58"/>
                    </a:lnTo>
                    <a:lnTo>
                      <a:pt x="1779" y="47"/>
                    </a:lnTo>
                    <a:lnTo>
                      <a:pt x="1779" y="41"/>
                    </a:lnTo>
                    <a:lnTo>
                      <a:pt x="1786" y="29"/>
                    </a:lnTo>
                    <a:lnTo>
                      <a:pt x="1792" y="24"/>
                    </a:lnTo>
                    <a:lnTo>
                      <a:pt x="1799" y="18"/>
                    </a:lnTo>
                    <a:lnTo>
                      <a:pt x="1799" y="0"/>
                    </a:lnTo>
                    <a:lnTo>
                      <a:pt x="1806" y="0"/>
                    </a:lnTo>
                    <a:lnTo>
                      <a:pt x="1911" y="0"/>
                    </a:lnTo>
                    <a:lnTo>
                      <a:pt x="1911" y="24"/>
                    </a:lnTo>
                    <a:lnTo>
                      <a:pt x="1930" y="41"/>
                    </a:lnTo>
                    <a:lnTo>
                      <a:pt x="1937" y="47"/>
                    </a:lnTo>
                    <a:lnTo>
                      <a:pt x="1937" y="58"/>
                    </a:lnTo>
                    <a:lnTo>
                      <a:pt x="1937" y="64"/>
                    </a:lnTo>
                    <a:lnTo>
                      <a:pt x="1930" y="70"/>
                    </a:lnTo>
                    <a:lnTo>
                      <a:pt x="1917" y="81"/>
                    </a:lnTo>
                    <a:lnTo>
                      <a:pt x="1917" y="93"/>
                    </a:lnTo>
                    <a:lnTo>
                      <a:pt x="1911" y="99"/>
                    </a:lnTo>
                    <a:lnTo>
                      <a:pt x="1904" y="105"/>
                    </a:lnTo>
                    <a:lnTo>
                      <a:pt x="1924" y="116"/>
                    </a:lnTo>
                    <a:lnTo>
                      <a:pt x="1937" y="133"/>
                    </a:lnTo>
                    <a:lnTo>
                      <a:pt x="1943" y="151"/>
                    </a:lnTo>
                    <a:lnTo>
                      <a:pt x="1950" y="168"/>
                    </a:lnTo>
                    <a:lnTo>
                      <a:pt x="1930" y="243"/>
                    </a:lnTo>
                    <a:lnTo>
                      <a:pt x="1937" y="261"/>
                    </a:lnTo>
                    <a:lnTo>
                      <a:pt x="1937" y="278"/>
                    </a:lnTo>
                    <a:lnTo>
                      <a:pt x="1950" y="296"/>
                    </a:lnTo>
                    <a:lnTo>
                      <a:pt x="1970" y="307"/>
                    </a:lnTo>
                    <a:lnTo>
                      <a:pt x="1970" y="313"/>
                    </a:lnTo>
                    <a:lnTo>
                      <a:pt x="1970" y="319"/>
                    </a:lnTo>
                    <a:lnTo>
                      <a:pt x="1957" y="324"/>
                    </a:lnTo>
                    <a:lnTo>
                      <a:pt x="1950" y="330"/>
                    </a:lnTo>
                    <a:lnTo>
                      <a:pt x="1950" y="348"/>
                    </a:lnTo>
                    <a:lnTo>
                      <a:pt x="1937" y="371"/>
                    </a:lnTo>
                    <a:lnTo>
                      <a:pt x="1930" y="984"/>
                    </a:lnTo>
                    <a:lnTo>
                      <a:pt x="1930" y="1441"/>
                    </a:lnTo>
                    <a:lnTo>
                      <a:pt x="1950" y="1465"/>
                    </a:lnTo>
                    <a:lnTo>
                      <a:pt x="1963" y="1494"/>
                    </a:lnTo>
                    <a:lnTo>
                      <a:pt x="1970" y="1522"/>
                    </a:lnTo>
                    <a:lnTo>
                      <a:pt x="1970" y="1557"/>
                    </a:lnTo>
                    <a:lnTo>
                      <a:pt x="1963" y="1575"/>
                    </a:lnTo>
                    <a:lnTo>
                      <a:pt x="1957" y="1586"/>
                    </a:lnTo>
                    <a:lnTo>
                      <a:pt x="1950" y="1592"/>
                    </a:lnTo>
                    <a:lnTo>
                      <a:pt x="1957" y="1621"/>
                    </a:lnTo>
                    <a:lnTo>
                      <a:pt x="1963" y="1650"/>
                    </a:lnTo>
                    <a:lnTo>
                      <a:pt x="1963" y="1679"/>
                    </a:lnTo>
                    <a:lnTo>
                      <a:pt x="1957" y="1708"/>
                    </a:lnTo>
                    <a:lnTo>
                      <a:pt x="1937" y="1719"/>
                    </a:lnTo>
                    <a:lnTo>
                      <a:pt x="1911" y="1719"/>
                    </a:lnTo>
                    <a:lnTo>
                      <a:pt x="1858" y="1713"/>
                    </a:lnTo>
                    <a:lnTo>
                      <a:pt x="1819" y="1708"/>
                    </a:lnTo>
                    <a:lnTo>
                      <a:pt x="1806" y="1719"/>
                    </a:lnTo>
                    <a:lnTo>
                      <a:pt x="1779" y="1725"/>
                    </a:lnTo>
                    <a:lnTo>
                      <a:pt x="1760" y="1725"/>
                    </a:lnTo>
                    <a:lnTo>
                      <a:pt x="1740" y="1725"/>
                    </a:lnTo>
                    <a:lnTo>
                      <a:pt x="1714" y="1719"/>
                    </a:lnTo>
                    <a:lnTo>
                      <a:pt x="1694" y="1713"/>
                    </a:lnTo>
                    <a:lnTo>
                      <a:pt x="1655" y="169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Freeform 60"/>
              <p:cNvSpPr>
                <a:spLocks/>
              </p:cNvSpPr>
              <p:nvPr/>
            </p:nvSpPr>
            <p:spPr bwMode="auto">
              <a:xfrm>
                <a:off x="8610" y="11503"/>
                <a:ext cx="125" cy="28"/>
              </a:xfrm>
              <a:custGeom>
                <a:avLst/>
                <a:gdLst>
                  <a:gd name="T0" fmla="*/ 0 w 125"/>
                  <a:gd name="T1" fmla="*/ 5 h 28"/>
                  <a:gd name="T2" fmla="*/ 7 w 125"/>
                  <a:gd name="T3" fmla="*/ 0 h 28"/>
                  <a:gd name="T4" fmla="*/ 7 w 125"/>
                  <a:gd name="T5" fmla="*/ 0 h 28"/>
                  <a:gd name="T6" fmla="*/ 20 w 125"/>
                  <a:gd name="T7" fmla="*/ 5 h 28"/>
                  <a:gd name="T8" fmla="*/ 46 w 125"/>
                  <a:gd name="T9" fmla="*/ 11 h 28"/>
                  <a:gd name="T10" fmla="*/ 66 w 125"/>
                  <a:gd name="T11" fmla="*/ 17 h 28"/>
                  <a:gd name="T12" fmla="*/ 92 w 125"/>
                  <a:gd name="T13" fmla="*/ 17 h 28"/>
                  <a:gd name="T14" fmla="*/ 118 w 125"/>
                  <a:gd name="T15" fmla="*/ 11 h 28"/>
                  <a:gd name="T16" fmla="*/ 125 w 125"/>
                  <a:gd name="T17" fmla="*/ 17 h 28"/>
                  <a:gd name="T18" fmla="*/ 112 w 125"/>
                  <a:gd name="T19" fmla="*/ 23 h 28"/>
                  <a:gd name="T20" fmla="*/ 92 w 125"/>
                  <a:gd name="T21" fmla="*/ 28 h 28"/>
                  <a:gd name="T22" fmla="*/ 73 w 125"/>
                  <a:gd name="T23" fmla="*/ 28 h 28"/>
                  <a:gd name="T24" fmla="*/ 53 w 125"/>
                  <a:gd name="T25" fmla="*/ 23 h 28"/>
                  <a:gd name="T26" fmla="*/ 27 w 125"/>
                  <a:gd name="T27" fmla="*/ 17 h 28"/>
                  <a:gd name="T28" fmla="*/ 0 w 125"/>
                  <a:gd name="T29" fmla="*/ 5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5" h="28">
                    <a:moveTo>
                      <a:pt x="0" y="5"/>
                    </a:moveTo>
                    <a:lnTo>
                      <a:pt x="7" y="0"/>
                    </a:lnTo>
                    <a:lnTo>
                      <a:pt x="20" y="5"/>
                    </a:lnTo>
                    <a:lnTo>
                      <a:pt x="46" y="11"/>
                    </a:lnTo>
                    <a:lnTo>
                      <a:pt x="66" y="17"/>
                    </a:lnTo>
                    <a:lnTo>
                      <a:pt x="92" y="17"/>
                    </a:lnTo>
                    <a:lnTo>
                      <a:pt x="118" y="11"/>
                    </a:lnTo>
                    <a:lnTo>
                      <a:pt x="125" y="17"/>
                    </a:lnTo>
                    <a:lnTo>
                      <a:pt x="112" y="23"/>
                    </a:lnTo>
                    <a:lnTo>
                      <a:pt x="92" y="28"/>
                    </a:lnTo>
                    <a:lnTo>
                      <a:pt x="73" y="28"/>
                    </a:lnTo>
                    <a:lnTo>
                      <a:pt x="53" y="23"/>
                    </a:lnTo>
                    <a:lnTo>
                      <a:pt x="27" y="1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Freeform 61"/>
              <p:cNvSpPr>
                <a:spLocks/>
              </p:cNvSpPr>
              <p:nvPr/>
            </p:nvSpPr>
            <p:spPr bwMode="auto">
              <a:xfrm>
                <a:off x="8683" y="11346"/>
                <a:ext cx="203" cy="174"/>
              </a:xfrm>
              <a:custGeom>
                <a:avLst/>
                <a:gdLst>
                  <a:gd name="T0" fmla="*/ 13 w 203"/>
                  <a:gd name="T1" fmla="*/ 116 h 174"/>
                  <a:gd name="T2" fmla="*/ 6 w 203"/>
                  <a:gd name="T3" fmla="*/ 99 h 174"/>
                  <a:gd name="T4" fmla="*/ 6 w 203"/>
                  <a:gd name="T5" fmla="*/ 87 h 174"/>
                  <a:gd name="T6" fmla="*/ 0 w 203"/>
                  <a:gd name="T7" fmla="*/ 52 h 174"/>
                  <a:gd name="T8" fmla="*/ 0 w 203"/>
                  <a:gd name="T9" fmla="*/ 47 h 174"/>
                  <a:gd name="T10" fmla="*/ 6 w 203"/>
                  <a:gd name="T11" fmla="*/ 52 h 174"/>
                  <a:gd name="T12" fmla="*/ 13 w 203"/>
                  <a:gd name="T13" fmla="*/ 81 h 174"/>
                  <a:gd name="T14" fmla="*/ 26 w 203"/>
                  <a:gd name="T15" fmla="*/ 104 h 174"/>
                  <a:gd name="T16" fmla="*/ 39 w 203"/>
                  <a:gd name="T17" fmla="*/ 128 h 174"/>
                  <a:gd name="T18" fmla="*/ 52 w 203"/>
                  <a:gd name="T19" fmla="*/ 133 h 174"/>
                  <a:gd name="T20" fmla="*/ 65 w 203"/>
                  <a:gd name="T21" fmla="*/ 145 h 174"/>
                  <a:gd name="T22" fmla="*/ 85 w 203"/>
                  <a:gd name="T23" fmla="*/ 157 h 174"/>
                  <a:gd name="T24" fmla="*/ 111 w 203"/>
                  <a:gd name="T25" fmla="*/ 162 h 174"/>
                  <a:gd name="T26" fmla="*/ 164 w 203"/>
                  <a:gd name="T27" fmla="*/ 168 h 174"/>
                  <a:gd name="T28" fmla="*/ 183 w 203"/>
                  <a:gd name="T29" fmla="*/ 162 h 174"/>
                  <a:gd name="T30" fmla="*/ 190 w 203"/>
                  <a:gd name="T31" fmla="*/ 162 h 174"/>
                  <a:gd name="T32" fmla="*/ 196 w 203"/>
                  <a:gd name="T33" fmla="*/ 157 h 174"/>
                  <a:gd name="T34" fmla="*/ 196 w 203"/>
                  <a:gd name="T35" fmla="*/ 133 h 174"/>
                  <a:gd name="T36" fmla="*/ 190 w 203"/>
                  <a:gd name="T37" fmla="*/ 116 h 174"/>
                  <a:gd name="T38" fmla="*/ 190 w 203"/>
                  <a:gd name="T39" fmla="*/ 99 h 174"/>
                  <a:gd name="T40" fmla="*/ 183 w 203"/>
                  <a:gd name="T41" fmla="*/ 76 h 174"/>
                  <a:gd name="T42" fmla="*/ 170 w 203"/>
                  <a:gd name="T43" fmla="*/ 58 h 174"/>
                  <a:gd name="T44" fmla="*/ 157 w 203"/>
                  <a:gd name="T45" fmla="*/ 47 h 174"/>
                  <a:gd name="T46" fmla="*/ 137 w 203"/>
                  <a:gd name="T47" fmla="*/ 29 h 174"/>
                  <a:gd name="T48" fmla="*/ 118 w 203"/>
                  <a:gd name="T49" fmla="*/ 18 h 174"/>
                  <a:gd name="T50" fmla="*/ 105 w 203"/>
                  <a:gd name="T51" fmla="*/ 12 h 174"/>
                  <a:gd name="T52" fmla="*/ 91 w 203"/>
                  <a:gd name="T53" fmla="*/ 6 h 174"/>
                  <a:gd name="T54" fmla="*/ 72 w 203"/>
                  <a:gd name="T55" fmla="*/ 6 h 174"/>
                  <a:gd name="T56" fmla="*/ 59 w 203"/>
                  <a:gd name="T57" fmla="*/ 0 h 174"/>
                  <a:gd name="T58" fmla="*/ 65 w 203"/>
                  <a:gd name="T59" fmla="*/ 0 h 174"/>
                  <a:gd name="T60" fmla="*/ 91 w 203"/>
                  <a:gd name="T61" fmla="*/ 0 h 174"/>
                  <a:gd name="T62" fmla="*/ 118 w 203"/>
                  <a:gd name="T63" fmla="*/ 6 h 174"/>
                  <a:gd name="T64" fmla="*/ 137 w 203"/>
                  <a:gd name="T65" fmla="*/ 18 h 174"/>
                  <a:gd name="T66" fmla="*/ 164 w 203"/>
                  <a:gd name="T67" fmla="*/ 29 h 174"/>
                  <a:gd name="T68" fmla="*/ 177 w 203"/>
                  <a:gd name="T69" fmla="*/ 47 h 174"/>
                  <a:gd name="T70" fmla="*/ 190 w 203"/>
                  <a:gd name="T71" fmla="*/ 64 h 174"/>
                  <a:gd name="T72" fmla="*/ 196 w 203"/>
                  <a:gd name="T73" fmla="*/ 81 h 174"/>
                  <a:gd name="T74" fmla="*/ 203 w 203"/>
                  <a:gd name="T75" fmla="*/ 99 h 174"/>
                  <a:gd name="T76" fmla="*/ 203 w 203"/>
                  <a:gd name="T77" fmla="*/ 133 h 174"/>
                  <a:gd name="T78" fmla="*/ 196 w 203"/>
                  <a:gd name="T79" fmla="*/ 174 h 174"/>
                  <a:gd name="T80" fmla="*/ 170 w 203"/>
                  <a:gd name="T81" fmla="*/ 174 h 174"/>
                  <a:gd name="T82" fmla="*/ 151 w 203"/>
                  <a:gd name="T83" fmla="*/ 174 h 174"/>
                  <a:gd name="T84" fmla="*/ 118 w 203"/>
                  <a:gd name="T85" fmla="*/ 174 h 174"/>
                  <a:gd name="T86" fmla="*/ 98 w 203"/>
                  <a:gd name="T87" fmla="*/ 168 h 174"/>
                  <a:gd name="T88" fmla="*/ 72 w 203"/>
                  <a:gd name="T89" fmla="*/ 162 h 174"/>
                  <a:gd name="T90" fmla="*/ 52 w 203"/>
                  <a:gd name="T91" fmla="*/ 151 h 174"/>
                  <a:gd name="T92" fmla="*/ 32 w 203"/>
                  <a:gd name="T93" fmla="*/ 133 h 174"/>
                  <a:gd name="T94" fmla="*/ 13 w 203"/>
                  <a:gd name="T95" fmla="*/ 116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3" h="174">
                    <a:moveTo>
                      <a:pt x="13" y="116"/>
                    </a:moveTo>
                    <a:lnTo>
                      <a:pt x="6" y="99"/>
                    </a:lnTo>
                    <a:lnTo>
                      <a:pt x="6" y="87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6" y="52"/>
                    </a:lnTo>
                    <a:lnTo>
                      <a:pt x="13" y="81"/>
                    </a:lnTo>
                    <a:lnTo>
                      <a:pt x="26" y="104"/>
                    </a:lnTo>
                    <a:lnTo>
                      <a:pt x="39" y="128"/>
                    </a:lnTo>
                    <a:lnTo>
                      <a:pt x="52" y="133"/>
                    </a:lnTo>
                    <a:lnTo>
                      <a:pt x="65" y="145"/>
                    </a:lnTo>
                    <a:lnTo>
                      <a:pt x="85" y="157"/>
                    </a:lnTo>
                    <a:lnTo>
                      <a:pt x="111" y="162"/>
                    </a:lnTo>
                    <a:lnTo>
                      <a:pt x="164" y="168"/>
                    </a:lnTo>
                    <a:lnTo>
                      <a:pt x="183" y="162"/>
                    </a:lnTo>
                    <a:lnTo>
                      <a:pt x="190" y="162"/>
                    </a:lnTo>
                    <a:lnTo>
                      <a:pt x="196" y="157"/>
                    </a:lnTo>
                    <a:lnTo>
                      <a:pt x="196" y="133"/>
                    </a:lnTo>
                    <a:lnTo>
                      <a:pt x="190" y="116"/>
                    </a:lnTo>
                    <a:lnTo>
                      <a:pt x="190" y="99"/>
                    </a:lnTo>
                    <a:lnTo>
                      <a:pt x="183" y="76"/>
                    </a:lnTo>
                    <a:lnTo>
                      <a:pt x="170" y="58"/>
                    </a:lnTo>
                    <a:lnTo>
                      <a:pt x="157" y="47"/>
                    </a:lnTo>
                    <a:lnTo>
                      <a:pt x="137" y="29"/>
                    </a:lnTo>
                    <a:lnTo>
                      <a:pt x="118" y="18"/>
                    </a:lnTo>
                    <a:lnTo>
                      <a:pt x="105" y="12"/>
                    </a:lnTo>
                    <a:lnTo>
                      <a:pt x="91" y="6"/>
                    </a:lnTo>
                    <a:lnTo>
                      <a:pt x="72" y="6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91" y="0"/>
                    </a:lnTo>
                    <a:lnTo>
                      <a:pt x="118" y="6"/>
                    </a:lnTo>
                    <a:lnTo>
                      <a:pt x="137" y="18"/>
                    </a:lnTo>
                    <a:lnTo>
                      <a:pt x="164" y="29"/>
                    </a:lnTo>
                    <a:lnTo>
                      <a:pt x="177" y="47"/>
                    </a:lnTo>
                    <a:lnTo>
                      <a:pt x="190" y="64"/>
                    </a:lnTo>
                    <a:lnTo>
                      <a:pt x="196" y="81"/>
                    </a:lnTo>
                    <a:lnTo>
                      <a:pt x="203" y="99"/>
                    </a:lnTo>
                    <a:lnTo>
                      <a:pt x="203" y="133"/>
                    </a:lnTo>
                    <a:lnTo>
                      <a:pt x="196" y="174"/>
                    </a:lnTo>
                    <a:lnTo>
                      <a:pt x="170" y="174"/>
                    </a:lnTo>
                    <a:lnTo>
                      <a:pt x="151" y="174"/>
                    </a:lnTo>
                    <a:lnTo>
                      <a:pt x="118" y="174"/>
                    </a:lnTo>
                    <a:lnTo>
                      <a:pt x="98" y="168"/>
                    </a:lnTo>
                    <a:lnTo>
                      <a:pt x="72" y="162"/>
                    </a:lnTo>
                    <a:lnTo>
                      <a:pt x="52" y="151"/>
                    </a:lnTo>
                    <a:lnTo>
                      <a:pt x="32" y="133"/>
                    </a:lnTo>
                    <a:lnTo>
                      <a:pt x="13" y="11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Freeform 62"/>
              <p:cNvSpPr>
                <a:spLocks/>
              </p:cNvSpPr>
              <p:nvPr/>
            </p:nvSpPr>
            <p:spPr bwMode="auto">
              <a:xfrm>
                <a:off x="7067" y="11364"/>
                <a:ext cx="211" cy="150"/>
              </a:xfrm>
              <a:custGeom>
                <a:avLst/>
                <a:gdLst>
                  <a:gd name="T0" fmla="*/ 40 w 211"/>
                  <a:gd name="T1" fmla="*/ 127 h 150"/>
                  <a:gd name="T2" fmla="*/ 7 w 211"/>
                  <a:gd name="T3" fmla="*/ 115 h 150"/>
                  <a:gd name="T4" fmla="*/ 20 w 211"/>
                  <a:gd name="T5" fmla="*/ 92 h 150"/>
                  <a:gd name="T6" fmla="*/ 40 w 211"/>
                  <a:gd name="T7" fmla="*/ 75 h 150"/>
                  <a:gd name="T8" fmla="*/ 20 w 211"/>
                  <a:gd name="T9" fmla="*/ 52 h 150"/>
                  <a:gd name="T10" fmla="*/ 7 w 211"/>
                  <a:gd name="T11" fmla="*/ 29 h 150"/>
                  <a:gd name="T12" fmla="*/ 33 w 211"/>
                  <a:gd name="T13" fmla="*/ 17 h 150"/>
                  <a:gd name="T14" fmla="*/ 79 w 211"/>
                  <a:gd name="T15" fmla="*/ 11 h 150"/>
                  <a:gd name="T16" fmla="*/ 151 w 211"/>
                  <a:gd name="T17" fmla="*/ 17 h 150"/>
                  <a:gd name="T18" fmla="*/ 204 w 211"/>
                  <a:gd name="T19" fmla="*/ 0 h 150"/>
                  <a:gd name="T20" fmla="*/ 197 w 211"/>
                  <a:gd name="T21" fmla="*/ 11 h 150"/>
                  <a:gd name="T22" fmla="*/ 184 w 211"/>
                  <a:gd name="T23" fmla="*/ 17 h 150"/>
                  <a:gd name="T24" fmla="*/ 184 w 211"/>
                  <a:gd name="T25" fmla="*/ 29 h 150"/>
                  <a:gd name="T26" fmla="*/ 184 w 211"/>
                  <a:gd name="T27" fmla="*/ 34 h 150"/>
                  <a:gd name="T28" fmla="*/ 165 w 211"/>
                  <a:gd name="T29" fmla="*/ 23 h 150"/>
                  <a:gd name="T30" fmla="*/ 145 w 211"/>
                  <a:gd name="T31" fmla="*/ 23 h 150"/>
                  <a:gd name="T32" fmla="*/ 158 w 211"/>
                  <a:gd name="T33" fmla="*/ 34 h 150"/>
                  <a:gd name="T34" fmla="*/ 171 w 211"/>
                  <a:gd name="T35" fmla="*/ 52 h 150"/>
                  <a:gd name="T36" fmla="*/ 151 w 211"/>
                  <a:gd name="T37" fmla="*/ 52 h 150"/>
                  <a:gd name="T38" fmla="*/ 119 w 211"/>
                  <a:gd name="T39" fmla="*/ 29 h 150"/>
                  <a:gd name="T40" fmla="*/ 99 w 211"/>
                  <a:gd name="T41" fmla="*/ 29 h 150"/>
                  <a:gd name="T42" fmla="*/ 112 w 211"/>
                  <a:gd name="T43" fmla="*/ 40 h 150"/>
                  <a:gd name="T44" fmla="*/ 132 w 211"/>
                  <a:gd name="T45" fmla="*/ 58 h 150"/>
                  <a:gd name="T46" fmla="*/ 66 w 211"/>
                  <a:gd name="T47" fmla="*/ 29 h 150"/>
                  <a:gd name="T48" fmla="*/ 40 w 211"/>
                  <a:gd name="T49" fmla="*/ 23 h 150"/>
                  <a:gd name="T50" fmla="*/ 40 w 211"/>
                  <a:gd name="T51" fmla="*/ 34 h 150"/>
                  <a:gd name="T52" fmla="*/ 53 w 211"/>
                  <a:gd name="T53" fmla="*/ 34 h 150"/>
                  <a:gd name="T54" fmla="*/ 86 w 211"/>
                  <a:gd name="T55" fmla="*/ 46 h 150"/>
                  <a:gd name="T56" fmla="*/ 99 w 211"/>
                  <a:gd name="T57" fmla="*/ 69 h 150"/>
                  <a:gd name="T58" fmla="*/ 86 w 211"/>
                  <a:gd name="T59" fmla="*/ 63 h 150"/>
                  <a:gd name="T60" fmla="*/ 66 w 211"/>
                  <a:gd name="T61" fmla="*/ 52 h 150"/>
                  <a:gd name="T62" fmla="*/ 46 w 211"/>
                  <a:gd name="T63" fmla="*/ 69 h 150"/>
                  <a:gd name="T64" fmla="*/ 46 w 211"/>
                  <a:gd name="T65" fmla="*/ 92 h 150"/>
                  <a:gd name="T66" fmla="*/ 73 w 211"/>
                  <a:gd name="T67" fmla="*/ 92 h 150"/>
                  <a:gd name="T68" fmla="*/ 99 w 211"/>
                  <a:gd name="T69" fmla="*/ 81 h 150"/>
                  <a:gd name="T70" fmla="*/ 99 w 211"/>
                  <a:gd name="T71" fmla="*/ 92 h 150"/>
                  <a:gd name="T72" fmla="*/ 40 w 211"/>
                  <a:gd name="T73" fmla="*/ 110 h 150"/>
                  <a:gd name="T74" fmla="*/ 33 w 211"/>
                  <a:gd name="T75" fmla="*/ 121 h 150"/>
                  <a:gd name="T76" fmla="*/ 66 w 211"/>
                  <a:gd name="T77" fmla="*/ 121 h 150"/>
                  <a:gd name="T78" fmla="*/ 112 w 211"/>
                  <a:gd name="T79" fmla="*/ 98 h 150"/>
                  <a:gd name="T80" fmla="*/ 145 w 211"/>
                  <a:gd name="T81" fmla="*/ 86 h 150"/>
                  <a:gd name="T82" fmla="*/ 132 w 211"/>
                  <a:gd name="T83" fmla="*/ 98 h 150"/>
                  <a:gd name="T84" fmla="*/ 112 w 211"/>
                  <a:gd name="T85" fmla="*/ 110 h 150"/>
                  <a:gd name="T86" fmla="*/ 119 w 211"/>
                  <a:gd name="T87" fmla="*/ 115 h 150"/>
                  <a:gd name="T88" fmla="*/ 165 w 211"/>
                  <a:gd name="T89" fmla="*/ 86 h 150"/>
                  <a:gd name="T90" fmla="*/ 178 w 211"/>
                  <a:gd name="T91" fmla="*/ 92 h 150"/>
                  <a:gd name="T92" fmla="*/ 165 w 211"/>
                  <a:gd name="T93" fmla="*/ 104 h 150"/>
                  <a:gd name="T94" fmla="*/ 158 w 211"/>
                  <a:gd name="T95" fmla="*/ 121 h 150"/>
                  <a:gd name="T96" fmla="*/ 184 w 211"/>
                  <a:gd name="T97" fmla="*/ 110 h 150"/>
                  <a:gd name="T98" fmla="*/ 178 w 211"/>
                  <a:gd name="T99" fmla="*/ 127 h 150"/>
                  <a:gd name="T100" fmla="*/ 197 w 211"/>
                  <a:gd name="T101" fmla="*/ 133 h 150"/>
                  <a:gd name="T102" fmla="*/ 211 w 211"/>
                  <a:gd name="T103" fmla="*/ 144 h 150"/>
                  <a:gd name="T104" fmla="*/ 204 w 211"/>
                  <a:gd name="T105" fmla="*/ 150 h 150"/>
                  <a:gd name="T106" fmla="*/ 171 w 211"/>
                  <a:gd name="T107" fmla="*/ 127 h 150"/>
                  <a:gd name="T108" fmla="*/ 132 w 211"/>
                  <a:gd name="T109" fmla="*/ 121 h 150"/>
                  <a:gd name="T110" fmla="*/ 53 w 211"/>
                  <a:gd name="T111" fmla="*/ 127 h 1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1" h="150">
                    <a:moveTo>
                      <a:pt x="53" y="127"/>
                    </a:moveTo>
                    <a:lnTo>
                      <a:pt x="40" y="127"/>
                    </a:lnTo>
                    <a:lnTo>
                      <a:pt x="20" y="127"/>
                    </a:lnTo>
                    <a:lnTo>
                      <a:pt x="7" y="115"/>
                    </a:lnTo>
                    <a:lnTo>
                      <a:pt x="0" y="104"/>
                    </a:lnTo>
                    <a:lnTo>
                      <a:pt x="20" y="92"/>
                    </a:lnTo>
                    <a:lnTo>
                      <a:pt x="33" y="86"/>
                    </a:lnTo>
                    <a:lnTo>
                      <a:pt x="40" y="75"/>
                    </a:lnTo>
                    <a:lnTo>
                      <a:pt x="33" y="63"/>
                    </a:lnTo>
                    <a:lnTo>
                      <a:pt x="20" y="52"/>
                    </a:lnTo>
                    <a:lnTo>
                      <a:pt x="0" y="40"/>
                    </a:lnTo>
                    <a:lnTo>
                      <a:pt x="7" y="29"/>
                    </a:lnTo>
                    <a:lnTo>
                      <a:pt x="14" y="23"/>
                    </a:lnTo>
                    <a:lnTo>
                      <a:pt x="33" y="17"/>
                    </a:lnTo>
                    <a:lnTo>
                      <a:pt x="60" y="11"/>
                    </a:lnTo>
                    <a:lnTo>
                      <a:pt x="79" y="11"/>
                    </a:lnTo>
                    <a:lnTo>
                      <a:pt x="125" y="17"/>
                    </a:lnTo>
                    <a:lnTo>
                      <a:pt x="151" y="17"/>
                    </a:lnTo>
                    <a:lnTo>
                      <a:pt x="171" y="11"/>
                    </a:lnTo>
                    <a:lnTo>
                      <a:pt x="204" y="0"/>
                    </a:lnTo>
                    <a:lnTo>
                      <a:pt x="204" y="5"/>
                    </a:lnTo>
                    <a:lnTo>
                      <a:pt x="197" y="11"/>
                    </a:lnTo>
                    <a:lnTo>
                      <a:pt x="184" y="11"/>
                    </a:lnTo>
                    <a:lnTo>
                      <a:pt x="184" y="17"/>
                    </a:lnTo>
                    <a:lnTo>
                      <a:pt x="178" y="17"/>
                    </a:lnTo>
                    <a:lnTo>
                      <a:pt x="184" y="29"/>
                    </a:lnTo>
                    <a:lnTo>
                      <a:pt x="184" y="34"/>
                    </a:lnTo>
                    <a:lnTo>
                      <a:pt x="171" y="29"/>
                    </a:lnTo>
                    <a:lnTo>
                      <a:pt x="165" y="23"/>
                    </a:lnTo>
                    <a:lnTo>
                      <a:pt x="151" y="23"/>
                    </a:lnTo>
                    <a:lnTo>
                      <a:pt x="145" y="23"/>
                    </a:lnTo>
                    <a:lnTo>
                      <a:pt x="158" y="34"/>
                    </a:lnTo>
                    <a:lnTo>
                      <a:pt x="165" y="46"/>
                    </a:lnTo>
                    <a:lnTo>
                      <a:pt x="171" y="52"/>
                    </a:lnTo>
                    <a:lnTo>
                      <a:pt x="165" y="52"/>
                    </a:lnTo>
                    <a:lnTo>
                      <a:pt x="151" y="52"/>
                    </a:lnTo>
                    <a:lnTo>
                      <a:pt x="138" y="40"/>
                    </a:lnTo>
                    <a:lnTo>
                      <a:pt x="119" y="29"/>
                    </a:lnTo>
                    <a:lnTo>
                      <a:pt x="112" y="29"/>
                    </a:lnTo>
                    <a:lnTo>
                      <a:pt x="99" y="29"/>
                    </a:lnTo>
                    <a:lnTo>
                      <a:pt x="105" y="34"/>
                    </a:lnTo>
                    <a:lnTo>
                      <a:pt x="112" y="40"/>
                    </a:lnTo>
                    <a:lnTo>
                      <a:pt x="132" y="52"/>
                    </a:lnTo>
                    <a:lnTo>
                      <a:pt x="132" y="58"/>
                    </a:lnTo>
                    <a:lnTo>
                      <a:pt x="92" y="34"/>
                    </a:lnTo>
                    <a:lnTo>
                      <a:pt x="66" y="29"/>
                    </a:lnTo>
                    <a:lnTo>
                      <a:pt x="40" y="23"/>
                    </a:lnTo>
                    <a:lnTo>
                      <a:pt x="33" y="29"/>
                    </a:lnTo>
                    <a:lnTo>
                      <a:pt x="40" y="34"/>
                    </a:lnTo>
                    <a:lnTo>
                      <a:pt x="46" y="34"/>
                    </a:lnTo>
                    <a:lnTo>
                      <a:pt x="53" y="34"/>
                    </a:lnTo>
                    <a:lnTo>
                      <a:pt x="60" y="40"/>
                    </a:lnTo>
                    <a:lnTo>
                      <a:pt x="86" y="46"/>
                    </a:lnTo>
                    <a:lnTo>
                      <a:pt x="105" y="69"/>
                    </a:lnTo>
                    <a:lnTo>
                      <a:pt x="99" y="69"/>
                    </a:lnTo>
                    <a:lnTo>
                      <a:pt x="86" y="63"/>
                    </a:lnTo>
                    <a:lnTo>
                      <a:pt x="79" y="58"/>
                    </a:lnTo>
                    <a:lnTo>
                      <a:pt x="66" y="52"/>
                    </a:lnTo>
                    <a:lnTo>
                      <a:pt x="53" y="58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92"/>
                    </a:lnTo>
                    <a:lnTo>
                      <a:pt x="60" y="98"/>
                    </a:lnTo>
                    <a:lnTo>
                      <a:pt x="73" y="92"/>
                    </a:lnTo>
                    <a:lnTo>
                      <a:pt x="92" y="81"/>
                    </a:lnTo>
                    <a:lnTo>
                      <a:pt x="99" y="81"/>
                    </a:lnTo>
                    <a:lnTo>
                      <a:pt x="112" y="81"/>
                    </a:lnTo>
                    <a:lnTo>
                      <a:pt x="99" y="92"/>
                    </a:lnTo>
                    <a:lnTo>
                      <a:pt x="79" y="104"/>
                    </a:lnTo>
                    <a:lnTo>
                      <a:pt x="40" y="110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46" y="121"/>
                    </a:lnTo>
                    <a:lnTo>
                      <a:pt x="66" y="121"/>
                    </a:lnTo>
                    <a:lnTo>
                      <a:pt x="92" y="110"/>
                    </a:lnTo>
                    <a:lnTo>
                      <a:pt x="112" y="98"/>
                    </a:lnTo>
                    <a:lnTo>
                      <a:pt x="138" y="81"/>
                    </a:lnTo>
                    <a:lnTo>
                      <a:pt x="145" y="86"/>
                    </a:lnTo>
                    <a:lnTo>
                      <a:pt x="138" y="92"/>
                    </a:lnTo>
                    <a:lnTo>
                      <a:pt x="132" y="98"/>
                    </a:lnTo>
                    <a:lnTo>
                      <a:pt x="119" y="104"/>
                    </a:lnTo>
                    <a:lnTo>
                      <a:pt x="112" y="110"/>
                    </a:lnTo>
                    <a:lnTo>
                      <a:pt x="112" y="115"/>
                    </a:lnTo>
                    <a:lnTo>
                      <a:pt x="119" y="115"/>
                    </a:lnTo>
                    <a:lnTo>
                      <a:pt x="145" y="104"/>
                    </a:lnTo>
                    <a:lnTo>
                      <a:pt x="165" y="86"/>
                    </a:lnTo>
                    <a:lnTo>
                      <a:pt x="171" y="86"/>
                    </a:lnTo>
                    <a:lnTo>
                      <a:pt x="178" y="92"/>
                    </a:lnTo>
                    <a:lnTo>
                      <a:pt x="171" y="98"/>
                    </a:lnTo>
                    <a:lnTo>
                      <a:pt x="165" y="104"/>
                    </a:lnTo>
                    <a:lnTo>
                      <a:pt x="151" y="110"/>
                    </a:lnTo>
                    <a:lnTo>
                      <a:pt x="158" y="121"/>
                    </a:lnTo>
                    <a:lnTo>
                      <a:pt x="171" y="115"/>
                    </a:lnTo>
                    <a:lnTo>
                      <a:pt x="184" y="110"/>
                    </a:lnTo>
                    <a:lnTo>
                      <a:pt x="197" y="110"/>
                    </a:lnTo>
                    <a:lnTo>
                      <a:pt x="178" y="127"/>
                    </a:lnTo>
                    <a:lnTo>
                      <a:pt x="184" y="133"/>
                    </a:lnTo>
                    <a:lnTo>
                      <a:pt x="197" y="133"/>
                    </a:lnTo>
                    <a:lnTo>
                      <a:pt x="204" y="139"/>
                    </a:lnTo>
                    <a:lnTo>
                      <a:pt x="211" y="144"/>
                    </a:lnTo>
                    <a:lnTo>
                      <a:pt x="204" y="150"/>
                    </a:lnTo>
                    <a:lnTo>
                      <a:pt x="191" y="139"/>
                    </a:lnTo>
                    <a:lnTo>
                      <a:pt x="171" y="127"/>
                    </a:lnTo>
                    <a:lnTo>
                      <a:pt x="151" y="127"/>
                    </a:lnTo>
                    <a:lnTo>
                      <a:pt x="132" y="121"/>
                    </a:lnTo>
                    <a:lnTo>
                      <a:pt x="92" y="127"/>
                    </a:lnTo>
                    <a:lnTo>
                      <a:pt x="53" y="12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" name="Freeform 63"/>
              <p:cNvSpPr>
                <a:spLocks/>
              </p:cNvSpPr>
              <p:nvPr/>
            </p:nvSpPr>
            <p:spPr bwMode="auto">
              <a:xfrm>
                <a:off x="7284" y="11485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13 w 26"/>
                  <a:gd name="T5" fmla="*/ 0 h 23"/>
                  <a:gd name="T6" fmla="*/ 20 w 26"/>
                  <a:gd name="T7" fmla="*/ 6 h 23"/>
                  <a:gd name="T8" fmla="*/ 26 w 26"/>
                  <a:gd name="T9" fmla="*/ 12 h 23"/>
                  <a:gd name="T10" fmla="*/ 26 w 26"/>
                  <a:gd name="T11" fmla="*/ 18 h 23"/>
                  <a:gd name="T12" fmla="*/ 20 w 26"/>
                  <a:gd name="T13" fmla="*/ 23 h 23"/>
                  <a:gd name="T14" fmla="*/ 7 w 26"/>
                  <a:gd name="T15" fmla="*/ 18 h 23"/>
                  <a:gd name="T16" fmla="*/ 0 w 26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Freeform 64"/>
              <p:cNvSpPr>
                <a:spLocks/>
              </p:cNvSpPr>
              <p:nvPr/>
            </p:nvSpPr>
            <p:spPr bwMode="auto">
              <a:xfrm>
                <a:off x="7317" y="11479"/>
                <a:ext cx="1287" cy="18"/>
              </a:xfrm>
              <a:custGeom>
                <a:avLst/>
                <a:gdLst>
                  <a:gd name="T0" fmla="*/ 20 w 1287"/>
                  <a:gd name="T1" fmla="*/ 12 h 18"/>
                  <a:gd name="T2" fmla="*/ 0 w 1287"/>
                  <a:gd name="T3" fmla="*/ 0 h 18"/>
                  <a:gd name="T4" fmla="*/ 6 w 1287"/>
                  <a:gd name="T5" fmla="*/ 0 h 18"/>
                  <a:gd name="T6" fmla="*/ 13 w 1287"/>
                  <a:gd name="T7" fmla="*/ 0 h 18"/>
                  <a:gd name="T8" fmla="*/ 20 w 1287"/>
                  <a:gd name="T9" fmla="*/ 0 h 18"/>
                  <a:gd name="T10" fmla="*/ 39 w 1287"/>
                  <a:gd name="T11" fmla="*/ 0 h 18"/>
                  <a:gd name="T12" fmla="*/ 66 w 1287"/>
                  <a:gd name="T13" fmla="*/ 0 h 18"/>
                  <a:gd name="T14" fmla="*/ 92 w 1287"/>
                  <a:gd name="T15" fmla="*/ 0 h 18"/>
                  <a:gd name="T16" fmla="*/ 125 w 1287"/>
                  <a:gd name="T17" fmla="*/ 0 h 18"/>
                  <a:gd name="T18" fmla="*/ 164 w 1287"/>
                  <a:gd name="T19" fmla="*/ 0 h 18"/>
                  <a:gd name="T20" fmla="*/ 210 w 1287"/>
                  <a:gd name="T21" fmla="*/ 0 h 18"/>
                  <a:gd name="T22" fmla="*/ 256 w 1287"/>
                  <a:gd name="T23" fmla="*/ 0 h 18"/>
                  <a:gd name="T24" fmla="*/ 308 w 1287"/>
                  <a:gd name="T25" fmla="*/ 0 h 18"/>
                  <a:gd name="T26" fmla="*/ 414 w 1287"/>
                  <a:gd name="T27" fmla="*/ 0 h 18"/>
                  <a:gd name="T28" fmla="*/ 525 w 1287"/>
                  <a:gd name="T29" fmla="*/ 0 h 18"/>
                  <a:gd name="T30" fmla="*/ 650 w 1287"/>
                  <a:gd name="T31" fmla="*/ 0 h 18"/>
                  <a:gd name="T32" fmla="*/ 768 w 1287"/>
                  <a:gd name="T33" fmla="*/ 0 h 18"/>
                  <a:gd name="T34" fmla="*/ 880 w 1287"/>
                  <a:gd name="T35" fmla="*/ 0 h 18"/>
                  <a:gd name="T36" fmla="*/ 991 w 1287"/>
                  <a:gd name="T37" fmla="*/ 0 h 18"/>
                  <a:gd name="T38" fmla="*/ 1037 w 1287"/>
                  <a:gd name="T39" fmla="*/ 0 h 18"/>
                  <a:gd name="T40" fmla="*/ 1090 w 1287"/>
                  <a:gd name="T41" fmla="*/ 0 h 18"/>
                  <a:gd name="T42" fmla="*/ 1129 w 1287"/>
                  <a:gd name="T43" fmla="*/ 0 h 18"/>
                  <a:gd name="T44" fmla="*/ 1169 w 1287"/>
                  <a:gd name="T45" fmla="*/ 0 h 18"/>
                  <a:gd name="T46" fmla="*/ 1201 w 1287"/>
                  <a:gd name="T47" fmla="*/ 0 h 18"/>
                  <a:gd name="T48" fmla="*/ 1234 w 1287"/>
                  <a:gd name="T49" fmla="*/ 0 h 18"/>
                  <a:gd name="T50" fmla="*/ 1254 w 1287"/>
                  <a:gd name="T51" fmla="*/ 0 h 18"/>
                  <a:gd name="T52" fmla="*/ 1274 w 1287"/>
                  <a:gd name="T53" fmla="*/ 0 h 18"/>
                  <a:gd name="T54" fmla="*/ 1287 w 1287"/>
                  <a:gd name="T55" fmla="*/ 0 h 18"/>
                  <a:gd name="T56" fmla="*/ 1287 w 1287"/>
                  <a:gd name="T57" fmla="*/ 0 h 18"/>
                  <a:gd name="T58" fmla="*/ 1287 w 1287"/>
                  <a:gd name="T59" fmla="*/ 12 h 18"/>
                  <a:gd name="T60" fmla="*/ 1280 w 1287"/>
                  <a:gd name="T61" fmla="*/ 18 h 18"/>
                  <a:gd name="T62" fmla="*/ 20 w 1287"/>
                  <a:gd name="T63" fmla="*/ 12 h 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7" h="18">
                    <a:moveTo>
                      <a:pt x="20" y="1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2" y="0"/>
                    </a:lnTo>
                    <a:lnTo>
                      <a:pt x="125" y="0"/>
                    </a:lnTo>
                    <a:lnTo>
                      <a:pt x="164" y="0"/>
                    </a:lnTo>
                    <a:lnTo>
                      <a:pt x="210" y="0"/>
                    </a:lnTo>
                    <a:lnTo>
                      <a:pt x="256" y="0"/>
                    </a:lnTo>
                    <a:lnTo>
                      <a:pt x="308" y="0"/>
                    </a:lnTo>
                    <a:lnTo>
                      <a:pt x="414" y="0"/>
                    </a:lnTo>
                    <a:lnTo>
                      <a:pt x="525" y="0"/>
                    </a:lnTo>
                    <a:lnTo>
                      <a:pt x="650" y="0"/>
                    </a:lnTo>
                    <a:lnTo>
                      <a:pt x="768" y="0"/>
                    </a:lnTo>
                    <a:lnTo>
                      <a:pt x="880" y="0"/>
                    </a:lnTo>
                    <a:lnTo>
                      <a:pt x="991" y="0"/>
                    </a:lnTo>
                    <a:lnTo>
                      <a:pt x="1037" y="0"/>
                    </a:lnTo>
                    <a:lnTo>
                      <a:pt x="1090" y="0"/>
                    </a:lnTo>
                    <a:lnTo>
                      <a:pt x="1129" y="0"/>
                    </a:lnTo>
                    <a:lnTo>
                      <a:pt x="1169" y="0"/>
                    </a:lnTo>
                    <a:lnTo>
                      <a:pt x="1201" y="0"/>
                    </a:lnTo>
                    <a:lnTo>
                      <a:pt x="1234" y="0"/>
                    </a:lnTo>
                    <a:lnTo>
                      <a:pt x="1254" y="0"/>
                    </a:lnTo>
                    <a:lnTo>
                      <a:pt x="1274" y="0"/>
                    </a:lnTo>
                    <a:lnTo>
                      <a:pt x="1287" y="0"/>
                    </a:lnTo>
                    <a:lnTo>
                      <a:pt x="1287" y="12"/>
                    </a:lnTo>
                    <a:lnTo>
                      <a:pt x="1280" y="18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Freeform 65"/>
              <p:cNvSpPr>
                <a:spLocks/>
              </p:cNvSpPr>
              <p:nvPr/>
            </p:nvSpPr>
            <p:spPr bwMode="auto">
              <a:xfrm>
                <a:off x="8709" y="11369"/>
                <a:ext cx="144" cy="128"/>
              </a:xfrm>
              <a:custGeom>
                <a:avLst/>
                <a:gdLst>
                  <a:gd name="T0" fmla="*/ 111 w 144"/>
                  <a:gd name="T1" fmla="*/ 110 h 128"/>
                  <a:gd name="T2" fmla="*/ 118 w 144"/>
                  <a:gd name="T3" fmla="*/ 122 h 128"/>
                  <a:gd name="T4" fmla="*/ 98 w 144"/>
                  <a:gd name="T5" fmla="*/ 99 h 128"/>
                  <a:gd name="T6" fmla="*/ 92 w 144"/>
                  <a:gd name="T7" fmla="*/ 105 h 128"/>
                  <a:gd name="T8" fmla="*/ 85 w 144"/>
                  <a:gd name="T9" fmla="*/ 87 h 128"/>
                  <a:gd name="T10" fmla="*/ 72 w 144"/>
                  <a:gd name="T11" fmla="*/ 87 h 128"/>
                  <a:gd name="T12" fmla="*/ 59 w 144"/>
                  <a:gd name="T13" fmla="*/ 76 h 128"/>
                  <a:gd name="T14" fmla="*/ 52 w 144"/>
                  <a:gd name="T15" fmla="*/ 87 h 128"/>
                  <a:gd name="T16" fmla="*/ 46 w 144"/>
                  <a:gd name="T17" fmla="*/ 64 h 128"/>
                  <a:gd name="T18" fmla="*/ 39 w 144"/>
                  <a:gd name="T19" fmla="*/ 58 h 128"/>
                  <a:gd name="T20" fmla="*/ 26 w 144"/>
                  <a:gd name="T21" fmla="*/ 53 h 128"/>
                  <a:gd name="T22" fmla="*/ 13 w 144"/>
                  <a:gd name="T23" fmla="*/ 53 h 128"/>
                  <a:gd name="T24" fmla="*/ 19 w 144"/>
                  <a:gd name="T25" fmla="*/ 70 h 128"/>
                  <a:gd name="T26" fmla="*/ 19 w 144"/>
                  <a:gd name="T27" fmla="*/ 81 h 128"/>
                  <a:gd name="T28" fmla="*/ 0 w 144"/>
                  <a:gd name="T29" fmla="*/ 58 h 128"/>
                  <a:gd name="T30" fmla="*/ 0 w 144"/>
                  <a:gd name="T31" fmla="*/ 29 h 128"/>
                  <a:gd name="T32" fmla="*/ 39 w 144"/>
                  <a:gd name="T33" fmla="*/ 41 h 128"/>
                  <a:gd name="T34" fmla="*/ 46 w 144"/>
                  <a:gd name="T35" fmla="*/ 0 h 128"/>
                  <a:gd name="T36" fmla="*/ 98 w 144"/>
                  <a:gd name="T37" fmla="*/ 18 h 128"/>
                  <a:gd name="T38" fmla="*/ 79 w 144"/>
                  <a:gd name="T39" fmla="*/ 24 h 128"/>
                  <a:gd name="T40" fmla="*/ 65 w 144"/>
                  <a:gd name="T41" fmla="*/ 24 h 128"/>
                  <a:gd name="T42" fmla="*/ 72 w 144"/>
                  <a:gd name="T43" fmla="*/ 29 h 128"/>
                  <a:gd name="T44" fmla="*/ 118 w 144"/>
                  <a:gd name="T45" fmla="*/ 35 h 128"/>
                  <a:gd name="T46" fmla="*/ 105 w 144"/>
                  <a:gd name="T47" fmla="*/ 41 h 128"/>
                  <a:gd name="T48" fmla="*/ 92 w 144"/>
                  <a:gd name="T49" fmla="*/ 41 h 128"/>
                  <a:gd name="T50" fmla="*/ 85 w 144"/>
                  <a:gd name="T51" fmla="*/ 47 h 128"/>
                  <a:gd name="T52" fmla="*/ 92 w 144"/>
                  <a:gd name="T53" fmla="*/ 53 h 128"/>
                  <a:gd name="T54" fmla="*/ 98 w 144"/>
                  <a:gd name="T55" fmla="*/ 58 h 128"/>
                  <a:gd name="T56" fmla="*/ 131 w 144"/>
                  <a:gd name="T57" fmla="*/ 70 h 128"/>
                  <a:gd name="T58" fmla="*/ 144 w 144"/>
                  <a:gd name="T59" fmla="*/ 70 h 128"/>
                  <a:gd name="T60" fmla="*/ 118 w 144"/>
                  <a:gd name="T61" fmla="*/ 70 h 128"/>
                  <a:gd name="T62" fmla="*/ 105 w 144"/>
                  <a:gd name="T63" fmla="*/ 70 h 128"/>
                  <a:gd name="T64" fmla="*/ 105 w 144"/>
                  <a:gd name="T65" fmla="*/ 76 h 128"/>
                  <a:gd name="T66" fmla="*/ 144 w 144"/>
                  <a:gd name="T67" fmla="*/ 87 h 128"/>
                  <a:gd name="T68" fmla="*/ 138 w 144"/>
                  <a:gd name="T69" fmla="*/ 87 h 128"/>
                  <a:gd name="T70" fmla="*/ 111 w 144"/>
                  <a:gd name="T71" fmla="*/ 87 h 128"/>
                  <a:gd name="T72" fmla="*/ 111 w 144"/>
                  <a:gd name="T73" fmla="*/ 93 h 128"/>
                  <a:gd name="T74" fmla="*/ 138 w 144"/>
                  <a:gd name="T75" fmla="*/ 99 h 128"/>
                  <a:gd name="T76" fmla="*/ 144 w 144"/>
                  <a:gd name="T77" fmla="*/ 105 h 128"/>
                  <a:gd name="T78" fmla="*/ 138 w 144"/>
                  <a:gd name="T79" fmla="*/ 110 h 128"/>
                  <a:gd name="T80" fmla="*/ 144 w 144"/>
                  <a:gd name="T81" fmla="*/ 122 h 128"/>
                  <a:gd name="T82" fmla="*/ 144 w 144"/>
                  <a:gd name="T83" fmla="*/ 128 h 128"/>
                  <a:gd name="T84" fmla="*/ 131 w 144"/>
                  <a:gd name="T85" fmla="*/ 110 h 128"/>
                  <a:gd name="T86" fmla="*/ 118 w 144"/>
                  <a:gd name="T87" fmla="*/ 110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4" h="128">
                    <a:moveTo>
                      <a:pt x="118" y="110"/>
                    </a:moveTo>
                    <a:lnTo>
                      <a:pt x="111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1" y="110"/>
                    </a:lnTo>
                    <a:lnTo>
                      <a:pt x="98" y="99"/>
                    </a:lnTo>
                    <a:lnTo>
                      <a:pt x="92" y="99"/>
                    </a:lnTo>
                    <a:lnTo>
                      <a:pt x="92" y="105"/>
                    </a:lnTo>
                    <a:lnTo>
                      <a:pt x="85" y="93"/>
                    </a:lnTo>
                    <a:lnTo>
                      <a:pt x="85" y="87"/>
                    </a:lnTo>
                    <a:lnTo>
                      <a:pt x="79" y="87"/>
                    </a:lnTo>
                    <a:lnTo>
                      <a:pt x="72" y="87"/>
                    </a:lnTo>
                    <a:lnTo>
                      <a:pt x="59" y="76"/>
                    </a:lnTo>
                    <a:lnTo>
                      <a:pt x="52" y="81"/>
                    </a:lnTo>
                    <a:lnTo>
                      <a:pt x="52" y="87"/>
                    </a:lnTo>
                    <a:lnTo>
                      <a:pt x="52" y="76"/>
                    </a:lnTo>
                    <a:lnTo>
                      <a:pt x="46" y="64"/>
                    </a:lnTo>
                    <a:lnTo>
                      <a:pt x="39" y="58"/>
                    </a:lnTo>
                    <a:lnTo>
                      <a:pt x="33" y="58"/>
                    </a:lnTo>
                    <a:lnTo>
                      <a:pt x="26" y="53"/>
                    </a:lnTo>
                    <a:lnTo>
                      <a:pt x="19" y="47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9" y="70"/>
                    </a:lnTo>
                    <a:lnTo>
                      <a:pt x="19" y="76"/>
                    </a:lnTo>
                    <a:lnTo>
                      <a:pt x="19" y="81"/>
                    </a:lnTo>
                    <a:lnTo>
                      <a:pt x="13" y="70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46" y="41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8" y="18"/>
                    </a:lnTo>
                    <a:lnTo>
                      <a:pt x="92" y="24"/>
                    </a:lnTo>
                    <a:lnTo>
                      <a:pt x="79" y="24"/>
                    </a:lnTo>
                    <a:lnTo>
                      <a:pt x="65" y="24"/>
                    </a:lnTo>
                    <a:lnTo>
                      <a:pt x="65" y="29"/>
                    </a:lnTo>
                    <a:lnTo>
                      <a:pt x="72" y="29"/>
                    </a:lnTo>
                    <a:lnTo>
                      <a:pt x="111" y="29"/>
                    </a:lnTo>
                    <a:lnTo>
                      <a:pt x="118" y="35"/>
                    </a:lnTo>
                    <a:lnTo>
                      <a:pt x="111" y="41"/>
                    </a:lnTo>
                    <a:lnTo>
                      <a:pt x="105" y="41"/>
                    </a:lnTo>
                    <a:lnTo>
                      <a:pt x="98" y="41"/>
                    </a:lnTo>
                    <a:lnTo>
                      <a:pt x="92" y="41"/>
                    </a:lnTo>
                    <a:lnTo>
                      <a:pt x="85" y="41"/>
                    </a:lnTo>
                    <a:lnTo>
                      <a:pt x="85" y="47"/>
                    </a:lnTo>
                    <a:lnTo>
                      <a:pt x="92" y="53"/>
                    </a:lnTo>
                    <a:lnTo>
                      <a:pt x="98" y="58"/>
                    </a:lnTo>
                    <a:lnTo>
                      <a:pt x="105" y="64"/>
                    </a:lnTo>
                    <a:lnTo>
                      <a:pt x="131" y="70"/>
                    </a:lnTo>
                    <a:lnTo>
                      <a:pt x="144" y="70"/>
                    </a:lnTo>
                    <a:lnTo>
                      <a:pt x="131" y="70"/>
                    </a:lnTo>
                    <a:lnTo>
                      <a:pt x="118" y="70"/>
                    </a:lnTo>
                    <a:lnTo>
                      <a:pt x="105" y="64"/>
                    </a:lnTo>
                    <a:lnTo>
                      <a:pt x="105" y="70"/>
                    </a:lnTo>
                    <a:lnTo>
                      <a:pt x="98" y="76"/>
                    </a:lnTo>
                    <a:lnTo>
                      <a:pt x="105" y="76"/>
                    </a:lnTo>
                    <a:lnTo>
                      <a:pt x="118" y="81"/>
                    </a:lnTo>
                    <a:lnTo>
                      <a:pt x="144" y="87"/>
                    </a:lnTo>
                    <a:lnTo>
                      <a:pt x="138" y="87"/>
                    </a:lnTo>
                    <a:lnTo>
                      <a:pt x="118" y="81"/>
                    </a:lnTo>
                    <a:lnTo>
                      <a:pt x="111" y="87"/>
                    </a:lnTo>
                    <a:lnTo>
                      <a:pt x="105" y="87"/>
                    </a:lnTo>
                    <a:lnTo>
                      <a:pt x="111" y="93"/>
                    </a:lnTo>
                    <a:lnTo>
                      <a:pt x="118" y="93"/>
                    </a:lnTo>
                    <a:lnTo>
                      <a:pt x="138" y="99"/>
                    </a:lnTo>
                    <a:lnTo>
                      <a:pt x="144" y="99"/>
                    </a:lnTo>
                    <a:lnTo>
                      <a:pt x="144" y="105"/>
                    </a:lnTo>
                    <a:lnTo>
                      <a:pt x="138" y="110"/>
                    </a:lnTo>
                    <a:lnTo>
                      <a:pt x="144" y="116"/>
                    </a:lnTo>
                    <a:lnTo>
                      <a:pt x="144" y="122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1" y="110"/>
                    </a:lnTo>
                    <a:lnTo>
                      <a:pt x="125" y="110"/>
                    </a:lnTo>
                    <a:lnTo>
                      <a:pt x="118" y="1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Freeform 66"/>
              <p:cNvSpPr>
                <a:spLocks/>
              </p:cNvSpPr>
              <p:nvPr/>
            </p:nvSpPr>
            <p:spPr bwMode="auto">
              <a:xfrm>
                <a:off x="8683" y="11468"/>
                <a:ext cx="26" cy="29"/>
              </a:xfrm>
              <a:custGeom>
                <a:avLst/>
                <a:gdLst>
                  <a:gd name="T0" fmla="*/ 0 w 26"/>
                  <a:gd name="T1" fmla="*/ 0 h 29"/>
                  <a:gd name="T2" fmla="*/ 26 w 26"/>
                  <a:gd name="T3" fmla="*/ 29 h 29"/>
                  <a:gd name="T4" fmla="*/ 13 w 26"/>
                  <a:gd name="T5" fmla="*/ 11 h 29"/>
                  <a:gd name="T6" fmla="*/ 0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0" y="0"/>
                    </a:moveTo>
                    <a:lnTo>
                      <a:pt x="26" y="29"/>
                    </a:lnTo>
                    <a:lnTo>
                      <a:pt x="1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Freeform 67"/>
              <p:cNvSpPr>
                <a:spLocks/>
              </p:cNvSpPr>
              <p:nvPr/>
            </p:nvSpPr>
            <p:spPr bwMode="auto">
              <a:xfrm>
                <a:off x="8676" y="1148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" name="Freeform 68"/>
              <p:cNvSpPr>
                <a:spLocks/>
              </p:cNvSpPr>
              <p:nvPr/>
            </p:nvSpPr>
            <p:spPr bwMode="auto">
              <a:xfrm>
                <a:off x="6976" y="11387"/>
                <a:ext cx="26" cy="104"/>
              </a:xfrm>
              <a:custGeom>
                <a:avLst/>
                <a:gdLst>
                  <a:gd name="T0" fmla="*/ 6 w 26"/>
                  <a:gd name="T1" fmla="*/ 92 h 104"/>
                  <a:gd name="T2" fmla="*/ 0 w 26"/>
                  <a:gd name="T3" fmla="*/ 6 h 104"/>
                  <a:gd name="T4" fmla="*/ 0 w 26"/>
                  <a:gd name="T5" fmla="*/ 0 h 104"/>
                  <a:gd name="T6" fmla="*/ 6 w 26"/>
                  <a:gd name="T7" fmla="*/ 0 h 104"/>
                  <a:gd name="T8" fmla="*/ 19 w 26"/>
                  <a:gd name="T9" fmla="*/ 0 h 104"/>
                  <a:gd name="T10" fmla="*/ 26 w 26"/>
                  <a:gd name="T11" fmla="*/ 0 h 104"/>
                  <a:gd name="T12" fmla="*/ 26 w 26"/>
                  <a:gd name="T13" fmla="*/ 6 h 104"/>
                  <a:gd name="T14" fmla="*/ 26 w 26"/>
                  <a:gd name="T15" fmla="*/ 52 h 104"/>
                  <a:gd name="T16" fmla="*/ 26 w 26"/>
                  <a:gd name="T17" fmla="*/ 98 h 104"/>
                  <a:gd name="T18" fmla="*/ 19 w 26"/>
                  <a:gd name="T19" fmla="*/ 104 h 104"/>
                  <a:gd name="T20" fmla="*/ 13 w 26"/>
                  <a:gd name="T21" fmla="*/ 104 h 104"/>
                  <a:gd name="T22" fmla="*/ 6 w 26"/>
                  <a:gd name="T23" fmla="*/ 98 h 104"/>
                  <a:gd name="T24" fmla="*/ 6 w 26"/>
                  <a:gd name="T25" fmla="*/ 92 h 1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04">
                    <a:moveTo>
                      <a:pt x="6" y="9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52"/>
                    </a:lnTo>
                    <a:lnTo>
                      <a:pt x="26" y="98"/>
                    </a:lnTo>
                    <a:lnTo>
                      <a:pt x="19" y="104"/>
                    </a:lnTo>
                    <a:lnTo>
                      <a:pt x="13" y="104"/>
                    </a:lnTo>
                    <a:lnTo>
                      <a:pt x="6" y="98"/>
                    </a:lnTo>
                    <a:lnTo>
                      <a:pt x="6" y="9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Freeform 69"/>
              <p:cNvSpPr>
                <a:spLocks/>
              </p:cNvSpPr>
              <p:nvPr/>
            </p:nvSpPr>
            <p:spPr bwMode="auto">
              <a:xfrm>
                <a:off x="8630" y="11387"/>
                <a:ext cx="46" cy="104"/>
              </a:xfrm>
              <a:custGeom>
                <a:avLst/>
                <a:gdLst>
                  <a:gd name="T0" fmla="*/ 0 w 46"/>
                  <a:gd name="T1" fmla="*/ 98 h 104"/>
                  <a:gd name="T2" fmla="*/ 0 w 46"/>
                  <a:gd name="T3" fmla="*/ 87 h 104"/>
                  <a:gd name="T4" fmla="*/ 7 w 46"/>
                  <a:gd name="T5" fmla="*/ 75 h 104"/>
                  <a:gd name="T6" fmla="*/ 0 w 46"/>
                  <a:gd name="T7" fmla="*/ 46 h 104"/>
                  <a:gd name="T8" fmla="*/ 0 w 46"/>
                  <a:gd name="T9" fmla="*/ 23 h 104"/>
                  <a:gd name="T10" fmla="*/ 7 w 46"/>
                  <a:gd name="T11" fmla="*/ 6 h 104"/>
                  <a:gd name="T12" fmla="*/ 13 w 46"/>
                  <a:gd name="T13" fmla="*/ 0 h 104"/>
                  <a:gd name="T14" fmla="*/ 26 w 46"/>
                  <a:gd name="T15" fmla="*/ 0 h 104"/>
                  <a:gd name="T16" fmla="*/ 33 w 46"/>
                  <a:gd name="T17" fmla="*/ 0 h 104"/>
                  <a:gd name="T18" fmla="*/ 33 w 46"/>
                  <a:gd name="T19" fmla="*/ 11 h 104"/>
                  <a:gd name="T20" fmla="*/ 33 w 46"/>
                  <a:gd name="T21" fmla="*/ 29 h 104"/>
                  <a:gd name="T22" fmla="*/ 39 w 46"/>
                  <a:gd name="T23" fmla="*/ 40 h 104"/>
                  <a:gd name="T24" fmla="*/ 46 w 46"/>
                  <a:gd name="T25" fmla="*/ 58 h 104"/>
                  <a:gd name="T26" fmla="*/ 39 w 46"/>
                  <a:gd name="T27" fmla="*/ 52 h 104"/>
                  <a:gd name="T28" fmla="*/ 33 w 46"/>
                  <a:gd name="T29" fmla="*/ 46 h 104"/>
                  <a:gd name="T30" fmla="*/ 26 w 46"/>
                  <a:gd name="T31" fmla="*/ 46 h 104"/>
                  <a:gd name="T32" fmla="*/ 26 w 46"/>
                  <a:gd name="T33" fmla="*/ 58 h 104"/>
                  <a:gd name="T34" fmla="*/ 26 w 46"/>
                  <a:gd name="T35" fmla="*/ 69 h 104"/>
                  <a:gd name="T36" fmla="*/ 39 w 46"/>
                  <a:gd name="T37" fmla="*/ 87 h 104"/>
                  <a:gd name="T38" fmla="*/ 26 w 46"/>
                  <a:gd name="T39" fmla="*/ 69 h 104"/>
                  <a:gd name="T40" fmla="*/ 26 w 46"/>
                  <a:gd name="T41" fmla="*/ 63 h 104"/>
                  <a:gd name="T42" fmla="*/ 13 w 46"/>
                  <a:gd name="T43" fmla="*/ 58 h 104"/>
                  <a:gd name="T44" fmla="*/ 13 w 46"/>
                  <a:gd name="T45" fmla="*/ 63 h 104"/>
                  <a:gd name="T46" fmla="*/ 13 w 46"/>
                  <a:gd name="T47" fmla="*/ 69 h 104"/>
                  <a:gd name="T48" fmla="*/ 13 w 46"/>
                  <a:gd name="T49" fmla="*/ 81 h 104"/>
                  <a:gd name="T50" fmla="*/ 13 w 46"/>
                  <a:gd name="T51" fmla="*/ 81 h 104"/>
                  <a:gd name="T52" fmla="*/ 7 w 46"/>
                  <a:gd name="T53" fmla="*/ 81 h 104"/>
                  <a:gd name="T54" fmla="*/ 7 w 46"/>
                  <a:gd name="T55" fmla="*/ 92 h 104"/>
                  <a:gd name="T56" fmla="*/ 7 w 46"/>
                  <a:gd name="T57" fmla="*/ 98 h 104"/>
                  <a:gd name="T58" fmla="*/ 7 w 46"/>
                  <a:gd name="T59" fmla="*/ 104 h 104"/>
                  <a:gd name="T60" fmla="*/ 0 w 46"/>
                  <a:gd name="T61" fmla="*/ 104 h 104"/>
                  <a:gd name="T62" fmla="*/ 0 w 46"/>
                  <a:gd name="T63" fmla="*/ 98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" h="104">
                    <a:moveTo>
                      <a:pt x="0" y="98"/>
                    </a:moveTo>
                    <a:lnTo>
                      <a:pt x="0" y="87"/>
                    </a:lnTo>
                    <a:lnTo>
                      <a:pt x="7" y="75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33" y="29"/>
                    </a:lnTo>
                    <a:lnTo>
                      <a:pt x="39" y="40"/>
                    </a:lnTo>
                    <a:lnTo>
                      <a:pt x="46" y="58"/>
                    </a:lnTo>
                    <a:lnTo>
                      <a:pt x="39" y="52"/>
                    </a:lnTo>
                    <a:lnTo>
                      <a:pt x="33" y="46"/>
                    </a:lnTo>
                    <a:lnTo>
                      <a:pt x="26" y="46"/>
                    </a:lnTo>
                    <a:lnTo>
                      <a:pt x="26" y="58"/>
                    </a:lnTo>
                    <a:lnTo>
                      <a:pt x="26" y="69"/>
                    </a:lnTo>
                    <a:lnTo>
                      <a:pt x="39" y="87"/>
                    </a:lnTo>
                    <a:lnTo>
                      <a:pt x="26" y="69"/>
                    </a:lnTo>
                    <a:lnTo>
                      <a:pt x="26" y="63"/>
                    </a:lnTo>
                    <a:lnTo>
                      <a:pt x="13" y="58"/>
                    </a:lnTo>
                    <a:lnTo>
                      <a:pt x="13" y="63"/>
                    </a:lnTo>
                    <a:lnTo>
                      <a:pt x="13" y="69"/>
                    </a:lnTo>
                    <a:lnTo>
                      <a:pt x="13" y="81"/>
                    </a:lnTo>
                    <a:lnTo>
                      <a:pt x="7" y="81"/>
                    </a:lnTo>
                    <a:lnTo>
                      <a:pt x="7" y="92"/>
                    </a:lnTo>
                    <a:lnTo>
                      <a:pt x="7" y="98"/>
                    </a:lnTo>
                    <a:lnTo>
                      <a:pt x="7" y="104"/>
                    </a:lnTo>
                    <a:lnTo>
                      <a:pt x="0" y="10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Freeform 70"/>
              <p:cNvSpPr>
                <a:spLocks/>
              </p:cNvSpPr>
              <p:nvPr/>
            </p:nvSpPr>
            <p:spPr bwMode="auto">
              <a:xfrm>
                <a:off x="8650" y="1147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Freeform 71"/>
              <p:cNvSpPr>
                <a:spLocks/>
              </p:cNvSpPr>
              <p:nvPr/>
            </p:nvSpPr>
            <p:spPr bwMode="auto">
              <a:xfrm>
                <a:off x="8801" y="11474"/>
                <a:ext cx="6" cy="17"/>
              </a:xfrm>
              <a:custGeom>
                <a:avLst/>
                <a:gdLst>
                  <a:gd name="T0" fmla="*/ 0 w 6"/>
                  <a:gd name="T1" fmla="*/ 0 h 17"/>
                  <a:gd name="T2" fmla="*/ 6 w 6"/>
                  <a:gd name="T3" fmla="*/ 5 h 17"/>
                  <a:gd name="T4" fmla="*/ 6 w 6"/>
                  <a:gd name="T5" fmla="*/ 17 h 17"/>
                  <a:gd name="T6" fmla="*/ 0 w 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6" y="5"/>
                    </a:lnTo>
                    <a:lnTo>
                      <a:pt x="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Freeform 72"/>
              <p:cNvSpPr>
                <a:spLocks/>
              </p:cNvSpPr>
              <p:nvPr/>
            </p:nvSpPr>
            <p:spPr bwMode="auto">
              <a:xfrm>
                <a:off x="8788" y="11474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11 h 11"/>
                  <a:gd name="T6" fmla="*/ 0 w 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" name="Freeform 73"/>
              <p:cNvSpPr>
                <a:spLocks/>
              </p:cNvSpPr>
              <p:nvPr/>
            </p:nvSpPr>
            <p:spPr bwMode="auto">
              <a:xfrm>
                <a:off x="7021" y="11404"/>
                <a:ext cx="7" cy="75"/>
              </a:xfrm>
              <a:custGeom>
                <a:avLst/>
                <a:gdLst>
                  <a:gd name="T0" fmla="*/ 0 w 7"/>
                  <a:gd name="T1" fmla="*/ 70 h 75"/>
                  <a:gd name="T2" fmla="*/ 0 w 7"/>
                  <a:gd name="T3" fmla="*/ 0 h 75"/>
                  <a:gd name="T4" fmla="*/ 0 w 7"/>
                  <a:gd name="T5" fmla="*/ 0 h 75"/>
                  <a:gd name="T6" fmla="*/ 7 w 7"/>
                  <a:gd name="T7" fmla="*/ 12 h 75"/>
                  <a:gd name="T8" fmla="*/ 7 w 7"/>
                  <a:gd name="T9" fmla="*/ 35 h 75"/>
                  <a:gd name="T10" fmla="*/ 7 w 7"/>
                  <a:gd name="T11" fmla="*/ 70 h 75"/>
                  <a:gd name="T12" fmla="*/ 0 w 7"/>
                  <a:gd name="T13" fmla="*/ 75 h 75"/>
                  <a:gd name="T14" fmla="*/ 0 w 7"/>
                  <a:gd name="T15" fmla="*/ 7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5">
                    <a:moveTo>
                      <a:pt x="0" y="70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7" y="35"/>
                    </a:lnTo>
                    <a:lnTo>
                      <a:pt x="7" y="70"/>
                    </a:lnTo>
                    <a:lnTo>
                      <a:pt x="0" y="7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Freeform 74"/>
              <p:cNvSpPr>
                <a:spLocks/>
              </p:cNvSpPr>
              <p:nvPr/>
            </p:nvSpPr>
            <p:spPr bwMode="auto">
              <a:xfrm>
                <a:off x="6949" y="11404"/>
                <a:ext cx="13" cy="70"/>
              </a:xfrm>
              <a:custGeom>
                <a:avLst/>
                <a:gdLst>
                  <a:gd name="T0" fmla="*/ 0 w 13"/>
                  <a:gd name="T1" fmla="*/ 6 h 70"/>
                  <a:gd name="T2" fmla="*/ 7 w 13"/>
                  <a:gd name="T3" fmla="*/ 0 h 70"/>
                  <a:gd name="T4" fmla="*/ 13 w 13"/>
                  <a:gd name="T5" fmla="*/ 6 h 70"/>
                  <a:gd name="T6" fmla="*/ 13 w 13"/>
                  <a:gd name="T7" fmla="*/ 64 h 70"/>
                  <a:gd name="T8" fmla="*/ 7 w 13"/>
                  <a:gd name="T9" fmla="*/ 70 h 70"/>
                  <a:gd name="T10" fmla="*/ 0 w 13"/>
                  <a:gd name="T11" fmla="*/ 64 h 70"/>
                  <a:gd name="T12" fmla="*/ 0 w 13"/>
                  <a:gd name="T13" fmla="*/ 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0">
                    <a:moveTo>
                      <a:pt x="0" y="6"/>
                    </a:moveTo>
                    <a:lnTo>
                      <a:pt x="7" y="0"/>
                    </a:lnTo>
                    <a:lnTo>
                      <a:pt x="13" y="6"/>
                    </a:lnTo>
                    <a:lnTo>
                      <a:pt x="13" y="64"/>
                    </a:lnTo>
                    <a:lnTo>
                      <a:pt x="7" y="70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Freeform 75"/>
              <p:cNvSpPr>
                <a:spLocks/>
              </p:cNvSpPr>
              <p:nvPr/>
            </p:nvSpPr>
            <p:spPr bwMode="auto">
              <a:xfrm>
                <a:off x="7278" y="11404"/>
                <a:ext cx="72" cy="70"/>
              </a:xfrm>
              <a:custGeom>
                <a:avLst/>
                <a:gdLst>
                  <a:gd name="T0" fmla="*/ 0 w 72"/>
                  <a:gd name="T1" fmla="*/ 64 h 70"/>
                  <a:gd name="T2" fmla="*/ 59 w 72"/>
                  <a:gd name="T3" fmla="*/ 29 h 70"/>
                  <a:gd name="T4" fmla="*/ 52 w 72"/>
                  <a:gd name="T5" fmla="*/ 23 h 70"/>
                  <a:gd name="T6" fmla="*/ 32 w 72"/>
                  <a:gd name="T7" fmla="*/ 12 h 70"/>
                  <a:gd name="T8" fmla="*/ 6 w 72"/>
                  <a:gd name="T9" fmla="*/ 6 h 70"/>
                  <a:gd name="T10" fmla="*/ 0 w 72"/>
                  <a:gd name="T11" fmla="*/ 0 h 70"/>
                  <a:gd name="T12" fmla="*/ 19 w 72"/>
                  <a:gd name="T13" fmla="*/ 6 h 70"/>
                  <a:gd name="T14" fmla="*/ 32 w 72"/>
                  <a:gd name="T15" fmla="*/ 12 h 70"/>
                  <a:gd name="T16" fmla="*/ 59 w 72"/>
                  <a:gd name="T17" fmla="*/ 23 h 70"/>
                  <a:gd name="T18" fmla="*/ 72 w 72"/>
                  <a:gd name="T19" fmla="*/ 29 h 70"/>
                  <a:gd name="T20" fmla="*/ 59 w 72"/>
                  <a:gd name="T21" fmla="*/ 46 h 70"/>
                  <a:gd name="T22" fmla="*/ 39 w 72"/>
                  <a:gd name="T23" fmla="*/ 52 h 70"/>
                  <a:gd name="T24" fmla="*/ 0 w 72"/>
                  <a:gd name="T25" fmla="*/ 70 h 70"/>
                  <a:gd name="T26" fmla="*/ 0 w 72"/>
                  <a:gd name="T27" fmla="*/ 64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70">
                    <a:moveTo>
                      <a:pt x="0" y="64"/>
                    </a:moveTo>
                    <a:lnTo>
                      <a:pt x="59" y="29"/>
                    </a:lnTo>
                    <a:lnTo>
                      <a:pt x="52" y="23"/>
                    </a:lnTo>
                    <a:lnTo>
                      <a:pt x="3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19" y="6"/>
                    </a:lnTo>
                    <a:lnTo>
                      <a:pt x="32" y="12"/>
                    </a:lnTo>
                    <a:lnTo>
                      <a:pt x="59" y="23"/>
                    </a:lnTo>
                    <a:lnTo>
                      <a:pt x="72" y="29"/>
                    </a:lnTo>
                    <a:lnTo>
                      <a:pt x="59" y="46"/>
                    </a:lnTo>
                    <a:lnTo>
                      <a:pt x="39" y="52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Freeform 76"/>
              <p:cNvSpPr>
                <a:spLocks/>
              </p:cNvSpPr>
              <p:nvPr/>
            </p:nvSpPr>
            <p:spPr bwMode="auto">
              <a:xfrm>
                <a:off x="8742" y="11456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0 w 6"/>
                  <a:gd name="T7" fmla="*/ 6 h 12"/>
                  <a:gd name="T8" fmla="*/ 6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Freeform 77"/>
              <p:cNvSpPr>
                <a:spLocks/>
              </p:cNvSpPr>
              <p:nvPr/>
            </p:nvSpPr>
            <p:spPr bwMode="auto">
              <a:xfrm>
                <a:off x="7350" y="11456"/>
                <a:ext cx="1267" cy="12"/>
              </a:xfrm>
              <a:custGeom>
                <a:avLst/>
                <a:gdLst>
                  <a:gd name="T0" fmla="*/ 19 w 1267"/>
                  <a:gd name="T1" fmla="*/ 6 h 12"/>
                  <a:gd name="T2" fmla="*/ 0 w 1267"/>
                  <a:gd name="T3" fmla="*/ 0 h 12"/>
                  <a:gd name="T4" fmla="*/ 6 w 1267"/>
                  <a:gd name="T5" fmla="*/ 0 h 12"/>
                  <a:gd name="T6" fmla="*/ 39 w 1267"/>
                  <a:gd name="T7" fmla="*/ 0 h 12"/>
                  <a:gd name="T8" fmla="*/ 65 w 1267"/>
                  <a:gd name="T9" fmla="*/ 0 h 12"/>
                  <a:gd name="T10" fmla="*/ 105 w 1267"/>
                  <a:gd name="T11" fmla="*/ 0 h 12"/>
                  <a:gd name="T12" fmla="*/ 144 w 1267"/>
                  <a:gd name="T13" fmla="*/ 0 h 12"/>
                  <a:gd name="T14" fmla="*/ 184 w 1267"/>
                  <a:gd name="T15" fmla="*/ 0 h 12"/>
                  <a:gd name="T16" fmla="*/ 230 w 1267"/>
                  <a:gd name="T17" fmla="*/ 0 h 12"/>
                  <a:gd name="T18" fmla="*/ 321 w 1267"/>
                  <a:gd name="T19" fmla="*/ 0 h 12"/>
                  <a:gd name="T20" fmla="*/ 420 w 1267"/>
                  <a:gd name="T21" fmla="*/ 0 h 12"/>
                  <a:gd name="T22" fmla="*/ 525 w 1267"/>
                  <a:gd name="T23" fmla="*/ 0 h 12"/>
                  <a:gd name="T24" fmla="*/ 735 w 1267"/>
                  <a:gd name="T25" fmla="*/ 0 h 12"/>
                  <a:gd name="T26" fmla="*/ 840 w 1267"/>
                  <a:gd name="T27" fmla="*/ 0 h 12"/>
                  <a:gd name="T28" fmla="*/ 939 w 1267"/>
                  <a:gd name="T29" fmla="*/ 0 h 12"/>
                  <a:gd name="T30" fmla="*/ 1024 w 1267"/>
                  <a:gd name="T31" fmla="*/ 0 h 12"/>
                  <a:gd name="T32" fmla="*/ 1063 w 1267"/>
                  <a:gd name="T33" fmla="*/ 0 h 12"/>
                  <a:gd name="T34" fmla="*/ 1103 w 1267"/>
                  <a:gd name="T35" fmla="*/ 0 h 12"/>
                  <a:gd name="T36" fmla="*/ 1136 w 1267"/>
                  <a:gd name="T37" fmla="*/ 0 h 12"/>
                  <a:gd name="T38" fmla="*/ 1168 w 1267"/>
                  <a:gd name="T39" fmla="*/ 0 h 12"/>
                  <a:gd name="T40" fmla="*/ 1195 w 1267"/>
                  <a:gd name="T41" fmla="*/ 0 h 12"/>
                  <a:gd name="T42" fmla="*/ 1214 w 1267"/>
                  <a:gd name="T43" fmla="*/ 0 h 12"/>
                  <a:gd name="T44" fmla="*/ 1234 w 1267"/>
                  <a:gd name="T45" fmla="*/ 0 h 12"/>
                  <a:gd name="T46" fmla="*/ 1247 w 1267"/>
                  <a:gd name="T47" fmla="*/ 0 h 12"/>
                  <a:gd name="T48" fmla="*/ 1254 w 1267"/>
                  <a:gd name="T49" fmla="*/ 0 h 12"/>
                  <a:gd name="T50" fmla="*/ 1260 w 1267"/>
                  <a:gd name="T51" fmla="*/ 0 h 12"/>
                  <a:gd name="T52" fmla="*/ 1267 w 1267"/>
                  <a:gd name="T53" fmla="*/ 6 h 12"/>
                  <a:gd name="T54" fmla="*/ 1260 w 1267"/>
                  <a:gd name="T55" fmla="*/ 12 h 12"/>
                  <a:gd name="T56" fmla="*/ 1254 w 1267"/>
                  <a:gd name="T57" fmla="*/ 12 h 12"/>
                  <a:gd name="T58" fmla="*/ 1247 w 1267"/>
                  <a:gd name="T59" fmla="*/ 12 h 12"/>
                  <a:gd name="T60" fmla="*/ 1234 w 1267"/>
                  <a:gd name="T61" fmla="*/ 12 h 12"/>
                  <a:gd name="T62" fmla="*/ 1208 w 1267"/>
                  <a:gd name="T63" fmla="*/ 12 h 12"/>
                  <a:gd name="T64" fmla="*/ 1182 w 1267"/>
                  <a:gd name="T65" fmla="*/ 12 h 12"/>
                  <a:gd name="T66" fmla="*/ 1149 w 1267"/>
                  <a:gd name="T67" fmla="*/ 12 h 12"/>
                  <a:gd name="T68" fmla="*/ 1109 w 1267"/>
                  <a:gd name="T69" fmla="*/ 12 h 12"/>
                  <a:gd name="T70" fmla="*/ 1070 w 1267"/>
                  <a:gd name="T71" fmla="*/ 12 h 12"/>
                  <a:gd name="T72" fmla="*/ 1024 w 1267"/>
                  <a:gd name="T73" fmla="*/ 12 h 12"/>
                  <a:gd name="T74" fmla="*/ 971 w 1267"/>
                  <a:gd name="T75" fmla="*/ 12 h 12"/>
                  <a:gd name="T76" fmla="*/ 866 w 1267"/>
                  <a:gd name="T77" fmla="*/ 12 h 12"/>
                  <a:gd name="T78" fmla="*/ 755 w 1267"/>
                  <a:gd name="T79" fmla="*/ 12 h 12"/>
                  <a:gd name="T80" fmla="*/ 643 w 1267"/>
                  <a:gd name="T81" fmla="*/ 12 h 12"/>
                  <a:gd name="T82" fmla="*/ 525 w 1267"/>
                  <a:gd name="T83" fmla="*/ 12 h 12"/>
                  <a:gd name="T84" fmla="*/ 413 w 1267"/>
                  <a:gd name="T85" fmla="*/ 6 h 12"/>
                  <a:gd name="T86" fmla="*/ 308 w 1267"/>
                  <a:gd name="T87" fmla="*/ 6 h 12"/>
                  <a:gd name="T88" fmla="*/ 262 w 1267"/>
                  <a:gd name="T89" fmla="*/ 6 h 12"/>
                  <a:gd name="T90" fmla="*/ 216 w 1267"/>
                  <a:gd name="T91" fmla="*/ 6 h 12"/>
                  <a:gd name="T92" fmla="*/ 170 w 1267"/>
                  <a:gd name="T93" fmla="*/ 6 h 12"/>
                  <a:gd name="T94" fmla="*/ 138 w 1267"/>
                  <a:gd name="T95" fmla="*/ 6 h 12"/>
                  <a:gd name="T96" fmla="*/ 105 w 1267"/>
                  <a:gd name="T97" fmla="*/ 6 h 12"/>
                  <a:gd name="T98" fmla="*/ 79 w 1267"/>
                  <a:gd name="T99" fmla="*/ 6 h 12"/>
                  <a:gd name="T100" fmla="*/ 52 w 1267"/>
                  <a:gd name="T101" fmla="*/ 6 h 12"/>
                  <a:gd name="T102" fmla="*/ 39 w 1267"/>
                  <a:gd name="T103" fmla="*/ 6 h 12"/>
                  <a:gd name="T104" fmla="*/ 26 w 1267"/>
                  <a:gd name="T105" fmla="*/ 6 h 12"/>
                  <a:gd name="T106" fmla="*/ 19 w 1267"/>
                  <a:gd name="T107" fmla="*/ 6 h 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67" h="12">
                    <a:moveTo>
                      <a:pt x="19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9" y="0"/>
                    </a:lnTo>
                    <a:lnTo>
                      <a:pt x="65" y="0"/>
                    </a:lnTo>
                    <a:lnTo>
                      <a:pt x="105" y="0"/>
                    </a:lnTo>
                    <a:lnTo>
                      <a:pt x="144" y="0"/>
                    </a:lnTo>
                    <a:lnTo>
                      <a:pt x="184" y="0"/>
                    </a:lnTo>
                    <a:lnTo>
                      <a:pt x="230" y="0"/>
                    </a:lnTo>
                    <a:lnTo>
                      <a:pt x="321" y="0"/>
                    </a:lnTo>
                    <a:lnTo>
                      <a:pt x="420" y="0"/>
                    </a:lnTo>
                    <a:lnTo>
                      <a:pt x="525" y="0"/>
                    </a:lnTo>
                    <a:lnTo>
                      <a:pt x="735" y="0"/>
                    </a:lnTo>
                    <a:lnTo>
                      <a:pt x="840" y="0"/>
                    </a:lnTo>
                    <a:lnTo>
                      <a:pt x="939" y="0"/>
                    </a:lnTo>
                    <a:lnTo>
                      <a:pt x="1024" y="0"/>
                    </a:lnTo>
                    <a:lnTo>
                      <a:pt x="1063" y="0"/>
                    </a:lnTo>
                    <a:lnTo>
                      <a:pt x="1103" y="0"/>
                    </a:lnTo>
                    <a:lnTo>
                      <a:pt x="1136" y="0"/>
                    </a:lnTo>
                    <a:lnTo>
                      <a:pt x="1168" y="0"/>
                    </a:lnTo>
                    <a:lnTo>
                      <a:pt x="1195" y="0"/>
                    </a:lnTo>
                    <a:lnTo>
                      <a:pt x="1214" y="0"/>
                    </a:lnTo>
                    <a:lnTo>
                      <a:pt x="1234" y="0"/>
                    </a:lnTo>
                    <a:lnTo>
                      <a:pt x="1247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7" y="6"/>
                    </a:lnTo>
                    <a:lnTo>
                      <a:pt x="1260" y="12"/>
                    </a:lnTo>
                    <a:lnTo>
                      <a:pt x="1254" y="12"/>
                    </a:lnTo>
                    <a:lnTo>
                      <a:pt x="1247" y="12"/>
                    </a:lnTo>
                    <a:lnTo>
                      <a:pt x="1234" y="12"/>
                    </a:lnTo>
                    <a:lnTo>
                      <a:pt x="1208" y="12"/>
                    </a:lnTo>
                    <a:lnTo>
                      <a:pt x="1182" y="12"/>
                    </a:lnTo>
                    <a:lnTo>
                      <a:pt x="1149" y="12"/>
                    </a:lnTo>
                    <a:lnTo>
                      <a:pt x="1109" y="12"/>
                    </a:lnTo>
                    <a:lnTo>
                      <a:pt x="1070" y="12"/>
                    </a:lnTo>
                    <a:lnTo>
                      <a:pt x="1024" y="12"/>
                    </a:lnTo>
                    <a:lnTo>
                      <a:pt x="971" y="12"/>
                    </a:lnTo>
                    <a:lnTo>
                      <a:pt x="866" y="12"/>
                    </a:lnTo>
                    <a:lnTo>
                      <a:pt x="755" y="12"/>
                    </a:lnTo>
                    <a:lnTo>
                      <a:pt x="643" y="12"/>
                    </a:lnTo>
                    <a:lnTo>
                      <a:pt x="525" y="12"/>
                    </a:lnTo>
                    <a:lnTo>
                      <a:pt x="413" y="6"/>
                    </a:lnTo>
                    <a:lnTo>
                      <a:pt x="308" y="6"/>
                    </a:lnTo>
                    <a:lnTo>
                      <a:pt x="262" y="6"/>
                    </a:lnTo>
                    <a:lnTo>
                      <a:pt x="216" y="6"/>
                    </a:lnTo>
                    <a:lnTo>
                      <a:pt x="170" y="6"/>
                    </a:lnTo>
                    <a:lnTo>
                      <a:pt x="138" y="6"/>
                    </a:lnTo>
                    <a:lnTo>
                      <a:pt x="105" y="6"/>
                    </a:lnTo>
                    <a:lnTo>
                      <a:pt x="79" y="6"/>
                    </a:lnTo>
                    <a:lnTo>
                      <a:pt x="52" y="6"/>
                    </a:lnTo>
                    <a:lnTo>
                      <a:pt x="39" y="6"/>
                    </a:lnTo>
                    <a:lnTo>
                      <a:pt x="26" y="6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" name="Freeform 78"/>
              <p:cNvSpPr>
                <a:spLocks/>
              </p:cNvSpPr>
              <p:nvPr/>
            </p:nvSpPr>
            <p:spPr bwMode="auto">
              <a:xfrm>
                <a:off x="8676" y="11450"/>
                <a:ext cx="1" cy="1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12 h 12"/>
                  <a:gd name="T4" fmla="*/ 0 w 1"/>
                  <a:gd name="T5" fmla="*/ 6 h 12"/>
                  <a:gd name="T6" fmla="*/ 0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" name="Freeform 79"/>
              <p:cNvSpPr>
                <a:spLocks/>
              </p:cNvSpPr>
              <p:nvPr/>
            </p:nvSpPr>
            <p:spPr bwMode="auto">
              <a:xfrm>
                <a:off x="7048" y="11416"/>
                <a:ext cx="39" cy="40"/>
              </a:xfrm>
              <a:custGeom>
                <a:avLst/>
                <a:gdLst>
                  <a:gd name="T0" fmla="*/ 0 w 39"/>
                  <a:gd name="T1" fmla="*/ 0 h 40"/>
                  <a:gd name="T2" fmla="*/ 13 w 39"/>
                  <a:gd name="T3" fmla="*/ 0 h 40"/>
                  <a:gd name="T4" fmla="*/ 26 w 39"/>
                  <a:gd name="T5" fmla="*/ 6 h 40"/>
                  <a:gd name="T6" fmla="*/ 33 w 39"/>
                  <a:gd name="T7" fmla="*/ 11 h 40"/>
                  <a:gd name="T8" fmla="*/ 39 w 39"/>
                  <a:gd name="T9" fmla="*/ 17 h 40"/>
                  <a:gd name="T10" fmla="*/ 39 w 39"/>
                  <a:gd name="T11" fmla="*/ 23 h 40"/>
                  <a:gd name="T12" fmla="*/ 26 w 39"/>
                  <a:gd name="T13" fmla="*/ 29 h 40"/>
                  <a:gd name="T14" fmla="*/ 19 w 39"/>
                  <a:gd name="T15" fmla="*/ 34 h 40"/>
                  <a:gd name="T16" fmla="*/ 0 w 39"/>
                  <a:gd name="T17" fmla="*/ 40 h 40"/>
                  <a:gd name="T18" fmla="*/ 0 w 3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0" y="0"/>
                    </a:moveTo>
                    <a:lnTo>
                      <a:pt x="13" y="0"/>
                    </a:lnTo>
                    <a:lnTo>
                      <a:pt x="26" y="6"/>
                    </a:lnTo>
                    <a:lnTo>
                      <a:pt x="33" y="11"/>
                    </a:lnTo>
                    <a:lnTo>
                      <a:pt x="39" y="17"/>
                    </a:lnTo>
                    <a:lnTo>
                      <a:pt x="39" y="23"/>
                    </a:lnTo>
                    <a:lnTo>
                      <a:pt x="26" y="29"/>
                    </a:lnTo>
                    <a:lnTo>
                      <a:pt x="19" y="34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" name="Freeform 80"/>
              <p:cNvSpPr>
                <a:spLocks/>
              </p:cNvSpPr>
              <p:nvPr/>
            </p:nvSpPr>
            <p:spPr bwMode="auto">
              <a:xfrm>
                <a:off x="7225" y="11416"/>
                <a:ext cx="85" cy="40"/>
              </a:xfrm>
              <a:custGeom>
                <a:avLst/>
                <a:gdLst>
                  <a:gd name="T0" fmla="*/ 26 w 85"/>
                  <a:gd name="T1" fmla="*/ 29 h 40"/>
                  <a:gd name="T2" fmla="*/ 20 w 85"/>
                  <a:gd name="T3" fmla="*/ 23 h 40"/>
                  <a:gd name="T4" fmla="*/ 13 w 85"/>
                  <a:gd name="T5" fmla="*/ 23 h 40"/>
                  <a:gd name="T6" fmla="*/ 7 w 85"/>
                  <a:gd name="T7" fmla="*/ 17 h 40"/>
                  <a:gd name="T8" fmla="*/ 0 w 85"/>
                  <a:gd name="T9" fmla="*/ 17 h 40"/>
                  <a:gd name="T10" fmla="*/ 13 w 85"/>
                  <a:gd name="T11" fmla="*/ 17 h 40"/>
                  <a:gd name="T12" fmla="*/ 26 w 85"/>
                  <a:gd name="T13" fmla="*/ 11 h 40"/>
                  <a:gd name="T14" fmla="*/ 33 w 85"/>
                  <a:gd name="T15" fmla="*/ 0 h 40"/>
                  <a:gd name="T16" fmla="*/ 59 w 85"/>
                  <a:gd name="T17" fmla="*/ 6 h 40"/>
                  <a:gd name="T18" fmla="*/ 85 w 85"/>
                  <a:gd name="T19" fmla="*/ 17 h 40"/>
                  <a:gd name="T20" fmla="*/ 79 w 85"/>
                  <a:gd name="T21" fmla="*/ 29 h 40"/>
                  <a:gd name="T22" fmla="*/ 66 w 85"/>
                  <a:gd name="T23" fmla="*/ 29 h 40"/>
                  <a:gd name="T24" fmla="*/ 33 w 85"/>
                  <a:gd name="T25" fmla="*/ 40 h 40"/>
                  <a:gd name="T26" fmla="*/ 26 w 85"/>
                  <a:gd name="T27" fmla="*/ 29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40">
                    <a:moveTo>
                      <a:pt x="26" y="29"/>
                    </a:moveTo>
                    <a:lnTo>
                      <a:pt x="20" y="23"/>
                    </a:lnTo>
                    <a:lnTo>
                      <a:pt x="13" y="23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3" y="17"/>
                    </a:lnTo>
                    <a:lnTo>
                      <a:pt x="26" y="11"/>
                    </a:lnTo>
                    <a:lnTo>
                      <a:pt x="33" y="0"/>
                    </a:lnTo>
                    <a:lnTo>
                      <a:pt x="59" y="6"/>
                    </a:lnTo>
                    <a:lnTo>
                      <a:pt x="85" y="17"/>
                    </a:lnTo>
                    <a:lnTo>
                      <a:pt x="79" y="29"/>
                    </a:lnTo>
                    <a:lnTo>
                      <a:pt x="66" y="29"/>
                    </a:lnTo>
                    <a:lnTo>
                      <a:pt x="33" y="40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" name="Freeform 81"/>
              <p:cNvSpPr>
                <a:spLocks/>
              </p:cNvSpPr>
              <p:nvPr/>
            </p:nvSpPr>
            <p:spPr bwMode="auto">
              <a:xfrm>
                <a:off x="7862" y="10629"/>
                <a:ext cx="926" cy="816"/>
              </a:xfrm>
              <a:custGeom>
                <a:avLst/>
                <a:gdLst>
                  <a:gd name="T0" fmla="*/ 79 w 926"/>
                  <a:gd name="T1" fmla="*/ 804 h 816"/>
                  <a:gd name="T2" fmla="*/ 46 w 926"/>
                  <a:gd name="T3" fmla="*/ 740 h 816"/>
                  <a:gd name="T4" fmla="*/ 26 w 926"/>
                  <a:gd name="T5" fmla="*/ 752 h 816"/>
                  <a:gd name="T6" fmla="*/ 151 w 926"/>
                  <a:gd name="T7" fmla="*/ 729 h 816"/>
                  <a:gd name="T8" fmla="*/ 433 w 926"/>
                  <a:gd name="T9" fmla="*/ 798 h 816"/>
                  <a:gd name="T10" fmla="*/ 335 w 926"/>
                  <a:gd name="T11" fmla="*/ 659 h 816"/>
                  <a:gd name="T12" fmla="*/ 420 w 926"/>
                  <a:gd name="T13" fmla="*/ 439 h 816"/>
                  <a:gd name="T14" fmla="*/ 420 w 926"/>
                  <a:gd name="T15" fmla="*/ 480 h 816"/>
                  <a:gd name="T16" fmla="*/ 466 w 926"/>
                  <a:gd name="T17" fmla="*/ 451 h 816"/>
                  <a:gd name="T18" fmla="*/ 473 w 926"/>
                  <a:gd name="T19" fmla="*/ 544 h 816"/>
                  <a:gd name="T20" fmla="*/ 354 w 926"/>
                  <a:gd name="T21" fmla="*/ 636 h 816"/>
                  <a:gd name="T22" fmla="*/ 368 w 926"/>
                  <a:gd name="T23" fmla="*/ 648 h 816"/>
                  <a:gd name="T24" fmla="*/ 420 w 926"/>
                  <a:gd name="T25" fmla="*/ 625 h 816"/>
                  <a:gd name="T26" fmla="*/ 407 w 926"/>
                  <a:gd name="T27" fmla="*/ 607 h 816"/>
                  <a:gd name="T28" fmla="*/ 433 w 926"/>
                  <a:gd name="T29" fmla="*/ 578 h 816"/>
                  <a:gd name="T30" fmla="*/ 532 w 926"/>
                  <a:gd name="T31" fmla="*/ 561 h 816"/>
                  <a:gd name="T32" fmla="*/ 597 w 926"/>
                  <a:gd name="T33" fmla="*/ 630 h 816"/>
                  <a:gd name="T34" fmla="*/ 564 w 926"/>
                  <a:gd name="T35" fmla="*/ 723 h 816"/>
                  <a:gd name="T36" fmla="*/ 453 w 926"/>
                  <a:gd name="T37" fmla="*/ 746 h 816"/>
                  <a:gd name="T38" fmla="*/ 466 w 926"/>
                  <a:gd name="T39" fmla="*/ 671 h 816"/>
                  <a:gd name="T40" fmla="*/ 407 w 926"/>
                  <a:gd name="T41" fmla="*/ 746 h 816"/>
                  <a:gd name="T42" fmla="*/ 630 w 926"/>
                  <a:gd name="T43" fmla="*/ 694 h 816"/>
                  <a:gd name="T44" fmla="*/ 610 w 926"/>
                  <a:gd name="T45" fmla="*/ 503 h 816"/>
                  <a:gd name="T46" fmla="*/ 840 w 926"/>
                  <a:gd name="T47" fmla="*/ 521 h 816"/>
                  <a:gd name="T48" fmla="*/ 821 w 926"/>
                  <a:gd name="T49" fmla="*/ 353 h 816"/>
                  <a:gd name="T50" fmla="*/ 788 w 926"/>
                  <a:gd name="T51" fmla="*/ 416 h 816"/>
                  <a:gd name="T52" fmla="*/ 834 w 926"/>
                  <a:gd name="T53" fmla="*/ 451 h 816"/>
                  <a:gd name="T54" fmla="*/ 781 w 926"/>
                  <a:gd name="T55" fmla="*/ 486 h 816"/>
                  <a:gd name="T56" fmla="*/ 709 w 926"/>
                  <a:gd name="T57" fmla="*/ 521 h 816"/>
                  <a:gd name="T58" fmla="*/ 643 w 926"/>
                  <a:gd name="T59" fmla="*/ 439 h 816"/>
                  <a:gd name="T60" fmla="*/ 670 w 926"/>
                  <a:gd name="T61" fmla="*/ 364 h 816"/>
                  <a:gd name="T62" fmla="*/ 775 w 926"/>
                  <a:gd name="T63" fmla="*/ 324 h 816"/>
                  <a:gd name="T64" fmla="*/ 696 w 926"/>
                  <a:gd name="T65" fmla="*/ 318 h 816"/>
                  <a:gd name="T66" fmla="*/ 597 w 926"/>
                  <a:gd name="T67" fmla="*/ 422 h 816"/>
                  <a:gd name="T68" fmla="*/ 505 w 926"/>
                  <a:gd name="T69" fmla="*/ 358 h 816"/>
                  <a:gd name="T70" fmla="*/ 525 w 926"/>
                  <a:gd name="T71" fmla="*/ 364 h 816"/>
                  <a:gd name="T72" fmla="*/ 722 w 926"/>
                  <a:gd name="T73" fmla="*/ 295 h 816"/>
                  <a:gd name="T74" fmla="*/ 899 w 926"/>
                  <a:gd name="T75" fmla="*/ 387 h 816"/>
                  <a:gd name="T76" fmla="*/ 827 w 926"/>
                  <a:gd name="T77" fmla="*/ 127 h 816"/>
                  <a:gd name="T78" fmla="*/ 840 w 926"/>
                  <a:gd name="T79" fmla="*/ 17 h 816"/>
                  <a:gd name="T80" fmla="*/ 860 w 926"/>
                  <a:gd name="T81" fmla="*/ 52 h 816"/>
                  <a:gd name="T82" fmla="*/ 906 w 926"/>
                  <a:gd name="T83" fmla="*/ 11 h 816"/>
                  <a:gd name="T84" fmla="*/ 886 w 926"/>
                  <a:gd name="T85" fmla="*/ 115 h 816"/>
                  <a:gd name="T86" fmla="*/ 886 w 926"/>
                  <a:gd name="T87" fmla="*/ 266 h 816"/>
                  <a:gd name="T88" fmla="*/ 899 w 926"/>
                  <a:gd name="T89" fmla="*/ 156 h 816"/>
                  <a:gd name="T90" fmla="*/ 827 w 926"/>
                  <a:gd name="T91" fmla="*/ 202 h 816"/>
                  <a:gd name="T92" fmla="*/ 866 w 926"/>
                  <a:gd name="T93" fmla="*/ 532 h 816"/>
                  <a:gd name="T94" fmla="*/ 919 w 926"/>
                  <a:gd name="T95" fmla="*/ 596 h 816"/>
                  <a:gd name="T96" fmla="*/ 814 w 926"/>
                  <a:gd name="T97" fmla="*/ 613 h 816"/>
                  <a:gd name="T98" fmla="*/ 880 w 926"/>
                  <a:gd name="T99" fmla="*/ 596 h 816"/>
                  <a:gd name="T100" fmla="*/ 604 w 926"/>
                  <a:gd name="T101" fmla="*/ 521 h 816"/>
                  <a:gd name="T102" fmla="*/ 689 w 926"/>
                  <a:gd name="T103" fmla="*/ 769 h 816"/>
                  <a:gd name="T104" fmla="*/ 696 w 926"/>
                  <a:gd name="T105" fmla="*/ 711 h 816"/>
                  <a:gd name="T106" fmla="*/ 709 w 926"/>
                  <a:gd name="T107" fmla="*/ 804 h 816"/>
                  <a:gd name="T108" fmla="*/ 630 w 926"/>
                  <a:gd name="T109" fmla="*/ 717 h 816"/>
                  <a:gd name="T110" fmla="*/ 486 w 926"/>
                  <a:gd name="T111" fmla="*/ 810 h 816"/>
                  <a:gd name="T112" fmla="*/ 164 w 926"/>
                  <a:gd name="T113" fmla="*/ 752 h 816"/>
                  <a:gd name="T114" fmla="*/ 217 w 926"/>
                  <a:gd name="T115" fmla="*/ 752 h 816"/>
                  <a:gd name="T116" fmla="*/ 184 w 926"/>
                  <a:gd name="T117" fmla="*/ 816 h 8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6" h="816">
                    <a:moveTo>
                      <a:pt x="157" y="798"/>
                    </a:moveTo>
                    <a:lnTo>
                      <a:pt x="151" y="787"/>
                    </a:lnTo>
                    <a:lnTo>
                      <a:pt x="151" y="769"/>
                    </a:lnTo>
                    <a:lnTo>
                      <a:pt x="157" y="740"/>
                    </a:lnTo>
                    <a:lnTo>
                      <a:pt x="151" y="735"/>
                    </a:lnTo>
                    <a:lnTo>
                      <a:pt x="151" y="740"/>
                    </a:lnTo>
                    <a:lnTo>
                      <a:pt x="131" y="769"/>
                    </a:lnTo>
                    <a:lnTo>
                      <a:pt x="118" y="787"/>
                    </a:lnTo>
                    <a:lnTo>
                      <a:pt x="98" y="798"/>
                    </a:lnTo>
                    <a:lnTo>
                      <a:pt x="79" y="804"/>
                    </a:lnTo>
                    <a:lnTo>
                      <a:pt x="52" y="804"/>
                    </a:lnTo>
                    <a:lnTo>
                      <a:pt x="33" y="798"/>
                    </a:lnTo>
                    <a:lnTo>
                      <a:pt x="13" y="793"/>
                    </a:lnTo>
                    <a:lnTo>
                      <a:pt x="6" y="781"/>
                    </a:lnTo>
                    <a:lnTo>
                      <a:pt x="0" y="775"/>
                    </a:lnTo>
                    <a:lnTo>
                      <a:pt x="0" y="752"/>
                    </a:lnTo>
                    <a:lnTo>
                      <a:pt x="6" y="746"/>
                    </a:lnTo>
                    <a:lnTo>
                      <a:pt x="13" y="740"/>
                    </a:lnTo>
                    <a:lnTo>
                      <a:pt x="33" y="740"/>
                    </a:lnTo>
                    <a:lnTo>
                      <a:pt x="46" y="740"/>
                    </a:lnTo>
                    <a:lnTo>
                      <a:pt x="52" y="746"/>
                    </a:lnTo>
                    <a:lnTo>
                      <a:pt x="52" y="758"/>
                    </a:lnTo>
                    <a:lnTo>
                      <a:pt x="52" y="764"/>
                    </a:lnTo>
                    <a:lnTo>
                      <a:pt x="39" y="769"/>
                    </a:lnTo>
                    <a:lnTo>
                      <a:pt x="33" y="769"/>
                    </a:lnTo>
                    <a:lnTo>
                      <a:pt x="26" y="769"/>
                    </a:lnTo>
                    <a:lnTo>
                      <a:pt x="26" y="764"/>
                    </a:lnTo>
                    <a:lnTo>
                      <a:pt x="26" y="758"/>
                    </a:lnTo>
                    <a:lnTo>
                      <a:pt x="26" y="752"/>
                    </a:lnTo>
                    <a:lnTo>
                      <a:pt x="13" y="752"/>
                    </a:lnTo>
                    <a:lnTo>
                      <a:pt x="6" y="764"/>
                    </a:lnTo>
                    <a:lnTo>
                      <a:pt x="13" y="769"/>
                    </a:lnTo>
                    <a:lnTo>
                      <a:pt x="20" y="781"/>
                    </a:lnTo>
                    <a:lnTo>
                      <a:pt x="26" y="787"/>
                    </a:lnTo>
                    <a:lnTo>
                      <a:pt x="52" y="781"/>
                    </a:lnTo>
                    <a:lnTo>
                      <a:pt x="72" y="775"/>
                    </a:lnTo>
                    <a:lnTo>
                      <a:pt x="111" y="752"/>
                    </a:lnTo>
                    <a:lnTo>
                      <a:pt x="151" y="729"/>
                    </a:lnTo>
                    <a:lnTo>
                      <a:pt x="171" y="717"/>
                    </a:lnTo>
                    <a:lnTo>
                      <a:pt x="190" y="717"/>
                    </a:lnTo>
                    <a:lnTo>
                      <a:pt x="223" y="717"/>
                    </a:lnTo>
                    <a:lnTo>
                      <a:pt x="249" y="717"/>
                    </a:lnTo>
                    <a:lnTo>
                      <a:pt x="276" y="729"/>
                    </a:lnTo>
                    <a:lnTo>
                      <a:pt x="302" y="740"/>
                    </a:lnTo>
                    <a:lnTo>
                      <a:pt x="400" y="793"/>
                    </a:lnTo>
                    <a:lnTo>
                      <a:pt x="413" y="798"/>
                    </a:lnTo>
                    <a:lnTo>
                      <a:pt x="420" y="798"/>
                    </a:lnTo>
                    <a:lnTo>
                      <a:pt x="433" y="798"/>
                    </a:lnTo>
                    <a:lnTo>
                      <a:pt x="433" y="793"/>
                    </a:lnTo>
                    <a:lnTo>
                      <a:pt x="427" y="787"/>
                    </a:lnTo>
                    <a:lnTo>
                      <a:pt x="407" y="781"/>
                    </a:lnTo>
                    <a:lnTo>
                      <a:pt x="394" y="775"/>
                    </a:lnTo>
                    <a:lnTo>
                      <a:pt x="368" y="752"/>
                    </a:lnTo>
                    <a:lnTo>
                      <a:pt x="348" y="735"/>
                    </a:lnTo>
                    <a:lnTo>
                      <a:pt x="335" y="706"/>
                    </a:lnTo>
                    <a:lnTo>
                      <a:pt x="335" y="683"/>
                    </a:lnTo>
                    <a:lnTo>
                      <a:pt x="335" y="659"/>
                    </a:lnTo>
                    <a:lnTo>
                      <a:pt x="348" y="630"/>
                    </a:lnTo>
                    <a:lnTo>
                      <a:pt x="361" y="607"/>
                    </a:lnTo>
                    <a:lnTo>
                      <a:pt x="400" y="561"/>
                    </a:lnTo>
                    <a:lnTo>
                      <a:pt x="440" y="515"/>
                    </a:lnTo>
                    <a:lnTo>
                      <a:pt x="453" y="486"/>
                    </a:lnTo>
                    <a:lnTo>
                      <a:pt x="453" y="474"/>
                    </a:lnTo>
                    <a:lnTo>
                      <a:pt x="453" y="457"/>
                    </a:lnTo>
                    <a:lnTo>
                      <a:pt x="440" y="451"/>
                    </a:lnTo>
                    <a:lnTo>
                      <a:pt x="427" y="439"/>
                    </a:lnTo>
                    <a:lnTo>
                      <a:pt x="420" y="439"/>
                    </a:lnTo>
                    <a:lnTo>
                      <a:pt x="407" y="445"/>
                    </a:lnTo>
                    <a:lnTo>
                      <a:pt x="407" y="451"/>
                    </a:lnTo>
                    <a:lnTo>
                      <a:pt x="407" y="457"/>
                    </a:lnTo>
                    <a:lnTo>
                      <a:pt x="420" y="457"/>
                    </a:lnTo>
                    <a:lnTo>
                      <a:pt x="427" y="457"/>
                    </a:lnTo>
                    <a:lnTo>
                      <a:pt x="427" y="463"/>
                    </a:lnTo>
                    <a:lnTo>
                      <a:pt x="427" y="468"/>
                    </a:lnTo>
                    <a:lnTo>
                      <a:pt x="427" y="474"/>
                    </a:lnTo>
                    <a:lnTo>
                      <a:pt x="420" y="480"/>
                    </a:lnTo>
                    <a:lnTo>
                      <a:pt x="413" y="480"/>
                    </a:lnTo>
                    <a:lnTo>
                      <a:pt x="407" y="480"/>
                    </a:lnTo>
                    <a:lnTo>
                      <a:pt x="394" y="468"/>
                    </a:lnTo>
                    <a:lnTo>
                      <a:pt x="394" y="451"/>
                    </a:lnTo>
                    <a:lnTo>
                      <a:pt x="400" y="445"/>
                    </a:lnTo>
                    <a:lnTo>
                      <a:pt x="407" y="439"/>
                    </a:lnTo>
                    <a:lnTo>
                      <a:pt x="420" y="434"/>
                    </a:lnTo>
                    <a:lnTo>
                      <a:pt x="433" y="428"/>
                    </a:lnTo>
                    <a:lnTo>
                      <a:pt x="440" y="434"/>
                    </a:lnTo>
                    <a:lnTo>
                      <a:pt x="466" y="451"/>
                    </a:lnTo>
                    <a:lnTo>
                      <a:pt x="479" y="468"/>
                    </a:lnTo>
                    <a:lnTo>
                      <a:pt x="479" y="486"/>
                    </a:lnTo>
                    <a:lnTo>
                      <a:pt x="479" y="497"/>
                    </a:lnTo>
                    <a:lnTo>
                      <a:pt x="473" y="509"/>
                    </a:lnTo>
                    <a:lnTo>
                      <a:pt x="459" y="515"/>
                    </a:lnTo>
                    <a:lnTo>
                      <a:pt x="466" y="521"/>
                    </a:lnTo>
                    <a:lnTo>
                      <a:pt x="473" y="521"/>
                    </a:lnTo>
                    <a:lnTo>
                      <a:pt x="479" y="521"/>
                    </a:lnTo>
                    <a:lnTo>
                      <a:pt x="479" y="526"/>
                    </a:lnTo>
                    <a:lnTo>
                      <a:pt x="473" y="544"/>
                    </a:lnTo>
                    <a:lnTo>
                      <a:pt x="459" y="549"/>
                    </a:lnTo>
                    <a:lnTo>
                      <a:pt x="427" y="561"/>
                    </a:lnTo>
                    <a:lnTo>
                      <a:pt x="420" y="573"/>
                    </a:lnTo>
                    <a:lnTo>
                      <a:pt x="413" y="578"/>
                    </a:lnTo>
                    <a:lnTo>
                      <a:pt x="413" y="584"/>
                    </a:lnTo>
                    <a:lnTo>
                      <a:pt x="387" y="596"/>
                    </a:lnTo>
                    <a:lnTo>
                      <a:pt x="381" y="602"/>
                    </a:lnTo>
                    <a:lnTo>
                      <a:pt x="374" y="613"/>
                    </a:lnTo>
                    <a:lnTo>
                      <a:pt x="374" y="625"/>
                    </a:lnTo>
                    <a:lnTo>
                      <a:pt x="354" y="636"/>
                    </a:lnTo>
                    <a:lnTo>
                      <a:pt x="348" y="654"/>
                    </a:lnTo>
                    <a:lnTo>
                      <a:pt x="348" y="665"/>
                    </a:lnTo>
                    <a:lnTo>
                      <a:pt x="354" y="677"/>
                    </a:lnTo>
                    <a:lnTo>
                      <a:pt x="361" y="683"/>
                    </a:lnTo>
                    <a:lnTo>
                      <a:pt x="368" y="677"/>
                    </a:lnTo>
                    <a:lnTo>
                      <a:pt x="368" y="671"/>
                    </a:lnTo>
                    <a:lnTo>
                      <a:pt x="368" y="665"/>
                    </a:lnTo>
                    <a:lnTo>
                      <a:pt x="361" y="659"/>
                    </a:lnTo>
                    <a:lnTo>
                      <a:pt x="368" y="654"/>
                    </a:lnTo>
                    <a:lnTo>
                      <a:pt x="368" y="648"/>
                    </a:lnTo>
                    <a:lnTo>
                      <a:pt x="374" y="642"/>
                    </a:lnTo>
                    <a:lnTo>
                      <a:pt x="381" y="642"/>
                    </a:lnTo>
                    <a:lnTo>
                      <a:pt x="387" y="642"/>
                    </a:lnTo>
                    <a:lnTo>
                      <a:pt x="394" y="636"/>
                    </a:lnTo>
                    <a:lnTo>
                      <a:pt x="394" y="630"/>
                    </a:lnTo>
                    <a:lnTo>
                      <a:pt x="394" y="636"/>
                    </a:lnTo>
                    <a:lnTo>
                      <a:pt x="400" y="636"/>
                    </a:lnTo>
                    <a:lnTo>
                      <a:pt x="413" y="619"/>
                    </a:lnTo>
                    <a:lnTo>
                      <a:pt x="420" y="625"/>
                    </a:lnTo>
                    <a:lnTo>
                      <a:pt x="420" y="630"/>
                    </a:lnTo>
                    <a:lnTo>
                      <a:pt x="413" y="642"/>
                    </a:lnTo>
                    <a:lnTo>
                      <a:pt x="413" y="648"/>
                    </a:lnTo>
                    <a:lnTo>
                      <a:pt x="420" y="654"/>
                    </a:lnTo>
                    <a:lnTo>
                      <a:pt x="427" y="648"/>
                    </a:lnTo>
                    <a:lnTo>
                      <a:pt x="433" y="636"/>
                    </a:lnTo>
                    <a:lnTo>
                      <a:pt x="433" y="625"/>
                    </a:lnTo>
                    <a:lnTo>
                      <a:pt x="427" y="607"/>
                    </a:lnTo>
                    <a:lnTo>
                      <a:pt x="420" y="607"/>
                    </a:lnTo>
                    <a:lnTo>
                      <a:pt x="407" y="607"/>
                    </a:lnTo>
                    <a:lnTo>
                      <a:pt x="394" y="613"/>
                    </a:lnTo>
                    <a:lnTo>
                      <a:pt x="394" y="630"/>
                    </a:lnTo>
                    <a:lnTo>
                      <a:pt x="387" y="625"/>
                    </a:lnTo>
                    <a:lnTo>
                      <a:pt x="387" y="619"/>
                    </a:lnTo>
                    <a:lnTo>
                      <a:pt x="394" y="607"/>
                    </a:lnTo>
                    <a:lnTo>
                      <a:pt x="400" y="602"/>
                    </a:lnTo>
                    <a:lnTo>
                      <a:pt x="413" y="602"/>
                    </a:lnTo>
                    <a:lnTo>
                      <a:pt x="420" y="596"/>
                    </a:lnTo>
                    <a:lnTo>
                      <a:pt x="427" y="584"/>
                    </a:lnTo>
                    <a:lnTo>
                      <a:pt x="433" y="578"/>
                    </a:lnTo>
                    <a:lnTo>
                      <a:pt x="440" y="578"/>
                    </a:lnTo>
                    <a:lnTo>
                      <a:pt x="453" y="567"/>
                    </a:lnTo>
                    <a:lnTo>
                      <a:pt x="459" y="567"/>
                    </a:lnTo>
                    <a:lnTo>
                      <a:pt x="473" y="573"/>
                    </a:lnTo>
                    <a:lnTo>
                      <a:pt x="486" y="578"/>
                    </a:lnTo>
                    <a:lnTo>
                      <a:pt x="492" y="578"/>
                    </a:lnTo>
                    <a:lnTo>
                      <a:pt x="505" y="567"/>
                    </a:lnTo>
                    <a:lnTo>
                      <a:pt x="519" y="561"/>
                    </a:lnTo>
                    <a:lnTo>
                      <a:pt x="532" y="561"/>
                    </a:lnTo>
                    <a:lnTo>
                      <a:pt x="551" y="561"/>
                    </a:lnTo>
                    <a:lnTo>
                      <a:pt x="558" y="573"/>
                    </a:lnTo>
                    <a:lnTo>
                      <a:pt x="564" y="578"/>
                    </a:lnTo>
                    <a:lnTo>
                      <a:pt x="564" y="602"/>
                    </a:lnTo>
                    <a:lnTo>
                      <a:pt x="558" y="607"/>
                    </a:lnTo>
                    <a:lnTo>
                      <a:pt x="558" y="613"/>
                    </a:lnTo>
                    <a:lnTo>
                      <a:pt x="564" y="613"/>
                    </a:lnTo>
                    <a:lnTo>
                      <a:pt x="571" y="613"/>
                    </a:lnTo>
                    <a:lnTo>
                      <a:pt x="584" y="613"/>
                    </a:lnTo>
                    <a:lnTo>
                      <a:pt x="597" y="630"/>
                    </a:lnTo>
                    <a:lnTo>
                      <a:pt x="604" y="642"/>
                    </a:lnTo>
                    <a:lnTo>
                      <a:pt x="604" y="654"/>
                    </a:lnTo>
                    <a:lnTo>
                      <a:pt x="597" y="665"/>
                    </a:lnTo>
                    <a:lnTo>
                      <a:pt x="584" y="671"/>
                    </a:lnTo>
                    <a:lnTo>
                      <a:pt x="578" y="677"/>
                    </a:lnTo>
                    <a:lnTo>
                      <a:pt x="564" y="677"/>
                    </a:lnTo>
                    <a:lnTo>
                      <a:pt x="571" y="694"/>
                    </a:lnTo>
                    <a:lnTo>
                      <a:pt x="578" y="706"/>
                    </a:lnTo>
                    <a:lnTo>
                      <a:pt x="571" y="717"/>
                    </a:lnTo>
                    <a:lnTo>
                      <a:pt x="564" y="723"/>
                    </a:lnTo>
                    <a:lnTo>
                      <a:pt x="558" y="729"/>
                    </a:lnTo>
                    <a:lnTo>
                      <a:pt x="545" y="740"/>
                    </a:lnTo>
                    <a:lnTo>
                      <a:pt x="532" y="740"/>
                    </a:lnTo>
                    <a:lnTo>
                      <a:pt x="519" y="735"/>
                    </a:lnTo>
                    <a:lnTo>
                      <a:pt x="505" y="729"/>
                    </a:lnTo>
                    <a:lnTo>
                      <a:pt x="492" y="740"/>
                    </a:lnTo>
                    <a:lnTo>
                      <a:pt x="486" y="746"/>
                    </a:lnTo>
                    <a:lnTo>
                      <a:pt x="479" y="752"/>
                    </a:lnTo>
                    <a:lnTo>
                      <a:pt x="459" y="752"/>
                    </a:lnTo>
                    <a:lnTo>
                      <a:pt x="453" y="746"/>
                    </a:lnTo>
                    <a:lnTo>
                      <a:pt x="440" y="740"/>
                    </a:lnTo>
                    <a:lnTo>
                      <a:pt x="427" y="735"/>
                    </a:lnTo>
                    <a:lnTo>
                      <a:pt x="427" y="723"/>
                    </a:lnTo>
                    <a:lnTo>
                      <a:pt x="433" y="717"/>
                    </a:lnTo>
                    <a:lnTo>
                      <a:pt x="446" y="717"/>
                    </a:lnTo>
                    <a:lnTo>
                      <a:pt x="453" y="717"/>
                    </a:lnTo>
                    <a:lnTo>
                      <a:pt x="466" y="706"/>
                    </a:lnTo>
                    <a:lnTo>
                      <a:pt x="473" y="700"/>
                    </a:lnTo>
                    <a:lnTo>
                      <a:pt x="473" y="683"/>
                    </a:lnTo>
                    <a:lnTo>
                      <a:pt x="466" y="671"/>
                    </a:lnTo>
                    <a:lnTo>
                      <a:pt x="459" y="665"/>
                    </a:lnTo>
                    <a:lnTo>
                      <a:pt x="453" y="659"/>
                    </a:lnTo>
                    <a:lnTo>
                      <a:pt x="433" y="659"/>
                    </a:lnTo>
                    <a:lnTo>
                      <a:pt x="420" y="665"/>
                    </a:lnTo>
                    <a:lnTo>
                      <a:pt x="407" y="671"/>
                    </a:lnTo>
                    <a:lnTo>
                      <a:pt x="400" y="683"/>
                    </a:lnTo>
                    <a:lnTo>
                      <a:pt x="394" y="694"/>
                    </a:lnTo>
                    <a:lnTo>
                      <a:pt x="394" y="711"/>
                    </a:lnTo>
                    <a:lnTo>
                      <a:pt x="400" y="729"/>
                    </a:lnTo>
                    <a:lnTo>
                      <a:pt x="407" y="746"/>
                    </a:lnTo>
                    <a:lnTo>
                      <a:pt x="427" y="764"/>
                    </a:lnTo>
                    <a:lnTo>
                      <a:pt x="453" y="775"/>
                    </a:lnTo>
                    <a:lnTo>
                      <a:pt x="473" y="781"/>
                    </a:lnTo>
                    <a:lnTo>
                      <a:pt x="499" y="781"/>
                    </a:lnTo>
                    <a:lnTo>
                      <a:pt x="525" y="775"/>
                    </a:lnTo>
                    <a:lnTo>
                      <a:pt x="571" y="758"/>
                    </a:lnTo>
                    <a:lnTo>
                      <a:pt x="591" y="740"/>
                    </a:lnTo>
                    <a:lnTo>
                      <a:pt x="604" y="729"/>
                    </a:lnTo>
                    <a:lnTo>
                      <a:pt x="617" y="711"/>
                    </a:lnTo>
                    <a:lnTo>
                      <a:pt x="630" y="694"/>
                    </a:lnTo>
                    <a:lnTo>
                      <a:pt x="630" y="671"/>
                    </a:lnTo>
                    <a:lnTo>
                      <a:pt x="637" y="654"/>
                    </a:lnTo>
                    <a:lnTo>
                      <a:pt x="630" y="630"/>
                    </a:lnTo>
                    <a:lnTo>
                      <a:pt x="630" y="607"/>
                    </a:lnTo>
                    <a:lnTo>
                      <a:pt x="617" y="590"/>
                    </a:lnTo>
                    <a:lnTo>
                      <a:pt x="604" y="567"/>
                    </a:lnTo>
                    <a:lnTo>
                      <a:pt x="578" y="532"/>
                    </a:lnTo>
                    <a:lnTo>
                      <a:pt x="584" y="521"/>
                    </a:lnTo>
                    <a:lnTo>
                      <a:pt x="591" y="515"/>
                    </a:lnTo>
                    <a:lnTo>
                      <a:pt x="610" y="503"/>
                    </a:lnTo>
                    <a:lnTo>
                      <a:pt x="650" y="526"/>
                    </a:lnTo>
                    <a:lnTo>
                      <a:pt x="670" y="538"/>
                    </a:lnTo>
                    <a:lnTo>
                      <a:pt x="683" y="549"/>
                    </a:lnTo>
                    <a:lnTo>
                      <a:pt x="702" y="549"/>
                    </a:lnTo>
                    <a:lnTo>
                      <a:pt x="729" y="555"/>
                    </a:lnTo>
                    <a:lnTo>
                      <a:pt x="748" y="555"/>
                    </a:lnTo>
                    <a:lnTo>
                      <a:pt x="768" y="549"/>
                    </a:lnTo>
                    <a:lnTo>
                      <a:pt x="788" y="549"/>
                    </a:lnTo>
                    <a:lnTo>
                      <a:pt x="807" y="544"/>
                    </a:lnTo>
                    <a:lnTo>
                      <a:pt x="840" y="521"/>
                    </a:lnTo>
                    <a:lnTo>
                      <a:pt x="866" y="492"/>
                    </a:lnTo>
                    <a:lnTo>
                      <a:pt x="873" y="474"/>
                    </a:lnTo>
                    <a:lnTo>
                      <a:pt x="880" y="457"/>
                    </a:lnTo>
                    <a:lnTo>
                      <a:pt x="880" y="439"/>
                    </a:lnTo>
                    <a:lnTo>
                      <a:pt x="880" y="422"/>
                    </a:lnTo>
                    <a:lnTo>
                      <a:pt x="873" y="405"/>
                    </a:lnTo>
                    <a:lnTo>
                      <a:pt x="866" y="387"/>
                    </a:lnTo>
                    <a:lnTo>
                      <a:pt x="847" y="370"/>
                    </a:lnTo>
                    <a:lnTo>
                      <a:pt x="834" y="358"/>
                    </a:lnTo>
                    <a:lnTo>
                      <a:pt x="821" y="353"/>
                    </a:lnTo>
                    <a:lnTo>
                      <a:pt x="807" y="353"/>
                    </a:lnTo>
                    <a:lnTo>
                      <a:pt x="794" y="353"/>
                    </a:lnTo>
                    <a:lnTo>
                      <a:pt x="781" y="358"/>
                    </a:lnTo>
                    <a:lnTo>
                      <a:pt x="768" y="364"/>
                    </a:lnTo>
                    <a:lnTo>
                      <a:pt x="761" y="382"/>
                    </a:lnTo>
                    <a:lnTo>
                      <a:pt x="755" y="387"/>
                    </a:lnTo>
                    <a:lnTo>
                      <a:pt x="755" y="393"/>
                    </a:lnTo>
                    <a:lnTo>
                      <a:pt x="761" y="411"/>
                    </a:lnTo>
                    <a:lnTo>
                      <a:pt x="775" y="416"/>
                    </a:lnTo>
                    <a:lnTo>
                      <a:pt x="788" y="416"/>
                    </a:lnTo>
                    <a:lnTo>
                      <a:pt x="807" y="411"/>
                    </a:lnTo>
                    <a:lnTo>
                      <a:pt x="814" y="405"/>
                    </a:lnTo>
                    <a:lnTo>
                      <a:pt x="821" y="387"/>
                    </a:lnTo>
                    <a:lnTo>
                      <a:pt x="834" y="393"/>
                    </a:lnTo>
                    <a:lnTo>
                      <a:pt x="847" y="405"/>
                    </a:lnTo>
                    <a:lnTo>
                      <a:pt x="853" y="416"/>
                    </a:lnTo>
                    <a:lnTo>
                      <a:pt x="847" y="428"/>
                    </a:lnTo>
                    <a:lnTo>
                      <a:pt x="834" y="439"/>
                    </a:lnTo>
                    <a:lnTo>
                      <a:pt x="834" y="445"/>
                    </a:lnTo>
                    <a:lnTo>
                      <a:pt x="834" y="451"/>
                    </a:lnTo>
                    <a:lnTo>
                      <a:pt x="840" y="457"/>
                    </a:lnTo>
                    <a:lnTo>
                      <a:pt x="847" y="463"/>
                    </a:lnTo>
                    <a:lnTo>
                      <a:pt x="847" y="474"/>
                    </a:lnTo>
                    <a:lnTo>
                      <a:pt x="840" y="486"/>
                    </a:lnTo>
                    <a:lnTo>
                      <a:pt x="827" y="497"/>
                    </a:lnTo>
                    <a:lnTo>
                      <a:pt x="814" y="497"/>
                    </a:lnTo>
                    <a:lnTo>
                      <a:pt x="807" y="497"/>
                    </a:lnTo>
                    <a:lnTo>
                      <a:pt x="794" y="497"/>
                    </a:lnTo>
                    <a:lnTo>
                      <a:pt x="788" y="492"/>
                    </a:lnTo>
                    <a:lnTo>
                      <a:pt x="781" y="486"/>
                    </a:lnTo>
                    <a:lnTo>
                      <a:pt x="775" y="486"/>
                    </a:lnTo>
                    <a:lnTo>
                      <a:pt x="768" y="492"/>
                    </a:lnTo>
                    <a:lnTo>
                      <a:pt x="775" y="503"/>
                    </a:lnTo>
                    <a:lnTo>
                      <a:pt x="768" y="509"/>
                    </a:lnTo>
                    <a:lnTo>
                      <a:pt x="755" y="526"/>
                    </a:lnTo>
                    <a:lnTo>
                      <a:pt x="748" y="532"/>
                    </a:lnTo>
                    <a:lnTo>
                      <a:pt x="735" y="538"/>
                    </a:lnTo>
                    <a:lnTo>
                      <a:pt x="729" y="532"/>
                    </a:lnTo>
                    <a:lnTo>
                      <a:pt x="715" y="532"/>
                    </a:lnTo>
                    <a:lnTo>
                      <a:pt x="709" y="521"/>
                    </a:lnTo>
                    <a:lnTo>
                      <a:pt x="702" y="515"/>
                    </a:lnTo>
                    <a:lnTo>
                      <a:pt x="696" y="497"/>
                    </a:lnTo>
                    <a:lnTo>
                      <a:pt x="689" y="492"/>
                    </a:lnTo>
                    <a:lnTo>
                      <a:pt x="683" y="492"/>
                    </a:lnTo>
                    <a:lnTo>
                      <a:pt x="670" y="492"/>
                    </a:lnTo>
                    <a:lnTo>
                      <a:pt x="650" y="486"/>
                    </a:lnTo>
                    <a:lnTo>
                      <a:pt x="637" y="468"/>
                    </a:lnTo>
                    <a:lnTo>
                      <a:pt x="637" y="463"/>
                    </a:lnTo>
                    <a:lnTo>
                      <a:pt x="637" y="457"/>
                    </a:lnTo>
                    <a:lnTo>
                      <a:pt x="643" y="439"/>
                    </a:lnTo>
                    <a:lnTo>
                      <a:pt x="656" y="428"/>
                    </a:lnTo>
                    <a:lnTo>
                      <a:pt x="656" y="422"/>
                    </a:lnTo>
                    <a:lnTo>
                      <a:pt x="650" y="411"/>
                    </a:lnTo>
                    <a:lnTo>
                      <a:pt x="643" y="405"/>
                    </a:lnTo>
                    <a:lnTo>
                      <a:pt x="643" y="393"/>
                    </a:lnTo>
                    <a:lnTo>
                      <a:pt x="643" y="382"/>
                    </a:lnTo>
                    <a:lnTo>
                      <a:pt x="656" y="370"/>
                    </a:lnTo>
                    <a:lnTo>
                      <a:pt x="663" y="364"/>
                    </a:lnTo>
                    <a:lnTo>
                      <a:pt x="670" y="364"/>
                    </a:lnTo>
                    <a:lnTo>
                      <a:pt x="683" y="364"/>
                    </a:lnTo>
                    <a:lnTo>
                      <a:pt x="683" y="358"/>
                    </a:lnTo>
                    <a:lnTo>
                      <a:pt x="689" y="341"/>
                    </a:lnTo>
                    <a:lnTo>
                      <a:pt x="702" y="330"/>
                    </a:lnTo>
                    <a:lnTo>
                      <a:pt x="715" y="330"/>
                    </a:lnTo>
                    <a:lnTo>
                      <a:pt x="729" y="330"/>
                    </a:lnTo>
                    <a:lnTo>
                      <a:pt x="742" y="318"/>
                    </a:lnTo>
                    <a:lnTo>
                      <a:pt x="755" y="318"/>
                    </a:lnTo>
                    <a:lnTo>
                      <a:pt x="761" y="318"/>
                    </a:lnTo>
                    <a:lnTo>
                      <a:pt x="775" y="324"/>
                    </a:lnTo>
                    <a:lnTo>
                      <a:pt x="775" y="330"/>
                    </a:lnTo>
                    <a:lnTo>
                      <a:pt x="781" y="330"/>
                    </a:lnTo>
                    <a:lnTo>
                      <a:pt x="781" y="318"/>
                    </a:lnTo>
                    <a:lnTo>
                      <a:pt x="775" y="312"/>
                    </a:lnTo>
                    <a:lnTo>
                      <a:pt x="768" y="306"/>
                    </a:lnTo>
                    <a:lnTo>
                      <a:pt x="755" y="301"/>
                    </a:lnTo>
                    <a:lnTo>
                      <a:pt x="742" y="306"/>
                    </a:lnTo>
                    <a:lnTo>
                      <a:pt x="722" y="318"/>
                    </a:lnTo>
                    <a:lnTo>
                      <a:pt x="709" y="318"/>
                    </a:lnTo>
                    <a:lnTo>
                      <a:pt x="696" y="318"/>
                    </a:lnTo>
                    <a:lnTo>
                      <a:pt x="683" y="330"/>
                    </a:lnTo>
                    <a:lnTo>
                      <a:pt x="670" y="347"/>
                    </a:lnTo>
                    <a:lnTo>
                      <a:pt x="650" y="358"/>
                    </a:lnTo>
                    <a:lnTo>
                      <a:pt x="637" y="370"/>
                    </a:lnTo>
                    <a:lnTo>
                      <a:pt x="630" y="376"/>
                    </a:lnTo>
                    <a:lnTo>
                      <a:pt x="624" y="405"/>
                    </a:lnTo>
                    <a:lnTo>
                      <a:pt x="617" y="422"/>
                    </a:lnTo>
                    <a:lnTo>
                      <a:pt x="610" y="422"/>
                    </a:lnTo>
                    <a:lnTo>
                      <a:pt x="597" y="428"/>
                    </a:lnTo>
                    <a:lnTo>
                      <a:pt x="597" y="422"/>
                    </a:lnTo>
                    <a:lnTo>
                      <a:pt x="597" y="416"/>
                    </a:lnTo>
                    <a:lnTo>
                      <a:pt x="597" y="411"/>
                    </a:lnTo>
                    <a:lnTo>
                      <a:pt x="584" y="405"/>
                    </a:lnTo>
                    <a:lnTo>
                      <a:pt x="564" y="411"/>
                    </a:lnTo>
                    <a:lnTo>
                      <a:pt x="545" y="416"/>
                    </a:lnTo>
                    <a:lnTo>
                      <a:pt x="532" y="411"/>
                    </a:lnTo>
                    <a:lnTo>
                      <a:pt x="512" y="399"/>
                    </a:lnTo>
                    <a:lnTo>
                      <a:pt x="505" y="387"/>
                    </a:lnTo>
                    <a:lnTo>
                      <a:pt x="499" y="376"/>
                    </a:lnTo>
                    <a:lnTo>
                      <a:pt x="505" y="358"/>
                    </a:lnTo>
                    <a:lnTo>
                      <a:pt x="512" y="347"/>
                    </a:lnTo>
                    <a:lnTo>
                      <a:pt x="519" y="341"/>
                    </a:lnTo>
                    <a:lnTo>
                      <a:pt x="532" y="341"/>
                    </a:lnTo>
                    <a:lnTo>
                      <a:pt x="538" y="341"/>
                    </a:lnTo>
                    <a:lnTo>
                      <a:pt x="545" y="347"/>
                    </a:lnTo>
                    <a:lnTo>
                      <a:pt x="545" y="358"/>
                    </a:lnTo>
                    <a:lnTo>
                      <a:pt x="545" y="364"/>
                    </a:lnTo>
                    <a:lnTo>
                      <a:pt x="538" y="370"/>
                    </a:lnTo>
                    <a:lnTo>
                      <a:pt x="532" y="370"/>
                    </a:lnTo>
                    <a:lnTo>
                      <a:pt x="525" y="364"/>
                    </a:lnTo>
                    <a:lnTo>
                      <a:pt x="512" y="364"/>
                    </a:lnTo>
                    <a:lnTo>
                      <a:pt x="512" y="370"/>
                    </a:lnTo>
                    <a:lnTo>
                      <a:pt x="519" y="376"/>
                    </a:lnTo>
                    <a:lnTo>
                      <a:pt x="532" y="387"/>
                    </a:lnTo>
                    <a:lnTo>
                      <a:pt x="545" y="393"/>
                    </a:lnTo>
                    <a:lnTo>
                      <a:pt x="578" y="387"/>
                    </a:lnTo>
                    <a:lnTo>
                      <a:pt x="604" y="376"/>
                    </a:lnTo>
                    <a:lnTo>
                      <a:pt x="650" y="341"/>
                    </a:lnTo>
                    <a:lnTo>
                      <a:pt x="696" y="306"/>
                    </a:lnTo>
                    <a:lnTo>
                      <a:pt x="722" y="295"/>
                    </a:lnTo>
                    <a:lnTo>
                      <a:pt x="755" y="289"/>
                    </a:lnTo>
                    <a:lnTo>
                      <a:pt x="788" y="295"/>
                    </a:lnTo>
                    <a:lnTo>
                      <a:pt x="821" y="301"/>
                    </a:lnTo>
                    <a:lnTo>
                      <a:pt x="847" y="318"/>
                    </a:lnTo>
                    <a:lnTo>
                      <a:pt x="860" y="324"/>
                    </a:lnTo>
                    <a:lnTo>
                      <a:pt x="873" y="341"/>
                    </a:lnTo>
                    <a:lnTo>
                      <a:pt x="880" y="364"/>
                    </a:lnTo>
                    <a:lnTo>
                      <a:pt x="886" y="387"/>
                    </a:lnTo>
                    <a:lnTo>
                      <a:pt x="893" y="387"/>
                    </a:lnTo>
                    <a:lnTo>
                      <a:pt x="899" y="387"/>
                    </a:lnTo>
                    <a:lnTo>
                      <a:pt x="899" y="376"/>
                    </a:lnTo>
                    <a:lnTo>
                      <a:pt x="899" y="364"/>
                    </a:lnTo>
                    <a:lnTo>
                      <a:pt x="886" y="341"/>
                    </a:lnTo>
                    <a:lnTo>
                      <a:pt x="873" y="312"/>
                    </a:lnTo>
                    <a:lnTo>
                      <a:pt x="853" y="283"/>
                    </a:lnTo>
                    <a:lnTo>
                      <a:pt x="814" y="231"/>
                    </a:lnTo>
                    <a:lnTo>
                      <a:pt x="807" y="202"/>
                    </a:lnTo>
                    <a:lnTo>
                      <a:pt x="807" y="179"/>
                    </a:lnTo>
                    <a:lnTo>
                      <a:pt x="814" y="150"/>
                    </a:lnTo>
                    <a:lnTo>
                      <a:pt x="827" y="127"/>
                    </a:lnTo>
                    <a:lnTo>
                      <a:pt x="827" y="121"/>
                    </a:lnTo>
                    <a:lnTo>
                      <a:pt x="873" y="75"/>
                    </a:lnTo>
                    <a:lnTo>
                      <a:pt x="880" y="63"/>
                    </a:lnTo>
                    <a:lnTo>
                      <a:pt x="886" y="46"/>
                    </a:lnTo>
                    <a:lnTo>
                      <a:pt x="886" y="34"/>
                    </a:lnTo>
                    <a:lnTo>
                      <a:pt x="886" y="17"/>
                    </a:lnTo>
                    <a:lnTo>
                      <a:pt x="873" y="11"/>
                    </a:lnTo>
                    <a:lnTo>
                      <a:pt x="866" y="11"/>
                    </a:lnTo>
                    <a:lnTo>
                      <a:pt x="847" y="11"/>
                    </a:lnTo>
                    <a:lnTo>
                      <a:pt x="840" y="17"/>
                    </a:lnTo>
                    <a:lnTo>
                      <a:pt x="840" y="23"/>
                    </a:lnTo>
                    <a:lnTo>
                      <a:pt x="840" y="29"/>
                    </a:lnTo>
                    <a:lnTo>
                      <a:pt x="847" y="29"/>
                    </a:lnTo>
                    <a:lnTo>
                      <a:pt x="860" y="29"/>
                    </a:lnTo>
                    <a:lnTo>
                      <a:pt x="866" y="29"/>
                    </a:lnTo>
                    <a:lnTo>
                      <a:pt x="866" y="34"/>
                    </a:lnTo>
                    <a:lnTo>
                      <a:pt x="866" y="46"/>
                    </a:lnTo>
                    <a:lnTo>
                      <a:pt x="860" y="52"/>
                    </a:lnTo>
                    <a:lnTo>
                      <a:pt x="847" y="52"/>
                    </a:lnTo>
                    <a:lnTo>
                      <a:pt x="834" y="40"/>
                    </a:lnTo>
                    <a:lnTo>
                      <a:pt x="827" y="29"/>
                    </a:lnTo>
                    <a:lnTo>
                      <a:pt x="827" y="17"/>
                    </a:lnTo>
                    <a:lnTo>
                      <a:pt x="834" y="11"/>
                    </a:lnTo>
                    <a:lnTo>
                      <a:pt x="847" y="5"/>
                    </a:lnTo>
                    <a:lnTo>
                      <a:pt x="853" y="0"/>
                    </a:lnTo>
                    <a:lnTo>
                      <a:pt x="866" y="0"/>
                    </a:lnTo>
                    <a:lnTo>
                      <a:pt x="880" y="0"/>
                    </a:lnTo>
                    <a:lnTo>
                      <a:pt x="906" y="11"/>
                    </a:lnTo>
                    <a:lnTo>
                      <a:pt x="912" y="29"/>
                    </a:lnTo>
                    <a:lnTo>
                      <a:pt x="919" y="46"/>
                    </a:lnTo>
                    <a:lnTo>
                      <a:pt x="906" y="69"/>
                    </a:lnTo>
                    <a:lnTo>
                      <a:pt x="893" y="86"/>
                    </a:lnTo>
                    <a:lnTo>
                      <a:pt x="873" y="98"/>
                    </a:lnTo>
                    <a:lnTo>
                      <a:pt x="853" y="110"/>
                    </a:lnTo>
                    <a:lnTo>
                      <a:pt x="853" y="115"/>
                    </a:lnTo>
                    <a:lnTo>
                      <a:pt x="860" y="121"/>
                    </a:lnTo>
                    <a:lnTo>
                      <a:pt x="880" y="115"/>
                    </a:lnTo>
                    <a:lnTo>
                      <a:pt x="886" y="115"/>
                    </a:lnTo>
                    <a:lnTo>
                      <a:pt x="899" y="121"/>
                    </a:lnTo>
                    <a:lnTo>
                      <a:pt x="912" y="127"/>
                    </a:lnTo>
                    <a:lnTo>
                      <a:pt x="919" y="139"/>
                    </a:lnTo>
                    <a:lnTo>
                      <a:pt x="926" y="156"/>
                    </a:lnTo>
                    <a:lnTo>
                      <a:pt x="919" y="167"/>
                    </a:lnTo>
                    <a:lnTo>
                      <a:pt x="912" y="191"/>
                    </a:lnTo>
                    <a:lnTo>
                      <a:pt x="899" y="220"/>
                    </a:lnTo>
                    <a:lnTo>
                      <a:pt x="886" y="243"/>
                    </a:lnTo>
                    <a:lnTo>
                      <a:pt x="886" y="254"/>
                    </a:lnTo>
                    <a:lnTo>
                      <a:pt x="886" y="266"/>
                    </a:lnTo>
                    <a:lnTo>
                      <a:pt x="866" y="248"/>
                    </a:lnTo>
                    <a:lnTo>
                      <a:pt x="860" y="225"/>
                    </a:lnTo>
                    <a:lnTo>
                      <a:pt x="853" y="202"/>
                    </a:lnTo>
                    <a:lnTo>
                      <a:pt x="847" y="179"/>
                    </a:lnTo>
                    <a:lnTo>
                      <a:pt x="866" y="185"/>
                    </a:lnTo>
                    <a:lnTo>
                      <a:pt x="880" y="185"/>
                    </a:lnTo>
                    <a:lnTo>
                      <a:pt x="886" y="179"/>
                    </a:lnTo>
                    <a:lnTo>
                      <a:pt x="893" y="173"/>
                    </a:lnTo>
                    <a:lnTo>
                      <a:pt x="899" y="167"/>
                    </a:lnTo>
                    <a:lnTo>
                      <a:pt x="899" y="156"/>
                    </a:lnTo>
                    <a:lnTo>
                      <a:pt x="893" y="144"/>
                    </a:lnTo>
                    <a:lnTo>
                      <a:pt x="886" y="139"/>
                    </a:lnTo>
                    <a:lnTo>
                      <a:pt x="866" y="127"/>
                    </a:lnTo>
                    <a:lnTo>
                      <a:pt x="860" y="127"/>
                    </a:lnTo>
                    <a:lnTo>
                      <a:pt x="847" y="133"/>
                    </a:lnTo>
                    <a:lnTo>
                      <a:pt x="834" y="144"/>
                    </a:lnTo>
                    <a:lnTo>
                      <a:pt x="827" y="156"/>
                    </a:lnTo>
                    <a:lnTo>
                      <a:pt x="821" y="173"/>
                    </a:lnTo>
                    <a:lnTo>
                      <a:pt x="821" y="191"/>
                    </a:lnTo>
                    <a:lnTo>
                      <a:pt x="827" y="202"/>
                    </a:lnTo>
                    <a:lnTo>
                      <a:pt x="840" y="237"/>
                    </a:lnTo>
                    <a:lnTo>
                      <a:pt x="853" y="266"/>
                    </a:lnTo>
                    <a:lnTo>
                      <a:pt x="886" y="301"/>
                    </a:lnTo>
                    <a:lnTo>
                      <a:pt x="906" y="341"/>
                    </a:lnTo>
                    <a:lnTo>
                      <a:pt x="919" y="387"/>
                    </a:lnTo>
                    <a:lnTo>
                      <a:pt x="919" y="434"/>
                    </a:lnTo>
                    <a:lnTo>
                      <a:pt x="912" y="463"/>
                    </a:lnTo>
                    <a:lnTo>
                      <a:pt x="906" y="486"/>
                    </a:lnTo>
                    <a:lnTo>
                      <a:pt x="886" y="509"/>
                    </a:lnTo>
                    <a:lnTo>
                      <a:pt x="866" y="532"/>
                    </a:lnTo>
                    <a:lnTo>
                      <a:pt x="834" y="549"/>
                    </a:lnTo>
                    <a:lnTo>
                      <a:pt x="834" y="555"/>
                    </a:lnTo>
                    <a:lnTo>
                      <a:pt x="847" y="555"/>
                    </a:lnTo>
                    <a:lnTo>
                      <a:pt x="860" y="555"/>
                    </a:lnTo>
                    <a:lnTo>
                      <a:pt x="866" y="555"/>
                    </a:lnTo>
                    <a:lnTo>
                      <a:pt x="886" y="561"/>
                    </a:lnTo>
                    <a:lnTo>
                      <a:pt x="899" y="567"/>
                    </a:lnTo>
                    <a:lnTo>
                      <a:pt x="912" y="584"/>
                    </a:lnTo>
                    <a:lnTo>
                      <a:pt x="919" y="596"/>
                    </a:lnTo>
                    <a:lnTo>
                      <a:pt x="919" y="619"/>
                    </a:lnTo>
                    <a:lnTo>
                      <a:pt x="919" y="630"/>
                    </a:lnTo>
                    <a:lnTo>
                      <a:pt x="912" y="636"/>
                    </a:lnTo>
                    <a:lnTo>
                      <a:pt x="899" y="648"/>
                    </a:lnTo>
                    <a:lnTo>
                      <a:pt x="893" y="654"/>
                    </a:lnTo>
                    <a:lnTo>
                      <a:pt x="860" y="665"/>
                    </a:lnTo>
                    <a:lnTo>
                      <a:pt x="840" y="659"/>
                    </a:lnTo>
                    <a:lnTo>
                      <a:pt x="821" y="648"/>
                    </a:lnTo>
                    <a:lnTo>
                      <a:pt x="814" y="630"/>
                    </a:lnTo>
                    <a:lnTo>
                      <a:pt x="814" y="613"/>
                    </a:lnTo>
                    <a:lnTo>
                      <a:pt x="827" y="602"/>
                    </a:lnTo>
                    <a:lnTo>
                      <a:pt x="827" y="619"/>
                    </a:lnTo>
                    <a:lnTo>
                      <a:pt x="834" y="625"/>
                    </a:lnTo>
                    <a:lnTo>
                      <a:pt x="840" y="630"/>
                    </a:lnTo>
                    <a:lnTo>
                      <a:pt x="847" y="636"/>
                    </a:lnTo>
                    <a:lnTo>
                      <a:pt x="853" y="636"/>
                    </a:lnTo>
                    <a:lnTo>
                      <a:pt x="866" y="630"/>
                    </a:lnTo>
                    <a:lnTo>
                      <a:pt x="880" y="625"/>
                    </a:lnTo>
                    <a:lnTo>
                      <a:pt x="886" y="607"/>
                    </a:lnTo>
                    <a:lnTo>
                      <a:pt x="880" y="596"/>
                    </a:lnTo>
                    <a:lnTo>
                      <a:pt x="866" y="584"/>
                    </a:lnTo>
                    <a:lnTo>
                      <a:pt x="847" y="578"/>
                    </a:lnTo>
                    <a:lnTo>
                      <a:pt x="827" y="573"/>
                    </a:lnTo>
                    <a:lnTo>
                      <a:pt x="781" y="573"/>
                    </a:lnTo>
                    <a:lnTo>
                      <a:pt x="742" y="573"/>
                    </a:lnTo>
                    <a:lnTo>
                      <a:pt x="722" y="573"/>
                    </a:lnTo>
                    <a:lnTo>
                      <a:pt x="702" y="567"/>
                    </a:lnTo>
                    <a:lnTo>
                      <a:pt x="656" y="544"/>
                    </a:lnTo>
                    <a:lnTo>
                      <a:pt x="617" y="521"/>
                    </a:lnTo>
                    <a:lnTo>
                      <a:pt x="604" y="521"/>
                    </a:lnTo>
                    <a:lnTo>
                      <a:pt x="597" y="532"/>
                    </a:lnTo>
                    <a:lnTo>
                      <a:pt x="624" y="561"/>
                    </a:lnTo>
                    <a:lnTo>
                      <a:pt x="637" y="596"/>
                    </a:lnTo>
                    <a:lnTo>
                      <a:pt x="650" y="630"/>
                    </a:lnTo>
                    <a:lnTo>
                      <a:pt x="656" y="665"/>
                    </a:lnTo>
                    <a:lnTo>
                      <a:pt x="656" y="723"/>
                    </a:lnTo>
                    <a:lnTo>
                      <a:pt x="656" y="740"/>
                    </a:lnTo>
                    <a:lnTo>
                      <a:pt x="663" y="752"/>
                    </a:lnTo>
                    <a:lnTo>
                      <a:pt x="676" y="764"/>
                    </a:lnTo>
                    <a:lnTo>
                      <a:pt x="689" y="769"/>
                    </a:lnTo>
                    <a:lnTo>
                      <a:pt x="709" y="769"/>
                    </a:lnTo>
                    <a:lnTo>
                      <a:pt x="722" y="764"/>
                    </a:lnTo>
                    <a:lnTo>
                      <a:pt x="729" y="752"/>
                    </a:lnTo>
                    <a:lnTo>
                      <a:pt x="729" y="740"/>
                    </a:lnTo>
                    <a:lnTo>
                      <a:pt x="729" y="735"/>
                    </a:lnTo>
                    <a:lnTo>
                      <a:pt x="722" y="723"/>
                    </a:lnTo>
                    <a:lnTo>
                      <a:pt x="702" y="723"/>
                    </a:lnTo>
                    <a:lnTo>
                      <a:pt x="683" y="729"/>
                    </a:lnTo>
                    <a:lnTo>
                      <a:pt x="689" y="717"/>
                    </a:lnTo>
                    <a:lnTo>
                      <a:pt x="696" y="711"/>
                    </a:lnTo>
                    <a:lnTo>
                      <a:pt x="709" y="706"/>
                    </a:lnTo>
                    <a:lnTo>
                      <a:pt x="715" y="706"/>
                    </a:lnTo>
                    <a:lnTo>
                      <a:pt x="735" y="711"/>
                    </a:lnTo>
                    <a:lnTo>
                      <a:pt x="748" y="723"/>
                    </a:lnTo>
                    <a:lnTo>
                      <a:pt x="755" y="740"/>
                    </a:lnTo>
                    <a:lnTo>
                      <a:pt x="755" y="758"/>
                    </a:lnTo>
                    <a:lnTo>
                      <a:pt x="755" y="775"/>
                    </a:lnTo>
                    <a:lnTo>
                      <a:pt x="742" y="787"/>
                    </a:lnTo>
                    <a:lnTo>
                      <a:pt x="722" y="798"/>
                    </a:lnTo>
                    <a:lnTo>
                      <a:pt x="709" y="804"/>
                    </a:lnTo>
                    <a:lnTo>
                      <a:pt x="689" y="804"/>
                    </a:lnTo>
                    <a:lnTo>
                      <a:pt x="670" y="804"/>
                    </a:lnTo>
                    <a:lnTo>
                      <a:pt x="656" y="798"/>
                    </a:lnTo>
                    <a:lnTo>
                      <a:pt x="637" y="781"/>
                    </a:lnTo>
                    <a:lnTo>
                      <a:pt x="630" y="769"/>
                    </a:lnTo>
                    <a:lnTo>
                      <a:pt x="630" y="758"/>
                    </a:lnTo>
                    <a:lnTo>
                      <a:pt x="630" y="746"/>
                    </a:lnTo>
                    <a:lnTo>
                      <a:pt x="637" y="723"/>
                    </a:lnTo>
                    <a:lnTo>
                      <a:pt x="630" y="717"/>
                    </a:lnTo>
                    <a:lnTo>
                      <a:pt x="624" y="729"/>
                    </a:lnTo>
                    <a:lnTo>
                      <a:pt x="617" y="735"/>
                    </a:lnTo>
                    <a:lnTo>
                      <a:pt x="617" y="746"/>
                    </a:lnTo>
                    <a:lnTo>
                      <a:pt x="604" y="758"/>
                    </a:lnTo>
                    <a:lnTo>
                      <a:pt x="591" y="775"/>
                    </a:lnTo>
                    <a:lnTo>
                      <a:pt x="571" y="787"/>
                    </a:lnTo>
                    <a:lnTo>
                      <a:pt x="551" y="798"/>
                    </a:lnTo>
                    <a:lnTo>
                      <a:pt x="532" y="804"/>
                    </a:lnTo>
                    <a:lnTo>
                      <a:pt x="505" y="810"/>
                    </a:lnTo>
                    <a:lnTo>
                      <a:pt x="486" y="810"/>
                    </a:lnTo>
                    <a:lnTo>
                      <a:pt x="459" y="810"/>
                    </a:lnTo>
                    <a:lnTo>
                      <a:pt x="440" y="810"/>
                    </a:lnTo>
                    <a:lnTo>
                      <a:pt x="374" y="787"/>
                    </a:lnTo>
                    <a:lnTo>
                      <a:pt x="315" y="764"/>
                    </a:lnTo>
                    <a:lnTo>
                      <a:pt x="249" y="735"/>
                    </a:lnTo>
                    <a:lnTo>
                      <a:pt x="217" y="729"/>
                    </a:lnTo>
                    <a:lnTo>
                      <a:pt x="203" y="729"/>
                    </a:lnTo>
                    <a:lnTo>
                      <a:pt x="184" y="729"/>
                    </a:lnTo>
                    <a:lnTo>
                      <a:pt x="171" y="740"/>
                    </a:lnTo>
                    <a:lnTo>
                      <a:pt x="164" y="752"/>
                    </a:lnTo>
                    <a:lnTo>
                      <a:pt x="157" y="764"/>
                    </a:lnTo>
                    <a:lnTo>
                      <a:pt x="164" y="775"/>
                    </a:lnTo>
                    <a:lnTo>
                      <a:pt x="171" y="781"/>
                    </a:lnTo>
                    <a:lnTo>
                      <a:pt x="177" y="787"/>
                    </a:lnTo>
                    <a:lnTo>
                      <a:pt x="184" y="787"/>
                    </a:lnTo>
                    <a:lnTo>
                      <a:pt x="197" y="787"/>
                    </a:lnTo>
                    <a:lnTo>
                      <a:pt x="210" y="781"/>
                    </a:lnTo>
                    <a:lnTo>
                      <a:pt x="217" y="775"/>
                    </a:lnTo>
                    <a:lnTo>
                      <a:pt x="223" y="769"/>
                    </a:lnTo>
                    <a:lnTo>
                      <a:pt x="217" y="752"/>
                    </a:lnTo>
                    <a:lnTo>
                      <a:pt x="217" y="746"/>
                    </a:lnTo>
                    <a:lnTo>
                      <a:pt x="243" y="752"/>
                    </a:lnTo>
                    <a:lnTo>
                      <a:pt x="262" y="758"/>
                    </a:lnTo>
                    <a:lnTo>
                      <a:pt x="308" y="781"/>
                    </a:lnTo>
                    <a:lnTo>
                      <a:pt x="295" y="781"/>
                    </a:lnTo>
                    <a:lnTo>
                      <a:pt x="282" y="781"/>
                    </a:lnTo>
                    <a:lnTo>
                      <a:pt x="256" y="793"/>
                    </a:lnTo>
                    <a:lnTo>
                      <a:pt x="223" y="804"/>
                    </a:lnTo>
                    <a:lnTo>
                      <a:pt x="197" y="816"/>
                    </a:lnTo>
                    <a:lnTo>
                      <a:pt x="184" y="816"/>
                    </a:lnTo>
                    <a:lnTo>
                      <a:pt x="171" y="810"/>
                    </a:lnTo>
                    <a:lnTo>
                      <a:pt x="157" y="79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" name="Freeform 82"/>
              <p:cNvSpPr>
                <a:spLocks/>
              </p:cNvSpPr>
              <p:nvPr/>
            </p:nvSpPr>
            <p:spPr bwMode="auto">
              <a:xfrm>
                <a:off x="7356" y="11121"/>
                <a:ext cx="900" cy="312"/>
              </a:xfrm>
              <a:custGeom>
                <a:avLst/>
                <a:gdLst>
                  <a:gd name="T0" fmla="*/ 7 w 900"/>
                  <a:gd name="T1" fmla="*/ 306 h 312"/>
                  <a:gd name="T2" fmla="*/ 0 w 900"/>
                  <a:gd name="T3" fmla="*/ 295 h 312"/>
                  <a:gd name="T4" fmla="*/ 99 w 900"/>
                  <a:gd name="T5" fmla="*/ 295 h 312"/>
                  <a:gd name="T6" fmla="*/ 420 w 900"/>
                  <a:gd name="T7" fmla="*/ 301 h 312"/>
                  <a:gd name="T8" fmla="*/ 466 w 900"/>
                  <a:gd name="T9" fmla="*/ 295 h 312"/>
                  <a:gd name="T10" fmla="*/ 473 w 900"/>
                  <a:gd name="T11" fmla="*/ 295 h 312"/>
                  <a:gd name="T12" fmla="*/ 473 w 900"/>
                  <a:gd name="T13" fmla="*/ 219 h 312"/>
                  <a:gd name="T14" fmla="*/ 473 w 900"/>
                  <a:gd name="T15" fmla="*/ 214 h 312"/>
                  <a:gd name="T16" fmla="*/ 572 w 900"/>
                  <a:gd name="T17" fmla="*/ 214 h 312"/>
                  <a:gd name="T18" fmla="*/ 617 w 900"/>
                  <a:gd name="T19" fmla="*/ 208 h 312"/>
                  <a:gd name="T20" fmla="*/ 657 w 900"/>
                  <a:gd name="T21" fmla="*/ 202 h 312"/>
                  <a:gd name="T22" fmla="*/ 703 w 900"/>
                  <a:gd name="T23" fmla="*/ 191 h 312"/>
                  <a:gd name="T24" fmla="*/ 742 w 900"/>
                  <a:gd name="T25" fmla="*/ 173 h 312"/>
                  <a:gd name="T26" fmla="*/ 782 w 900"/>
                  <a:gd name="T27" fmla="*/ 150 h 312"/>
                  <a:gd name="T28" fmla="*/ 814 w 900"/>
                  <a:gd name="T29" fmla="*/ 127 h 312"/>
                  <a:gd name="T30" fmla="*/ 841 w 900"/>
                  <a:gd name="T31" fmla="*/ 98 h 312"/>
                  <a:gd name="T32" fmla="*/ 867 w 900"/>
                  <a:gd name="T33" fmla="*/ 63 h 312"/>
                  <a:gd name="T34" fmla="*/ 893 w 900"/>
                  <a:gd name="T35" fmla="*/ 0 h 312"/>
                  <a:gd name="T36" fmla="*/ 900 w 900"/>
                  <a:gd name="T37" fmla="*/ 5 h 312"/>
                  <a:gd name="T38" fmla="*/ 900 w 900"/>
                  <a:gd name="T39" fmla="*/ 17 h 312"/>
                  <a:gd name="T40" fmla="*/ 893 w 900"/>
                  <a:gd name="T41" fmla="*/ 34 h 312"/>
                  <a:gd name="T42" fmla="*/ 887 w 900"/>
                  <a:gd name="T43" fmla="*/ 63 h 312"/>
                  <a:gd name="T44" fmla="*/ 867 w 900"/>
                  <a:gd name="T45" fmla="*/ 86 h 312"/>
                  <a:gd name="T46" fmla="*/ 841 w 900"/>
                  <a:gd name="T47" fmla="*/ 115 h 312"/>
                  <a:gd name="T48" fmla="*/ 821 w 900"/>
                  <a:gd name="T49" fmla="*/ 138 h 312"/>
                  <a:gd name="T50" fmla="*/ 795 w 900"/>
                  <a:gd name="T51" fmla="*/ 162 h 312"/>
                  <a:gd name="T52" fmla="*/ 762 w 900"/>
                  <a:gd name="T53" fmla="*/ 179 h 312"/>
                  <a:gd name="T54" fmla="*/ 729 w 900"/>
                  <a:gd name="T55" fmla="*/ 196 h 312"/>
                  <a:gd name="T56" fmla="*/ 696 w 900"/>
                  <a:gd name="T57" fmla="*/ 202 h 312"/>
                  <a:gd name="T58" fmla="*/ 637 w 900"/>
                  <a:gd name="T59" fmla="*/ 219 h 312"/>
                  <a:gd name="T60" fmla="*/ 611 w 900"/>
                  <a:gd name="T61" fmla="*/ 225 h 312"/>
                  <a:gd name="T62" fmla="*/ 578 w 900"/>
                  <a:gd name="T63" fmla="*/ 225 h 312"/>
                  <a:gd name="T64" fmla="*/ 493 w 900"/>
                  <a:gd name="T65" fmla="*/ 231 h 312"/>
                  <a:gd name="T66" fmla="*/ 486 w 900"/>
                  <a:gd name="T67" fmla="*/ 237 h 312"/>
                  <a:gd name="T68" fmla="*/ 486 w 900"/>
                  <a:gd name="T69" fmla="*/ 312 h 312"/>
                  <a:gd name="T70" fmla="*/ 7 w 900"/>
                  <a:gd name="T71" fmla="*/ 306 h 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0" h="312">
                    <a:moveTo>
                      <a:pt x="7" y="306"/>
                    </a:moveTo>
                    <a:lnTo>
                      <a:pt x="0" y="295"/>
                    </a:lnTo>
                    <a:lnTo>
                      <a:pt x="99" y="295"/>
                    </a:lnTo>
                    <a:lnTo>
                      <a:pt x="420" y="301"/>
                    </a:lnTo>
                    <a:lnTo>
                      <a:pt x="466" y="295"/>
                    </a:lnTo>
                    <a:lnTo>
                      <a:pt x="473" y="295"/>
                    </a:lnTo>
                    <a:lnTo>
                      <a:pt x="473" y="219"/>
                    </a:lnTo>
                    <a:lnTo>
                      <a:pt x="473" y="214"/>
                    </a:lnTo>
                    <a:lnTo>
                      <a:pt x="572" y="214"/>
                    </a:lnTo>
                    <a:lnTo>
                      <a:pt x="617" y="208"/>
                    </a:lnTo>
                    <a:lnTo>
                      <a:pt x="657" y="202"/>
                    </a:lnTo>
                    <a:lnTo>
                      <a:pt x="703" y="191"/>
                    </a:lnTo>
                    <a:lnTo>
                      <a:pt x="742" y="173"/>
                    </a:lnTo>
                    <a:lnTo>
                      <a:pt x="782" y="150"/>
                    </a:lnTo>
                    <a:lnTo>
                      <a:pt x="814" y="127"/>
                    </a:lnTo>
                    <a:lnTo>
                      <a:pt x="841" y="98"/>
                    </a:lnTo>
                    <a:lnTo>
                      <a:pt x="867" y="63"/>
                    </a:lnTo>
                    <a:lnTo>
                      <a:pt x="893" y="0"/>
                    </a:lnTo>
                    <a:lnTo>
                      <a:pt x="900" y="5"/>
                    </a:lnTo>
                    <a:lnTo>
                      <a:pt x="900" y="17"/>
                    </a:lnTo>
                    <a:lnTo>
                      <a:pt x="893" y="34"/>
                    </a:lnTo>
                    <a:lnTo>
                      <a:pt x="887" y="63"/>
                    </a:lnTo>
                    <a:lnTo>
                      <a:pt x="867" y="86"/>
                    </a:lnTo>
                    <a:lnTo>
                      <a:pt x="841" y="115"/>
                    </a:lnTo>
                    <a:lnTo>
                      <a:pt x="821" y="138"/>
                    </a:lnTo>
                    <a:lnTo>
                      <a:pt x="795" y="162"/>
                    </a:lnTo>
                    <a:lnTo>
                      <a:pt x="762" y="179"/>
                    </a:lnTo>
                    <a:lnTo>
                      <a:pt x="729" y="196"/>
                    </a:lnTo>
                    <a:lnTo>
                      <a:pt x="696" y="202"/>
                    </a:lnTo>
                    <a:lnTo>
                      <a:pt x="637" y="219"/>
                    </a:lnTo>
                    <a:lnTo>
                      <a:pt x="611" y="225"/>
                    </a:lnTo>
                    <a:lnTo>
                      <a:pt x="578" y="225"/>
                    </a:lnTo>
                    <a:lnTo>
                      <a:pt x="493" y="231"/>
                    </a:lnTo>
                    <a:lnTo>
                      <a:pt x="486" y="237"/>
                    </a:lnTo>
                    <a:lnTo>
                      <a:pt x="486" y="312"/>
                    </a:lnTo>
                    <a:lnTo>
                      <a:pt x="7" y="30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" name="Freeform 83"/>
              <p:cNvSpPr>
                <a:spLocks/>
              </p:cNvSpPr>
              <p:nvPr/>
            </p:nvSpPr>
            <p:spPr bwMode="auto">
              <a:xfrm>
                <a:off x="8820" y="11422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7 w 20"/>
                  <a:gd name="T3" fmla="*/ 0 h 5"/>
                  <a:gd name="T4" fmla="*/ 20 w 20"/>
                  <a:gd name="T5" fmla="*/ 0 h 5"/>
                  <a:gd name="T6" fmla="*/ 14 w 20"/>
                  <a:gd name="T7" fmla="*/ 5 h 5"/>
                  <a:gd name="T8" fmla="*/ 14 w 20"/>
                  <a:gd name="T9" fmla="*/ 5 h 5"/>
                  <a:gd name="T10" fmla="*/ 0 w 2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7" y="0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" name="Freeform 84"/>
              <p:cNvSpPr>
                <a:spLocks/>
              </p:cNvSpPr>
              <p:nvPr/>
            </p:nvSpPr>
            <p:spPr bwMode="auto">
              <a:xfrm>
                <a:off x="7317" y="11016"/>
                <a:ext cx="926" cy="394"/>
              </a:xfrm>
              <a:custGeom>
                <a:avLst/>
                <a:gdLst>
                  <a:gd name="T0" fmla="*/ 0 w 926"/>
                  <a:gd name="T1" fmla="*/ 382 h 394"/>
                  <a:gd name="T2" fmla="*/ 6 w 926"/>
                  <a:gd name="T3" fmla="*/ 371 h 394"/>
                  <a:gd name="T4" fmla="*/ 46 w 926"/>
                  <a:gd name="T5" fmla="*/ 365 h 394"/>
                  <a:gd name="T6" fmla="*/ 466 w 926"/>
                  <a:gd name="T7" fmla="*/ 371 h 394"/>
                  <a:gd name="T8" fmla="*/ 466 w 926"/>
                  <a:gd name="T9" fmla="*/ 365 h 394"/>
                  <a:gd name="T10" fmla="*/ 473 w 926"/>
                  <a:gd name="T11" fmla="*/ 284 h 394"/>
                  <a:gd name="T12" fmla="*/ 571 w 926"/>
                  <a:gd name="T13" fmla="*/ 284 h 394"/>
                  <a:gd name="T14" fmla="*/ 624 w 926"/>
                  <a:gd name="T15" fmla="*/ 278 h 394"/>
                  <a:gd name="T16" fmla="*/ 670 w 926"/>
                  <a:gd name="T17" fmla="*/ 272 h 394"/>
                  <a:gd name="T18" fmla="*/ 716 w 926"/>
                  <a:gd name="T19" fmla="*/ 261 h 394"/>
                  <a:gd name="T20" fmla="*/ 755 w 926"/>
                  <a:gd name="T21" fmla="*/ 243 h 394"/>
                  <a:gd name="T22" fmla="*/ 794 w 926"/>
                  <a:gd name="T23" fmla="*/ 220 h 394"/>
                  <a:gd name="T24" fmla="*/ 814 w 926"/>
                  <a:gd name="T25" fmla="*/ 209 h 394"/>
                  <a:gd name="T26" fmla="*/ 834 w 926"/>
                  <a:gd name="T27" fmla="*/ 191 h 394"/>
                  <a:gd name="T28" fmla="*/ 847 w 926"/>
                  <a:gd name="T29" fmla="*/ 168 h 394"/>
                  <a:gd name="T30" fmla="*/ 867 w 926"/>
                  <a:gd name="T31" fmla="*/ 145 h 394"/>
                  <a:gd name="T32" fmla="*/ 880 w 926"/>
                  <a:gd name="T33" fmla="*/ 122 h 394"/>
                  <a:gd name="T34" fmla="*/ 886 w 926"/>
                  <a:gd name="T35" fmla="*/ 99 h 394"/>
                  <a:gd name="T36" fmla="*/ 899 w 926"/>
                  <a:gd name="T37" fmla="*/ 52 h 394"/>
                  <a:gd name="T38" fmla="*/ 906 w 926"/>
                  <a:gd name="T39" fmla="*/ 0 h 394"/>
                  <a:gd name="T40" fmla="*/ 919 w 926"/>
                  <a:gd name="T41" fmla="*/ 0 h 394"/>
                  <a:gd name="T42" fmla="*/ 926 w 926"/>
                  <a:gd name="T43" fmla="*/ 6 h 394"/>
                  <a:gd name="T44" fmla="*/ 926 w 926"/>
                  <a:gd name="T45" fmla="*/ 29 h 394"/>
                  <a:gd name="T46" fmla="*/ 926 w 926"/>
                  <a:gd name="T47" fmla="*/ 52 h 394"/>
                  <a:gd name="T48" fmla="*/ 926 w 926"/>
                  <a:gd name="T49" fmla="*/ 81 h 394"/>
                  <a:gd name="T50" fmla="*/ 913 w 926"/>
                  <a:gd name="T51" fmla="*/ 105 h 394"/>
                  <a:gd name="T52" fmla="*/ 893 w 926"/>
                  <a:gd name="T53" fmla="*/ 157 h 394"/>
                  <a:gd name="T54" fmla="*/ 867 w 926"/>
                  <a:gd name="T55" fmla="*/ 197 h 394"/>
                  <a:gd name="T56" fmla="*/ 840 w 926"/>
                  <a:gd name="T57" fmla="*/ 226 h 394"/>
                  <a:gd name="T58" fmla="*/ 807 w 926"/>
                  <a:gd name="T59" fmla="*/ 249 h 394"/>
                  <a:gd name="T60" fmla="*/ 775 w 926"/>
                  <a:gd name="T61" fmla="*/ 267 h 394"/>
                  <a:gd name="T62" fmla="*/ 742 w 926"/>
                  <a:gd name="T63" fmla="*/ 284 h 394"/>
                  <a:gd name="T64" fmla="*/ 702 w 926"/>
                  <a:gd name="T65" fmla="*/ 296 h 394"/>
                  <a:gd name="T66" fmla="*/ 670 w 926"/>
                  <a:gd name="T67" fmla="*/ 301 h 394"/>
                  <a:gd name="T68" fmla="*/ 630 w 926"/>
                  <a:gd name="T69" fmla="*/ 307 h 394"/>
                  <a:gd name="T70" fmla="*/ 591 w 926"/>
                  <a:gd name="T71" fmla="*/ 307 h 394"/>
                  <a:gd name="T72" fmla="*/ 545 w 926"/>
                  <a:gd name="T73" fmla="*/ 307 h 394"/>
                  <a:gd name="T74" fmla="*/ 505 w 926"/>
                  <a:gd name="T75" fmla="*/ 307 h 394"/>
                  <a:gd name="T76" fmla="*/ 499 w 926"/>
                  <a:gd name="T77" fmla="*/ 307 h 394"/>
                  <a:gd name="T78" fmla="*/ 499 w 926"/>
                  <a:gd name="T79" fmla="*/ 394 h 394"/>
                  <a:gd name="T80" fmla="*/ 492 w 926"/>
                  <a:gd name="T81" fmla="*/ 394 h 394"/>
                  <a:gd name="T82" fmla="*/ 6 w 926"/>
                  <a:gd name="T83" fmla="*/ 388 h 394"/>
                  <a:gd name="T84" fmla="*/ 0 w 926"/>
                  <a:gd name="T85" fmla="*/ 382 h 3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6" h="394">
                    <a:moveTo>
                      <a:pt x="0" y="382"/>
                    </a:moveTo>
                    <a:lnTo>
                      <a:pt x="6" y="371"/>
                    </a:lnTo>
                    <a:lnTo>
                      <a:pt x="46" y="365"/>
                    </a:lnTo>
                    <a:lnTo>
                      <a:pt x="466" y="371"/>
                    </a:lnTo>
                    <a:lnTo>
                      <a:pt x="466" y="365"/>
                    </a:lnTo>
                    <a:lnTo>
                      <a:pt x="473" y="284"/>
                    </a:lnTo>
                    <a:lnTo>
                      <a:pt x="571" y="284"/>
                    </a:lnTo>
                    <a:lnTo>
                      <a:pt x="624" y="278"/>
                    </a:lnTo>
                    <a:lnTo>
                      <a:pt x="670" y="272"/>
                    </a:lnTo>
                    <a:lnTo>
                      <a:pt x="716" y="261"/>
                    </a:lnTo>
                    <a:lnTo>
                      <a:pt x="755" y="243"/>
                    </a:lnTo>
                    <a:lnTo>
                      <a:pt x="794" y="220"/>
                    </a:lnTo>
                    <a:lnTo>
                      <a:pt x="814" y="209"/>
                    </a:lnTo>
                    <a:lnTo>
                      <a:pt x="834" y="191"/>
                    </a:lnTo>
                    <a:lnTo>
                      <a:pt x="847" y="168"/>
                    </a:lnTo>
                    <a:lnTo>
                      <a:pt x="867" y="145"/>
                    </a:lnTo>
                    <a:lnTo>
                      <a:pt x="880" y="122"/>
                    </a:lnTo>
                    <a:lnTo>
                      <a:pt x="886" y="99"/>
                    </a:lnTo>
                    <a:lnTo>
                      <a:pt x="899" y="52"/>
                    </a:lnTo>
                    <a:lnTo>
                      <a:pt x="906" y="0"/>
                    </a:lnTo>
                    <a:lnTo>
                      <a:pt x="919" y="0"/>
                    </a:lnTo>
                    <a:lnTo>
                      <a:pt x="926" y="6"/>
                    </a:lnTo>
                    <a:lnTo>
                      <a:pt x="926" y="29"/>
                    </a:lnTo>
                    <a:lnTo>
                      <a:pt x="926" y="52"/>
                    </a:lnTo>
                    <a:lnTo>
                      <a:pt x="926" y="81"/>
                    </a:lnTo>
                    <a:lnTo>
                      <a:pt x="913" y="105"/>
                    </a:lnTo>
                    <a:lnTo>
                      <a:pt x="893" y="157"/>
                    </a:lnTo>
                    <a:lnTo>
                      <a:pt x="867" y="197"/>
                    </a:lnTo>
                    <a:lnTo>
                      <a:pt x="840" y="226"/>
                    </a:lnTo>
                    <a:lnTo>
                      <a:pt x="807" y="249"/>
                    </a:lnTo>
                    <a:lnTo>
                      <a:pt x="775" y="267"/>
                    </a:lnTo>
                    <a:lnTo>
                      <a:pt x="742" y="284"/>
                    </a:lnTo>
                    <a:lnTo>
                      <a:pt x="702" y="296"/>
                    </a:lnTo>
                    <a:lnTo>
                      <a:pt x="670" y="301"/>
                    </a:lnTo>
                    <a:lnTo>
                      <a:pt x="630" y="307"/>
                    </a:lnTo>
                    <a:lnTo>
                      <a:pt x="591" y="307"/>
                    </a:lnTo>
                    <a:lnTo>
                      <a:pt x="545" y="307"/>
                    </a:lnTo>
                    <a:lnTo>
                      <a:pt x="505" y="307"/>
                    </a:lnTo>
                    <a:lnTo>
                      <a:pt x="499" y="307"/>
                    </a:lnTo>
                    <a:lnTo>
                      <a:pt x="499" y="394"/>
                    </a:lnTo>
                    <a:lnTo>
                      <a:pt x="492" y="394"/>
                    </a:lnTo>
                    <a:lnTo>
                      <a:pt x="6" y="38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" name="Freeform 85"/>
              <p:cNvSpPr>
                <a:spLocks/>
              </p:cNvSpPr>
              <p:nvPr/>
            </p:nvSpPr>
            <p:spPr bwMode="auto">
              <a:xfrm>
                <a:off x="8866" y="11283"/>
                <a:ext cx="27" cy="110"/>
              </a:xfrm>
              <a:custGeom>
                <a:avLst/>
                <a:gdLst>
                  <a:gd name="T0" fmla="*/ 20 w 27"/>
                  <a:gd name="T1" fmla="*/ 86 h 110"/>
                  <a:gd name="T2" fmla="*/ 20 w 27"/>
                  <a:gd name="T3" fmla="*/ 63 h 110"/>
                  <a:gd name="T4" fmla="*/ 13 w 27"/>
                  <a:gd name="T5" fmla="*/ 40 h 110"/>
                  <a:gd name="T6" fmla="*/ 7 w 27"/>
                  <a:gd name="T7" fmla="*/ 23 h 110"/>
                  <a:gd name="T8" fmla="*/ 0 w 27"/>
                  <a:gd name="T9" fmla="*/ 5 h 110"/>
                  <a:gd name="T10" fmla="*/ 0 w 27"/>
                  <a:gd name="T11" fmla="*/ 0 h 110"/>
                  <a:gd name="T12" fmla="*/ 13 w 27"/>
                  <a:gd name="T13" fmla="*/ 23 h 110"/>
                  <a:gd name="T14" fmla="*/ 27 w 27"/>
                  <a:gd name="T15" fmla="*/ 46 h 110"/>
                  <a:gd name="T16" fmla="*/ 27 w 27"/>
                  <a:gd name="T17" fmla="*/ 75 h 110"/>
                  <a:gd name="T18" fmla="*/ 20 w 27"/>
                  <a:gd name="T19" fmla="*/ 104 h 110"/>
                  <a:gd name="T20" fmla="*/ 13 w 27"/>
                  <a:gd name="T21" fmla="*/ 110 h 110"/>
                  <a:gd name="T22" fmla="*/ 13 w 27"/>
                  <a:gd name="T23" fmla="*/ 104 h 110"/>
                  <a:gd name="T24" fmla="*/ 13 w 27"/>
                  <a:gd name="T25" fmla="*/ 98 h 110"/>
                  <a:gd name="T26" fmla="*/ 20 w 27"/>
                  <a:gd name="T27" fmla="*/ 86 h 1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0">
                    <a:moveTo>
                      <a:pt x="20" y="86"/>
                    </a:moveTo>
                    <a:lnTo>
                      <a:pt x="20" y="63"/>
                    </a:lnTo>
                    <a:lnTo>
                      <a:pt x="13" y="40"/>
                    </a:lnTo>
                    <a:lnTo>
                      <a:pt x="7" y="2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23"/>
                    </a:lnTo>
                    <a:lnTo>
                      <a:pt x="27" y="46"/>
                    </a:lnTo>
                    <a:lnTo>
                      <a:pt x="27" y="75"/>
                    </a:lnTo>
                    <a:lnTo>
                      <a:pt x="20" y="104"/>
                    </a:lnTo>
                    <a:lnTo>
                      <a:pt x="13" y="110"/>
                    </a:lnTo>
                    <a:lnTo>
                      <a:pt x="13" y="104"/>
                    </a:lnTo>
                    <a:lnTo>
                      <a:pt x="13" y="98"/>
                    </a:lnTo>
                    <a:lnTo>
                      <a:pt x="20" y="86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" name="Freeform 86"/>
              <p:cNvSpPr>
                <a:spLocks/>
              </p:cNvSpPr>
              <p:nvPr/>
            </p:nvSpPr>
            <p:spPr bwMode="auto">
              <a:xfrm>
                <a:off x="8505" y="11184"/>
                <a:ext cx="237" cy="209"/>
              </a:xfrm>
              <a:custGeom>
                <a:avLst/>
                <a:gdLst>
                  <a:gd name="T0" fmla="*/ 164 w 237"/>
                  <a:gd name="T1" fmla="*/ 185 h 209"/>
                  <a:gd name="T2" fmla="*/ 171 w 237"/>
                  <a:gd name="T3" fmla="*/ 185 h 209"/>
                  <a:gd name="T4" fmla="*/ 178 w 237"/>
                  <a:gd name="T5" fmla="*/ 174 h 209"/>
                  <a:gd name="T6" fmla="*/ 138 w 237"/>
                  <a:gd name="T7" fmla="*/ 145 h 209"/>
                  <a:gd name="T8" fmla="*/ 138 w 237"/>
                  <a:gd name="T9" fmla="*/ 133 h 209"/>
                  <a:gd name="T10" fmla="*/ 164 w 237"/>
                  <a:gd name="T11" fmla="*/ 133 h 209"/>
                  <a:gd name="T12" fmla="*/ 191 w 237"/>
                  <a:gd name="T13" fmla="*/ 156 h 209"/>
                  <a:gd name="T14" fmla="*/ 204 w 237"/>
                  <a:gd name="T15" fmla="*/ 151 h 209"/>
                  <a:gd name="T16" fmla="*/ 171 w 237"/>
                  <a:gd name="T17" fmla="*/ 116 h 209"/>
                  <a:gd name="T18" fmla="*/ 138 w 237"/>
                  <a:gd name="T19" fmla="*/ 104 h 209"/>
                  <a:gd name="T20" fmla="*/ 118 w 237"/>
                  <a:gd name="T21" fmla="*/ 116 h 209"/>
                  <a:gd name="T22" fmla="*/ 112 w 237"/>
                  <a:gd name="T23" fmla="*/ 139 h 209"/>
                  <a:gd name="T24" fmla="*/ 158 w 237"/>
                  <a:gd name="T25" fmla="*/ 180 h 209"/>
                  <a:gd name="T26" fmla="*/ 125 w 237"/>
                  <a:gd name="T27" fmla="*/ 162 h 209"/>
                  <a:gd name="T28" fmla="*/ 105 w 237"/>
                  <a:gd name="T29" fmla="*/ 133 h 209"/>
                  <a:gd name="T30" fmla="*/ 105 w 237"/>
                  <a:gd name="T31" fmla="*/ 122 h 209"/>
                  <a:gd name="T32" fmla="*/ 99 w 237"/>
                  <a:gd name="T33" fmla="*/ 104 h 209"/>
                  <a:gd name="T34" fmla="*/ 72 w 237"/>
                  <a:gd name="T35" fmla="*/ 116 h 209"/>
                  <a:gd name="T36" fmla="*/ 46 w 237"/>
                  <a:gd name="T37" fmla="*/ 110 h 209"/>
                  <a:gd name="T38" fmla="*/ 27 w 237"/>
                  <a:gd name="T39" fmla="*/ 75 h 209"/>
                  <a:gd name="T40" fmla="*/ 13 w 237"/>
                  <a:gd name="T41" fmla="*/ 29 h 209"/>
                  <a:gd name="T42" fmla="*/ 46 w 237"/>
                  <a:gd name="T43" fmla="*/ 23 h 209"/>
                  <a:gd name="T44" fmla="*/ 118 w 237"/>
                  <a:gd name="T45" fmla="*/ 52 h 209"/>
                  <a:gd name="T46" fmla="*/ 125 w 237"/>
                  <a:gd name="T47" fmla="*/ 70 h 209"/>
                  <a:gd name="T48" fmla="*/ 118 w 237"/>
                  <a:gd name="T49" fmla="*/ 81 h 209"/>
                  <a:gd name="T50" fmla="*/ 118 w 237"/>
                  <a:gd name="T51" fmla="*/ 93 h 209"/>
                  <a:gd name="T52" fmla="*/ 132 w 237"/>
                  <a:gd name="T53" fmla="*/ 93 h 209"/>
                  <a:gd name="T54" fmla="*/ 164 w 237"/>
                  <a:gd name="T55" fmla="*/ 104 h 209"/>
                  <a:gd name="T56" fmla="*/ 210 w 237"/>
                  <a:gd name="T57" fmla="*/ 145 h 209"/>
                  <a:gd name="T58" fmla="*/ 237 w 237"/>
                  <a:gd name="T59" fmla="*/ 209 h 209"/>
                  <a:gd name="T60" fmla="*/ 191 w 237"/>
                  <a:gd name="T61" fmla="*/ 197 h 209"/>
                  <a:gd name="T62" fmla="*/ 158 w 237"/>
                  <a:gd name="T63" fmla="*/ 185 h 2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7" h="209">
                    <a:moveTo>
                      <a:pt x="158" y="185"/>
                    </a:moveTo>
                    <a:lnTo>
                      <a:pt x="164" y="185"/>
                    </a:lnTo>
                    <a:lnTo>
                      <a:pt x="171" y="185"/>
                    </a:lnTo>
                    <a:lnTo>
                      <a:pt x="178" y="180"/>
                    </a:lnTo>
                    <a:lnTo>
                      <a:pt x="178" y="174"/>
                    </a:lnTo>
                    <a:lnTo>
                      <a:pt x="151" y="162"/>
                    </a:lnTo>
                    <a:lnTo>
                      <a:pt x="138" y="145"/>
                    </a:lnTo>
                    <a:lnTo>
                      <a:pt x="138" y="139"/>
                    </a:lnTo>
                    <a:lnTo>
                      <a:pt x="138" y="133"/>
                    </a:lnTo>
                    <a:lnTo>
                      <a:pt x="151" y="128"/>
                    </a:lnTo>
                    <a:lnTo>
                      <a:pt x="164" y="133"/>
                    </a:lnTo>
                    <a:lnTo>
                      <a:pt x="178" y="139"/>
                    </a:lnTo>
                    <a:lnTo>
                      <a:pt x="191" y="156"/>
                    </a:lnTo>
                    <a:lnTo>
                      <a:pt x="204" y="156"/>
                    </a:lnTo>
                    <a:lnTo>
                      <a:pt x="204" y="151"/>
                    </a:lnTo>
                    <a:lnTo>
                      <a:pt x="184" y="122"/>
                    </a:lnTo>
                    <a:lnTo>
                      <a:pt x="171" y="116"/>
                    </a:lnTo>
                    <a:lnTo>
                      <a:pt x="158" y="104"/>
                    </a:lnTo>
                    <a:lnTo>
                      <a:pt x="138" y="104"/>
                    </a:lnTo>
                    <a:lnTo>
                      <a:pt x="125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2" y="139"/>
                    </a:lnTo>
                    <a:lnTo>
                      <a:pt x="132" y="162"/>
                    </a:lnTo>
                    <a:lnTo>
                      <a:pt x="158" y="180"/>
                    </a:lnTo>
                    <a:lnTo>
                      <a:pt x="138" y="174"/>
                    </a:lnTo>
                    <a:lnTo>
                      <a:pt x="125" y="162"/>
                    </a:lnTo>
                    <a:lnTo>
                      <a:pt x="112" y="151"/>
                    </a:lnTo>
                    <a:lnTo>
                      <a:pt x="105" y="133"/>
                    </a:lnTo>
                    <a:lnTo>
                      <a:pt x="105" y="128"/>
                    </a:lnTo>
                    <a:lnTo>
                      <a:pt x="105" y="122"/>
                    </a:lnTo>
                    <a:lnTo>
                      <a:pt x="105" y="110"/>
                    </a:lnTo>
                    <a:lnTo>
                      <a:pt x="99" y="104"/>
                    </a:lnTo>
                    <a:lnTo>
                      <a:pt x="79" y="116"/>
                    </a:lnTo>
                    <a:lnTo>
                      <a:pt x="72" y="116"/>
                    </a:lnTo>
                    <a:lnTo>
                      <a:pt x="59" y="116"/>
                    </a:lnTo>
                    <a:lnTo>
                      <a:pt x="46" y="110"/>
                    </a:lnTo>
                    <a:lnTo>
                      <a:pt x="40" y="104"/>
                    </a:lnTo>
                    <a:lnTo>
                      <a:pt x="27" y="75"/>
                    </a:lnTo>
                    <a:lnTo>
                      <a:pt x="27" y="58"/>
                    </a:lnTo>
                    <a:lnTo>
                      <a:pt x="13" y="29"/>
                    </a:lnTo>
                    <a:lnTo>
                      <a:pt x="0" y="0"/>
                    </a:lnTo>
                    <a:lnTo>
                      <a:pt x="46" y="23"/>
                    </a:lnTo>
                    <a:lnTo>
                      <a:pt x="105" y="41"/>
                    </a:lnTo>
                    <a:lnTo>
                      <a:pt x="118" y="52"/>
                    </a:lnTo>
                    <a:lnTo>
                      <a:pt x="118" y="58"/>
                    </a:lnTo>
                    <a:lnTo>
                      <a:pt x="125" y="70"/>
                    </a:lnTo>
                    <a:lnTo>
                      <a:pt x="125" y="75"/>
                    </a:lnTo>
                    <a:lnTo>
                      <a:pt x="118" y="81"/>
                    </a:lnTo>
                    <a:lnTo>
                      <a:pt x="118" y="93"/>
                    </a:lnTo>
                    <a:lnTo>
                      <a:pt x="125" y="99"/>
                    </a:lnTo>
                    <a:lnTo>
                      <a:pt x="132" y="93"/>
                    </a:lnTo>
                    <a:lnTo>
                      <a:pt x="145" y="93"/>
                    </a:lnTo>
                    <a:lnTo>
                      <a:pt x="164" y="104"/>
                    </a:lnTo>
                    <a:lnTo>
                      <a:pt x="191" y="128"/>
                    </a:lnTo>
                    <a:lnTo>
                      <a:pt x="210" y="145"/>
                    </a:lnTo>
                    <a:lnTo>
                      <a:pt x="217" y="162"/>
                    </a:lnTo>
                    <a:lnTo>
                      <a:pt x="237" y="209"/>
                    </a:lnTo>
                    <a:lnTo>
                      <a:pt x="191" y="197"/>
                    </a:lnTo>
                    <a:lnTo>
                      <a:pt x="171" y="191"/>
                    </a:lnTo>
                    <a:lnTo>
                      <a:pt x="158" y="18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" name="Freeform 87"/>
              <p:cNvSpPr>
                <a:spLocks/>
              </p:cNvSpPr>
              <p:nvPr/>
            </p:nvSpPr>
            <p:spPr bwMode="auto">
              <a:xfrm>
                <a:off x="7284" y="11369"/>
                <a:ext cx="26" cy="18"/>
              </a:xfrm>
              <a:custGeom>
                <a:avLst/>
                <a:gdLst>
                  <a:gd name="T0" fmla="*/ 0 w 26"/>
                  <a:gd name="T1" fmla="*/ 12 h 18"/>
                  <a:gd name="T2" fmla="*/ 7 w 26"/>
                  <a:gd name="T3" fmla="*/ 0 h 18"/>
                  <a:gd name="T4" fmla="*/ 13 w 26"/>
                  <a:gd name="T5" fmla="*/ 0 h 18"/>
                  <a:gd name="T6" fmla="*/ 20 w 26"/>
                  <a:gd name="T7" fmla="*/ 0 h 18"/>
                  <a:gd name="T8" fmla="*/ 26 w 26"/>
                  <a:gd name="T9" fmla="*/ 6 h 18"/>
                  <a:gd name="T10" fmla="*/ 20 w 26"/>
                  <a:gd name="T11" fmla="*/ 12 h 18"/>
                  <a:gd name="T12" fmla="*/ 13 w 26"/>
                  <a:gd name="T13" fmla="*/ 18 h 18"/>
                  <a:gd name="T14" fmla="*/ 7 w 26"/>
                  <a:gd name="T15" fmla="*/ 18 h 18"/>
                  <a:gd name="T16" fmla="*/ 0 w 26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1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20" y="12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" name="Freeform 88"/>
              <p:cNvSpPr>
                <a:spLocks/>
              </p:cNvSpPr>
              <p:nvPr/>
            </p:nvSpPr>
            <p:spPr bwMode="auto">
              <a:xfrm>
                <a:off x="7665" y="11294"/>
                <a:ext cx="52" cy="75"/>
              </a:xfrm>
              <a:custGeom>
                <a:avLst/>
                <a:gdLst>
                  <a:gd name="T0" fmla="*/ 0 w 52"/>
                  <a:gd name="T1" fmla="*/ 58 h 75"/>
                  <a:gd name="T2" fmla="*/ 20 w 52"/>
                  <a:gd name="T3" fmla="*/ 46 h 75"/>
                  <a:gd name="T4" fmla="*/ 26 w 52"/>
                  <a:gd name="T5" fmla="*/ 41 h 75"/>
                  <a:gd name="T6" fmla="*/ 39 w 52"/>
                  <a:gd name="T7" fmla="*/ 41 h 75"/>
                  <a:gd name="T8" fmla="*/ 39 w 52"/>
                  <a:gd name="T9" fmla="*/ 35 h 75"/>
                  <a:gd name="T10" fmla="*/ 33 w 52"/>
                  <a:gd name="T11" fmla="*/ 29 h 75"/>
                  <a:gd name="T12" fmla="*/ 13 w 52"/>
                  <a:gd name="T13" fmla="*/ 23 h 75"/>
                  <a:gd name="T14" fmla="*/ 6 w 52"/>
                  <a:gd name="T15" fmla="*/ 12 h 75"/>
                  <a:gd name="T16" fmla="*/ 0 w 52"/>
                  <a:gd name="T17" fmla="*/ 0 h 75"/>
                  <a:gd name="T18" fmla="*/ 0 w 52"/>
                  <a:gd name="T19" fmla="*/ 0 h 75"/>
                  <a:gd name="T20" fmla="*/ 46 w 52"/>
                  <a:gd name="T21" fmla="*/ 18 h 75"/>
                  <a:gd name="T22" fmla="*/ 52 w 52"/>
                  <a:gd name="T23" fmla="*/ 23 h 75"/>
                  <a:gd name="T24" fmla="*/ 52 w 52"/>
                  <a:gd name="T25" fmla="*/ 29 h 75"/>
                  <a:gd name="T26" fmla="*/ 52 w 52"/>
                  <a:gd name="T27" fmla="*/ 41 h 75"/>
                  <a:gd name="T28" fmla="*/ 39 w 52"/>
                  <a:gd name="T29" fmla="*/ 52 h 75"/>
                  <a:gd name="T30" fmla="*/ 26 w 52"/>
                  <a:gd name="T31" fmla="*/ 58 h 75"/>
                  <a:gd name="T32" fmla="*/ 13 w 52"/>
                  <a:gd name="T33" fmla="*/ 64 h 75"/>
                  <a:gd name="T34" fmla="*/ 0 w 52"/>
                  <a:gd name="T35" fmla="*/ 75 h 75"/>
                  <a:gd name="T36" fmla="*/ 0 w 52"/>
                  <a:gd name="T37" fmla="*/ 70 h 75"/>
                  <a:gd name="T38" fmla="*/ 0 w 52"/>
                  <a:gd name="T39" fmla="*/ 58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0" y="58"/>
                    </a:moveTo>
                    <a:lnTo>
                      <a:pt x="20" y="46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39" y="35"/>
                    </a:lnTo>
                    <a:lnTo>
                      <a:pt x="33" y="29"/>
                    </a:lnTo>
                    <a:lnTo>
                      <a:pt x="13" y="23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46" y="18"/>
                    </a:lnTo>
                    <a:lnTo>
                      <a:pt x="52" y="23"/>
                    </a:lnTo>
                    <a:lnTo>
                      <a:pt x="52" y="29"/>
                    </a:lnTo>
                    <a:lnTo>
                      <a:pt x="52" y="41"/>
                    </a:lnTo>
                    <a:lnTo>
                      <a:pt x="39" y="52"/>
                    </a:lnTo>
                    <a:lnTo>
                      <a:pt x="26" y="58"/>
                    </a:lnTo>
                    <a:lnTo>
                      <a:pt x="13" y="64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" name="Freeform 89"/>
              <p:cNvSpPr>
                <a:spLocks/>
              </p:cNvSpPr>
              <p:nvPr/>
            </p:nvSpPr>
            <p:spPr bwMode="auto">
              <a:xfrm>
                <a:off x="8834" y="11352"/>
                <a:ext cx="26" cy="17"/>
              </a:xfrm>
              <a:custGeom>
                <a:avLst/>
                <a:gdLst>
                  <a:gd name="T0" fmla="*/ 0 w 26"/>
                  <a:gd name="T1" fmla="*/ 0 h 17"/>
                  <a:gd name="T2" fmla="*/ 6 w 26"/>
                  <a:gd name="T3" fmla="*/ 0 h 17"/>
                  <a:gd name="T4" fmla="*/ 13 w 26"/>
                  <a:gd name="T5" fmla="*/ 0 h 17"/>
                  <a:gd name="T6" fmla="*/ 26 w 26"/>
                  <a:gd name="T7" fmla="*/ 12 h 17"/>
                  <a:gd name="T8" fmla="*/ 26 w 26"/>
                  <a:gd name="T9" fmla="*/ 17 h 17"/>
                  <a:gd name="T10" fmla="*/ 0 w 26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7">
                    <a:moveTo>
                      <a:pt x="0" y="0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2"/>
                    </a:lnTo>
                    <a:lnTo>
                      <a:pt x="2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" name="Freeform 90"/>
              <p:cNvSpPr>
                <a:spLocks/>
              </p:cNvSpPr>
              <p:nvPr/>
            </p:nvSpPr>
            <p:spPr bwMode="auto">
              <a:xfrm>
                <a:off x="8138" y="11317"/>
                <a:ext cx="59" cy="52"/>
              </a:xfrm>
              <a:custGeom>
                <a:avLst/>
                <a:gdLst>
                  <a:gd name="T0" fmla="*/ 6 w 59"/>
                  <a:gd name="T1" fmla="*/ 0 h 52"/>
                  <a:gd name="T2" fmla="*/ 13 w 59"/>
                  <a:gd name="T3" fmla="*/ 0 h 52"/>
                  <a:gd name="T4" fmla="*/ 26 w 59"/>
                  <a:gd name="T5" fmla="*/ 0 h 52"/>
                  <a:gd name="T6" fmla="*/ 39 w 59"/>
                  <a:gd name="T7" fmla="*/ 6 h 52"/>
                  <a:gd name="T8" fmla="*/ 52 w 59"/>
                  <a:gd name="T9" fmla="*/ 29 h 52"/>
                  <a:gd name="T10" fmla="*/ 59 w 59"/>
                  <a:gd name="T11" fmla="*/ 52 h 52"/>
                  <a:gd name="T12" fmla="*/ 39 w 59"/>
                  <a:gd name="T13" fmla="*/ 41 h 52"/>
                  <a:gd name="T14" fmla="*/ 19 w 59"/>
                  <a:gd name="T15" fmla="*/ 29 h 52"/>
                  <a:gd name="T16" fmla="*/ 6 w 59"/>
                  <a:gd name="T17" fmla="*/ 29 h 52"/>
                  <a:gd name="T18" fmla="*/ 6 w 59"/>
                  <a:gd name="T19" fmla="*/ 18 h 52"/>
                  <a:gd name="T20" fmla="*/ 0 w 59"/>
                  <a:gd name="T21" fmla="*/ 12 h 52"/>
                  <a:gd name="T22" fmla="*/ 6 w 59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2">
                    <a:moveTo>
                      <a:pt x="6" y="0"/>
                    </a:moveTo>
                    <a:lnTo>
                      <a:pt x="13" y="0"/>
                    </a:lnTo>
                    <a:lnTo>
                      <a:pt x="26" y="0"/>
                    </a:lnTo>
                    <a:lnTo>
                      <a:pt x="39" y="6"/>
                    </a:lnTo>
                    <a:lnTo>
                      <a:pt x="52" y="29"/>
                    </a:lnTo>
                    <a:lnTo>
                      <a:pt x="59" y="52"/>
                    </a:lnTo>
                    <a:lnTo>
                      <a:pt x="39" y="41"/>
                    </a:lnTo>
                    <a:lnTo>
                      <a:pt x="19" y="29"/>
                    </a:lnTo>
                    <a:lnTo>
                      <a:pt x="6" y="29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" name="Freeform 91"/>
              <p:cNvSpPr>
                <a:spLocks/>
              </p:cNvSpPr>
              <p:nvPr/>
            </p:nvSpPr>
            <p:spPr bwMode="auto">
              <a:xfrm>
                <a:off x="8321" y="11294"/>
                <a:ext cx="46" cy="70"/>
              </a:xfrm>
              <a:custGeom>
                <a:avLst/>
                <a:gdLst>
                  <a:gd name="T0" fmla="*/ 0 w 46"/>
                  <a:gd name="T1" fmla="*/ 64 h 70"/>
                  <a:gd name="T2" fmla="*/ 0 w 46"/>
                  <a:gd name="T3" fmla="*/ 58 h 70"/>
                  <a:gd name="T4" fmla="*/ 7 w 46"/>
                  <a:gd name="T5" fmla="*/ 52 h 70"/>
                  <a:gd name="T6" fmla="*/ 14 w 46"/>
                  <a:gd name="T7" fmla="*/ 46 h 70"/>
                  <a:gd name="T8" fmla="*/ 20 w 46"/>
                  <a:gd name="T9" fmla="*/ 41 h 70"/>
                  <a:gd name="T10" fmla="*/ 27 w 46"/>
                  <a:gd name="T11" fmla="*/ 23 h 70"/>
                  <a:gd name="T12" fmla="*/ 27 w 46"/>
                  <a:gd name="T13" fmla="*/ 18 h 70"/>
                  <a:gd name="T14" fmla="*/ 20 w 46"/>
                  <a:gd name="T15" fmla="*/ 6 h 70"/>
                  <a:gd name="T16" fmla="*/ 20 w 46"/>
                  <a:gd name="T17" fmla="*/ 6 h 70"/>
                  <a:gd name="T18" fmla="*/ 14 w 46"/>
                  <a:gd name="T19" fmla="*/ 0 h 70"/>
                  <a:gd name="T20" fmla="*/ 27 w 46"/>
                  <a:gd name="T21" fmla="*/ 0 h 70"/>
                  <a:gd name="T22" fmla="*/ 33 w 46"/>
                  <a:gd name="T23" fmla="*/ 0 h 70"/>
                  <a:gd name="T24" fmla="*/ 40 w 46"/>
                  <a:gd name="T25" fmla="*/ 18 h 70"/>
                  <a:gd name="T26" fmla="*/ 46 w 46"/>
                  <a:gd name="T27" fmla="*/ 35 h 70"/>
                  <a:gd name="T28" fmla="*/ 40 w 46"/>
                  <a:gd name="T29" fmla="*/ 52 h 70"/>
                  <a:gd name="T30" fmla="*/ 33 w 46"/>
                  <a:gd name="T31" fmla="*/ 64 h 70"/>
                  <a:gd name="T32" fmla="*/ 20 w 46"/>
                  <a:gd name="T33" fmla="*/ 70 h 70"/>
                  <a:gd name="T34" fmla="*/ 14 w 46"/>
                  <a:gd name="T35" fmla="*/ 70 h 70"/>
                  <a:gd name="T36" fmla="*/ 0 w 46"/>
                  <a:gd name="T37" fmla="*/ 70 h 70"/>
                  <a:gd name="T38" fmla="*/ 0 w 46"/>
                  <a:gd name="T39" fmla="*/ 64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6" h="70">
                    <a:moveTo>
                      <a:pt x="0" y="64"/>
                    </a:moveTo>
                    <a:lnTo>
                      <a:pt x="0" y="58"/>
                    </a:lnTo>
                    <a:lnTo>
                      <a:pt x="7" y="52"/>
                    </a:lnTo>
                    <a:lnTo>
                      <a:pt x="14" y="46"/>
                    </a:lnTo>
                    <a:lnTo>
                      <a:pt x="20" y="41"/>
                    </a:lnTo>
                    <a:lnTo>
                      <a:pt x="27" y="23"/>
                    </a:lnTo>
                    <a:lnTo>
                      <a:pt x="27" y="18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18"/>
                    </a:lnTo>
                    <a:lnTo>
                      <a:pt x="46" y="35"/>
                    </a:lnTo>
                    <a:lnTo>
                      <a:pt x="40" y="52"/>
                    </a:lnTo>
                    <a:lnTo>
                      <a:pt x="33" y="64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" name="Freeform 92"/>
              <p:cNvSpPr>
                <a:spLocks/>
              </p:cNvSpPr>
              <p:nvPr/>
            </p:nvSpPr>
            <p:spPr bwMode="auto">
              <a:xfrm>
                <a:off x="8374" y="11294"/>
                <a:ext cx="46" cy="64"/>
              </a:xfrm>
              <a:custGeom>
                <a:avLst/>
                <a:gdLst>
                  <a:gd name="T0" fmla="*/ 0 w 46"/>
                  <a:gd name="T1" fmla="*/ 46 h 64"/>
                  <a:gd name="T2" fmla="*/ 0 w 46"/>
                  <a:gd name="T3" fmla="*/ 35 h 64"/>
                  <a:gd name="T4" fmla="*/ 7 w 46"/>
                  <a:gd name="T5" fmla="*/ 35 h 64"/>
                  <a:gd name="T6" fmla="*/ 13 w 46"/>
                  <a:gd name="T7" fmla="*/ 35 h 64"/>
                  <a:gd name="T8" fmla="*/ 20 w 46"/>
                  <a:gd name="T9" fmla="*/ 41 h 64"/>
                  <a:gd name="T10" fmla="*/ 20 w 46"/>
                  <a:gd name="T11" fmla="*/ 46 h 64"/>
                  <a:gd name="T12" fmla="*/ 26 w 46"/>
                  <a:gd name="T13" fmla="*/ 46 h 64"/>
                  <a:gd name="T14" fmla="*/ 33 w 46"/>
                  <a:gd name="T15" fmla="*/ 41 h 64"/>
                  <a:gd name="T16" fmla="*/ 26 w 46"/>
                  <a:gd name="T17" fmla="*/ 29 h 64"/>
                  <a:gd name="T18" fmla="*/ 13 w 46"/>
                  <a:gd name="T19" fmla="*/ 23 h 64"/>
                  <a:gd name="T20" fmla="*/ 7 w 46"/>
                  <a:gd name="T21" fmla="*/ 12 h 64"/>
                  <a:gd name="T22" fmla="*/ 0 w 46"/>
                  <a:gd name="T23" fmla="*/ 0 h 64"/>
                  <a:gd name="T24" fmla="*/ 13 w 46"/>
                  <a:gd name="T25" fmla="*/ 0 h 64"/>
                  <a:gd name="T26" fmla="*/ 20 w 46"/>
                  <a:gd name="T27" fmla="*/ 6 h 64"/>
                  <a:gd name="T28" fmla="*/ 39 w 46"/>
                  <a:gd name="T29" fmla="*/ 23 h 64"/>
                  <a:gd name="T30" fmla="*/ 46 w 46"/>
                  <a:gd name="T31" fmla="*/ 41 h 64"/>
                  <a:gd name="T32" fmla="*/ 46 w 46"/>
                  <a:gd name="T33" fmla="*/ 52 h 64"/>
                  <a:gd name="T34" fmla="*/ 39 w 46"/>
                  <a:gd name="T35" fmla="*/ 58 h 64"/>
                  <a:gd name="T36" fmla="*/ 26 w 46"/>
                  <a:gd name="T37" fmla="*/ 64 h 64"/>
                  <a:gd name="T38" fmla="*/ 20 w 46"/>
                  <a:gd name="T39" fmla="*/ 64 h 64"/>
                  <a:gd name="T40" fmla="*/ 7 w 46"/>
                  <a:gd name="T41" fmla="*/ 58 h 64"/>
                  <a:gd name="T42" fmla="*/ 0 w 46"/>
                  <a:gd name="T43" fmla="*/ 46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64">
                    <a:moveTo>
                      <a:pt x="0" y="46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13" y="35"/>
                    </a:lnTo>
                    <a:lnTo>
                      <a:pt x="20" y="41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3" y="41"/>
                    </a:lnTo>
                    <a:lnTo>
                      <a:pt x="26" y="29"/>
                    </a:lnTo>
                    <a:lnTo>
                      <a:pt x="13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39" y="23"/>
                    </a:lnTo>
                    <a:lnTo>
                      <a:pt x="46" y="41"/>
                    </a:lnTo>
                    <a:lnTo>
                      <a:pt x="46" y="52"/>
                    </a:lnTo>
                    <a:lnTo>
                      <a:pt x="39" y="58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7" y="5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" name="Freeform 93"/>
              <p:cNvSpPr>
                <a:spLocks/>
              </p:cNvSpPr>
              <p:nvPr/>
            </p:nvSpPr>
            <p:spPr bwMode="auto">
              <a:xfrm>
                <a:off x="7619" y="11340"/>
                <a:ext cx="26" cy="18"/>
              </a:xfrm>
              <a:custGeom>
                <a:avLst/>
                <a:gdLst>
                  <a:gd name="T0" fmla="*/ 0 w 26"/>
                  <a:gd name="T1" fmla="*/ 6 h 18"/>
                  <a:gd name="T2" fmla="*/ 0 w 26"/>
                  <a:gd name="T3" fmla="*/ 0 h 18"/>
                  <a:gd name="T4" fmla="*/ 6 w 26"/>
                  <a:gd name="T5" fmla="*/ 0 h 18"/>
                  <a:gd name="T6" fmla="*/ 20 w 26"/>
                  <a:gd name="T7" fmla="*/ 6 h 18"/>
                  <a:gd name="T8" fmla="*/ 26 w 26"/>
                  <a:gd name="T9" fmla="*/ 12 h 18"/>
                  <a:gd name="T10" fmla="*/ 26 w 26"/>
                  <a:gd name="T11" fmla="*/ 12 h 18"/>
                  <a:gd name="T12" fmla="*/ 26 w 26"/>
                  <a:gd name="T13" fmla="*/ 18 h 18"/>
                  <a:gd name="T14" fmla="*/ 13 w 26"/>
                  <a:gd name="T15" fmla="*/ 12 h 18"/>
                  <a:gd name="T16" fmla="*/ 0 w 26"/>
                  <a:gd name="T17" fmla="*/ 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" name="Freeform 94"/>
              <p:cNvSpPr>
                <a:spLocks/>
              </p:cNvSpPr>
              <p:nvPr/>
            </p:nvSpPr>
            <p:spPr bwMode="auto">
              <a:xfrm>
                <a:off x="8735" y="11300"/>
                <a:ext cx="131" cy="46"/>
              </a:xfrm>
              <a:custGeom>
                <a:avLst/>
                <a:gdLst>
                  <a:gd name="T0" fmla="*/ 79 w 131"/>
                  <a:gd name="T1" fmla="*/ 35 h 46"/>
                  <a:gd name="T2" fmla="*/ 85 w 131"/>
                  <a:gd name="T3" fmla="*/ 46 h 46"/>
                  <a:gd name="T4" fmla="*/ 46 w 131"/>
                  <a:gd name="T5" fmla="*/ 29 h 46"/>
                  <a:gd name="T6" fmla="*/ 20 w 131"/>
                  <a:gd name="T7" fmla="*/ 29 h 46"/>
                  <a:gd name="T8" fmla="*/ 0 w 131"/>
                  <a:gd name="T9" fmla="*/ 29 h 46"/>
                  <a:gd name="T10" fmla="*/ 0 w 131"/>
                  <a:gd name="T11" fmla="*/ 23 h 46"/>
                  <a:gd name="T12" fmla="*/ 0 w 131"/>
                  <a:gd name="T13" fmla="*/ 17 h 46"/>
                  <a:gd name="T14" fmla="*/ 7 w 131"/>
                  <a:gd name="T15" fmla="*/ 6 h 46"/>
                  <a:gd name="T16" fmla="*/ 20 w 131"/>
                  <a:gd name="T17" fmla="*/ 0 h 46"/>
                  <a:gd name="T18" fmla="*/ 46 w 131"/>
                  <a:gd name="T19" fmla="*/ 0 h 46"/>
                  <a:gd name="T20" fmla="*/ 72 w 131"/>
                  <a:gd name="T21" fmla="*/ 0 h 46"/>
                  <a:gd name="T22" fmla="*/ 99 w 131"/>
                  <a:gd name="T23" fmla="*/ 0 h 46"/>
                  <a:gd name="T24" fmla="*/ 105 w 131"/>
                  <a:gd name="T25" fmla="*/ 0 h 46"/>
                  <a:gd name="T26" fmla="*/ 112 w 131"/>
                  <a:gd name="T27" fmla="*/ 0 h 46"/>
                  <a:gd name="T28" fmla="*/ 112 w 131"/>
                  <a:gd name="T29" fmla="*/ 6 h 46"/>
                  <a:gd name="T30" fmla="*/ 85 w 131"/>
                  <a:gd name="T31" fmla="*/ 6 h 46"/>
                  <a:gd name="T32" fmla="*/ 79 w 131"/>
                  <a:gd name="T33" fmla="*/ 6 h 46"/>
                  <a:gd name="T34" fmla="*/ 66 w 131"/>
                  <a:gd name="T35" fmla="*/ 12 h 46"/>
                  <a:gd name="T36" fmla="*/ 66 w 131"/>
                  <a:gd name="T37" fmla="*/ 23 h 46"/>
                  <a:gd name="T38" fmla="*/ 66 w 131"/>
                  <a:gd name="T39" fmla="*/ 23 h 46"/>
                  <a:gd name="T40" fmla="*/ 72 w 131"/>
                  <a:gd name="T41" fmla="*/ 29 h 46"/>
                  <a:gd name="T42" fmla="*/ 99 w 131"/>
                  <a:gd name="T43" fmla="*/ 35 h 46"/>
                  <a:gd name="T44" fmla="*/ 131 w 131"/>
                  <a:gd name="T45" fmla="*/ 46 h 46"/>
                  <a:gd name="T46" fmla="*/ 125 w 131"/>
                  <a:gd name="T47" fmla="*/ 46 h 46"/>
                  <a:gd name="T48" fmla="*/ 105 w 131"/>
                  <a:gd name="T49" fmla="*/ 40 h 46"/>
                  <a:gd name="T50" fmla="*/ 92 w 131"/>
                  <a:gd name="T51" fmla="*/ 35 h 46"/>
                  <a:gd name="T52" fmla="*/ 79 w 131"/>
                  <a:gd name="T53" fmla="*/ 35 h 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1" h="46">
                    <a:moveTo>
                      <a:pt x="79" y="35"/>
                    </a:moveTo>
                    <a:lnTo>
                      <a:pt x="85" y="46"/>
                    </a:lnTo>
                    <a:lnTo>
                      <a:pt x="46" y="29"/>
                    </a:lnTo>
                    <a:lnTo>
                      <a:pt x="2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7" y="6"/>
                    </a:lnTo>
                    <a:lnTo>
                      <a:pt x="20" y="0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12" y="6"/>
                    </a:lnTo>
                    <a:lnTo>
                      <a:pt x="85" y="6"/>
                    </a:lnTo>
                    <a:lnTo>
                      <a:pt x="79" y="6"/>
                    </a:lnTo>
                    <a:lnTo>
                      <a:pt x="66" y="12"/>
                    </a:lnTo>
                    <a:lnTo>
                      <a:pt x="66" y="23"/>
                    </a:lnTo>
                    <a:lnTo>
                      <a:pt x="72" y="29"/>
                    </a:lnTo>
                    <a:lnTo>
                      <a:pt x="99" y="35"/>
                    </a:lnTo>
                    <a:lnTo>
                      <a:pt x="131" y="46"/>
                    </a:lnTo>
                    <a:lnTo>
                      <a:pt x="125" y="46"/>
                    </a:lnTo>
                    <a:lnTo>
                      <a:pt x="105" y="40"/>
                    </a:lnTo>
                    <a:lnTo>
                      <a:pt x="92" y="35"/>
                    </a:lnTo>
                    <a:lnTo>
                      <a:pt x="79" y="35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" name="Freeform 95"/>
              <p:cNvSpPr>
                <a:spLocks/>
              </p:cNvSpPr>
              <p:nvPr/>
            </p:nvSpPr>
            <p:spPr bwMode="auto">
              <a:xfrm>
                <a:off x="7737" y="11323"/>
                <a:ext cx="20" cy="17"/>
              </a:xfrm>
              <a:custGeom>
                <a:avLst/>
                <a:gdLst>
                  <a:gd name="T0" fmla="*/ 0 w 20"/>
                  <a:gd name="T1" fmla="*/ 6 h 17"/>
                  <a:gd name="T2" fmla="*/ 0 w 20"/>
                  <a:gd name="T3" fmla="*/ 0 h 17"/>
                  <a:gd name="T4" fmla="*/ 7 w 20"/>
                  <a:gd name="T5" fmla="*/ 0 h 17"/>
                  <a:gd name="T6" fmla="*/ 13 w 20"/>
                  <a:gd name="T7" fmla="*/ 0 h 17"/>
                  <a:gd name="T8" fmla="*/ 13 w 20"/>
                  <a:gd name="T9" fmla="*/ 0 h 17"/>
                  <a:gd name="T10" fmla="*/ 20 w 20"/>
                  <a:gd name="T11" fmla="*/ 6 h 17"/>
                  <a:gd name="T12" fmla="*/ 20 w 20"/>
                  <a:gd name="T13" fmla="*/ 12 h 17"/>
                  <a:gd name="T14" fmla="*/ 13 w 20"/>
                  <a:gd name="T15" fmla="*/ 17 h 17"/>
                  <a:gd name="T16" fmla="*/ 0 w 20"/>
                  <a:gd name="T17" fmla="*/ 17 h 17"/>
                  <a:gd name="T18" fmla="*/ 0 w 20"/>
                  <a:gd name="T19" fmla="*/ 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7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13" y="17"/>
                    </a:lnTo>
                    <a:lnTo>
                      <a:pt x="0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" name="Freeform 96"/>
              <p:cNvSpPr>
                <a:spLocks/>
              </p:cNvSpPr>
              <p:nvPr/>
            </p:nvSpPr>
            <p:spPr bwMode="auto">
              <a:xfrm>
                <a:off x="7586" y="11317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20 w 26"/>
                  <a:gd name="T5" fmla="*/ 0 h 23"/>
                  <a:gd name="T6" fmla="*/ 20 w 26"/>
                  <a:gd name="T7" fmla="*/ 6 h 23"/>
                  <a:gd name="T8" fmla="*/ 26 w 26"/>
                  <a:gd name="T9" fmla="*/ 6 h 23"/>
                  <a:gd name="T10" fmla="*/ 20 w 26"/>
                  <a:gd name="T11" fmla="*/ 23 h 23"/>
                  <a:gd name="T12" fmla="*/ 7 w 26"/>
                  <a:gd name="T13" fmla="*/ 18 h 23"/>
                  <a:gd name="T14" fmla="*/ 0 w 26"/>
                  <a:gd name="T15" fmla="*/ 12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" name="Freeform 97"/>
              <p:cNvSpPr>
                <a:spLocks/>
              </p:cNvSpPr>
              <p:nvPr/>
            </p:nvSpPr>
            <p:spPr bwMode="auto">
              <a:xfrm>
                <a:off x="7639" y="11317"/>
                <a:ext cx="32" cy="23"/>
              </a:xfrm>
              <a:custGeom>
                <a:avLst/>
                <a:gdLst>
                  <a:gd name="T0" fmla="*/ 0 w 32"/>
                  <a:gd name="T1" fmla="*/ 12 h 23"/>
                  <a:gd name="T2" fmla="*/ 13 w 32"/>
                  <a:gd name="T3" fmla="*/ 0 h 23"/>
                  <a:gd name="T4" fmla="*/ 19 w 32"/>
                  <a:gd name="T5" fmla="*/ 0 h 23"/>
                  <a:gd name="T6" fmla="*/ 26 w 32"/>
                  <a:gd name="T7" fmla="*/ 0 h 23"/>
                  <a:gd name="T8" fmla="*/ 32 w 32"/>
                  <a:gd name="T9" fmla="*/ 6 h 23"/>
                  <a:gd name="T10" fmla="*/ 32 w 32"/>
                  <a:gd name="T11" fmla="*/ 18 h 23"/>
                  <a:gd name="T12" fmla="*/ 26 w 32"/>
                  <a:gd name="T13" fmla="*/ 18 h 23"/>
                  <a:gd name="T14" fmla="*/ 19 w 32"/>
                  <a:gd name="T15" fmla="*/ 23 h 23"/>
                  <a:gd name="T16" fmla="*/ 13 w 32"/>
                  <a:gd name="T17" fmla="*/ 18 h 23"/>
                  <a:gd name="T18" fmla="*/ 0 w 32"/>
                  <a:gd name="T19" fmla="*/ 12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23">
                    <a:moveTo>
                      <a:pt x="0" y="12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2" y="6"/>
                    </a:lnTo>
                    <a:lnTo>
                      <a:pt x="32" y="18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13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" name="Freeform 98"/>
              <p:cNvSpPr>
                <a:spLocks/>
              </p:cNvSpPr>
              <p:nvPr/>
            </p:nvSpPr>
            <p:spPr bwMode="auto">
              <a:xfrm>
                <a:off x="7553" y="11329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0 w 13"/>
                  <a:gd name="T3" fmla="*/ 0 h 6"/>
                  <a:gd name="T4" fmla="*/ 0 w 13"/>
                  <a:gd name="T5" fmla="*/ 0 h 6"/>
                  <a:gd name="T6" fmla="*/ 13 w 13"/>
                  <a:gd name="T7" fmla="*/ 0 h 6"/>
                  <a:gd name="T8" fmla="*/ 13 w 13"/>
                  <a:gd name="T9" fmla="*/ 6 h 6"/>
                  <a:gd name="T10" fmla="*/ 7 w 13"/>
                  <a:gd name="T11" fmla="*/ 6 h 6"/>
                  <a:gd name="T12" fmla="*/ 0 w 13"/>
                  <a:gd name="T13" fmla="*/ 6 h 6"/>
                  <a:gd name="T14" fmla="*/ 0 w 13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" name="Freeform 99"/>
              <p:cNvSpPr>
                <a:spLocks/>
              </p:cNvSpPr>
              <p:nvPr/>
            </p:nvSpPr>
            <p:spPr bwMode="auto">
              <a:xfrm>
                <a:off x="8834" y="11317"/>
                <a:ext cx="26" cy="6"/>
              </a:xfrm>
              <a:custGeom>
                <a:avLst/>
                <a:gdLst>
                  <a:gd name="T0" fmla="*/ 0 w 26"/>
                  <a:gd name="T1" fmla="*/ 6 h 6"/>
                  <a:gd name="T2" fmla="*/ 13 w 26"/>
                  <a:gd name="T3" fmla="*/ 0 h 6"/>
                  <a:gd name="T4" fmla="*/ 19 w 26"/>
                  <a:gd name="T5" fmla="*/ 0 h 6"/>
                  <a:gd name="T6" fmla="*/ 26 w 26"/>
                  <a:gd name="T7" fmla="*/ 6 h 6"/>
                  <a:gd name="T8" fmla="*/ 13 w 26"/>
                  <a:gd name="T9" fmla="*/ 6 h 6"/>
                  <a:gd name="T10" fmla="*/ 0 w 2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" name="Freeform 100"/>
              <p:cNvSpPr>
                <a:spLocks/>
              </p:cNvSpPr>
              <p:nvPr/>
            </p:nvSpPr>
            <p:spPr bwMode="auto">
              <a:xfrm>
                <a:off x="7619" y="11306"/>
                <a:ext cx="26" cy="11"/>
              </a:xfrm>
              <a:custGeom>
                <a:avLst/>
                <a:gdLst>
                  <a:gd name="T0" fmla="*/ 0 w 26"/>
                  <a:gd name="T1" fmla="*/ 6 h 11"/>
                  <a:gd name="T2" fmla="*/ 13 w 26"/>
                  <a:gd name="T3" fmla="*/ 0 h 11"/>
                  <a:gd name="T4" fmla="*/ 20 w 26"/>
                  <a:gd name="T5" fmla="*/ 0 h 11"/>
                  <a:gd name="T6" fmla="*/ 26 w 26"/>
                  <a:gd name="T7" fmla="*/ 0 h 11"/>
                  <a:gd name="T8" fmla="*/ 20 w 26"/>
                  <a:gd name="T9" fmla="*/ 11 h 11"/>
                  <a:gd name="T10" fmla="*/ 6 w 26"/>
                  <a:gd name="T11" fmla="*/ 11 h 11"/>
                  <a:gd name="T12" fmla="*/ 6 w 26"/>
                  <a:gd name="T13" fmla="*/ 11 h 11"/>
                  <a:gd name="T14" fmla="*/ 0 w 26"/>
                  <a:gd name="T15" fmla="*/ 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1">
                    <a:moveTo>
                      <a:pt x="0" y="6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0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" name="Freeform 101"/>
              <p:cNvSpPr>
                <a:spLocks/>
              </p:cNvSpPr>
              <p:nvPr/>
            </p:nvSpPr>
            <p:spPr bwMode="auto">
              <a:xfrm>
                <a:off x="8361" y="11254"/>
                <a:ext cx="92" cy="40"/>
              </a:xfrm>
              <a:custGeom>
                <a:avLst/>
                <a:gdLst>
                  <a:gd name="T0" fmla="*/ 0 w 92"/>
                  <a:gd name="T1" fmla="*/ 23 h 40"/>
                  <a:gd name="T2" fmla="*/ 0 w 92"/>
                  <a:gd name="T3" fmla="*/ 17 h 40"/>
                  <a:gd name="T4" fmla="*/ 0 w 92"/>
                  <a:gd name="T5" fmla="*/ 17 h 40"/>
                  <a:gd name="T6" fmla="*/ 13 w 92"/>
                  <a:gd name="T7" fmla="*/ 17 h 40"/>
                  <a:gd name="T8" fmla="*/ 20 w 92"/>
                  <a:gd name="T9" fmla="*/ 17 h 40"/>
                  <a:gd name="T10" fmla="*/ 39 w 92"/>
                  <a:gd name="T11" fmla="*/ 29 h 40"/>
                  <a:gd name="T12" fmla="*/ 59 w 92"/>
                  <a:gd name="T13" fmla="*/ 29 h 40"/>
                  <a:gd name="T14" fmla="*/ 65 w 92"/>
                  <a:gd name="T15" fmla="*/ 29 h 40"/>
                  <a:gd name="T16" fmla="*/ 72 w 92"/>
                  <a:gd name="T17" fmla="*/ 23 h 40"/>
                  <a:gd name="T18" fmla="*/ 65 w 92"/>
                  <a:gd name="T19" fmla="*/ 17 h 40"/>
                  <a:gd name="T20" fmla="*/ 59 w 92"/>
                  <a:gd name="T21" fmla="*/ 11 h 40"/>
                  <a:gd name="T22" fmla="*/ 52 w 92"/>
                  <a:gd name="T23" fmla="*/ 11 h 40"/>
                  <a:gd name="T24" fmla="*/ 46 w 92"/>
                  <a:gd name="T25" fmla="*/ 11 h 40"/>
                  <a:gd name="T26" fmla="*/ 46 w 92"/>
                  <a:gd name="T27" fmla="*/ 5 h 40"/>
                  <a:gd name="T28" fmla="*/ 46 w 92"/>
                  <a:gd name="T29" fmla="*/ 0 h 40"/>
                  <a:gd name="T30" fmla="*/ 59 w 92"/>
                  <a:gd name="T31" fmla="*/ 0 h 40"/>
                  <a:gd name="T32" fmla="*/ 72 w 92"/>
                  <a:gd name="T33" fmla="*/ 0 h 40"/>
                  <a:gd name="T34" fmla="*/ 85 w 92"/>
                  <a:gd name="T35" fmla="*/ 11 h 40"/>
                  <a:gd name="T36" fmla="*/ 92 w 92"/>
                  <a:gd name="T37" fmla="*/ 23 h 40"/>
                  <a:gd name="T38" fmla="*/ 85 w 92"/>
                  <a:gd name="T39" fmla="*/ 34 h 40"/>
                  <a:gd name="T40" fmla="*/ 79 w 92"/>
                  <a:gd name="T41" fmla="*/ 40 h 40"/>
                  <a:gd name="T42" fmla="*/ 59 w 92"/>
                  <a:gd name="T43" fmla="*/ 40 h 40"/>
                  <a:gd name="T44" fmla="*/ 33 w 92"/>
                  <a:gd name="T45" fmla="*/ 34 h 40"/>
                  <a:gd name="T46" fmla="*/ 0 w 92"/>
                  <a:gd name="T47" fmla="*/ 23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2" h="40">
                    <a:moveTo>
                      <a:pt x="0" y="23"/>
                    </a:moveTo>
                    <a:lnTo>
                      <a:pt x="0" y="17"/>
                    </a:lnTo>
                    <a:lnTo>
                      <a:pt x="13" y="17"/>
                    </a:lnTo>
                    <a:lnTo>
                      <a:pt x="20" y="17"/>
                    </a:lnTo>
                    <a:lnTo>
                      <a:pt x="39" y="29"/>
                    </a:lnTo>
                    <a:lnTo>
                      <a:pt x="59" y="29"/>
                    </a:lnTo>
                    <a:lnTo>
                      <a:pt x="65" y="29"/>
                    </a:lnTo>
                    <a:lnTo>
                      <a:pt x="72" y="23"/>
                    </a:lnTo>
                    <a:lnTo>
                      <a:pt x="65" y="17"/>
                    </a:lnTo>
                    <a:lnTo>
                      <a:pt x="59" y="11"/>
                    </a:lnTo>
                    <a:lnTo>
                      <a:pt x="52" y="11"/>
                    </a:lnTo>
                    <a:lnTo>
                      <a:pt x="46" y="11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5" y="11"/>
                    </a:lnTo>
                    <a:lnTo>
                      <a:pt x="92" y="23"/>
                    </a:lnTo>
                    <a:lnTo>
                      <a:pt x="85" y="34"/>
                    </a:lnTo>
                    <a:lnTo>
                      <a:pt x="79" y="40"/>
                    </a:lnTo>
                    <a:lnTo>
                      <a:pt x="59" y="40"/>
                    </a:lnTo>
                    <a:lnTo>
                      <a:pt x="33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" name="Freeform 102"/>
              <p:cNvSpPr>
                <a:spLocks/>
              </p:cNvSpPr>
              <p:nvPr/>
            </p:nvSpPr>
            <p:spPr bwMode="auto">
              <a:xfrm>
                <a:off x="8545" y="11231"/>
                <a:ext cx="72" cy="57"/>
              </a:xfrm>
              <a:custGeom>
                <a:avLst/>
                <a:gdLst>
                  <a:gd name="T0" fmla="*/ 6 w 72"/>
                  <a:gd name="T1" fmla="*/ 40 h 57"/>
                  <a:gd name="T2" fmla="*/ 0 w 72"/>
                  <a:gd name="T3" fmla="*/ 28 h 57"/>
                  <a:gd name="T4" fmla="*/ 6 w 72"/>
                  <a:gd name="T5" fmla="*/ 11 h 57"/>
                  <a:gd name="T6" fmla="*/ 19 w 72"/>
                  <a:gd name="T7" fmla="*/ 5 h 57"/>
                  <a:gd name="T8" fmla="*/ 39 w 72"/>
                  <a:gd name="T9" fmla="*/ 0 h 57"/>
                  <a:gd name="T10" fmla="*/ 52 w 72"/>
                  <a:gd name="T11" fmla="*/ 0 h 57"/>
                  <a:gd name="T12" fmla="*/ 65 w 72"/>
                  <a:gd name="T13" fmla="*/ 5 h 57"/>
                  <a:gd name="T14" fmla="*/ 72 w 72"/>
                  <a:gd name="T15" fmla="*/ 23 h 57"/>
                  <a:gd name="T16" fmla="*/ 65 w 72"/>
                  <a:gd name="T17" fmla="*/ 28 h 57"/>
                  <a:gd name="T18" fmla="*/ 59 w 72"/>
                  <a:gd name="T19" fmla="*/ 34 h 57"/>
                  <a:gd name="T20" fmla="*/ 52 w 72"/>
                  <a:gd name="T21" fmla="*/ 34 h 57"/>
                  <a:gd name="T22" fmla="*/ 52 w 72"/>
                  <a:gd name="T23" fmla="*/ 23 h 57"/>
                  <a:gd name="T24" fmla="*/ 52 w 72"/>
                  <a:gd name="T25" fmla="*/ 17 h 57"/>
                  <a:gd name="T26" fmla="*/ 46 w 72"/>
                  <a:gd name="T27" fmla="*/ 11 h 57"/>
                  <a:gd name="T28" fmla="*/ 39 w 72"/>
                  <a:gd name="T29" fmla="*/ 11 h 57"/>
                  <a:gd name="T30" fmla="*/ 32 w 72"/>
                  <a:gd name="T31" fmla="*/ 17 h 57"/>
                  <a:gd name="T32" fmla="*/ 26 w 72"/>
                  <a:gd name="T33" fmla="*/ 23 h 57"/>
                  <a:gd name="T34" fmla="*/ 19 w 72"/>
                  <a:gd name="T35" fmla="*/ 34 h 57"/>
                  <a:gd name="T36" fmla="*/ 26 w 72"/>
                  <a:gd name="T37" fmla="*/ 40 h 57"/>
                  <a:gd name="T38" fmla="*/ 26 w 72"/>
                  <a:gd name="T39" fmla="*/ 40 h 57"/>
                  <a:gd name="T40" fmla="*/ 39 w 72"/>
                  <a:gd name="T41" fmla="*/ 40 h 57"/>
                  <a:gd name="T42" fmla="*/ 39 w 72"/>
                  <a:gd name="T43" fmla="*/ 40 h 57"/>
                  <a:gd name="T44" fmla="*/ 46 w 72"/>
                  <a:gd name="T45" fmla="*/ 40 h 57"/>
                  <a:gd name="T46" fmla="*/ 46 w 72"/>
                  <a:gd name="T47" fmla="*/ 52 h 57"/>
                  <a:gd name="T48" fmla="*/ 39 w 72"/>
                  <a:gd name="T49" fmla="*/ 52 h 57"/>
                  <a:gd name="T50" fmla="*/ 32 w 72"/>
                  <a:gd name="T51" fmla="*/ 57 h 57"/>
                  <a:gd name="T52" fmla="*/ 19 w 72"/>
                  <a:gd name="T53" fmla="*/ 57 h 57"/>
                  <a:gd name="T54" fmla="*/ 13 w 72"/>
                  <a:gd name="T55" fmla="*/ 52 h 57"/>
                  <a:gd name="T56" fmla="*/ 6 w 72"/>
                  <a:gd name="T57" fmla="*/ 40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57">
                    <a:moveTo>
                      <a:pt x="6" y="40"/>
                    </a:moveTo>
                    <a:lnTo>
                      <a:pt x="0" y="28"/>
                    </a:lnTo>
                    <a:lnTo>
                      <a:pt x="6" y="11"/>
                    </a:lnTo>
                    <a:lnTo>
                      <a:pt x="19" y="5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5"/>
                    </a:lnTo>
                    <a:lnTo>
                      <a:pt x="72" y="23"/>
                    </a:lnTo>
                    <a:lnTo>
                      <a:pt x="65" y="28"/>
                    </a:lnTo>
                    <a:lnTo>
                      <a:pt x="59" y="34"/>
                    </a:lnTo>
                    <a:lnTo>
                      <a:pt x="52" y="34"/>
                    </a:lnTo>
                    <a:lnTo>
                      <a:pt x="52" y="23"/>
                    </a:lnTo>
                    <a:lnTo>
                      <a:pt x="52" y="17"/>
                    </a:lnTo>
                    <a:lnTo>
                      <a:pt x="46" y="11"/>
                    </a:lnTo>
                    <a:lnTo>
                      <a:pt x="39" y="11"/>
                    </a:lnTo>
                    <a:lnTo>
                      <a:pt x="32" y="17"/>
                    </a:lnTo>
                    <a:lnTo>
                      <a:pt x="26" y="23"/>
                    </a:lnTo>
                    <a:lnTo>
                      <a:pt x="19" y="34"/>
                    </a:lnTo>
                    <a:lnTo>
                      <a:pt x="26" y="40"/>
                    </a:lnTo>
                    <a:lnTo>
                      <a:pt x="39" y="40"/>
                    </a:lnTo>
                    <a:lnTo>
                      <a:pt x="46" y="40"/>
                    </a:lnTo>
                    <a:lnTo>
                      <a:pt x="46" y="52"/>
                    </a:lnTo>
                    <a:lnTo>
                      <a:pt x="39" y="52"/>
                    </a:lnTo>
                    <a:lnTo>
                      <a:pt x="32" y="57"/>
                    </a:lnTo>
                    <a:lnTo>
                      <a:pt x="19" y="57"/>
                    </a:lnTo>
                    <a:lnTo>
                      <a:pt x="13" y="52"/>
                    </a:ln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" name="Freeform 103"/>
              <p:cNvSpPr>
                <a:spLocks/>
              </p:cNvSpPr>
              <p:nvPr/>
            </p:nvSpPr>
            <p:spPr bwMode="auto">
              <a:xfrm>
                <a:off x="8801" y="10206"/>
                <a:ext cx="19" cy="1077"/>
              </a:xfrm>
              <a:custGeom>
                <a:avLst/>
                <a:gdLst>
                  <a:gd name="T0" fmla="*/ 0 w 19"/>
                  <a:gd name="T1" fmla="*/ 1071 h 1077"/>
                  <a:gd name="T2" fmla="*/ 6 w 19"/>
                  <a:gd name="T3" fmla="*/ 58 h 1077"/>
                  <a:gd name="T4" fmla="*/ 6 w 19"/>
                  <a:gd name="T5" fmla="*/ 29 h 1077"/>
                  <a:gd name="T6" fmla="*/ 6 w 19"/>
                  <a:gd name="T7" fmla="*/ 12 h 1077"/>
                  <a:gd name="T8" fmla="*/ 13 w 19"/>
                  <a:gd name="T9" fmla="*/ 0 h 1077"/>
                  <a:gd name="T10" fmla="*/ 19 w 19"/>
                  <a:gd name="T11" fmla="*/ 64 h 1077"/>
                  <a:gd name="T12" fmla="*/ 13 w 19"/>
                  <a:gd name="T13" fmla="*/ 1077 h 1077"/>
                  <a:gd name="T14" fmla="*/ 6 w 19"/>
                  <a:gd name="T15" fmla="*/ 1077 h 1077"/>
                  <a:gd name="T16" fmla="*/ 0 w 19"/>
                  <a:gd name="T17" fmla="*/ 1077 h 1077"/>
                  <a:gd name="T18" fmla="*/ 0 w 19"/>
                  <a:gd name="T19" fmla="*/ 1071 h 10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077">
                    <a:moveTo>
                      <a:pt x="0" y="1071"/>
                    </a:moveTo>
                    <a:lnTo>
                      <a:pt x="6" y="58"/>
                    </a:lnTo>
                    <a:lnTo>
                      <a:pt x="6" y="29"/>
                    </a:lnTo>
                    <a:lnTo>
                      <a:pt x="6" y="12"/>
                    </a:lnTo>
                    <a:lnTo>
                      <a:pt x="13" y="0"/>
                    </a:lnTo>
                    <a:lnTo>
                      <a:pt x="19" y="64"/>
                    </a:lnTo>
                    <a:lnTo>
                      <a:pt x="13" y="1077"/>
                    </a:lnTo>
                    <a:lnTo>
                      <a:pt x="6" y="1077"/>
                    </a:lnTo>
                    <a:lnTo>
                      <a:pt x="0" y="1077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" name="Freeform 104"/>
              <p:cNvSpPr>
                <a:spLocks/>
              </p:cNvSpPr>
              <p:nvPr/>
            </p:nvSpPr>
            <p:spPr bwMode="auto">
              <a:xfrm>
                <a:off x="8834" y="10177"/>
                <a:ext cx="19" cy="1106"/>
              </a:xfrm>
              <a:custGeom>
                <a:avLst/>
                <a:gdLst>
                  <a:gd name="T0" fmla="*/ 0 w 19"/>
                  <a:gd name="T1" fmla="*/ 0 h 1106"/>
                  <a:gd name="T2" fmla="*/ 19 w 19"/>
                  <a:gd name="T3" fmla="*/ 6 h 1106"/>
                  <a:gd name="T4" fmla="*/ 19 w 19"/>
                  <a:gd name="T5" fmla="*/ 12 h 1106"/>
                  <a:gd name="T6" fmla="*/ 19 w 19"/>
                  <a:gd name="T7" fmla="*/ 18 h 1106"/>
                  <a:gd name="T8" fmla="*/ 19 w 19"/>
                  <a:gd name="T9" fmla="*/ 35 h 1106"/>
                  <a:gd name="T10" fmla="*/ 19 w 19"/>
                  <a:gd name="T11" fmla="*/ 52 h 1106"/>
                  <a:gd name="T12" fmla="*/ 19 w 19"/>
                  <a:gd name="T13" fmla="*/ 75 h 1106"/>
                  <a:gd name="T14" fmla="*/ 19 w 19"/>
                  <a:gd name="T15" fmla="*/ 104 h 1106"/>
                  <a:gd name="T16" fmla="*/ 19 w 19"/>
                  <a:gd name="T17" fmla="*/ 139 h 1106"/>
                  <a:gd name="T18" fmla="*/ 19 w 19"/>
                  <a:gd name="T19" fmla="*/ 174 h 1106"/>
                  <a:gd name="T20" fmla="*/ 19 w 19"/>
                  <a:gd name="T21" fmla="*/ 214 h 1106"/>
                  <a:gd name="T22" fmla="*/ 19 w 19"/>
                  <a:gd name="T23" fmla="*/ 261 h 1106"/>
                  <a:gd name="T24" fmla="*/ 19 w 19"/>
                  <a:gd name="T25" fmla="*/ 353 h 1106"/>
                  <a:gd name="T26" fmla="*/ 19 w 19"/>
                  <a:gd name="T27" fmla="*/ 452 h 1106"/>
                  <a:gd name="T28" fmla="*/ 19 w 19"/>
                  <a:gd name="T29" fmla="*/ 550 h 1106"/>
                  <a:gd name="T30" fmla="*/ 19 w 19"/>
                  <a:gd name="T31" fmla="*/ 648 h 1106"/>
                  <a:gd name="T32" fmla="*/ 19 w 19"/>
                  <a:gd name="T33" fmla="*/ 747 h 1106"/>
                  <a:gd name="T34" fmla="*/ 19 w 19"/>
                  <a:gd name="T35" fmla="*/ 839 h 1106"/>
                  <a:gd name="T36" fmla="*/ 13 w 19"/>
                  <a:gd name="T37" fmla="*/ 880 h 1106"/>
                  <a:gd name="T38" fmla="*/ 13 w 19"/>
                  <a:gd name="T39" fmla="*/ 920 h 1106"/>
                  <a:gd name="T40" fmla="*/ 13 w 19"/>
                  <a:gd name="T41" fmla="*/ 961 h 1106"/>
                  <a:gd name="T42" fmla="*/ 13 w 19"/>
                  <a:gd name="T43" fmla="*/ 996 h 1106"/>
                  <a:gd name="T44" fmla="*/ 13 w 19"/>
                  <a:gd name="T45" fmla="*/ 1019 h 1106"/>
                  <a:gd name="T46" fmla="*/ 13 w 19"/>
                  <a:gd name="T47" fmla="*/ 1048 h 1106"/>
                  <a:gd name="T48" fmla="*/ 13 w 19"/>
                  <a:gd name="T49" fmla="*/ 1065 h 1106"/>
                  <a:gd name="T50" fmla="*/ 13 w 19"/>
                  <a:gd name="T51" fmla="*/ 1082 h 1106"/>
                  <a:gd name="T52" fmla="*/ 13 w 19"/>
                  <a:gd name="T53" fmla="*/ 1088 h 1106"/>
                  <a:gd name="T54" fmla="*/ 13 w 19"/>
                  <a:gd name="T55" fmla="*/ 1094 h 1106"/>
                  <a:gd name="T56" fmla="*/ 0 w 19"/>
                  <a:gd name="T57" fmla="*/ 1106 h 1106"/>
                  <a:gd name="T58" fmla="*/ 0 w 19"/>
                  <a:gd name="T59" fmla="*/ 1100 h 1106"/>
                  <a:gd name="T60" fmla="*/ 0 w 19"/>
                  <a:gd name="T61" fmla="*/ 1088 h 1106"/>
                  <a:gd name="T62" fmla="*/ 0 w 19"/>
                  <a:gd name="T63" fmla="*/ 1077 h 1106"/>
                  <a:gd name="T64" fmla="*/ 0 w 19"/>
                  <a:gd name="T65" fmla="*/ 1054 h 1106"/>
                  <a:gd name="T66" fmla="*/ 0 w 19"/>
                  <a:gd name="T67" fmla="*/ 1030 h 1106"/>
                  <a:gd name="T68" fmla="*/ 0 w 19"/>
                  <a:gd name="T69" fmla="*/ 1001 h 1106"/>
                  <a:gd name="T70" fmla="*/ 0 w 19"/>
                  <a:gd name="T71" fmla="*/ 967 h 1106"/>
                  <a:gd name="T72" fmla="*/ 0 w 19"/>
                  <a:gd name="T73" fmla="*/ 932 h 1106"/>
                  <a:gd name="T74" fmla="*/ 0 w 19"/>
                  <a:gd name="T75" fmla="*/ 891 h 1106"/>
                  <a:gd name="T76" fmla="*/ 0 w 19"/>
                  <a:gd name="T77" fmla="*/ 845 h 1106"/>
                  <a:gd name="T78" fmla="*/ 0 w 19"/>
                  <a:gd name="T79" fmla="*/ 753 h 1106"/>
                  <a:gd name="T80" fmla="*/ 0 w 19"/>
                  <a:gd name="T81" fmla="*/ 654 h 1106"/>
                  <a:gd name="T82" fmla="*/ 0 w 19"/>
                  <a:gd name="T83" fmla="*/ 550 h 1106"/>
                  <a:gd name="T84" fmla="*/ 0 w 19"/>
                  <a:gd name="T85" fmla="*/ 446 h 1106"/>
                  <a:gd name="T86" fmla="*/ 0 w 19"/>
                  <a:gd name="T87" fmla="*/ 347 h 1106"/>
                  <a:gd name="T88" fmla="*/ 0 w 19"/>
                  <a:gd name="T89" fmla="*/ 255 h 1106"/>
                  <a:gd name="T90" fmla="*/ 0 w 19"/>
                  <a:gd name="T91" fmla="*/ 214 h 1106"/>
                  <a:gd name="T92" fmla="*/ 0 w 19"/>
                  <a:gd name="T93" fmla="*/ 168 h 1106"/>
                  <a:gd name="T94" fmla="*/ 0 w 19"/>
                  <a:gd name="T95" fmla="*/ 133 h 1106"/>
                  <a:gd name="T96" fmla="*/ 0 w 19"/>
                  <a:gd name="T97" fmla="*/ 99 h 1106"/>
                  <a:gd name="T98" fmla="*/ 0 w 19"/>
                  <a:gd name="T99" fmla="*/ 70 h 1106"/>
                  <a:gd name="T100" fmla="*/ 0 w 19"/>
                  <a:gd name="T101" fmla="*/ 46 h 1106"/>
                  <a:gd name="T102" fmla="*/ 0 w 19"/>
                  <a:gd name="T103" fmla="*/ 23 h 1106"/>
                  <a:gd name="T104" fmla="*/ 0 w 19"/>
                  <a:gd name="T105" fmla="*/ 12 h 1106"/>
                  <a:gd name="T106" fmla="*/ 0 w 19"/>
                  <a:gd name="T107" fmla="*/ 0 h 1106"/>
                  <a:gd name="T108" fmla="*/ 0 w 19"/>
                  <a:gd name="T109" fmla="*/ 0 h 11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" h="1106">
                    <a:moveTo>
                      <a:pt x="0" y="0"/>
                    </a:moveTo>
                    <a:lnTo>
                      <a:pt x="19" y="6"/>
                    </a:lnTo>
                    <a:lnTo>
                      <a:pt x="19" y="12"/>
                    </a:lnTo>
                    <a:lnTo>
                      <a:pt x="19" y="18"/>
                    </a:lnTo>
                    <a:lnTo>
                      <a:pt x="19" y="35"/>
                    </a:lnTo>
                    <a:lnTo>
                      <a:pt x="19" y="52"/>
                    </a:lnTo>
                    <a:lnTo>
                      <a:pt x="19" y="75"/>
                    </a:lnTo>
                    <a:lnTo>
                      <a:pt x="19" y="104"/>
                    </a:lnTo>
                    <a:lnTo>
                      <a:pt x="19" y="139"/>
                    </a:lnTo>
                    <a:lnTo>
                      <a:pt x="19" y="174"/>
                    </a:lnTo>
                    <a:lnTo>
                      <a:pt x="19" y="214"/>
                    </a:lnTo>
                    <a:lnTo>
                      <a:pt x="19" y="261"/>
                    </a:lnTo>
                    <a:lnTo>
                      <a:pt x="19" y="353"/>
                    </a:lnTo>
                    <a:lnTo>
                      <a:pt x="19" y="452"/>
                    </a:lnTo>
                    <a:lnTo>
                      <a:pt x="19" y="550"/>
                    </a:lnTo>
                    <a:lnTo>
                      <a:pt x="19" y="648"/>
                    </a:lnTo>
                    <a:lnTo>
                      <a:pt x="19" y="747"/>
                    </a:lnTo>
                    <a:lnTo>
                      <a:pt x="19" y="839"/>
                    </a:lnTo>
                    <a:lnTo>
                      <a:pt x="13" y="880"/>
                    </a:lnTo>
                    <a:lnTo>
                      <a:pt x="13" y="920"/>
                    </a:lnTo>
                    <a:lnTo>
                      <a:pt x="13" y="961"/>
                    </a:lnTo>
                    <a:lnTo>
                      <a:pt x="13" y="996"/>
                    </a:lnTo>
                    <a:lnTo>
                      <a:pt x="13" y="1019"/>
                    </a:lnTo>
                    <a:lnTo>
                      <a:pt x="13" y="1048"/>
                    </a:lnTo>
                    <a:lnTo>
                      <a:pt x="13" y="1065"/>
                    </a:lnTo>
                    <a:lnTo>
                      <a:pt x="13" y="1082"/>
                    </a:lnTo>
                    <a:lnTo>
                      <a:pt x="13" y="1088"/>
                    </a:lnTo>
                    <a:lnTo>
                      <a:pt x="13" y="1094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0" y="1088"/>
                    </a:lnTo>
                    <a:lnTo>
                      <a:pt x="0" y="1077"/>
                    </a:lnTo>
                    <a:lnTo>
                      <a:pt x="0" y="1054"/>
                    </a:lnTo>
                    <a:lnTo>
                      <a:pt x="0" y="1030"/>
                    </a:lnTo>
                    <a:lnTo>
                      <a:pt x="0" y="1001"/>
                    </a:lnTo>
                    <a:lnTo>
                      <a:pt x="0" y="967"/>
                    </a:lnTo>
                    <a:lnTo>
                      <a:pt x="0" y="932"/>
                    </a:lnTo>
                    <a:lnTo>
                      <a:pt x="0" y="891"/>
                    </a:lnTo>
                    <a:lnTo>
                      <a:pt x="0" y="845"/>
                    </a:lnTo>
                    <a:lnTo>
                      <a:pt x="0" y="753"/>
                    </a:lnTo>
                    <a:lnTo>
                      <a:pt x="0" y="654"/>
                    </a:lnTo>
                    <a:lnTo>
                      <a:pt x="0" y="550"/>
                    </a:lnTo>
                    <a:lnTo>
                      <a:pt x="0" y="446"/>
                    </a:lnTo>
                    <a:lnTo>
                      <a:pt x="0" y="347"/>
                    </a:lnTo>
                    <a:lnTo>
                      <a:pt x="0" y="255"/>
                    </a:lnTo>
                    <a:lnTo>
                      <a:pt x="0" y="214"/>
                    </a:lnTo>
                    <a:lnTo>
                      <a:pt x="0" y="168"/>
                    </a:lnTo>
                    <a:lnTo>
                      <a:pt x="0" y="133"/>
                    </a:lnTo>
                    <a:lnTo>
                      <a:pt x="0" y="99"/>
                    </a:lnTo>
                    <a:lnTo>
                      <a:pt x="0" y="70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" name="Freeform 105"/>
              <p:cNvSpPr>
                <a:spLocks/>
              </p:cNvSpPr>
              <p:nvPr/>
            </p:nvSpPr>
            <p:spPr bwMode="auto">
              <a:xfrm>
                <a:off x="8295" y="11202"/>
                <a:ext cx="118" cy="63"/>
              </a:xfrm>
              <a:custGeom>
                <a:avLst/>
                <a:gdLst>
                  <a:gd name="T0" fmla="*/ 20 w 118"/>
                  <a:gd name="T1" fmla="*/ 57 h 63"/>
                  <a:gd name="T2" fmla="*/ 26 w 118"/>
                  <a:gd name="T3" fmla="*/ 40 h 63"/>
                  <a:gd name="T4" fmla="*/ 26 w 118"/>
                  <a:gd name="T5" fmla="*/ 34 h 63"/>
                  <a:gd name="T6" fmla="*/ 26 w 118"/>
                  <a:gd name="T7" fmla="*/ 23 h 63"/>
                  <a:gd name="T8" fmla="*/ 26 w 118"/>
                  <a:gd name="T9" fmla="*/ 23 h 63"/>
                  <a:gd name="T10" fmla="*/ 20 w 118"/>
                  <a:gd name="T11" fmla="*/ 23 h 63"/>
                  <a:gd name="T12" fmla="*/ 13 w 118"/>
                  <a:gd name="T13" fmla="*/ 23 h 63"/>
                  <a:gd name="T14" fmla="*/ 7 w 118"/>
                  <a:gd name="T15" fmla="*/ 29 h 63"/>
                  <a:gd name="T16" fmla="*/ 7 w 118"/>
                  <a:gd name="T17" fmla="*/ 29 h 63"/>
                  <a:gd name="T18" fmla="*/ 0 w 118"/>
                  <a:gd name="T19" fmla="*/ 23 h 63"/>
                  <a:gd name="T20" fmla="*/ 7 w 118"/>
                  <a:gd name="T21" fmla="*/ 11 h 63"/>
                  <a:gd name="T22" fmla="*/ 13 w 118"/>
                  <a:gd name="T23" fmla="*/ 5 h 63"/>
                  <a:gd name="T24" fmla="*/ 20 w 118"/>
                  <a:gd name="T25" fmla="*/ 5 h 63"/>
                  <a:gd name="T26" fmla="*/ 26 w 118"/>
                  <a:gd name="T27" fmla="*/ 5 h 63"/>
                  <a:gd name="T28" fmla="*/ 33 w 118"/>
                  <a:gd name="T29" fmla="*/ 11 h 63"/>
                  <a:gd name="T30" fmla="*/ 40 w 118"/>
                  <a:gd name="T31" fmla="*/ 17 h 63"/>
                  <a:gd name="T32" fmla="*/ 40 w 118"/>
                  <a:gd name="T33" fmla="*/ 29 h 63"/>
                  <a:gd name="T34" fmla="*/ 40 w 118"/>
                  <a:gd name="T35" fmla="*/ 46 h 63"/>
                  <a:gd name="T36" fmla="*/ 66 w 118"/>
                  <a:gd name="T37" fmla="*/ 40 h 63"/>
                  <a:gd name="T38" fmla="*/ 92 w 118"/>
                  <a:gd name="T39" fmla="*/ 40 h 63"/>
                  <a:gd name="T40" fmla="*/ 99 w 118"/>
                  <a:gd name="T41" fmla="*/ 29 h 63"/>
                  <a:gd name="T42" fmla="*/ 99 w 118"/>
                  <a:gd name="T43" fmla="*/ 23 h 63"/>
                  <a:gd name="T44" fmla="*/ 99 w 118"/>
                  <a:gd name="T45" fmla="*/ 17 h 63"/>
                  <a:gd name="T46" fmla="*/ 92 w 118"/>
                  <a:gd name="T47" fmla="*/ 11 h 63"/>
                  <a:gd name="T48" fmla="*/ 86 w 118"/>
                  <a:gd name="T49" fmla="*/ 17 h 63"/>
                  <a:gd name="T50" fmla="*/ 79 w 118"/>
                  <a:gd name="T51" fmla="*/ 23 h 63"/>
                  <a:gd name="T52" fmla="*/ 72 w 118"/>
                  <a:gd name="T53" fmla="*/ 23 h 63"/>
                  <a:gd name="T54" fmla="*/ 66 w 118"/>
                  <a:gd name="T55" fmla="*/ 23 h 63"/>
                  <a:gd name="T56" fmla="*/ 66 w 118"/>
                  <a:gd name="T57" fmla="*/ 17 h 63"/>
                  <a:gd name="T58" fmla="*/ 72 w 118"/>
                  <a:gd name="T59" fmla="*/ 11 h 63"/>
                  <a:gd name="T60" fmla="*/ 79 w 118"/>
                  <a:gd name="T61" fmla="*/ 5 h 63"/>
                  <a:gd name="T62" fmla="*/ 92 w 118"/>
                  <a:gd name="T63" fmla="*/ 0 h 63"/>
                  <a:gd name="T64" fmla="*/ 99 w 118"/>
                  <a:gd name="T65" fmla="*/ 0 h 63"/>
                  <a:gd name="T66" fmla="*/ 112 w 118"/>
                  <a:gd name="T67" fmla="*/ 5 h 63"/>
                  <a:gd name="T68" fmla="*/ 118 w 118"/>
                  <a:gd name="T69" fmla="*/ 11 h 63"/>
                  <a:gd name="T70" fmla="*/ 118 w 118"/>
                  <a:gd name="T71" fmla="*/ 29 h 63"/>
                  <a:gd name="T72" fmla="*/ 112 w 118"/>
                  <a:gd name="T73" fmla="*/ 40 h 63"/>
                  <a:gd name="T74" fmla="*/ 92 w 118"/>
                  <a:gd name="T75" fmla="*/ 52 h 63"/>
                  <a:gd name="T76" fmla="*/ 79 w 118"/>
                  <a:gd name="T77" fmla="*/ 57 h 63"/>
                  <a:gd name="T78" fmla="*/ 59 w 118"/>
                  <a:gd name="T79" fmla="*/ 57 h 63"/>
                  <a:gd name="T80" fmla="*/ 40 w 118"/>
                  <a:gd name="T81" fmla="*/ 57 h 63"/>
                  <a:gd name="T82" fmla="*/ 40 w 118"/>
                  <a:gd name="T83" fmla="*/ 52 h 63"/>
                  <a:gd name="T84" fmla="*/ 26 w 118"/>
                  <a:gd name="T85" fmla="*/ 57 h 63"/>
                  <a:gd name="T86" fmla="*/ 26 w 118"/>
                  <a:gd name="T87" fmla="*/ 63 h 63"/>
                  <a:gd name="T88" fmla="*/ 20 w 118"/>
                  <a:gd name="T89" fmla="*/ 57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63">
                    <a:moveTo>
                      <a:pt x="20" y="57"/>
                    </a:moveTo>
                    <a:lnTo>
                      <a:pt x="26" y="40"/>
                    </a:lnTo>
                    <a:lnTo>
                      <a:pt x="26" y="34"/>
                    </a:lnTo>
                    <a:lnTo>
                      <a:pt x="26" y="23"/>
                    </a:lnTo>
                    <a:lnTo>
                      <a:pt x="20" y="23"/>
                    </a:lnTo>
                    <a:lnTo>
                      <a:pt x="13" y="23"/>
                    </a:lnTo>
                    <a:lnTo>
                      <a:pt x="7" y="29"/>
                    </a:lnTo>
                    <a:lnTo>
                      <a:pt x="0" y="23"/>
                    </a:lnTo>
                    <a:lnTo>
                      <a:pt x="7" y="11"/>
                    </a:lnTo>
                    <a:lnTo>
                      <a:pt x="13" y="5"/>
                    </a:lnTo>
                    <a:lnTo>
                      <a:pt x="20" y="5"/>
                    </a:lnTo>
                    <a:lnTo>
                      <a:pt x="26" y="5"/>
                    </a:lnTo>
                    <a:lnTo>
                      <a:pt x="33" y="11"/>
                    </a:lnTo>
                    <a:lnTo>
                      <a:pt x="40" y="17"/>
                    </a:lnTo>
                    <a:lnTo>
                      <a:pt x="40" y="29"/>
                    </a:lnTo>
                    <a:lnTo>
                      <a:pt x="40" y="46"/>
                    </a:lnTo>
                    <a:lnTo>
                      <a:pt x="66" y="40"/>
                    </a:lnTo>
                    <a:lnTo>
                      <a:pt x="92" y="40"/>
                    </a:lnTo>
                    <a:lnTo>
                      <a:pt x="99" y="29"/>
                    </a:lnTo>
                    <a:lnTo>
                      <a:pt x="99" y="23"/>
                    </a:lnTo>
                    <a:lnTo>
                      <a:pt x="99" y="17"/>
                    </a:lnTo>
                    <a:lnTo>
                      <a:pt x="92" y="11"/>
                    </a:lnTo>
                    <a:lnTo>
                      <a:pt x="86" y="17"/>
                    </a:lnTo>
                    <a:lnTo>
                      <a:pt x="79" y="23"/>
                    </a:lnTo>
                    <a:lnTo>
                      <a:pt x="72" y="23"/>
                    </a:lnTo>
                    <a:lnTo>
                      <a:pt x="66" y="23"/>
                    </a:lnTo>
                    <a:lnTo>
                      <a:pt x="66" y="17"/>
                    </a:lnTo>
                    <a:lnTo>
                      <a:pt x="72" y="11"/>
                    </a:lnTo>
                    <a:lnTo>
                      <a:pt x="79" y="5"/>
                    </a:lnTo>
                    <a:lnTo>
                      <a:pt x="92" y="0"/>
                    </a:lnTo>
                    <a:lnTo>
                      <a:pt x="99" y="0"/>
                    </a:lnTo>
                    <a:lnTo>
                      <a:pt x="112" y="5"/>
                    </a:lnTo>
                    <a:lnTo>
                      <a:pt x="118" y="11"/>
                    </a:lnTo>
                    <a:lnTo>
                      <a:pt x="118" y="29"/>
                    </a:lnTo>
                    <a:lnTo>
                      <a:pt x="112" y="40"/>
                    </a:lnTo>
                    <a:lnTo>
                      <a:pt x="92" y="52"/>
                    </a:lnTo>
                    <a:lnTo>
                      <a:pt x="79" y="57"/>
                    </a:lnTo>
                    <a:lnTo>
                      <a:pt x="59" y="57"/>
                    </a:lnTo>
                    <a:lnTo>
                      <a:pt x="40" y="57"/>
                    </a:lnTo>
                    <a:lnTo>
                      <a:pt x="40" y="52"/>
                    </a:lnTo>
                    <a:lnTo>
                      <a:pt x="26" y="57"/>
                    </a:lnTo>
                    <a:lnTo>
                      <a:pt x="26" y="63"/>
                    </a:lnTo>
                    <a:lnTo>
                      <a:pt x="2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" name="Freeform 106"/>
              <p:cNvSpPr>
                <a:spLocks/>
              </p:cNvSpPr>
              <p:nvPr/>
            </p:nvSpPr>
            <p:spPr bwMode="auto">
              <a:xfrm>
                <a:off x="8518" y="11202"/>
                <a:ext cx="46" cy="40"/>
              </a:xfrm>
              <a:custGeom>
                <a:avLst/>
                <a:gdLst>
                  <a:gd name="T0" fmla="*/ 20 w 46"/>
                  <a:gd name="T1" fmla="*/ 40 h 40"/>
                  <a:gd name="T2" fmla="*/ 7 w 46"/>
                  <a:gd name="T3" fmla="*/ 11 h 40"/>
                  <a:gd name="T4" fmla="*/ 0 w 46"/>
                  <a:gd name="T5" fmla="*/ 5 h 40"/>
                  <a:gd name="T6" fmla="*/ 0 w 46"/>
                  <a:gd name="T7" fmla="*/ 0 h 40"/>
                  <a:gd name="T8" fmla="*/ 0 w 46"/>
                  <a:gd name="T9" fmla="*/ 0 h 40"/>
                  <a:gd name="T10" fmla="*/ 27 w 46"/>
                  <a:gd name="T11" fmla="*/ 5 h 40"/>
                  <a:gd name="T12" fmla="*/ 46 w 46"/>
                  <a:gd name="T13" fmla="*/ 17 h 40"/>
                  <a:gd name="T14" fmla="*/ 46 w 46"/>
                  <a:gd name="T15" fmla="*/ 23 h 40"/>
                  <a:gd name="T16" fmla="*/ 40 w 46"/>
                  <a:gd name="T17" fmla="*/ 23 h 40"/>
                  <a:gd name="T18" fmla="*/ 33 w 46"/>
                  <a:gd name="T19" fmla="*/ 34 h 40"/>
                  <a:gd name="T20" fmla="*/ 27 w 46"/>
                  <a:gd name="T21" fmla="*/ 40 h 40"/>
                  <a:gd name="T22" fmla="*/ 20 w 46"/>
                  <a:gd name="T23" fmla="*/ 40 h 40"/>
                  <a:gd name="T24" fmla="*/ 20 w 46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20" y="40"/>
                    </a:moveTo>
                    <a:lnTo>
                      <a:pt x="7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7" y="5"/>
                    </a:lnTo>
                    <a:lnTo>
                      <a:pt x="46" y="17"/>
                    </a:lnTo>
                    <a:lnTo>
                      <a:pt x="46" y="23"/>
                    </a:lnTo>
                    <a:lnTo>
                      <a:pt x="40" y="23"/>
                    </a:lnTo>
                    <a:lnTo>
                      <a:pt x="33" y="34"/>
                    </a:lnTo>
                    <a:lnTo>
                      <a:pt x="27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" name="Freeform 107"/>
              <p:cNvSpPr>
                <a:spLocks/>
              </p:cNvSpPr>
              <p:nvPr/>
            </p:nvSpPr>
            <p:spPr bwMode="auto">
              <a:xfrm>
                <a:off x="8374" y="11074"/>
                <a:ext cx="98" cy="93"/>
              </a:xfrm>
              <a:custGeom>
                <a:avLst/>
                <a:gdLst>
                  <a:gd name="T0" fmla="*/ 0 w 98"/>
                  <a:gd name="T1" fmla="*/ 81 h 93"/>
                  <a:gd name="T2" fmla="*/ 0 w 98"/>
                  <a:gd name="T3" fmla="*/ 76 h 93"/>
                  <a:gd name="T4" fmla="*/ 7 w 98"/>
                  <a:gd name="T5" fmla="*/ 70 h 93"/>
                  <a:gd name="T6" fmla="*/ 20 w 98"/>
                  <a:gd name="T7" fmla="*/ 52 h 93"/>
                  <a:gd name="T8" fmla="*/ 52 w 98"/>
                  <a:gd name="T9" fmla="*/ 23 h 93"/>
                  <a:gd name="T10" fmla="*/ 85 w 98"/>
                  <a:gd name="T11" fmla="*/ 0 h 93"/>
                  <a:gd name="T12" fmla="*/ 92 w 98"/>
                  <a:gd name="T13" fmla="*/ 6 h 93"/>
                  <a:gd name="T14" fmla="*/ 98 w 98"/>
                  <a:gd name="T15" fmla="*/ 12 h 93"/>
                  <a:gd name="T16" fmla="*/ 85 w 98"/>
                  <a:gd name="T17" fmla="*/ 29 h 93"/>
                  <a:gd name="T18" fmla="*/ 66 w 98"/>
                  <a:gd name="T19" fmla="*/ 52 h 93"/>
                  <a:gd name="T20" fmla="*/ 20 w 98"/>
                  <a:gd name="T21" fmla="*/ 87 h 93"/>
                  <a:gd name="T22" fmla="*/ 13 w 98"/>
                  <a:gd name="T23" fmla="*/ 93 h 93"/>
                  <a:gd name="T24" fmla="*/ 7 w 98"/>
                  <a:gd name="T25" fmla="*/ 93 h 93"/>
                  <a:gd name="T26" fmla="*/ 0 w 98"/>
                  <a:gd name="T27" fmla="*/ 81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93">
                    <a:moveTo>
                      <a:pt x="0" y="81"/>
                    </a:moveTo>
                    <a:lnTo>
                      <a:pt x="0" y="76"/>
                    </a:lnTo>
                    <a:lnTo>
                      <a:pt x="7" y="70"/>
                    </a:lnTo>
                    <a:lnTo>
                      <a:pt x="20" y="52"/>
                    </a:lnTo>
                    <a:lnTo>
                      <a:pt x="52" y="23"/>
                    </a:lnTo>
                    <a:lnTo>
                      <a:pt x="85" y="0"/>
                    </a:lnTo>
                    <a:lnTo>
                      <a:pt x="92" y="6"/>
                    </a:lnTo>
                    <a:lnTo>
                      <a:pt x="98" y="12"/>
                    </a:lnTo>
                    <a:lnTo>
                      <a:pt x="85" y="29"/>
                    </a:lnTo>
                    <a:lnTo>
                      <a:pt x="66" y="52"/>
                    </a:lnTo>
                    <a:lnTo>
                      <a:pt x="20" y="87"/>
                    </a:lnTo>
                    <a:lnTo>
                      <a:pt x="13" y="93"/>
                    </a:lnTo>
                    <a:lnTo>
                      <a:pt x="7" y="9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" name="Freeform 108"/>
              <p:cNvSpPr>
                <a:spLocks/>
              </p:cNvSpPr>
              <p:nvPr/>
            </p:nvSpPr>
            <p:spPr bwMode="auto">
              <a:xfrm>
                <a:off x="8577" y="11068"/>
                <a:ext cx="46" cy="76"/>
              </a:xfrm>
              <a:custGeom>
                <a:avLst/>
                <a:gdLst>
                  <a:gd name="T0" fmla="*/ 0 w 46"/>
                  <a:gd name="T1" fmla="*/ 64 h 76"/>
                  <a:gd name="T2" fmla="*/ 0 w 46"/>
                  <a:gd name="T3" fmla="*/ 53 h 76"/>
                  <a:gd name="T4" fmla="*/ 0 w 46"/>
                  <a:gd name="T5" fmla="*/ 35 h 76"/>
                  <a:gd name="T6" fmla="*/ 7 w 46"/>
                  <a:gd name="T7" fmla="*/ 35 h 76"/>
                  <a:gd name="T8" fmla="*/ 7 w 46"/>
                  <a:gd name="T9" fmla="*/ 53 h 76"/>
                  <a:gd name="T10" fmla="*/ 14 w 46"/>
                  <a:gd name="T11" fmla="*/ 58 h 76"/>
                  <a:gd name="T12" fmla="*/ 20 w 46"/>
                  <a:gd name="T13" fmla="*/ 58 h 76"/>
                  <a:gd name="T14" fmla="*/ 27 w 46"/>
                  <a:gd name="T15" fmla="*/ 58 h 76"/>
                  <a:gd name="T16" fmla="*/ 33 w 46"/>
                  <a:gd name="T17" fmla="*/ 53 h 76"/>
                  <a:gd name="T18" fmla="*/ 27 w 46"/>
                  <a:gd name="T19" fmla="*/ 41 h 76"/>
                  <a:gd name="T20" fmla="*/ 20 w 46"/>
                  <a:gd name="T21" fmla="*/ 29 h 76"/>
                  <a:gd name="T22" fmla="*/ 7 w 46"/>
                  <a:gd name="T23" fmla="*/ 6 h 76"/>
                  <a:gd name="T24" fmla="*/ 7 w 46"/>
                  <a:gd name="T25" fmla="*/ 0 h 76"/>
                  <a:gd name="T26" fmla="*/ 14 w 46"/>
                  <a:gd name="T27" fmla="*/ 0 h 76"/>
                  <a:gd name="T28" fmla="*/ 27 w 46"/>
                  <a:gd name="T29" fmla="*/ 18 h 76"/>
                  <a:gd name="T30" fmla="*/ 40 w 46"/>
                  <a:gd name="T31" fmla="*/ 35 h 76"/>
                  <a:gd name="T32" fmla="*/ 46 w 46"/>
                  <a:gd name="T33" fmla="*/ 53 h 76"/>
                  <a:gd name="T34" fmla="*/ 40 w 46"/>
                  <a:gd name="T35" fmla="*/ 70 h 76"/>
                  <a:gd name="T36" fmla="*/ 33 w 46"/>
                  <a:gd name="T37" fmla="*/ 76 h 76"/>
                  <a:gd name="T38" fmla="*/ 20 w 46"/>
                  <a:gd name="T39" fmla="*/ 76 h 76"/>
                  <a:gd name="T40" fmla="*/ 7 w 46"/>
                  <a:gd name="T41" fmla="*/ 70 h 76"/>
                  <a:gd name="T42" fmla="*/ 0 w 46"/>
                  <a:gd name="T43" fmla="*/ 64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76">
                    <a:moveTo>
                      <a:pt x="0" y="64"/>
                    </a:moveTo>
                    <a:lnTo>
                      <a:pt x="0" y="53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53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7" y="58"/>
                    </a:lnTo>
                    <a:lnTo>
                      <a:pt x="33" y="53"/>
                    </a:lnTo>
                    <a:lnTo>
                      <a:pt x="27" y="41"/>
                    </a:lnTo>
                    <a:lnTo>
                      <a:pt x="20" y="29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40" y="35"/>
                    </a:lnTo>
                    <a:lnTo>
                      <a:pt x="46" y="53"/>
                    </a:lnTo>
                    <a:lnTo>
                      <a:pt x="40" y="70"/>
                    </a:lnTo>
                    <a:lnTo>
                      <a:pt x="33" y="76"/>
                    </a:lnTo>
                    <a:lnTo>
                      <a:pt x="20" y="76"/>
                    </a:lnTo>
                    <a:lnTo>
                      <a:pt x="7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" name="Freeform 109"/>
              <p:cNvSpPr>
                <a:spLocks/>
              </p:cNvSpPr>
              <p:nvPr/>
            </p:nvSpPr>
            <p:spPr bwMode="auto">
              <a:xfrm>
                <a:off x="8381" y="11080"/>
                <a:ext cx="45" cy="35"/>
              </a:xfrm>
              <a:custGeom>
                <a:avLst/>
                <a:gdLst>
                  <a:gd name="T0" fmla="*/ 0 w 45"/>
                  <a:gd name="T1" fmla="*/ 35 h 35"/>
                  <a:gd name="T2" fmla="*/ 39 w 45"/>
                  <a:gd name="T3" fmla="*/ 0 h 35"/>
                  <a:gd name="T4" fmla="*/ 45 w 45"/>
                  <a:gd name="T5" fmla="*/ 0 h 35"/>
                  <a:gd name="T6" fmla="*/ 26 w 45"/>
                  <a:gd name="T7" fmla="*/ 23 h 35"/>
                  <a:gd name="T8" fmla="*/ 13 w 45"/>
                  <a:gd name="T9" fmla="*/ 29 h 35"/>
                  <a:gd name="T10" fmla="*/ 0 w 45"/>
                  <a:gd name="T11" fmla="*/ 35 h 35"/>
                  <a:gd name="T12" fmla="*/ 0 w 45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5">
                    <a:moveTo>
                      <a:pt x="0" y="35"/>
                    </a:moveTo>
                    <a:lnTo>
                      <a:pt x="39" y="0"/>
                    </a:lnTo>
                    <a:lnTo>
                      <a:pt x="45" y="0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" name="Freeform 110"/>
              <p:cNvSpPr>
                <a:spLocks/>
              </p:cNvSpPr>
              <p:nvPr/>
            </p:nvSpPr>
            <p:spPr bwMode="auto">
              <a:xfrm>
                <a:off x="8623" y="11074"/>
                <a:ext cx="73" cy="41"/>
              </a:xfrm>
              <a:custGeom>
                <a:avLst/>
                <a:gdLst>
                  <a:gd name="T0" fmla="*/ 0 w 73"/>
                  <a:gd name="T1" fmla="*/ 6 h 41"/>
                  <a:gd name="T2" fmla="*/ 0 w 73"/>
                  <a:gd name="T3" fmla="*/ 0 h 41"/>
                  <a:gd name="T4" fmla="*/ 7 w 73"/>
                  <a:gd name="T5" fmla="*/ 0 h 41"/>
                  <a:gd name="T6" fmla="*/ 27 w 73"/>
                  <a:gd name="T7" fmla="*/ 18 h 41"/>
                  <a:gd name="T8" fmla="*/ 40 w 73"/>
                  <a:gd name="T9" fmla="*/ 23 h 41"/>
                  <a:gd name="T10" fmla="*/ 46 w 73"/>
                  <a:gd name="T11" fmla="*/ 23 h 41"/>
                  <a:gd name="T12" fmla="*/ 53 w 73"/>
                  <a:gd name="T13" fmla="*/ 23 h 41"/>
                  <a:gd name="T14" fmla="*/ 60 w 73"/>
                  <a:gd name="T15" fmla="*/ 18 h 41"/>
                  <a:gd name="T16" fmla="*/ 53 w 73"/>
                  <a:gd name="T17" fmla="*/ 12 h 41"/>
                  <a:gd name="T18" fmla="*/ 46 w 73"/>
                  <a:gd name="T19" fmla="*/ 12 h 41"/>
                  <a:gd name="T20" fmla="*/ 46 w 73"/>
                  <a:gd name="T21" fmla="*/ 6 h 41"/>
                  <a:gd name="T22" fmla="*/ 53 w 73"/>
                  <a:gd name="T23" fmla="*/ 0 h 41"/>
                  <a:gd name="T24" fmla="*/ 60 w 73"/>
                  <a:gd name="T25" fmla="*/ 0 h 41"/>
                  <a:gd name="T26" fmla="*/ 73 w 73"/>
                  <a:gd name="T27" fmla="*/ 12 h 41"/>
                  <a:gd name="T28" fmla="*/ 73 w 73"/>
                  <a:gd name="T29" fmla="*/ 23 h 41"/>
                  <a:gd name="T30" fmla="*/ 73 w 73"/>
                  <a:gd name="T31" fmla="*/ 29 h 41"/>
                  <a:gd name="T32" fmla="*/ 66 w 73"/>
                  <a:gd name="T33" fmla="*/ 41 h 41"/>
                  <a:gd name="T34" fmla="*/ 60 w 73"/>
                  <a:gd name="T35" fmla="*/ 41 h 41"/>
                  <a:gd name="T36" fmla="*/ 40 w 73"/>
                  <a:gd name="T37" fmla="*/ 41 h 41"/>
                  <a:gd name="T38" fmla="*/ 20 w 73"/>
                  <a:gd name="T39" fmla="*/ 29 h 41"/>
                  <a:gd name="T40" fmla="*/ 14 w 73"/>
                  <a:gd name="T41" fmla="*/ 18 h 41"/>
                  <a:gd name="T42" fmla="*/ 0 w 73"/>
                  <a:gd name="T43" fmla="*/ 6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3" h="41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7" y="18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3" y="23"/>
                    </a:lnTo>
                    <a:lnTo>
                      <a:pt x="60" y="18"/>
                    </a:lnTo>
                    <a:lnTo>
                      <a:pt x="53" y="12"/>
                    </a:lnTo>
                    <a:lnTo>
                      <a:pt x="46" y="12"/>
                    </a:lnTo>
                    <a:lnTo>
                      <a:pt x="46" y="6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73" y="12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66" y="41"/>
                    </a:lnTo>
                    <a:lnTo>
                      <a:pt x="60" y="41"/>
                    </a:lnTo>
                    <a:lnTo>
                      <a:pt x="40" y="41"/>
                    </a:lnTo>
                    <a:lnTo>
                      <a:pt x="20" y="29"/>
                    </a:lnTo>
                    <a:lnTo>
                      <a:pt x="14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" name="Freeform 111"/>
              <p:cNvSpPr>
                <a:spLocks/>
              </p:cNvSpPr>
              <p:nvPr/>
            </p:nvSpPr>
            <p:spPr bwMode="auto">
              <a:xfrm>
                <a:off x="8118" y="11080"/>
                <a:ext cx="20" cy="35"/>
              </a:xfrm>
              <a:custGeom>
                <a:avLst/>
                <a:gdLst>
                  <a:gd name="T0" fmla="*/ 0 w 20"/>
                  <a:gd name="T1" fmla="*/ 0 h 35"/>
                  <a:gd name="T2" fmla="*/ 13 w 20"/>
                  <a:gd name="T3" fmla="*/ 6 h 35"/>
                  <a:gd name="T4" fmla="*/ 20 w 20"/>
                  <a:gd name="T5" fmla="*/ 12 h 35"/>
                  <a:gd name="T6" fmla="*/ 20 w 20"/>
                  <a:gd name="T7" fmla="*/ 35 h 35"/>
                  <a:gd name="T8" fmla="*/ 0 w 20"/>
                  <a:gd name="T9" fmla="*/ 17 h 35"/>
                  <a:gd name="T10" fmla="*/ 0 w 20"/>
                  <a:gd name="T11" fmla="*/ 12 h 35"/>
                  <a:gd name="T12" fmla="*/ 0 w 20"/>
                  <a:gd name="T13" fmla="*/ 6 h 35"/>
                  <a:gd name="T14" fmla="*/ 0 w 20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35">
                    <a:moveTo>
                      <a:pt x="0" y="0"/>
                    </a:moveTo>
                    <a:lnTo>
                      <a:pt x="13" y="6"/>
                    </a:lnTo>
                    <a:lnTo>
                      <a:pt x="20" y="12"/>
                    </a:lnTo>
                    <a:lnTo>
                      <a:pt x="20" y="3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" name="Freeform 112"/>
              <p:cNvSpPr>
                <a:spLocks/>
              </p:cNvSpPr>
              <p:nvPr/>
            </p:nvSpPr>
            <p:spPr bwMode="auto">
              <a:xfrm>
                <a:off x="8518" y="11045"/>
                <a:ext cx="53" cy="64"/>
              </a:xfrm>
              <a:custGeom>
                <a:avLst/>
                <a:gdLst>
                  <a:gd name="T0" fmla="*/ 0 w 53"/>
                  <a:gd name="T1" fmla="*/ 58 h 64"/>
                  <a:gd name="T2" fmla="*/ 0 w 53"/>
                  <a:gd name="T3" fmla="*/ 52 h 64"/>
                  <a:gd name="T4" fmla="*/ 0 w 53"/>
                  <a:gd name="T5" fmla="*/ 41 h 64"/>
                  <a:gd name="T6" fmla="*/ 0 w 53"/>
                  <a:gd name="T7" fmla="*/ 29 h 64"/>
                  <a:gd name="T8" fmla="*/ 7 w 53"/>
                  <a:gd name="T9" fmla="*/ 23 h 64"/>
                  <a:gd name="T10" fmla="*/ 14 w 53"/>
                  <a:gd name="T11" fmla="*/ 23 h 64"/>
                  <a:gd name="T12" fmla="*/ 14 w 53"/>
                  <a:gd name="T13" fmla="*/ 29 h 64"/>
                  <a:gd name="T14" fmla="*/ 14 w 53"/>
                  <a:gd name="T15" fmla="*/ 41 h 64"/>
                  <a:gd name="T16" fmla="*/ 14 w 53"/>
                  <a:gd name="T17" fmla="*/ 52 h 64"/>
                  <a:gd name="T18" fmla="*/ 20 w 53"/>
                  <a:gd name="T19" fmla="*/ 52 h 64"/>
                  <a:gd name="T20" fmla="*/ 27 w 53"/>
                  <a:gd name="T21" fmla="*/ 52 h 64"/>
                  <a:gd name="T22" fmla="*/ 40 w 53"/>
                  <a:gd name="T23" fmla="*/ 41 h 64"/>
                  <a:gd name="T24" fmla="*/ 40 w 53"/>
                  <a:gd name="T25" fmla="*/ 23 h 64"/>
                  <a:gd name="T26" fmla="*/ 40 w 53"/>
                  <a:gd name="T27" fmla="*/ 0 h 64"/>
                  <a:gd name="T28" fmla="*/ 46 w 53"/>
                  <a:gd name="T29" fmla="*/ 0 h 64"/>
                  <a:gd name="T30" fmla="*/ 46 w 53"/>
                  <a:gd name="T31" fmla="*/ 0 h 64"/>
                  <a:gd name="T32" fmla="*/ 53 w 53"/>
                  <a:gd name="T33" fmla="*/ 12 h 64"/>
                  <a:gd name="T34" fmla="*/ 53 w 53"/>
                  <a:gd name="T35" fmla="*/ 29 h 64"/>
                  <a:gd name="T36" fmla="*/ 53 w 53"/>
                  <a:gd name="T37" fmla="*/ 41 h 64"/>
                  <a:gd name="T38" fmla="*/ 46 w 53"/>
                  <a:gd name="T39" fmla="*/ 58 h 64"/>
                  <a:gd name="T40" fmla="*/ 33 w 53"/>
                  <a:gd name="T41" fmla="*/ 64 h 64"/>
                  <a:gd name="T42" fmla="*/ 27 w 53"/>
                  <a:gd name="T43" fmla="*/ 64 h 64"/>
                  <a:gd name="T44" fmla="*/ 14 w 53"/>
                  <a:gd name="T45" fmla="*/ 64 h 64"/>
                  <a:gd name="T46" fmla="*/ 0 w 53"/>
                  <a:gd name="T47" fmla="*/ 58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3" h="64">
                    <a:moveTo>
                      <a:pt x="0" y="58"/>
                    </a:moveTo>
                    <a:lnTo>
                      <a:pt x="0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7" y="23"/>
                    </a:lnTo>
                    <a:lnTo>
                      <a:pt x="14" y="23"/>
                    </a:lnTo>
                    <a:lnTo>
                      <a:pt x="14" y="29"/>
                    </a:lnTo>
                    <a:lnTo>
                      <a:pt x="14" y="41"/>
                    </a:lnTo>
                    <a:lnTo>
                      <a:pt x="14" y="52"/>
                    </a:lnTo>
                    <a:lnTo>
                      <a:pt x="20" y="52"/>
                    </a:lnTo>
                    <a:lnTo>
                      <a:pt x="27" y="52"/>
                    </a:lnTo>
                    <a:lnTo>
                      <a:pt x="40" y="41"/>
                    </a:lnTo>
                    <a:lnTo>
                      <a:pt x="40" y="23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3" y="12"/>
                    </a:lnTo>
                    <a:lnTo>
                      <a:pt x="53" y="29"/>
                    </a:lnTo>
                    <a:lnTo>
                      <a:pt x="53" y="41"/>
                    </a:lnTo>
                    <a:lnTo>
                      <a:pt x="46" y="58"/>
                    </a:lnTo>
                    <a:lnTo>
                      <a:pt x="33" y="64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" name="Freeform 113"/>
              <p:cNvSpPr>
                <a:spLocks/>
              </p:cNvSpPr>
              <p:nvPr/>
            </p:nvSpPr>
            <p:spPr bwMode="auto">
              <a:xfrm>
                <a:off x="8052" y="10796"/>
                <a:ext cx="355" cy="307"/>
              </a:xfrm>
              <a:custGeom>
                <a:avLst/>
                <a:gdLst>
                  <a:gd name="T0" fmla="*/ 0 w 355"/>
                  <a:gd name="T1" fmla="*/ 290 h 307"/>
                  <a:gd name="T2" fmla="*/ 20 w 355"/>
                  <a:gd name="T3" fmla="*/ 290 h 307"/>
                  <a:gd name="T4" fmla="*/ 40 w 355"/>
                  <a:gd name="T5" fmla="*/ 278 h 307"/>
                  <a:gd name="T6" fmla="*/ 53 w 355"/>
                  <a:gd name="T7" fmla="*/ 209 h 307"/>
                  <a:gd name="T8" fmla="*/ 105 w 355"/>
                  <a:gd name="T9" fmla="*/ 168 h 307"/>
                  <a:gd name="T10" fmla="*/ 178 w 355"/>
                  <a:gd name="T11" fmla="*/ 174 h 307"/>
                  <a:gd name="T12" fmla="*/ 256 w 355"/>
                  <a:gd name="T13" fmla="*/ 226 h 307"/>
                  <a:gd name="T14" fmla="*/ 191 w 355"/>
                  <a:gd name="T15" fmla="*/ 134 h 307"/>
                  <a:gd name="T16" fmla="*/ 184 w 355"/>
                  <a:gd name="T17" fmla="*/ 87 h 307"/>
                  <a:gd name="T18" fmla="*/ 223 w 355"/>
                  <a:gd name="T19" fmla="*/ 47 h 307"/>
                  <a:gd name="T20" fmla="*/ 283 w 355"/>
                  <a:gd name="T21" fmla="*/ 35 h 307"/>
                  <a:gd name="T22" fmla="*/ 335 w 355"/>
                  <a:gd name="T23" fmla="*/ 18 h 307"/>
                  <a:gd name="T24" fmla="*/ 322 w 355"/>
                  <a:gd name="T25" fmla="*/ 18 h 307"/>
                  <a:gd name="T26" fmla="*/ 322 w 355"/>
                  <a:gd name="T27" fmla="*/ 6 h 307"/>
                  <a:gd name="T28" fmla="*/ 348 w 355"/>
                  <a:gd name="T29" fmla="*/ 0 h 307"/>
                  <a:gd name="T30" fmla="*/ 348 w 355"/>
                  <a:gd name="T31" fmla="*/ 24 h 307"/>
                  <a:gd name="T32" fmla="*/ 315 w 355"/>
                  <a:gd name="T33" fmla="*/ 47 h 307"/>
                  <a:gd name="T34" fmla="*/ 296 w 355"/>
                  <a:gd name="T35" fmla="*/ 58 h 307"/>
                  <a:gd name="T36" fmla="*/ 315 w 355"/>
                  <a:gd name="T37" fmla="*/ 87 h 307"/>
                  <a:gd name="T38" fmla="*/ 302 w 355"/>
                  <a:gd name="T39" fmla="*/ 122 h 307"/>
                  <a:gd name="T40" fmla="*/ 250 w 355"/>
                  <a:gd name="T41" fmla="*/ 122 h 307"/>
                  <a:gd name="T42" fmla="*/ 243 w 355"/>
                  <a:gd name="T43" fmla="*/ 105 h 307"/>
                  <a:gd name="T44" fmla="*/ 269 w 355"/>
                  <a:gd name="T45" fmla="*/ 110 h 307"/>
                  <a:gd name="T46" fmla="*/ 283 w 355"/>
                  <a:gd name="T47" fmla="*/ 87 h 307"/>
                  <a:gd name="T48" fmla="*/ 237 w 355"/>
                  <a:gd name="T49" fmla="*/ 70 h 307"/>
                  <a:gd name="T50" fmla="*/ 204 w 355"/>
                  <a:gd name="T51" fmla="*/ 105 h 307"/>
                  <a:gd name="T52" fmla="*/ 217 w 355"/>
                  <a:gd name="T53" fmla="*/ 163 h 307"/>
                  <a:gd name="T54" fmla="*/ 243 w 355"/>
                  <a:gd name="T55" fmla="*/ 180 h 307"/>
                  <a:gd name="T56" fmla="*/ 223 w 355"/>
                  <a:gd name="T57" fmla="*/ 134 h 307"/>
                  <a:gd name="T58" fmla="*/ 230 w 355"/>
                  <a:gd name="T59" fmla="*/ 145 h 307"/>
                  <a:gd name="T60" fmla="*/ 269 w 355"/>
                  <a:gd name="T61" fmla="*/ 209 h 307"/>
                  <a:gd name="T62" fmla="*/ 322 w 355"/>
                  <a:gd name="T63" fmla="*/ 301 h 307"/>
                  <a:gd name="T64" fmla="*/ 191 w 355"/>
                  <a:gd name="T65" fmla="*/ 209 h 307"/>
                  <a:gd name="T66" fmla="*/ 151 w 355"/>
                  <a:gd name="T67" fmla="*/ 191 h 307"/>
                  <a:gd name="T68" fmla="*/ 217 w 355"/>
                  <a:gd name="T69" fmla="*/ 209 h 307"/>
                  <a:gd name="T70" fmla="*/ 171 w 355"/>
                  <a:gd name="T71" fmla="*/ 180 h 307"/>
                  <a:gd name="T72" fmla="*/ 105 w 355"/>
                  <a:gd name="T73" fmla="*/ 186 h 307"/>
                  <a:gd name="T74" fmla="*/ 86 w 355"/>
                  <a:gd name="T75" fmla="*/ 226 h 307"/>
                  <a:gd name="T76" fmla="*/ 118 w 355"/>
                  <a:gd name="T77" fmla="*/ 244 h 307"/>
                  <a:gd name="T78" fmla="*/ 138 w 355"/>
                  <a:gd name="T79" fmla="*/ 215 h 307"/>
                  <a:gd name="T80" fmla="*/ 151 w 355"/>
                  <a:gd name="T81" fmla="*/ 232 h 307"/>
                  <a:gd name="T82" fmla="*/ 138 w 355"/>
                  <a:gd name="T83" fmla="*/ 272 h 307"/>
                  <a:gd name="T84" fmla="*/ 86 w 355"/>
                  <a:gd name="T85" fmla="*/ 278 h 307"/>
                  <a:gd name="T86" fmla="*/ 66 w 355"/>
                  <a:gd name="T87" fmla="*/ 249 h 307"/>
                  <a:gd name="T88" fmla="*/ 53 w 355"/>
                  <a:gd name="T89" fmla="*/ 255 h 307"/>
                  <a:gd name="T90" fmla="*/ 53 w 355"/>
                  <a:gd name="T91" fmla="*/ 284 h 307"/>
                  <a:gd name="T92" fmla="*/ 27 w 355"/>
                  <a:gd name="T93" fmla="*/ 307 h 3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5" h="307">
                    <a:moveTo>
                      <a:pt x="0" y="301"/>
                    </a:moveTo>
                    <a:lnTo>
                      <a:pt x="0" y="296"/>
                    </a:lnTo>
                    <a:lnTo>
                      <a:pt x="0" y="290"/>
                    </a:lnTo>
                    <a:lnTo>
                      <a:pt x="13" y="284"/>
                    </a:lnTo>
                    <a:lnTo>
                      <a:pt x="20" y="284"/>
                    </a:lnTo>
                    <a:lnTo>
                      <a:pt x="20" y="290"/>
                    </a:lnTo>
                    <a:lnTo>
                      <a:pt x="27" y="296"/>
                    </a:lnTo>
                    <a:lnTo>
                      <a:pt x="33" y="290"/>
                    </a:lnTo>
                    <a:lnTo>
                      <a:pt x="40" y="278"/>
                    </a:lnTo>
                    <a:lnTo>
                      <a:pt x="40" y="255"/>
                    </a:lnTo>
                    <a:lnTo>
                      <a:pt x="40" y="232"/>
                    </a:lnTo>
                    <a:lnTo>
                      <a:pt x="53" y="209"/>
                    </a:lnTo>
                    <a:lnTo>
                      <a:pt x="66" y="191"/>
                    </a:lnTo>
                    <a:lnTo>
                      <a:pt x="86" y="174"/>
                    </a:lnTo>
                    <a:lnTo>
                      <a:pt x="105" y="168"/>
                    </a:lnTo>
                    <a:lnTo>
                      <a:pt x="132" y="163"/>
                    </a:lnTo>
                    <a:lnTo>
                      <a:pt x="151" y="163"/>
                    </a:lnTo>
                    <a:lnTo>
                      <a:pt x="178" y="174"/>
                    </a:lnTo>
                    <a:lnTo>
                      <a:pt x="217" y="191"/>
                    </a:lnTo>
                    <a:lnTo>
                      <a:pt x="250" y="226"/>
                    </a:lnTo>
                    <a:lnTo>
                      <a:pt x="256" y="226"/>
                    </a:lnTo>
                    <a:lnTo>
                      <a:pt x="256" y="220"/>
                    </a:lnTo>
                    <a:lnTo>
                      <a:pt x="210" y="163"/>
                    </a:lnTo>
                    <a:lnTo>
                      <a:pt x="191" y="134"/>
                    </a:lnTo>
                    <a:lnTo>
                      <a:pt x="184" y="116"/>
                    </a:lnTo>
                    <a:lnTo>
                      <a:pt x="184" y="99"/>
                    </a:lnTo>
                    <a:lnTo>
                      <a:pt x="184" y="87"/>
                    </a:lnTo>
                    <a:lnTo>
                      <a:pt x="191" y="70"/>
                    </a:lnTo>
                    <a:lnTo>
                      <a:pt x="204" y="58"/>
                    </a:lnTo>
                    <a:lnTo>
                      <a:pt x="223" y="47"/>
                    </a:lnTo>
                    <a:lnTo>
                      <a:pt x="237" y="41"/>
                    </a:lnTo>
                    <a:lnTo>
                      <a:pt x="250" y="41"/>
                    </a:lnTo>
                    <a:lnTo>
                      <a:pt x="283" y="35"/>
                    </a:lnTo>
                    <a:lnTo>
                      <a:pt x="315" y="35"/>
                    </a:lnTo>
                    <a:lnTo>
                      <a:pt x="329" y="29"/>
                    </a:lnTo>
                    <a:lnTo>
                      <a:pt x="335" y="18"/>
                    </a:lnTo>
                    <a:lnTo>
                      <a:pt x="335" y="12"/>
                    </a:lnTo>
                    <a:lnTo>
                      <a:pt x="322" y="18"/>
                    </a:lnTo>
                    <a:lnTo>
                      <a:pt x="315" y="18"/>
                    </a:lnTo>
                    <a:lnTo>
                      <a:pt x="322" y="6"/>
                    </a:lnTo>
                    <a:lnTo>
                      <a:pt x="329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48" y="6"/>
                    </a:lnTo>
                    <a:lnTo>
                      <a:pt x="355" y="12"/>
                    </a:lnTo>
                    <a:lnTo>
                      <a:pt x="348" y="24"/>
                    </a:lnTo>
                    <a:lnTo>
                      <a:pt x="335" y="35"/>
                    </a:lnTo>
                    <a:lnTo>
                      <a:pt x="322" y="41"/>
                    </a:lnTo>
                    <a:lnTo>
                      <a:pt x="315" y="47"/>
                    </a:lnTo>
                    <a:lnTo>
                      <a:pt x="283" y="53"/>
                    </a:lnTo>
                    <a:lnTo>
                      <a:pt x="289" y="58"/>
                    </a:lnTo>
                    <a:lnTo>
                      <a:pt x="296" y="58"/>
                    </a:lnTo>
                    <a:lnTo>
                      <a:pt x="309" y="64"/>
                    </a:lnTo>
                    <a:lnTo>
                      <a:pt x="315" y="76"/>
                    </a:lnTo>
                    <a:lnTo>
                      <a:pt x="315" y="87"/>
                    </a:lnTo>
                    <a:lnTo>
                      <a:pt x="322" y="99"/>
                    </a:lnTo>
                    <a:lnTo>
                      <a:pt x="315" y="110"/>
                    </a:lnTo>
                    <a:lnTo>
                      <a:pt x="302" y="122"/>
                    </a:lnTo>
                    <a:lnTo>
                      <a:pt x="289" y="128"/>
                    </a:lnTo>
                    <a:lnTo>
                      <a:pt x="269" y="128"/>
                    </a:lnTo>
                    <a:lnTo>
                      <a:pt x="250" y="122"/>
                    </a:lnTo>
                    <a:lnTo>
                      <a:pt x="243" y="116"/>
                    </a:lnTo>
                    <a:lnTo>
                      <a:pt x="243" y="110"/>
                    </a:lnTo>
                    <a:lnTo>
                      <a:pt x="243" y="105"/>
                    </a:lnTo>
                    <a:lnTo>
                      <a:pt x="256" y="110"/>
                    </a:lnTo>
                    <a:lnTo>
                      <a:pt x="263" y="110"/>
                    </a:lnTo>
                    <a:lnTo>
                      <a:pt x="269" y="110"/>
                    </a:lnTo>
                    <a:lnTo>
                      <a:pt x="283" y="99"/>
                    </a:lnTo>
                    <a:lnTo>
                      <a:pt x="283" y="93"/>
                    </a:lnTo>
                    <a:lnTo>
                      <a:pt x="283" y="87"/>
                    </a:lnTo>
                    <a:lnTo>
                      <a:pt x="263" y="70"/>
                    </a:lnTo>
                    <a:lnTo>
                      <a:pt x="250" y="70"/>
                    </a:lnTo>
                    <a:lnTo>
                      <a:pt x="237" y="70"/>
                    </a:lnTo>
                    <a:lnTo>
                      <a:pt x="230" y="76"/>
                    </a:lnTo>
                    <a:lnTo>
                      <a:pt x="217" y="81"/>
                    </a:lnTo>
                    <a:lnTo>
                      <a:pt x="204" y="105"/>
                    </a:lnTo>
                    <a:lnTo>
                      <a:pt x="204" y="128"/>
                    </a:lnTo>
                    <a:lnTo>
                      <a:pt x="210" y="145"/>
                    </a:lnTo>
                    <a:lnTo>
                      <a:pt x="217" y="163"/>
                    </a:lnTo>
                    <a:lnTo>
                      <a:pt x="237" y="180"/>
                    </a:lnTo>
                    <a:lnTo>
                      <a:pt x="237" y="186"/>
                    </a:lnTo>
                    <a:lnTo>
                      <a:pt x="243" y="180"/>
                    </a:lnTo>
                    <a:lnTo>
                      <a:pt x="237" y="168"/>
                    </a:lnTo>
                    <a:lnTo>
                      <a:pt x="230" y="151"/>
                    </a:lnTo>
                    <a:lnTo>
                      <a:pt x="223" y="134"/>
                    </a:lnTo>
                    <a:lnTo>
                      <a:pt x="217" y="116"/>
                    </a:lnTo>
                    <a:lnTo>
                      <a:pt x="223" y="110"/>
                    </a:lnTo>
                    <a:lnTo>
                      <a:pt x="230" y="145"/>
                    </a:lnTo>
                    <a:lnTo>
                      <a:pt x="237" y="163"/>
                    </a:lnTo>
                    <a:lnTo>
                      <a:pt x="250" y="180"/>
                    </a:lnTo>
                    <a:lnTo>
                      <a:pt x="269" y="209"/>
                    </a:lnTo>
                    <a:lnTo>
                      <a:pt x="296" y="232"/>
                    </a:lnTo>
                    <a:lnTo>
                      <a:pt x="348" y="272"/>
                    </a:lnTo>
                    <a:lnTo>
                      <a:pt x="322" y="301"/>
                    </a:lnTo>
                    <a:lnTo>
                      <a:pt x="250" y="244"/>
                    </a:lnTo>
                    <a:lnTo>
                      <a:pt x="217" y="220"/>
                    </a:lnTo>
                    <a:lnTo>
                      <a:pt x="191" y="209"/>
                    </a:lnTo>
                    <a:lnTo>
                      <a:pt x="171" y="203"/>
                    </a:lnTo>
                    <a:lnTo>
                      <a:pt x="132" y="197"/>
                    </a:lnTo>
                    <a:lnTo>
                      <a:pt x="151" y="191"/>
                    </a:lnTo>
                    <a:lnTo>
                      <a:pt x="171" y="197"/>
                    </a:lnTo>
                    <a:lnTo>
                      <a:pt x="210" y="209"/>
                    </a:lnTo>
                    <a:lnTo>
                      <a:pt x="217" y="209"/>
                    </a:lnTo>
                    <a:lnTo>
                      <a:pt x="204" y="197"/>
                    </a:lnTo>
                    <a:lnTo>
                      <a:pt x="191" y="191"/>
                    </a:lnTo>
                    <a:lnTo>
                      <a:pt x="171" y="180"/>
                    </a:lnTo>
                    <a:lnTo>
                      <a:pt x="151" y="180"/>
                    </a:lnTo>
                    <a:lnTo>
                      <a:pt x="125" y="180"/>
                    </a:lnTo>
                    <a:lnTo>
                      <a:pt x="105" y="186"/>
                    </a:lnTo>
                    <a:lnTo>
                      <a:pt x="92" y="203"/>
                    </a:lnTo>
                    <a:lnTo>
                      <a:pt x="86" y="215"/>
                    </a:lnTo>
                    <a:lnTo>
                      <a:pt x="86" y="226"/>
                    </a:lnTo>
                    <a:lnTo>
                      <a:pt x="92" y="238"/>
                    </a:lnTo>
                    <a:lnTo>
                      <a:pt x="105" y="244"/>
                    </a:lnTo>
                    <a:lnTo>
                      <a:pt x="118" y="244"/>
                    </a:lnTo>
                    <a:lnTo>
                      <a:pt x="125" y="238"/>
                    </a:lnTo>
                    <a:lnTo>
                      <a:pt x="132" y="232"/>
                    </a:lnTo>
                    <a:lnTo>
                      <a:pt x="138" y="215"/>
                    </a:lnTo>
                    <a:lnTo>
                      <a:pt x="145" y="220"/>
                    </a:lnTo>
                    <a:lnTo>
                      <a:pt x="151" y="232"/>
                    </a:lnTo>
                    <a:lnTo>
                      <a:pt x="151" y="249"/>
                    </a:lnTo>
                    <a:lnTo>
                      <a:pt x="145" y="261"/>
                    </a:lnTo>
                    <a:lnTo>
                      <a:pt x="138" y="272"/>
                    </a:lnTo>
                    <a:lnTo>
                      <a:pt x="125" y="278"/>
                    </a:lnTo>
                    <a:lnTo>
                      <a:pt x="99" y="284"/>
                    </a:lnTo>
                    <a:lnTo>
                      <a:pt x="86" y="278"/>
                    </a:lnTo>
                    <a:lnTo>
                      <a:pt x="66" y="267"/>
                    </a:lnTo>
                    <a:lnTo>
                      <a:pt x="66" y="261"/>
                    </a:lnTo>
                    <a:lnTo>
                      <a:pt x="66" y="249"/>
                    </a:lnTo>
                    <a:lnTo>
                      <a:pt x="59" y="244"/>
                    </a:lnTo>
                    <a:lnTo>
                      <a:pt x="53" y="244"/>
                    </a:lnTo>
                    <a:lnTo>
                      <a:pt x="53" y="255"/>
                    </a:lnTo>
                    <a:lnTo>
                      <a:pt x="53" y="261"/>
                    </a:lnTo>
                    <a:lnTo>
                      <a:pt x="53" y="272"/>
                    </a:lnTo>
                    <a:lnTo>
                      <a:pt x="53" y="284"/>
                    </a:lnTo>
                    <a:lnTo>
                      <a:pt x="46" y="301"/>
                    </a:lnTo>
                    <a:lnTo>
                      <a:pt x="40" y="307"/>
                    </a:lnTo>
                    <a:lnTo>
                      <a:pt x="27" y="307"/>
                    </a:lnTo>
                    <a:lnTo>
                      <a:pt x="13" y="307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" name="Freeform 114"/>
              <p:cNvSpPr>
                <a:spLocks/>
              </p:cNvSpPr>
              <p:nvPr/>
            </p:nvSpPr>
            <p:spPr bwMode="auto">
              <a:xfrm>
                <a:off x="8545" y="1108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" name="Freeform 115"/>
              <p:cNvSpPr>
                <a:spLocks/>
              </p:cNvSpPr>
              <p:nvPr/>
            </p:nvSpPr>
            <p:spPr bwMode="auto">
              <a:xfrm>
                <a:off x="8637" y="11028"/>
                <a:ext cx="65" cy="40"/>
              </a:xfrm>
              <a:custGeom>
                <a:avLst/>
                <a:gdLst>
                  <a:gd name="T0" fmla="*/ 0 w 65"/>
                  <a:gd name="T1" fmla="*/ 35 h 40"/>
                  <a:gd name="T2" fmla="*/ 19 w 65"/>
                  <a:gd name="T3" fmla="*/ 29 h 40"/>
                  <a:gd name="T4" fmla="*/ 52 w 65"/>
                  <a:gd name="T5" fmla="*/ 0 h 40"/>
                  <a:gd name="T6" fmla="*/ 59 w 65"/>
                  <a:gd name="T7" fmla="*/ 6 h 40"/>
                  <a:gd name="T8" fmla="*/ 65 w 65"/>
                  <a:gd name="T9" fmla="*/ 12 h 40"/>
                  <a:gd name="T10" fmla="*/ 59 w 65"/>
                  <a:gd name="T11" fmla="*/ 29 h 40"/>
                  <a:gd name="T12" fmla="*/ 52 w 65"/>
                  <a:gd name="T13" fmla="*/ 40 h 40"/>
                  <a:gd name="T14" fmla="*/ 39 w 65"/>
                  <a:gd name="T15" fmla="*/ 40 h 40"/>
                  <a:gd name="T16" fmla="*/ 26 w 65"/>
                  <a:gd name="T17" fmla="*/ 40 h 40"/>
                  <a:gd name="T18" fmla="*/ 0 w 65"/>
                  <a:gd name="T19" fmla="*/ 40 h 40"/>
                  <a:gd name="T20" fmla="*/ 0 w 65"/>
                  <a:gd name="T21" fmla="*/ 3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40">
                    <a:moveTo>
                      <a:pt x="0" y="35"/>
                    </a:moveTo>
                    <a:lnTo>
                      <a:pt x="19" y="29"/>
                    </a:lnTo>
                    <a:lnTo>
                      <a:pt x="52" y="0"/>
                    </a:lnTo>
                    <a:lnTo>
                      <a:pt x="59" y="6"/>
                    </a:lnTo>
                    <a:lnTo>
                      <a:pt x="65" y="12"/>
                    </a:lnTo>
                    <a:lnTo>
                      <a:pt x="59" y="29"/>
                    </a:lnTo>
                    <a:lnTo>
                      <a:pt x="52" y="40"/>
                    </a:lnTo>
                    <a:lnTo>
                      <a:pt x="39" y="40"/>
                    </a:lnTo>
                    <a:lnTo>
                      <a:pt x="26" y="40"/>
                    </a:lnTo>
                    <a:lnTo>
                      <a:pt x="0" y="4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" name="Freeform 116"/>
              <p:cNvSpPr>
                <a:spLocks/>
              </p:cNvSpPr>
              <p:nvPr/>
            </p:nvSpPr>
            <p:spPr bwMode="auto">
              <a:xfrm>
                <a:off x="8262" y="1102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0 w 7"/>
                  <a:gd name="T3" fmla="*/ 0 h 29"/>
                  <a:gd name="T4" fmla="*/ 7 w 7"/>
                  <a:gd name="T5" fmla="*/ 6 h 29"/>
                  <a:gd name="T6" fmla="*/ 7 w 7"/>
                  <a:gd name="T7" fmla="*/ 12 h 29"/>
                  <a:gd name="T8" fmla="*/ 7 w 7"/>
                  <a:gd name="T9" fmla="*/ 23 h 29"/>
                  <a:gd name="T10" fmla="*/ 0 w 7"/>
                  <a:gd name="T11" fmla="*/ 29 h 29"/>
                  <a:gd name="T12" fmla="*/ 0 w 7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7" y="2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" name="Freeform 117"/>
              <p:cNvSpPr>
                <a:spLocks/>
              </p:cNvSpPr>
              <p:nvPr/>
            </p:nvSpPr>
            <p:spPr bwMode="auto">
              <a:xfrm>
                <a:off x="8512" y="11005"/>
                <a:ext cx="72" cy="35"/>
              </a:xfrm>
              <a:custGeom>
                <a:avLst/>
                <a:gdLst>
                  <a:gd name="T0" fmla="*/ 0 w 72"/>
                  <a:gd name="T1" fmla="*/ 29 h 35"/>
                  <a:gd name="T2" fmla="*/ 0 w 72"/>
                  <a:gd name="T3" fmla="*/ 17 h 35"/>
                  <a:gd name="T4" fmla="*/ 6 w 72"/>
                  <a:gd name="T5" fmla="*/ 11 h 35"/>
                  <a:gd name="T6" fmla="*/ 20 w 72"/>
                  <a:gd name="T7" fmla="*/ 0 h 35"/>
                  <a:gd name="T8" fmla="*/ 20 w 72"/>
                  <a:gd name="T9" fmla="*/ 0 h 35"/>
                  <a:gd name="T10" fmla="*/ 33 w 72"/>
                  <a:gd name="T11" fmla="*/ 0 h 35"/>
                  <a:gd name="T12" fmla="*/ 39 w 72"/>
                  <a:gd name="T13" fmla="*/ 6 h 35"/>
                  <a:gd name="T14" fmla="*/ 33 w 72"/>
                  <a:gd name="T15" fmla="*/ 6 h 35"/>
                  <a:gd name="T16" fmla="*/ 20 w 72"/>
                  <a:gd name="T17" fmla="*/ 11 h 35"/>
                  <a:gd name="T18" fmla="*/ 20 w 72"/>
                  <a:gd name="T19" fmla="*/ 17 h 35"/>
                  <a:gd name="T20" fmla="*/ 20 w 72"/>
                  <a:gd name="T21" fmla="*/ 23 h 35"/>
                  <a:gd name="T22" fmla="*/ 33 w 72"/>
                  <a:gd name="T23" fmla="*/ 23 h 35"/>
                  <a:gd name="T24" fmla="*/ 46 w 72"/>
                  <a:gd name="T25" fmla="*/ 17 h 35"/>
                  <a:gd name="T26" fmla="*/ 65 w 72"/>
                  <a:gd name="T27" fmla="*/ 0 h 35"/>
                  <a:gd name="T28" fmla="*/ 72 w 72"/>
                  <a:gd name="T29" fmla="*/ 0 h 35"/>
                  <a:gd name="T30" fmla="*/ 72 w 72"/>
                  <a:gd name="T31" fmla="*/ 6 h 35"/>
                  <a:gd name="T32" fmla="*/ 72 w 72"/>
                  <a:gd name="T33" fmla="*/ 6 h 35"/>
                  <a:gd name="T34" fmla="*/ 65 w 72"/>
                  <a:gd name="T35" fmla="*/ 17 h 35"/>
                  <a:gd name="T36" fmla="*/ 59 w 72"/>
                  <a:gd name="T37" fmla="*/ 29 h 35"/>
                  <a:gd name="T38" fmla="*/ 46 w 72"/>
                  <a:gd name="T39" fmla="*/ 35 h 35"/>
                  <a:gd name="T40" fmla="*/ 33 w 72"/>
                  <a:gd name="T41" fmla="*/ 35 h 35"/>
                  <a:gd name="T42" fmla="*/ 13 w 72"/>
                  <a:gd name="T43" fmla="*/ 35 h 35"/>
                  <a:gd name="T44" fmla="*/ 0 w 72"/>
                  <a:gd name="T45" fmla="*/ 29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35">
                    <a:moveTo>
                      <a:pt x="0" y="29"/>
                    </a:moveTo>
                    <a:lnTo>
                      <a:pt x="0" y="17"/>
                    </a:lnTo>
                    <a:lnTo>
                      <a:pt x="6" y="11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lnTo>
                      <a:pt x="20" y="11"/>
                    </a:lnTo>
                    <a:lnTo>
                      <a:pt x="20" y="17"/>
                    </a:lnTo>
                    <a:lnTo>
                      <a:pt x="20" y="23"/>
                    </a:lnTo>
                    <a:lnTo>
                      <a:pt x="33" y="23"/>
                    </a:lnTo>
                    <a:lnTo>
                      <a:pt x="46" y="17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65" y="17"/>
                    </a:lnTo>
                    <a:lnTo>
                      <a:pt x="59" y="29"/>
                    </a:lnTo>
                    <a:lnTo>
                      <a:pt x="46" y="35"/>
                    </a:lnTo>
                    <a:lnTo>
                      <a:pt x="33" y="35"/>
                    </a:lnTo>
                    <a:lnTo>
                      <a:pt x="13" y="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" name="Freeform 118"/>
              <p:cNvSpPr>
                <a:spLocks/>
              </p:cNvSpPr>
              <p:nvPr/>
            </p:nvSpPr>
            <p:spPr bwMode="auto">
              <a:xfrm>
                <a:off x="8742" y="110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" name="Freeform 119"/>
              <p:cNvSpPr>
                <a:spLocks/>
              </p:cNvSpPr>
              <p:nvPr/>
            </p:nvSpPr>
            <p:spPr bwMode="auto">
              <a:xfrm>
                <a:off x="8558" y="10964"/>
                <a:ext cx="46" cy="35"/>
              </a:xfrm>
              <a:custGeom>
                <a:avLst/>
                <a:gdLst>
                  <a:gd name="T0" fmla="*/ 0 w 46"/>
                  <a:gd name="T1" fmla="*/ 18 h 35"/>
                  <a:gd name="T2" fmla="*/ 0 w 46"/>
                  <a:gd name="T3" fmla="*/ 12 h 35"/>
                  <a:gd name="T4" fmla="*/ 6 w 46"/>
                  <a:gd name="T5" fmla="*/ 0 h 35"/>
                  <a:gd name="T6" fmla="*/ 13 w 46"/>
                  <a:gd name="T7" fmla="*/ 0 h 35"/>
                  <a:gd name="T8" fmla="*/ 13 w 46"/>
                  <a:gd name="T9" fmla="*/ 6 h 35"/>
                  <a:gd name="T10" fmla="*/ 13 w 46"/>
                  <a:gd name="T11" fmla="*/ 12 h 35"/>
                  <a:gd name="T12" fmla="*/ 13 w 46"/>
                  <a:gd name="T13" fmla="*/ 18 h 35"/>
                  <a:gd name="T14" fmla="*/ 13 w 46"/>
                  <a:gd name="T15" fmla="*/ 23 h 35"/>
                  <a:gd name="T16" fmla="*/ 19 w 46"/>
                  <a:gd name="T17" fmla="*/ 23 h 35"/>
                  <a:gd name="T18" fmla="*/ 26 w 46"/>
                  <a:gd name="T19" fmla="*/ 18 h 35"/>
                  <a:gd name="T20" fmla="*/ 33 w 46"/>
                  <a:gd name="T21" fmla="*/ 12 h 35"/>
                  <a:gd name="T22" fmla="*/ 39 w 46"/>
                  <a:gd name="T23" fmla="*/ 12 h 35"/>
                  <a:gd name="T24" fmla="*/ 46 w 46"/>
                  <a:gd name="T25" fmla="*/ 18 h 35"/>
                  <a:gd name="T26" fmla="*/ 39 w 46"/>
                  <a:gd name="T27" fmla="*/ 23 h 35"/>
                  <a:gd name="T28" fmla="*/ 33 w 46"/>
                  <a:gd name="T29" fmla="*/ 29 h 35"/>
                  <a:gd name="T30" fmla="*/ 13 w 46"/>
                  <a:gd name="T31" fmla="*/ 35 h 35"/>
                  <a:gd name="T32" fmla="*/ 6 w 46"/>
                  <a:gd name="T33" fmla="*/ 35 h 35"/>
                  <a:gd name="T34" fmla="*/ 6 w 46"/>
                  <a:gd name="T35" fmla="*/ 29 h 35"/>
                  <a:gd name="T36" fmla="*/ 0 w 46"/>
                  <a:gd name="T37" fmla="*/ 18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35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9" y="23"/>
                    </a:lnTo>
                    <a:lnTo>
                      <a:pt x="26" y="18"/>
                    </a:lnTo>
                    <a:lnTo>
                      <a:pt x="33" y="12"/>
                    </a:lnTo>
                    <a:lnTo>
                      <a:pt x="39" y="12"/>
                    </a:lnTo>
                    <a:lnTo>
                      <a:pt x="46" y="18"/>
                    </a:lnTo>
                    <a:lnTo>
                      <a:pt x="39" y="23"/>
                    </a:lnTo>
                    <a:lnTo>
                      <a:pt x="33" y="29"/>
                    </a:lnTo>
                    <a:lnTo>
                      <a:pt x="13" y="35"/>
                    </a:lnTo>
                    <a:lnTo>
                      <a:pt x="6" y="35"/>
                    </a:lnTo>
                    <a:lnTo>
                      <a:pt x="6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" name="Freeform 120"/>
              <p:cNvSpPr>
                <a:spLocks/>
              </p:cNvSpPr>
              <p:nvPr/>
            </p:nvSpPr>
            <p:spPr bwMode="auto">
              <a:xfrm>
                <a:off x="8328" y="10982"/>
                <a:ext cx="20" cy="11"/>
              </a:xfrm>
              <a:custGeom>
                <a:avLst/>
                <a:gdLst>
                  <a:gd name="T0" fmla="*/ 0 w 20"/>
                  <a:gd name="T1" fmla="*/ 5 h 11"/>
                  <a:gd name="T2" fmla="*/ 0 w 20"/>
                  <a:gd name="T3" fmla="*/ 0 h 11"/>
                  <a:gd name="T4" fmla="*/ 7 w 20"/>
                  <a:gd name="T5" fmla="*/ 0 h 11"/>
                  <a:gd name="T6" fmla="*/ 20 w 20"/>
                  <a:gd name="T7" fmla="*/ 0 h 11"/>
                  <a:gd name="T8" fmla="*/ 20 w 20"/>
                  <a:gd name="T9" fmla="*/ 5 h 11"/>
                  <a:gd name="T10" fmla="*/ 13 w 20"/>
                  <a:gd name="T11" fmla="*/ 11 h 11"/>
                  <a:gd name="T12" fmla="*/ 7 w 20"/>
                  <a:gd name="T13" fmla="*/ 11 h 11"/>
                  <a:gd name="T14" fmla="*/ 0 w 20"/>
                  <a:gd name="T15" fmla="*/ 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" name="Freeform 121"/>
              <p:cNvSpPr>
                <a:spLocks/>
              </p:cNvSpPr>
              <p:nvPr/>
            </p:nvSpPr>
            <p:spPr bwMode="auto">
              <a:xfrm>
                <a:off x="8420" y="10218"/>
                <a:ext cx="354" cy="758"/>
              </a:xfrm>
              <a:custGeom>
                <a:avLst/>
                <a:gdLst>
                  <a:gd name="T0" fmla="*/ 0 w 354"/>
                  <a:gd name="T1" fmla="*/ 752 h 758"/>
                  <a:gd name="T2" fmla="*/ 26 w 354"/>
                  <a:gd name="T3" fmla="*/ 741 h 758"/>
                  <a:gd name="T4" fmla="*/ 59 w 354"/>
                  <a:gd name="T5" fmla="*/ 729 h 758"/>
                  <a:gd name="T6" fmla="*/ 92 w 354"/>
                  <a:gd name="T7" fmla="*/ 712 h 758"/>
                  <a:gd name="T8" fmla="*/ 118 w 354"/>
                  <a:gd name="T9" fmla="*/ 694 h 758"/>
                  <a:gd name="T10" fmla="*/ 144 w 354"/>
                  <a:gd name="T11" fmla="*/ 677 h 758"/>
                  <a:gd name="T12" fmla="*/ 171 w 354"/>
                  <a:gd name="T13" fmla="*/ 654 h 758"/>
                  <a:gd name="T14" fmla="*/ 190 w 354"/>
                  <a:gd name="T15" fmla="*/ 625 h 758"/>
                  <a:gd name="T16" fmla="*/ 203 w 354"/>
                  <a:gd name="T17" fmla="*/ 602 h 758"/>
                  <a:gd name="T18" fmla="*/ 217 w 354"/>
                  <a:gd name="T19" fmla="*/ 573 h 758"/>
                  <a:gd name="T20" fmla="*/ 230 w 354"/>
                  <a:gd name="T21" fmla="*/ 526 h 758"/>
                  <a:gd name="T22" fmla="*/ 236 w 354"/>
                  <a:gd name="T23" fmla="*/ 474 h 758"/>
                  <a:gd name="T24" fmla="*/ 236 w 354"/>
                  <a:gd name="T25" fmla="*/ 376 h 758"/>
                  <a:gd name="T26" fmla="*/ 341 w 354"/>
                  <a:gd name="T27" fmla="*/ 376 h 758"/>
                  <a:gd name="T28" fmla="*/ 348 w 354"/>
                  <a:gd name="T29" fmla="*/ 364 h 758"/>
                  <a:gd name="T30" fmla="*/ 348 w 354"/>
                  <a:gd name="T31" fmla="*/ 34 h 758"/>
                  <a:gd name="T32" fmla="*/ 348 w 354"/>
                  <a:gd name="T33" fmla="*/ 0 h 758"/>
                  <a:gd name="T34" fmla="*/ 354 w 354"/>
                  <a:gd name="T35" fmla="*/ 0 h 758"/>
                  <a:gd name="T36" fmla="*/ 354 w 354"/>
                  <a:gd name="T37" fmla="*/ 69 h 758"/>
                  <a:gd name="T38" fmla="*/ 354 w 354"/>
                  <a:gd name="T39" fmla="*/ 382 h 758"/>
                  <a:gd name="T40" fmla="*/ 302 w 354"/>
                  <a:gd name="T41" fmla="*/ 387 h 758"/>
                  <a:gd name="T42" fmla="*/ 256 w 354"/>
                  <a:gd name="T43" fmla="*/ 387 h 758"/>
                  <a:gd name="T44" fmla="*/ 256 w 354"/>
                  <a:gd name="T45" fmla="*/ 393 h 758"/>
                  <a:gd name="T46" fmla="*/ 256 w 354"/>
                  <a:gd name="T47" fmla="*/ 457 h 758"/>
                  <a:gd name="T48" fmla="*/ 249 w 354"/>
                  <a:gd name="T49" fmla="*/ 521 h 758"/>
                  <a:gd name="T50" fmla="*/ 236 w 354"/>
                  <a:gd name="T51" fmla="*/ 555 h 758"/>
                  <a:gd name="T52" fmla="*/ 223 w 354"/>
                  <a:gd name="T53" fmla="*/ 584 h 758"/>
                  <a:gd name="T54" fmla="*/ 210 w 354"/>
                  <a:gd name="T55" fmla="*/ 613 h 758"/>
                  <a:gd name="T56" fmla="*/ 197 w 354"/>
                  <a:gd name="T57" fmla="*/ 642 h 758"/>
                  <a:gd name="T58" fmla="*/ 157 w 354"/>
                  <a:gd name="T59" fmla="*/ 683 h 758"/>
                  <a:gd name="T60" fmla="*/ 112 w 354"/>
                  <a:gd name="T61" fmla="*/ 717 h 758"/>
                  <a:gd name="T62" fmla="*/ 85 w 354"/>
                  <a:gd name="T63" fmla="*/ 729 h 758"/>
                  <a:gd name="T64" fmla="*/ 59 w 354"/>
                  <a:gd name="T65" fmla="*/ 741 h 758"/>
                  <a:gd name="T66" fmla="*/ 33 w 354"/>
                  <a:gd name="T67" fmla="*/ 752 h 758"/>
                  <a:gd name="T68" fmla="*/ 6 w 354"/>
                  <a:gd name="T69" fmla="*/ 758 h 758"/>
                  <a:gd name="T70" fmla="*/ 0 w 354"/>
                  <a:gd name="T71" fmla="*/ 752 h 7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4" h="758">
                    <a:moveTo>
                      <a:pt x="0" y="752"/>
                    </a:moveTo>
                    <a:lnTo>
                      <a:pt x="26" y="741"/>
                    </a:lnTo>
                    <a:lnTo>
                      <a:pt x="59" y="729"/>
                    </a:lnTo>
                    <a:lnTo>
                      <a:pt x="92" y="712"/>
                    </a:lnTo>
                    <a:lnTo>
                      <a:pt x="118" y="694"/>
                    </a:lnTo>
                    <a:lnTo>
                      <a:pt x="144" y="677"/>
                    </a:lnTo>
                    <a:lnTo>
                      <a:pt x="171" y="654"/>
                    </a:lnTo>
                    <a:lnTo>
                      <a:pt x="190" y="625"/>
                    </a:lnTo>
                    <a:lnTo>
                      <a:pt x="203" y="602"/>
                    </a:lnTo>
                    <a:lnTo>
                      <a:pt x="217" y="573"/>
                    </a:lnTo>
                    <a:lnTo>
                      <a:pt x="230" y="526"/>
                    </a:lnTo>
                    <a:lnTo>
                      <a:pt x="236" y="474"/>
                    </a:lnTo>
                    <a:lnTo>
                      <a:pt x="236" y="376"/>
                    </a:lnTo>
                    <a:lnTo>
                      <a:pt x="341" y="376"/>
                    </a:lnTo>
                    <a:lnTo>
                      <a:pt x="348" y="364"/>
                    </a:lnTo>
                    <a:lnTo>
                      <a:pt x="348" y="34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4" y="69"/>
                    </a:lnTo>
                    <a:lnTo>
                      <a:pt x="354" y="382"/>
                    </a:lnTo>
                    <a:lnTo>
                      <a:pt x="302" y="387"/>
                    </a:lnTo>
                    <a:lnTo>
                      <a:pt x="256" y="387"/>
                    </a:lnTo>
                    <a:lnTo>
                      <a:pt x="256" y="393"/>
                    </a:lnTo>
                    <a:lnTo>
                      <a:pt x="256" y="457"/>
                    </a:lnTo>
                    <a:lnTo>
                      <a:pt x="249" y="521"/>
                    </a:lnTo>
                    <a:lnTo>
                      <a:pt x="236" y="555"/>
                    </a:lnTo>
                    <a:lnTo>
                      <a:pt x="223" y="584"/>
                    </a:lnTo>
                    <a:lnTo>
                      <a:pt x="210" y="613"/>
                    </a:lnTo>
                    <a:lnTo>
                      <a:pt x="197" y="642"/>
                    </a:lnTo>
                    <a:lnTo>
                      <a:pt x="157" y="683"/>
                    </a:lnTo>
                    <a:lnTo>
                      <a:pt x="112" y="717"/>
                    </a:lnTo>
                    <a:lnTo>
                      <a:pt x="85" y="729"/>
                    </a:lnTo>
                    <a:lnTo>
                      <a:pt x="59" y="741"/>
                    </a:lnTo>
                    <a:lnTo>
                      <a:pt x="33" y="752"/>
                    </a:lnTo>
                    <a:lnTo>
                      <a:pt x="6" y="758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" name="Freeform 122"/>
              <p:cNvSpPr>
                <a:spLocks/>
              </p:cNvSpPr>
              <p:nvPr/>
            </p:nvSpPr>
            <p:spPr bwMode="auto">
              <a:xfrm>
                <a:off x="8308" y="10177"/>
                <a:ext cx="440" cy="793"/>
              </a:xfrm>
              <a:custGeom>
                <a:avLst/>
                <a:gdLst>
                  <a:gd name="T0" fmla="*/ 0 w 440"/>
                  <a:gd name="T1" fmla="*/ 770 h 793"/>
                  <a:gd name="T2" fmla="*/ 0 w 440"/>
                  <a:gd name="T3" fmla="*/ 764 h 793"/>
                  <a:gd name="T4" fmla="*/ 40 w 440"/>
                  <a:gd name="T5" fmla="*/ 764 h 793"/>
                  <a:gd name="T6" fmla="*/ 79 w 440"/>
                  <a:gd name="T7" fmla="*/ 753 h 793"/>
                  <a:gd name="T8" fmla="*/ 118 w 440"/>
                  <a:gd name="T9" fmla="*/ 741 h 793"/>
                  <a:gd name="T10" fmla="*/ 158 w 440"/>
                  <a:gd name="T11" fmla="*/ 729 h 793"/>
                  <a:gd name="T12" fmla="*/ 191 w 440"/>
                  <a:gd name="T13" fmla="*/ 706 h 793"/>
                  <a:gd name="T14" fmla="*/ 224 w 440"/>
                  <a:gd name="T15" fmla="*/ 689 h 793"/>
                  <a:gd name="T16" fmla="*/ 250 w 440"/>
                  <a:gd name="T17" fmla="*/ 660 h 793"/>
                  <a:gd name="T18" fmla="*/ 269 w 440"/>
                  <a:gd name="T19" fmla="*/ 625 h 793"/>
                  <a:gd name="T20" fmla="*/ 283 w 440"/>
                  <a:gd name="T21" fmla="*/ 596 h 793"/>
                  <a:gd name="T22" fmla="*/ 296 w 440"/>
                  <a:gd name="T23" fmla="*/ 567 h 793"/>
                  <a:gd name="T24" fmla="*/ 302 w 440"/>
                  <a:gd name="T25" fmla="*/ 504 h 793"/>
                  <a:gd name="T26" fmla="*/ 302 w 440"/>
                  <a:gd name="T27" fmla="*/ 382 h 793"/>
                  <a:gd name="T28" fmla="*/ 414 w 440"/>
                  <a:gd name="T29" fmla="*/ 376 h 793"/>
                  <a:gd name="T30" fmla="*/ 414 w 440"/>
                  <a:gd name="T31" fmla="*/ 376 h 793"/>
                  <a:gd name="T32" fmla="*/ 414 w 440"/>
                  <a:gd name="T33" fmla="*/ 185 h 793"/>
                  <a:gd name="T34" fmla="*/ 420 w 440"/>
                  <a:gd name="T35" fmla="*/ 6 h 793"/>
                  <a:gd name="T36" fmla="*/ 420 w 440"/>
                  <a:gd name="T37" fmla="*/ 0 h 793"/>
                  <a:gd name="T38" fmla="*/ 427 w 440"/>
                  <a:gd name="T39" fmla="*/ 0 h 793"/>
                  <a:gd name="T40" fmla="*/ 434 w 440"/>
                  <a:gd name="T41" fmla="*/ 0 h 793"/>
                  <a:gd name="T42" fmla="*/ 440 w 440"/>
                  <a:gd name="T43" fmla="*/ 12 h 793"/>
                  <a:gd name="T44" fmla="*/ 440 w 440"/>
                  <a:gd name="T45" fmla="*/ 18 h 793"/>
                  <a:gd name="T46" fmla="*/ 440 w 440"/>
                  <a:gd name="T47" fmla="*/ 46 h 793"/>
                  <a:gd name="T48" fmla="*/ 440 w 440"/>
                  <a:gd name="T49" fmla="*/ 400 h 793"/>
                  <a:gd name="T50" fmla="*/ 440 w 440"/>
                  <a:gd name="T51" fmla="*/ 405 h 793"/>
                  <a:gd name="T52" fmla="*/ 335 w 440"/>
                  <a:gd name="T53" fmla="*/ 405 h 793"/>
                  <a:gd name="T54" fmla="*/ 335 w 440"/>
                  <a:gd name="T55" fmla="*/ 411 h 793"/>
                  <a:gd name="T56" fmla="*/ 335 w 440"/>
                  <a:gd name="T57" fmla="*/ 457 h 793"/>
                  <a:gd name="T58" fmla="*/ 335 w 440"/>
                  <a:gd name="T59" fmla="*/ 504 h 793"/>
                  <a:gd name="T60" fmla="*/ 329 w 440"/>
                  <a:gd name="T61" fmla="*/ 550 h 793"/>
                  <a:gd name="T62" fmla="*/ 315 w 440"/>
                  <a:gd name="T63" fmla="*/ 596 h 793"/>
                  <a:gd name="T64" fmla="*/ 296 w 440"/>
                  <a:gd name="T65" fmla="*/ 637 h 793"/>
                  <a:gd name="T66" fmla="*/ 276 w 440"/>
                  <a:gd name="T67" fmla="*/ 677 h 793"/>
                  <a:gd name="T68" fmla="*/ 237 w 440"/>
                  <a:gd name="T69" fmla="*/ 712 h 793"/>
                  <a:gd name="T70" fmla="*/ 217 w 440"/>
                  <a:gd name="T71" fmla="*/ 729 h 793"/>
                  <a:gd name="T72" fmla="*/ 197 w 440"/>
                  <a:gd name="T73" fmla="*/ 741 h 793"/>
                  <a:gd name="T74" fmla="*/ 171 w 440"/>
                  <a:gd name="T75" fmla="*/ 753 h 793"/>
                  <a:gd name="T76" fmla="*/ 151 w 440"/>
                  <a:gd name="T77" fmla="*/ 764 h 793"/>
                  <a:gd name="T78" fmla="*/ 99 w 440"/>
                  <a:gd name="T79" fmla="*/ 782 h 793"/>
                  <a:gd name="T80" fmla="*/ 7 w 440"/>
                  <a:gd name="T81" fmla="*/ 793 h 793"/>
                  <a:gd name="T82" fmla="*/ 0 w 440"/>
                  <a:gd name="T83" fmla="*/ 770 h 7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793">
                    <a:moveTo>
                      <a:pt x="0" y="770"/>
                    </a:moveTo>
                    <a:lnTo>
                      <a:pt x="0" y="764"/>
                    </a:lnTo>
                    <a:lnTo>
                      <a:pt x="40" y="764"/>
                    </a:lnTo>
                    <a:lnTo>
                      <a:pt x="79" y="753"/>
                    </a:lnTo>
                    <a:lnTo>
                      <a:pt x="118" y="741"/>
                    </a:lnTo>
                    <a:lnTo>
                      <a:pt x="158" y="729"/>
                    </a:lnTo>
                    <a:lnTo>
                      <a:pt x="191" y="706"/>
                    </a:lnTo>
                    <a:lnTo>
                      <a:pt x="224" y="689"/>
                    </a:lnTo>
                    <a:lnTo>
                      <a:pt x="250" y="660"/>
                    </a:lnTo>
                    <a:lnTo>
                      <a:pt x="269" y="625"/>
                    </a:lnTo>
                    <a:lnTo>
                      <a:pt x="283" y="596"/>
                    </a:lnTo>
                    <a:lnTo>
                      <a:pt x="296" y="567"/>
                    </a:lnTo>
                    <a:lnTo>
                      <a:pt x="302" y="504"/>
                    </a:lnTo>
                    <a:lnTo>
                      <a:pt x="302" y="382"/>
                    </a:lnTo>
                    <a:lnTo>
                      <a:pt x="414" y="376"/>
                    </a:lnTo>
                    <a:lnTo>
                      <a:pt x="414" y="185"/>
                    </a:lnTo>
                    <a:lnTo>
                      <a:pt x="420" y="6"/>
                    </a:lnTo>
                    <a:lnTo>
                      <a:pt x="420" y="0"/>
                    </a:lnTo>
                    <a:lnTo>
                      <a:pt x="427" y="0"/>
                    </a:lnTo>
                    <a:lnTo>
                      <a:pt x="434" y="0"/>
                    </a:lnTo>
                    <a:lnTo>
                      <a:pt x="440" y="12"/>
                    </a:lnTo>
                    <a:lnTo>
                      <a:pt x="440" y="18"/>
                    </a:lnTo>
                    <a:lnTo>
                      <a:pt x="440" y="46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335" y="405"/>
                    </a:lnTo>
                    <a:lnTo>
                      <a:pt x="335" y="411"/>
                    </a:lnTo>
                    <a:lnTo>
                      <a:pt x="335" y="457"/>
                    </a:lnTo>
                    <a:lnTo>
                      <a:pt x="335" y="504"/>
                    </a:lnTo>
                    <a:lnTo>
                      <a:pt x="329" y="550"/>
                    </a:lnTo>
                    <a:lnTo>
                      <a:pt x="315" y="596"/>
                    </a:lnTo>
                    <a:lnTo>
                      <a:pt x="296" y="637"/>
                    </a:lnTo>
                    <a:lnTo>
                      <a:pt x="276" y="677"/>
                    </a:lnTo>
                    <a:lnTo>
                      <a:pt x="237" y="712"/>
                    </a:lnTo>
                    <a:lnTo>
                      <a:pt x="217" y="729"/>
                    </a:lnTo>
                    <a:lnTo>
                      <a:pt x="197" y="741"/>
                    </a:lnTo>
                    <a:lnTo>
                      <a:pt x="171" y="753"/>
                    </a:lnTo>
                    <a:lnTo>
                      <a:pt x="151" y="764"/>
                    </a:lnTo>
                    <a:lnTo>
                      <a:pt x="99" y="782"/>
                    </a:lnTo>
                    <a:lnTo>
                      <a:pt x="7" y="793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" name="Freeform 123"/>
              <p:cNvSpPr>
                <a:spLocks/>
              </p:cNvSpPr>
              <p:nvPr/>
            </p:nvSpPr>
            <p:spPr bwMode="auto">
              <a:xfrm>
                <a:off x="8216" y="10935"/>
                <a:ext cx="27" cy="24"/>
              </a:xfrm>
              <a:custGeom>
                <a:avLst/>
                <a:gdLst>
                  <a:gd name="T0" fmla="*/ 0 w 27"/>
                  <a:gd name="T1" fmla="*/ 12 h 24"/>
                  <a:gd name="T2" fmla="*/ 0 w 27"/>
                  <a:gd name="T3" fmla="*/ 6 h 24"/>
                  <a:gd name="T4" fmla="*/ 0 w 27"/>
                  <a:gd name="T5" fmla="*/ 0 h 24"/>
                  <a:gd name="T6" fmla="*/ 7 w 27"/>
                  <a:gd name="T7" fmla="*/ 0 h 24"/>
                  <a:gd name="T8" fmla="*/ 14 w 27"/>
                  <a:gd name="T9" fmla="*/ 0 h 24"/>
                  <a:gd name="T10" fmla="*/ 27 w 27"/>
                  <a:gd name="T11" fmla="*/ 24 h 24"/>
                  <a:gd name="T12" fmla="*/ 14 w 27"/>
                  <a:gd name="T13" fmla="*/ 24 h 24"/>
                  <a:gd name="T14" fmla="*/ 0 w 27"/>
                  <a:gd name="T15" fmla="*/ 12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24"/>
                    </a:lnTo>
                    <a:lnTo>
                      <a:pt x="1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" name="Freeform 124"/>
              <p:cNvSpPr>
                <a:spLocks/>
              </p:cNvSpPr>
              <p:nvPr/>
            </p:nvSpPr>
            <p:spPr bwMode="auto">
              <a:xfrm>
                <a:off x="8098" y="10825"/>
                <a:ext cx="132" cy="122"/>
              </a:xfrm>
              <a:custGeom>
                <a:avLst/>
                <a:gdLst>
                  <a:gd name="T0" fmla="*/ 0 w 132"/>
                  <a:gd name="T1" fmla="*/ 105 h 122"/>
                  <a:gd name="T2" fmla="*/ 20 w 132"/>
                  <a:gd name="T3" fmla="*/ 93 h 122"/>
                  <a:gd name="T4" fmla="*/ 33 w 132"/>
                  <a:gd name="T5" fmla="*/ 93 h 122"/>
                  <a:gd name="T6" fmla="*/ 46 w 132"/>
                  <a:gd name="T7" fmla="*/ 99 h 122"/>
                  <a:gd name="T8" fmla="*/ 59 w 132"/>
                  <a:gd name="T9" fmla="*/ 99 h 122"/>
                  <a:gd name="T10" fmla="*/ 66 w 132"/>
                  <a:gd name="T11" fmla="*/ 99 h 122"/>
                  <a:gd name="T12" fmla="*/ 72 w 132"/>
                  <a:gd name="T13" fmla="*/ 99 h 122"/>
                  <a:gd name="T14" fmla="*/ 79 w 132"/>
                  <a:gd name="T15" fmla="*/ 93 h 122"/>
                  <a:gd name="T16" fmla="*/ 79 w 132"/>
                  <a:gd name="T17" fmla="*/ 93 h 122"/>
                  <a:gd name="T18" fmla="*/ 46 w 132"/>
                  <a:gd name="T19" fmla="*/ 81 h 122"/>
                  <a:gd name="T20" fmla="*/ 40 w 132"/>
                  <a:gd name="T21" fmla="*/ 70 h 122"/>
                  <a:gd name="T22" fmla="*/ 33 w 132"/>
                  <a:gd name="T23" fmla="*/ 58 h 122"/>
                  <a:gd name="T24" fmla="*/ 20 w 132"/>
                  <a:gd name="T25" fmla="*/ 24 h 122"/>
                  <a:gd name="T26" fmla="*/ 40 w 132"/>
                  <a:gd name="T27" fmla="*/ 24 h 122"/>
                  <a:gd name="T28" fmla="*/ 53 w 132"/>
                  <a:gd name="T29" fmla="*/ 29 h 122"/>
                  <a:gd name="T30" fmla="*/ 66 w 132"/>
                  <a:gd name="T31" fmla="*/ 35 h 122"/>
                  <a:gd name="T32" fmla="*/ 79 w 132"/>
                  <a:gd name="T33" fmla="*/ 47 h 122"/>
                  <a:gd name="T34" fmla="*/ 86 w 132"/>
                  <a:gd name="T35" fmla="*/ 52 h 122"/>
                  <a:gd name="T36" fmla="*/ 92 w 132"/>
                  <a:gd name="T37" fmla="*/ 64 h 122"/>
                  <a:gd name="T38" fmla="*/ 92 w 132"/>
                  <a:gd name="T39" fmla="*/ 70 h 122"/>
                  <a:gd name="T40" fmla="*/ 99 w 132"/>
                  <a:gd name="T41" fmla="*/ 76 h 122"/>
                  <a:gd name="T42" fmla="*/ 105 w 132"/>
                  <a:gd name="T43" fmla="*/ 76 h 122"/>
                  <a:gd name="T44" fmla="*/ 99 w 132"/>
                  <a:gd name="T45" fmla="*/ 52 h 122"/>
                  <a:gd name="T46" fmla="*/ 99 w 132"/>
                  <a:gd name="T47" fmla="*/ 35 h 122"/>
                  <a:gd name="T48" fmla="*/ 105 w 132"/>
                  <a:gd name="T49" fmla="*/ 12 h 122"/>
                  <a:gd name="T50" fmla="*/ 118 w 132"/>
                  <a:gd name="T51" fmla="*/ 0 h 122"/>
                  <a:gd name="T52" fmla="*/ 125 w 132"/>
                  <a:gd name="T53" fmla="*/ 6 h 122"/>
                  <a:gd name="T54" fmla="*/ 132 w 132"/>
                  <a:gd name="T55" fmla="*/ 18 h 122"/>
                  <a:gd name="T56" fmla="*/ 132 w 132"/>
                  <a:gd name="T57" fmla="*/ 35 h 122"/>
                  <a:gd name="T58" fmla="*/ 125 w 132"/>
                  <a:gd name="T59" fmla="*/ 76 h 122"/>
                  <a:gd name="T60" fmla="*/ 125 w 132"/>
                  <a:gd name="T61" fmla="*/ 87 h 122"/>
                  <a:gd name="T62" fmla="*/ 118 w 132"/>
                  <a:gd name="T63" fmla="*/ 99 h 122"/>
                  <a:gd name="T64" fmla="*/ 112 w 132"/>
                  <a:gd name="T65" fmla="*/ 99 h 122"/>
                  <a:gd name="T66" fmla="*/ 105 w 132"/>
                  <a:gd name="T67" fmla="*/ 99 h 122"/>
                  <a:gd name="T68" fmla="*/ 99 w 132"/>
                  <a:gd name="T69" fmla="*/ 99 h 122"/>
                  <a:gd name="T70" fmla="*/ 99 w 132"/>
                  <a:gd name="T71" fmla="*/ 110 h 122"/>
                  <a:gd name="T72" fmla="*/ 99 w 132"/>
                  <a:gd name="T73" fmla="*/ 116 h 122"/>
                  <a:gd name="T74" fmla="*/ 59 w 132"/>
                  <a:gd name="T75" fmla="*/ 122 h 122"/>
                  <a:gd name="T76" fmla="*/ 46 w 132"/>
                  <a:gd name="T77" fmla="*/ 122 h 122"/>
                  <a:gd name="T78" fmla="*/ 26 w 132"/>
                  <a:gd name="T79" fmla="*/ 122 h 122"/>
                  <a:gd name="T80" fmla="*/ 0 w 132"/>
                  <a:gd name="T81" fmla="*/ 105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2" h="122">
                    <a:moveTo>
                      <a:pt x="0" y="105"/>
                    </a:moveTo>
                    <a:lnTo>
                      <a:pt x="20" y="93"/>
                    </a:lnTo>
                    <a:lnTo>
                      <a:pt x="33" y="93"/>
                    </a:lnTo>
                    <a:lnTo>
                      <a:pt x="46" y="99"/>
                    </a:lnTo>
                    <a:lnTo>
                      <a:pt x="59" y="99"/>
                    </a:lnTo>
                    <a:lnTo>
                      <a:pt x="66" y="99"/>
                    </a:lnTo>
                    <a:lnTo>
                      <a:pt x="72" y="99"/>
                    </a:lnTo>
                    <a:lnTo>
                      <a:pt x="79" y="93"/>
                    </a:lnTo>
                    <a:lnTo>
                      <a:pt x="46" y="81"/>
                    </a:lnTo>
                    <a:lnTo>
                      <a:pt x="40" y="70"/>
                    </a:lnTo>
                    <a:lnTo>
                      <a:pt x="33" y="58"/>
                    </a:lnTo>
                    <a:lnTo>
                      <a:pt x="20" y="24"/>
                    </a:lnTo>
                    <a:lnTo>
                      <a:pt x="40" y="24"/>
                    </a:lnTo>
                    <a:lnTo>
                      <a:pt x="53" y="29"/>
                    </a:lnTo>
                    <a:lnTo>
                      <a:pt x="66" y="35"/>
                    </a:lnTo>
                    <a:lnTo>
                      <a:pt x="79" y="47"/>
                    </a:lnTo>
                    <a:lnTo>
                      <a:pt x="86" y="52"/>
                    </a:lnTo>
                    <a:lnTo>
                      <a:pt x="92" y="64"/>
                    </a:lnTo>
                    <a:lnTo>
                      <a:pt x="92" y="70"/>
                    </a:lnTo>
                    <a:lnTo>
                      <a:pt x="99" y="76"/>
                    </a:lnTo>
                    <a:lnTo>
                      <a:pt x="105" y="76"/>
                    </a:lnTo>
                    <a:lnTo>
                      <a:pt x="99" y="52"/>
                    </a:lnTo>
                    <a:lnTo>
                      <a:pt x="99" y="35"/>
                    </a:lnTo>
                    <a:lnTo>
                      <a:pt x="105" y="12"/>
                    </a:lnTo>
                    <a:lnTo>
                      <a:pt x="118" y="0"/>
                    </a:lnTo>
                    <a:lnTo>
                      <a:pt x="125" y="6"/>
                    </a:lnTo>
                    <a:lnTo>
                      <a:pt x="132" y="18"/>
                    </a:lnTo>
                    <a:lnTo>
                      <a:pt x="132" y="35"/>
                    </a:lnTo>
                    <a:lnTo>
                      <a:pt x="125" y="76"/>
                    </a:lnTo>
                    <a:lnTo>
                      <a:pt x="125" y="87"/>
                    </a:lnTo>
                    <a:lnTo>
                      <a:pt x="118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9" y="99"/>
                    </a:lnTo>
                    <a:lnTo>
                      <a:pt x="99" y="110"/>
                    </a:lnTo>
                    <a:lnTo>
                      <a:pt x="99" y="116"/>
                    </a:lnTo>
                    <a:lnTo>
                      <a:pt x="59" y="122"/>
                    </a:lnTo>
                    <a:lnTo>
                      <a:pt x="46" y="122"/>
                    </a:lnTo>
                    <a:lnTo>
                      <a:pt x="26" y="12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" name="Freeform 125"/>
              <p:cNvSpPr>
                <a:spLocks/>
              </p:cNvSpPr>
              <p:nvPr/>
            </p:nvSpPr>
            <p:spPr bwMode="auto">
              <a:xfrm>
                <a:off x="8643" y="10872"/>
                <a:ext cx="59" cy="52"/>
              </a:xfrm>
              <a:custGeom>
                <a:avLst/>
                <a:gdLst>
                  <a:gd name="T0" fmla="*/ 13 w 59"/>
                  <a:gd name="T1" fmla="*/ 34 h 52"/>
                  <a:gd name="T2" fmla="*/ 0 w 59"/>
                  <a:gd name="T3" fmla="*/ 17 h 52"/>
                  <a:gd name="T4" fmla="*/ 0 w 59"/>
                  <a:gd name="T5" fmla="*/ 5 h 52"/>
                  <a:gd name="T6" fmla="*/ 13 w 59"/>
                  <a:gd name="T7" fmla="*/ 0 h 52"/>
                  <a:gd name="T8" fmla="*/ 20 w 59"/>
                  <a:gd name="T9" fmla="*/ 5 h 52"/>
                  <a:gd name="T10" fmla="*/ 40 w 59"/>
                  <a:gd name="T11" fmla="*/ 17 h 52"/>
                  <a:gd name="T12" fmla="*/ 59 w 59"/>
                  <a:gd name="T13" fmla="*/ 52 h 52"/>
                  <a:gd name="T14" fmla="*/ 59 w 59"/>
                  <a:gd name="T15" fmla="*/ 52 h 52"/>
                  <a:gd name="T16" fmla="*/ 40 w 59"/>
                  <a:gd name="T17" fmla="*/ 40 h 52"/>
                  <a:gd name="T18" fmla="*/ 13 w 59"/>
                  <a:gd name="T19" fmla="*/ 34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13" y="34"/>
                    </a:moveTo>
                    <a:lnTo>
                      <a:pt x="0" y="17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5"/>
                    </a:lnTo>
                    <a:lnTo>
                      <a:pt x="40" y="17"/>
                    </a:lnTo>
                    <a:lnTo>
                      <a:pt x="59" y="52"/>
                    </a:lnTo>
                    <a:lnTo>
                      <a:pt x="40" y="40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" name="Freeform 126"/>
              <p:cNvSpPr>
                <a:spLocks/>
              </p:cNvSpPr>
              <p:nvPr/>
            </p:nvSpPr>
            <p:spPr bwMode="auto">
              <a:xfrm>
                <a:off x="8381" y="10854"/>
                <a:ext cx="26" cy="23"/>
              </a:xfrm>
              <a:custGeom>
                <a:avLst/>
                <a:gdLst>
                  <a:gd name="T0" fmla="*/ 0 w 26"/>
                  <a:gd name="T1" fmla="*/ 6 h 23"/>
                  <a:gd name="T2" fmla="*/ 6 w 26"/>
                  <a:gd name="T3" fmla="*/ 0 h 23"/>
                  <a:gd name="T4" fmla="*/ 13 w 26"/>
                  <a:gd name="T5" fmla="*/ 0 h 23"/>
                  <a:gd name="T6" fmla="*/ 26 w 26"/>
                  <a:gd name="T7" fmla="*/ 18 h 23"/>
                  <a:gd name="T8" fmla="*/ 19 w 26"/>
                  <a:gd name="T9" fmla="*/ 23 h 23"/>
                  <a:gd name="T10" fmla="*/ 6 w 26"/>
                  <a:gd name="T11" fmla="*/ 23 h 23"/>
                  <a:gd name="T12" fmla="*/ 0 w 26"/>
                  <a:gd name="T13" fmla="*/ 6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3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6" y="2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" name="Freeform 127"/>
              <p:cNvSpPr>
                <a:spLocks/>
              </p:cNvSpPr>
              <p:nvPr/>
            </p:nvSpPr>
            <p:spPr bwMode="auto">
              <a:xfrm>
                <a:off x="8637" y="10513"/>
                <a:ext cx="26" cy="17"/>
              </a:xfrm>
              <a:custGeom>
                <a:avLst/>
                <a:gdLst>
                  <a:gd name="T0" fmla="*/ 0 w 26"/>
                  <a:gd name="T1" fmla="*/ 17 h 17"/>
                  <a:gd name="T2" fmla="*/ 6 w 26"/>
                  <a:gd name="T3" fmla="*/ 6 h 17"/>
                  <a:gd name="T4" fmla="*/ 13 w 26"/>
                  <a:gd name="T5" fmla="*/ 0 h 17"/>
                  <a:gd name="T6" fmla="*/ 19 w 26"/>
                  <a:gd name="T7" fmla="*/ 6 h 17"/>
                  <a:gd name="T8" fmla="*/ 26 w 26"/>
                  <a:gd name="T9" fmla="*/ 11 h 17"/>
                  <a:gd name="T10" fmla="*/ 19 w 26"/>
                  <a:gd name="T11" fmla="*/ 17 h 17"/>
                  <a:gd name="T12" fmla="*/ 13 w 26"/>
                  <a:gd name="T13" fmla="*/ 17 h 17"/>
                  <a:gd name="T14" fmla="*/ 6 w 26"/>
                  <a:gd name="T15" fmla="*/ 17 h 17"/>
                  <a:gd name="T16" fmla="*/ 0 w 26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3" y="17"/>
                    </a:lnTo>
                    <a:lnTo>
                      <a:pt x="6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" name="Freeform 128"/>
              <p:cNvSpPr>
                <a:spLocks/>
              </p:cNvSpPr>
              <p:nvPr/>
            </p:nvSpPr>
            <p:spPr bwMode="auto">
              <a:xfrm>
                <a:off x="8610" y="10455"/>
                <a:ext cx="86" cy="41"/>
              </a:xfrm>
              <a:custGeom>
                <a:avLst/>
                <a:gdLst>
                  <a:gd name="T0" fmla="*/ 0 w 86"/>
                  <a:gd name="T1" fmla="*/ 0 h 41"/>
                  <a:gd name="T2" fmla="*/ 13 w 86"/>
                  <a:gd name="T3" fmla="*/ 6 h 41"/>
                  <a:gd name="T4" fmla="*/ 27 w 86"/>
                  <a:gd name="T5" fmla="*/ 12 h 41"/>
                  <a:gd name="T6" fmla="*/ 46 w 86"/>
                  <a:gd name="T7" fmla="*/ 23 h 41"/>
                  <a:gd name="T8" fmla="*/ 59 w 86"/>
                  <a:gd name="T9" fmla="*/ 12 h 41"/>
                  <a:gd name="T10" fmla="*/ 66 w 86"/>
                  <a:gd name="T11" fmla="*/ 6 h 41"/>
                  <a:gd name="T12" fmla="*/ 73 w 86"/>
                  <a:gd name="T13" fmla="*/ 0 h 41"/>
                  <a:gd name="T14" fmla="*/ 86 w 86"/>
                  <a:gd name="T15" fmla="*/ 0 h 41"/>
                  <a:gd name="T16" fmla="*/ 73 w 86"/>
                  <a:gd name="T17" fmla="*/ 12 h 41"/>
                  <a:gd name="T18" fmla="*/ 66 w 86"/>
                  <a:gd name="T19" fmla="*/ 29 h 41"/>
                  <a:gd name="T20" fmla="*/ 53 w 86"/>
                  <a:gd name="T21" fmla="*/ 41 h 41"/>
                  <a:gd name="T22" fmla="*/ 46 w 86"/>
                  <a:gd name="T23" fmla="*/ 41 h 41"/>
                  <a:gd name="T24" fmla="*/ 33 w 86"/>
                  <a:gd name="T25" fmla="*/ 41 h 41"/>
                  <a:gd name="T26" fmla="*/ 13 w 86"/>
                  <a:gd name="T27" fmla="*/ 23 h 41"/>
                  <a:gd name="T28" fmla="*/ 0 w 86"/>
                  <a:gd name="T29" fmla="*/ 0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6" h="41">
                    <a:moveTo>
                      <a:pt x="0" y="0"/>
                    </a:moveTo>
                    <a:lnTo>
                      <a:pt x="13" y="6"/>
                    </a:lnTo>
                    <a:lnTo>
                      <a:pt x="27" y="12"/>
                    </a:lnTo>
                    <a:lnTo>
                      <a:pt x="46" y="23"/>
                    </a:lnTo>
                    <a:lnTo>
                      <a:pt x="59" y="12"/>
                    </a:lnTo>
                    <a:lnTo>
                      <a:pt x="66" y="6"/>
                    </a:lnTo>
                    <a:lnTo>
                      <a:pt x="73" y="0"/>
                    </a:lnTo>
                    <a:lnTo>
                      <a:pt x="86" y="0"/>
                    </a:lnTo>
                    <a:lnTo>
                      <a:pt x="73" y="12"/>
                    </a:lnTo>
                    <a:lnTo>
                      <a:pt x="66" y="29"/>
                    </a:lnTo>
                    <a:lnTo>
                      <a:pt x="53" y="41"/>
                    </a:lnTo>
                    <a:lnTo>
                      <a:pt x="46" y="41"/>
                    </a:lnTo>
                    <a:lnTo>
                      <a:pt x="33" y="41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" name="Freeform 129"/>
              <p:cNvSpPr>
                <a:spLocks/>
              </p:cNvSpPr>
              <p:nvPr/>
            </p:nvSpPr>
            <p:spPr bwMode="auto">
              <a:xfrm>
                <a:off x="8637" y="10432"/>
                <a:ext cx="32" cy="29"/>
              </a:xfrm>
              <a:custGeom>
                <a:avLst/>
                <a:gdLst>
                  <a:gd name="T0" fmla="*/ 0 w 32"/>
                  <a:gd name="T1" fmla="*/ 17 h 29"/>
                  <a:gd name="T2" fmla="*/ 6 w 32"/>
                  <a:gd name="T3" fmla="*/ 6 h 29"/>
                  <a:gd name="T4" fmla="*/ 13 w 32"/>
                  <a:gd name="T5" fmla="*/ 0 h 29"/>
                  <a:gd name="T6" fmla="*/ 19 w 32"/>
                  <a:gd name="T7" fmla="*/ 6 h 29"/>
                  <a:gd name="T8" fmla="*/ 32 w 32"/>
                  <a:gd name="T9" fmla="*/ 11 h 29"/>
                  <a:gd name="T10" fmla="*/ 26 w 32"/>
                  <a:gd name="T11" fmla="*/ 17 h 29"/>
                  <a:gd name="T12" fmla="*/ 26 w 32"/>
                  <a:gd name="T13" fmla="*/ 23 h 29"/>
                  <a:gd name="T14" fmla="*/ 13 w 32"/>
                  <a:gd name="T15" fmla="*/ 29 h 29"/>
                  <a:gd name="T16" fmla="*/ 6 w 32"/>
                  <a:gd name="T17" fmla="*/ 23 h 29"/>
                  <a:gd name="T18" fmla="*/ 6 w 32"/>
                  <a:gd name="T19" fmla="*/ 23 h 29"/>
                  <a:gd name="T20" fmla="*/ 0 w 32"/>
                  <a:gd name="T21" fmla="*/ 17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9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6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" name="Freeform 130"/>
              <p:cNvSpPr>
                <a:spLocks/>
              </p:cNvSpPr>
              <p:nvPr/>
            </p:nvSpPr>
            <p:spPr bwMode="auto">
              <a:xfrm>
                <a:off x="8617" y="10420"/>
                <a:ext cx="20" cy="23"/>
              </a:xfrm>
              <a:custGeom>
                <a:avLst/>
                <a:gdLst>
                  <a:gd name="T0" fmla="*/ 0 w 20"/>
                  <a:gd name="T1" fmla="*/ 18 h 23"/>
                  <a:gd name="T2" fmla="*/ 6 w 20"/>
                  <a:gd name="T3" fmla="*/ 6 h 23"/>
                  <a:gd name="T4" fmla="*/ 13 w 20"/>
                  <a:gd name="T5" fmla="*/ 0 h 23"/>
                  <a:gd name="T6" fmla="*/ 20 w 20"/>
                  <a:gd name="T7" fmla="*/ 0 h 23"/>
                  <a:gd name="T8" fmla="*/ 20 w 20"/>
                  <a:gd name="T9" fmla="*/ 6 h 23"/>
                  <a:gd name="T10" fmla="*/ 20 w 20"/>
                  <a:gd name="T11" fmla="*/ 12 h 23"/>
                  <a:gd name="T12" fmla="*/ 6 w 20"/>
                  <a:gd name="T13" fmla="*/ 23 h 23"/>
                  <a:gd name="T14" fmla="*/ 0 w 20"/>
                  <a:gd name="T15" fmla="*/ 18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3">
                    <a:moveTo>
                      <a:pt x="0" y="18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6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" name="Freeform 131"/>
              <p:cNvSpPr>
                <a:spLocks/>
              </p:cNvSpPr>
              <p:nvPr/>
            </p:nvSpPr>
            <p:spPr bwMode="auto">
              <a:xfrm>
                <a:off x="8663" y="10414"/>
                <a:ext cx="20" cy="24"/>
              </a:xfrm>
              <a:custGeom>
                <a:avLst/>
                <a:gdLst>
                  <a:gd name="T0" fmla="*/ 6 w 20"/>
                  <a:gd name="T1" fmla="*/ 0 h 24"/>
                  <a:gd name="T2" fmla="*/ 6 w 20"/>
                  <a:gd name="T3" fmla="*/ 0 h 24"/>
                  <a:gd name="T4" fmla="*/ 13 w 20"/>
                  <a:gd name="T5" fmla="*/ 12 h 24"/>
                  <a:gd name="T6" fmla="*/ 20 w 20"/>
                  <a:gd name="T7" fmla="*/ 24 h 24"/>
                  <a:gd name="T8" fmla="*/ 13 w 20"/>
                  <a:gd name="T9" fmla="*/ 24 h 24"/>
                  <a:gd name="T10" fmla="*/ 6 w 20"/>
                  <a:gd name="T11" fmla="*/ 12 h 24"/>
                  <a:gd name="T12" fmla="*/ 0 w 20"/>
                  <a:gd name="T13" fmla="*/ 6 h 24"/>
                  <a:gd name="T14" fmla="*/ 6 w 20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6" y="0"/>
                    </a:moveTo>
                    <a:lnTo>
                      <a:pt x="6" y="0"/>
                    </a:lnTo>
                    <a:lnTo>
                      <a:pt x="13" y="12"/>
                    </a:lnTo>
                    <a:lnTo>
                      <a:pt x="20" y="24"/>
                    </a:lnTo>
                    <a:lnTo>
                      <a:pt x="13" y="24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" name="Freeform 132"/>
              <p:cNvSpPr>
                <a:spLocks/>
              </p:cNvSpPr>
              <p:nvPr/>
            </p:nvSpPr>
            <p:spPr bwMode="auto">
              <a:xfrm>
                <a:off x="8643" y="10391"/>
                <a:ext cx="13" cy="18"/>
              </a:xfrm>
              <a:custGeom>
                <a:avLst/>
                <a:gdLst>
                  <a:gd name="T0" fmla="*/ 0 w 13"/>
                  <a:gd name="T1" fmla="*/ 12 h 18"/>
                  <a:gd name="T2" fmla="*/ 0 w 13"/>
                  <a:gd name="T3" fmla="*/ 6 h 18"/>
                  <a:gd name="T4" fmla="*/ 7 w 13"/>
                  <a:gd name="T5" fmla="*/ 0 h 18"/>
                  <a:gd name="T6" fmla="*/ 13 w 13"/>
                  <a:gd name="T7" fmla="*/ 6 h 18"/>
                  <a:gd name="T8" fmla="*/ 13 w 13"/>
                  <a:gd name="T9" fmla="*/ 12 h 18"/>
                  <a:gd name="T10" fmla="*/ 7 w 13"/>
                  <a:gd name="T11" fmla="*/ 18 h 18"/>
                  <a:gd name="T12" fmla="*/ 0 w 13"/>
                  <a:gd name="T13" fmla="*/ 18 h 18"/>
                  <a:gd name="T14" fmla="*/ 0 w 13"/>
                  <a:gd name="T15" fmla="*/ 12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" name="Freeform 133"/>
              <p:cNvSpPr>
                <a:spLocks/>
              </p:cNvSpPr>
              <p:nvPr/>
            </p:nvSpPr>
            <p:spPr bwMode="auto">
              <a:xfrm>
                <a:off x="8637" y="10362"/>
                <a:ext cx="19" cy="12"/>
              </a:xfrm>
              <a:custGeom>
                <a:avLst/>
                <a:gdLst>
                  <a:gd name="T0" fmla="*/ 0 w 19"/>
                  <a:gd name="T1" fmla="*/ 6 h 12"/>
                  <a:gd name="T2" fmla="*/ 6 w 19"/>
                  <a:gd name="T3" fmla="*/ 0 h 12"/>
                  <a:gd name="T4" fmla="*/ 13 w 19"/>
                  <a:gd name="T5" fmla="*/ 0 h 12"/>
                  <a:gd name="T6" fmla="*/ 19 w 19"/>
                  <a:gd name="T7" fmla="*/ 6 h 12"/>
                  <a:gd name="T8" fmla="*/ 13 w 19"/>
                  <a:gd name="T9" fmla="*/ 12 h 12"/>
                  <a:gd name="T10" fmla="*/ 6 w 19"/>
                  <a:gd name="T11" fmla="*/ 12 h 12"/>
                  <a:gd name="T12" fmla="*/ 0 w 19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2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13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" name="Freeform 134"/>
              <p:cNvSpPr>
                <a:spLocks/>
              </p:cNvSpPr>
              <p:nvPr/>
            </p:nvSpPr>
            <p:spPr bwMode="auto">
              <a:xfrm>
                <a:off x="8742" y="10137"/>
                <a:ext cx="92" cy="75"/>
              </a:xfrm>
              <a:custGeom>
                <a:avLst/>
                <a:gdLst>
                  <a:gd name="T0" fmla="*/ 0 w 92"/>
                  <a:gd name="T1" fmla="*/ 17 h 75"/>
                  <a:gd name="T2" fmla="*/ 0 w 92"/>
                  <a:gd name="T3" fmla="*/ 0 h 75"/>
                  <a:gd name="T4" fmla="*/ 0 w 92"/>
                  <a:gd name="T5" fmla="*/ 0 h 75"/>
                  <a:gd name="T6" fmla="*/ 6 w 92"/>
                  <a:gd name="T7" fmla="*/ 0 h 75"/>
                  <a:gd name="T8" fmla="*/ 6 w 92"/>
                  <a:gd name="T9" fmla="*/ 5 h 75"/>
                  <a:gd name="T10" fmla="*/ 19 w 92"/>
                  <a:gd name="T11" fmla="*/ 29 h 75"/>
                  <a:gd name="T12" fmla="*/ 26 w 92"/>
                  <a:gd name="T13" fmla="*/ 40 h 75"/>
                  <a:gd name="T14" fmla="*/ 39 w 92"/>
                  <a:gd name="T15" fmla="*/ 52 h 75"/>
                  <a:gd name="T16" fmla="*/ 46 w 92"/>
                  <a:gd name="T17" fmla="*/ 52 h 75"/>
                  <a:gd name="T18" fmla="*/ 59 w 92"/>
                  <a:gd name="T19" fmla="*/ 52 h 75"/>
                  <a:gd name="T20" fmla="*/ 85 w 92"/>
                  <a:gd name="T21" fmla="*/ 0 h 75"/>
                  <a:gd name="T22" fmla="*/ 92 w 92"/>
                  <a:gd name="T23" fmla="*/ 5 h 75"/>
                  <a:gd name="T24" fmla="*/ 85 w 92"/>
                  <a:gd name="T25" fmla="*/ 11 h 75"/>
                  <a:gd name="T26" fmla="*/ 85 w 92"/>
                  <a:gd name="T27" fmla="*/ 17 h 75"/>
                  <a:gd name="T28" fmla="*/ 72 w 92"/>
                  <a:gd name="T29" fmla="*/ 46 h 75"/>
                  <a:gd name="T30" fmla="*/ 52 w 92"/>
                  <a:gd name="T31" fmla="*/ 75 h 75"/>
                  <a:gd name="T32" fmla="*/ 32 w 92"/>
                  <a:gd name="T33" fmla="*/ 63 h 75"/>
                  <a:gd name="T34" fmla="*/ 19 w 92"/>
                  <a:gd name="T35" fmla="*/ 52 h 75"/>
                  <a:gd name="T36" fmla="*/ 0 w 92"/>
                  <a:gd name="T37" fmla="*/ 17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2" h="75">
                    <a:moveTo>
                      <a:pt x="0" y="1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9" y="29"/>
                    </a:lnTo>
                    <a:lnTo>
                      <a:pt x="26" y="40"/>
                    </a:lnTo>
                    <a:lnTo>
                      <a:pt x="39" y="52"/>
                    </a:lnTo>
                    <a:lnTo>
                      <a:pt x="46" y="52"/>
                    </a:lnTo>
                    <a:lnTo>
                      <a:pt x="59" y="52"/>
                    </a:lnTo>
                    <a:lnTo>
                      <a:pt x="85" y="0"/>
                    </a:lnTo>
                    <a:lnTo>
                      <a:pt x="92" y="5"/>
                    </a:lnTo>
                    <a:lnTo>
                      <a:pt x="85" y="11"/>
                    </a:lnTo>
                    <a:lnTo>
                      <a:pt x="85" y="17"/>
                    </a:lnTo>
                    <a:lnTo>
                      <a:pt x="72" y="46"/>
                    </a:lnTo>
                    <a:lnTo>
                      <a:pt x="52" y="75"/>
                    </a:lnTo>
                    <a:lnTo>
                      <a:pt x="32" y="63"/>
                    </a:lnTo>
                    <a:lnTo>
                      <a:pt x="19" y="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" name="Freeform 135"/>
              <p:cNvSpPr>
                <a:spLocks/>
              </p:cNvSpPr>
              <p:nvPr/>
            </p:nvSpPr>
            <p:spPr bwMode="auto">
              <a:xfrm>
                <a:off x="8761" y="10090"/>
                <a:ext cx="53" cy="81"/>
              </a:xfrm>
              <a:custGeom>
                <a:avLst/>
                <a:gdLst>
                  <a:gd name="T0" fmla="*/ 7 w 53"/>
                  <a:gd name="T1" fmla="*/ 58 h 81"/>
                  <a:gd name="T2" fmla="*/ 0 w 53"/>
                  <a:gd name="T3" fmla="*/ 41 h 81"/>
                  <a:gd name="T4" fmla="*/ 0 w 53"/>
                  <a:gd name="T5" fmla="*/ 29 h 81"/>
                  <a:gd name="T6" fmla="*/ 13 w 53"/>
                  <a:gd name="T7" fmla="*/ 24 h 81"/>
                  <a:gd name="T8" fmla="*/ 20 w 53"/>
                  <a:gd name="T9" fmla="*/ 24 h 81"/>
                  <a:gd name="T10" fmla="*/ 20 w 53"/>
                  <a:gd name="T11" fmla="*/ 18 h 81"/>
                  <a:gd name="T12" fmla="*/ 27 w 53"/>
                  <a:gd name="T13" fmla="*/ 6 h 81"/>
                  <a:gd name="T14" fmla="*/ 33 w 53"/>
                  <a:gd name="T15" fmla="*/ 0 h 81"/>
                  <a:gd name="T16" fmla="*/ 33 w 53"/>
                  <a:gd name="T17" fmla="*/ 0 h 81"/>
                  <a:gd name="T18" fmla="*/ 33 w 53"/>
                  <a:gd name="T19" fmla="*/ 12 h 81"/>
                  <a:gd name="T20" fmla="*/ 40 w 53"/>
                  <a:gd name="T21" fmla="*/ 18 h 81"/>
                  <a:gd name="T22" fmla="*/ 53 w 53"/>
                  <a:gd name="T23" fmla="*/ 35 h 81"/>
                  <a:gd name="T24" fmla="*/ 40 w 53"/>
                  <a:gd name="T25" fmla="*/ 58 h 81"/>
                  <a:gd name="T26" fmla="*/ 27 w 53"/>
                  <a:gd name="T27" fmla="*/ 81 h 81"/>
                  <a:gd name="T28" fmla="*/ 20 w 53"/>
                  <a:gd name="T29" fmla="*/ 81 h 81"/>
                  <a:gd name="T30" fmla="*/ 13 w 53"/>
                  <a:gd name="T31" fmla="*/ 70 h 81"/>
                  <a:gd name="T32" fmla="*/ 7 w 53"/>
                  <a:gd name="T33" fmla="*/ 58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81">
                    <a:moveTo>
                      <a:pt x="7" y="58"/>
                    </a:moveTo>
                    <a:lnTo>
                      <a:pt x="0" y="41"/>
                    </a:lnTo>
                    <a:lnTo>
                      <a:pt x="0" y="29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27" y="6"/>
                    </a:lnTo>
                    <a:lnTo>
                      <a:pt x="33" y="0"/>
                    </a:lnTo>
                    <a:lnTo>
                      <a:pt x="33" y="12"/>
                    </a:lnTo>
                    <a:lnTo>
                      <a:pt x="40" y="18"/>
                    </a:lnTo>
                    <a:lnTo>
                      <a:pt x="53" y="35"/>
                    </a:lnTo>
                    <a:lnTo>
                      <a:pt x="40" y="58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3" y="70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" name="Freeform 136"/>
              <p:cNvSpPr>
                <a:spLocks/>
              </p:cNvSpPr>
              <p:nvPr/>
            </p:nvSpPr>
            <p:spPr bwMode="auto">
              <a:xfrm>
                <a:off x="8847" y="10142"/>
                <a:ext cx="26" cy="29"/>
              </a:xfrm>
              <a:custGeom>
                <a:avLst/>
                <a:gdLst>
                  <a:gd name="T0" fmla="*/ 0 w 26"/>
                  <a:gd name="T1" fmla="*/ 18 h 29"/>
                  <a:gd name="T2" fmla="*/ 0 w 26"/>
                  <a:gd name="T3" fmla="*/ 6 h 29"/>
                  <a:gd name="T4" fmla="*/ 6 w 26"/>
                  <a:gd name="T5" fmla="*/ 0 h 29"/>
                  <a:gd name="T6" fmla="*/ 19 w 26"/>
                  <a:gd name="T7" fmla="*/ 0 h 29"/>
                  <a:gd name="T8" fmla="*/ 26 w 26"/>
                  <a:gd name="T9" fmla="*/ 12 h 29"/>
                  <a:gd name="T10" fmla="*/ 26 w 26"/>
                  <a:gd name="T11" fmla="*/ 18 h 29"/>
                  <a:gd name="T12" fmla="*/ 26 w 26"/>
                  <a:gd name="T13" fmla="*/ 18 h 29"/>
                  <a:gd name="T14" fmla="*/ 13 w 26"/>
                  <a:gd name="T15" fmla="*/ 29 h 29"/>
                  <a:gd name="T16" fmla="*/ 6 w 26"/>
                  <a:gd name="T17" fmla="*/ 24 h 29"/>
                  <a:gd name="T18" fmla="*/ 0 w 26"/>
                  <a:gd name="T19" fmla="*/ 18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9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29"/>
                    </a:lnTo>
                    <a:lnTo>
                      <a:pt x="6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" name="Freeform 137"/>
              <p:cNvSpPr>
                <a:spLocks/>
              </p:cNvSpPr>
              <p:nvPr/>
            </p:nvSpPr>
            <p:spPr bwMode="auto">
              <a:xfrm>
                <a:off x="8702" y="10142"/>
                <a:ext cx="20" cy="24"/>
              </a:xfrm>
              <a:custGeom>
                <a:avLst/>
                <a:gdLst>
                  <a:gd name="T0" fmla="*/ 0 w 20"/>
                  <a:gd name="T1" fmla="*/ 18 h 24"/>
                  <a:gd name="T2" fmla="*/ 7 w 20"/>
                  <a:gd name="T3" fmla="*/ 12 h 24"/>
                  <a:gd name="T4" fmla="*/ 13 w 20"/>
                  <a:gd name="T5" fmla="*/ 0 h 24"/>
                  <a:gd name="T6" fmla="*/ 20 w 20"/>
                  <a:gd name="T7" fmla="*/ 6 h 24"/>
                  <a:gd name="T8" fmla="*/ 20 w 20"/>
                  <a:gd name="T9" fmla="*/ 12 h 24"/>
                  <a:gd name="T10" fmla="*/ 20 w 20"/>
                  <a:gd name="T11" fmla="*/ 18 h 24"/>
                  <a:gd name="T12" fmla="*/ 20 w 20"/>
                  <a:gd name="T13" fmla="*/ 24 h 24"/>
                  <a:gd name="T14" fmla="*/ 7 w 20"/>
                  <a:gd name="T15" fmla="*/ 24 h 24"/>
                  <a:gd name="T16" fmla="*/ 0 w 20"/>
                  <a:gd name="T17" fmla="*/ 18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18"/>
                    </a:moveTo>
                    <a:lnTo>
                      <a:pt x="7" y="12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7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" name="Freeform 138"/>
              <p:cNvSpPr>
                <a:spLocks/>
              </p:cNvSpPr>
              <p:nvPr/>
            </p:nvSpPr>
            <p:spPr bwMode="auto">
              <a:xfrm>
                <a:off x="8801" y="9951"/>
                <a:ext cx="85" cy="180"/>
              </a:xfrm>
              <a:custGeom>
                <a:avLst/>
                <a:gdLst>
                  <a:gd name="T0" fmla="*/ 59 w 85"/>
                  <a:gd name="T1" fmla="*/ 157 h 180"/>
                  <a:gd name="T2" fmla="*/ 52 w 85"/>
                  <a:gd name="T3" fmla="*/ 157 h 180"/>
                  <a:gd name="T4" fmla="*/ 46 w 85"/>
                  <a:gd name="T5" fmla="*/ 174 h 180"/>
                  <a:gd name="T6" fmla="*/ 33 w 85"/>
                  <a:gd name="T7" fmla="*/ 174 h 180"/>
                  <a:gd name="T8" fmla="*/ 46 w 85"/>
                  <a:gd name="T9" fmla="*/ 145 h 180"/>
                  <a:gd name="T10" fmla="*/ 46 w 85"/>
                  <a:gd name="T11" fmla="*/ 128 h 180"/>
                  <a:gd name="T12" fmla="*/ 33 w 85"/>
                  <a:gd name="T13" fmla="*/ 122 h 180"/>
                  <a:gd name="T14" fmla="*/ 33 w 85"/>
                  <a:gd name="T15" fmla="*/ 139 h 180"/>
                  <a:gd name="T16" fmla="*/ 19 w 85"/>
                  <a:gd name="T17" fmla="*/ 157 h 180"/>
                  <a:gd name="T18" fmla="*/ 13 w 85"/>
                  <a:gd name="T19" fmla="*/ 145 h 180"/>
                  <a:gd name="T20" fmla="*/ 46 w 85"/>
                  <a:gd name="T21" fmla="*/ 99 h 180"/>
                  <a:gd name="T22" fmla="*/ 46 w 85"/>
                  <a:gd name="T23" fmla="*/ 76 h 180"/>
                  <a:gd name="T24" fmla="*/ 33 w 85"/>
                  <a:gd name="T25" fmla="*/ 99 h 180"/>
                  <a:gd name="T26" fmla="*/ 13 w 85"/>
                  <a:gd name="T27" fmla="*/ 122 h 180"/>
                  <a:gd name="T28" fmla="*/ 0 w 85"/>
                  <a:gd name="T29" fmla="*/ 122 h 180"/>
                  <a:gd name="T30" fmla="*/ 46 w 85"/>
                  <a:gd name="T31" fmla="*/ 53 h 180"/>
                  <a:gd name="T32" fmla="*/ 46 w 85"/>
                  <a:gd name="T33" fmla="*/ 24 h 180"/>
                  <a:gd name="T34" fmla="*/ 19 w 85"/>
                  <a:gd name="T35" fmla="*/ 64 h 180"/>
                  <a:gd name="T36" fmla="*/ 0 w 85"/>
                  <a:gd name="T37" fmla="*/ 93 h 180"/>
                  <a:gd name="T38" fmla="*/ 13 w 85"/>
                  <a:gd name="T39" fmla="*/ 70 h 180"/>
                  <a:gd name="T40" fmla="*/ 19 w 85"/>
                  <a:gd name="T41" fmla="*/ 53 h 180"/>
                  <a:gd name="T42" fmla="*/ 13 w 85"/>
                  <a:gd name="T43" fmla="*/ 35 h 180"/>
                  <a:gd name="T44" fmla="*/ 6 w 85"/>
                  <a:gd name="T45" fmla="*/ 24 h 180"/>
                  <a:gd name="T46" fmla="*/ 13 w 85"/>
                  <a:gd name="T47" fmla="*/ 12 h 180"/>
                  <a:gd name="T48" fmla="*/ 26 w 85"/>
                  <a:gd name="T49" fmla="*/ 0 h 180"/>
                  <a:gd name="T50" fmla="*/ 52 w 85"/>
                  <a:gd name="T51" fmla="*/ 6 h 180"/>
                  <a:gd name="T52" fmla="*/ 59 w 85"/>
                  <a:gd name="T53" fmla="*/ 18 h 180"/>
                  <a:gd name="T54" fmla="*/ 65 w 85"/>
                  <a:gd name="T55" fmla="*/ 53 h 180"/>
                  <a:gd name="T56" fmla="*/ 52 w 85"/>
                  <a:gd name="T57" fmla="*/ 122 h 180"/>
                  <a:gd name="T58" fmla="*/ 65 w 85"/>
                  <a:gd name="T59" fmla="*/ 157 h 180"/>
                  <a:gd name="T60" fmla="*/ 85 w 85"/>
                  <a:gd name="T61" fmla="*/ 180 h 180"/>
                  <a:gd name="T62" fmla="*/ 72 w 85"/>
                  <a:gd name="T63" fmla="*/ 180 h 180"/>
                  <a:gd name="T64" fmla="*/ 65 w 85"/>
                  <a:gd name="T65" fmla="*/ 168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5" h="180">
                    <a:moveTo>
                      <a:pt x="65" y="168"/>
                    </a:moveTo>
                    <a:lnTo>
                      <a:pt x="59" y="157"/>
                    </a:lnTo>
                    <a:lnTo>
                      <a:pt x="52" y="157"/>
                    </a:lnTo>
                    <a:lnTo>
                      <a:pt x="46" y="163"/>
                    </a:lnTo>
                    <a:lnTo>
                      <a:pt x="46" y="174"/>
                    </a:lnTo>
                    <a:lnTo>
                      <a:pt x="33" y="174"/>
                    </a:lnTo>
                    <a:lnTo>
                      <a:pt x="39" y="163"/>
                    </a:lnTo>
                    <a:lnTo>
                      <a:pt x="46" y="145"/>
                    </a:lnTo>
                    <a:lnTo>
                      <a:pt x="46" y="134"/>
                    </a:lnTo>
                    <a:lnTo>
                      <a:pt x="46" y="128"/>
                    </a:lnTo>
                    <a:lnTo>
                      <a:pt x="39" y="116"/>
                    </a:lnTo>
                    <a:lnTo>
                      <a:pt x="33" y="122"/>
                    </a:lnTo>
                    <a:lnTo>
                      <a:pt x="33" y="128"/>
                    </a:lnTo>
                    <a:lnTo>
                      <a:pt x="33" y="139"/>
                    </a:lnTo>
                    <a:lnTo>
                      <a:pt x="26" y="151"/>
                    </a:lnTo>
                    <a:lnTo>
                      <a:pt x="19" y="157"/>
                    </a:lnTo>
                    <a:lnTo>
                      <a:pt x="13" y="157"/>
                    </a:lnTo>
                    <a:lnTo>
                      <a:pt x="13" y="145"/>
                    </a:lnTo>
                    <a:lnTo>
                      <a:pt x="33" y="116"/>
                    </a:lnTo>
                    <a:lnTo>
                      <a:pt x="46" y="99"/>
                    </a:lnTo>
                    <a:lnTo>
                      <a:pt x="46" y="76"/>
                    </a:lnTo>
                    <a:lnTo>
                      <a:pt x="39" y="76"/>
                    </a:lnTo>
                    <a:lnTo>
                      <a:pt x="33" y="99"/>
                    </a:lnTo>
                    <a:lnTo>
                      <a:pt x="19" y="116"/>
                    </a:lnTo>
                    <a:lnTo>
                      <a:pt x="13" y="122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33" y="76"/>
                    </a:lnTo>
                    <a:lnTo>
                      <a:pt x="46" y="53"/>
                    </a:lnTo>
                    <a:lnTo>
                      <a:pt x="46" y="29"/>
                    </a:lnTo>
                    <a:lnTo>
                      <a:pt x="46" y="24"/>
                    </a:lnTo>
                    <a:lnTo>
                      <a:pt x="39" y="29"/>
                    </a:lnTo>
                    <a:lnTo>
                      <a:pt x="19" y="64"/>
                    </a:lnTo>
                    <a:lnTo>
                      <a:pt x="13" y="82"/>
                    </a:lnTo>
                    <a:lnTo>
                      <a:pt x="0" y="93"/>
                    </a:lnTo>
                    <a:lnTo>
                      <a:pt x="0" y="76"/>
                    </a:lnTo>
                    <a:lnTo>
                      <a:pt x="13" y="70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19" y="47"/>
                    </a:lnTo>
                    <a:lnTo>
                      <a:pt x="13" y="35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3" y="1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52" y="6"/>
                    </a:lnTo>
                    <a:lnTo>
                      <a:pt x="59" y="12"/>
                    </a:lnTo>
                    <a:lnTo>
                      <a:pt x="59" y="18"/>
                    </a:lnTo>
                    <a:lnTo>
                      <a:pt x="65" y="35"/>
                    </a:lnTo>
                    <a:lnTo>
                      <a:pt x="65" y="53"/>
                    </a:lnTo>
                    <a:lnTo>
                      <a:pt x="52" y="87"/>
                    </a:lnTo>
                    <a:lnTo>
                      <a:pt x="52" y="122"/>
                    </a:lnTo>
                    <a:lnTo>
                      <a:pt x="52" y="139"/>
                    </a:lnTo>
                    <a:lnTo>
                      <a:pt x="65" y="157"/>
                    </a:lnTo>
                    <a:lnTo>
                      <a:pt x="72" y="168"/>
                    </a:lnTo>
                    <a:lnTo>
                      <a:pt x="85" y="180"/>
                    </a:lnTo>
                    <a:lnTo>
                      <a:pt x="78" y="180"/>
                    </a:lnTo>
                    <a:lnTo>
                      <a:pt x="72" y="180"/>
                    </a:lnTo>
                    <a:lnTo>
                      <a:pt x="65" y="174"/>
                    </a:lnTo>
                    <a:lnTo>
                      <a:pt x="65" y="16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" name="Freeform 139"/>
              <p:cNvSpPr>
                <a:spLocks/>
              </p:cNvSpPr>
              <p:nvPr/>
            </p:nvSpPr>
            <p:spPr bwMode="auto">
              <a:xfrm>
                <a:off x="8709" y="9946"/>
                <a:ext cx="85" cy="185"/>
              </a:xfrm>
              <a:custGeom>
                <a:avLst/>
                <a:gdLst>
                  <a:gd name="T0" fmla="*/ 0 w 85"/>
                  <a:gd name="T1" fmla="*/ 185 h 185"/>
                  <a:gd name="T2" fmla="*/ 13 w 85"/>
                  <a:gd name="T3" fmla="*/ 168 h 185"/>
                  <a:gd name="T4" fmla="*/ 19 w 85"/>
                  <a:gd name="T5" fmla="*/ 156 h 185"/>
                  <a:gd name="T6" fmla="*/ 26 w 85"/>
                  <a:gd name="T7" fmla="*/ 139 h 185"/>
                  <a:gd name="T8" fmla="*/ 26 w 85"/>
                  <a:gd name="T9" fmla="*/ 121 h 185"/>
                  <a:gd name="T10" fmla="*/ 13 w 85"/>
                  <a:gd name="T11" fmla="*/ 52 h 185"/>
                  <a:gd name="T12" fmla="*/ 13 w 85"/>
                  <a:gd name="T13" fmla="*/ 34 h 185"/>
                  <a:gd name="T14" fmla="*/ 19 w 85"/>
                  <a:gd name="T15" fmla="*/ 23 h 185"/>
                  <a:gd name="T16" fmla="*/ 26 w 85"/>
                  <a:gd name="T17" fmla="*/ 11 h 185"/>
                  <a:gd name="T18" fmla="*/ 33 w 85"/>
                  <a:gd name="T19" fmla="*/ 5 h 185"/>
                  <a:gd name="T20" fmla="*/ 52 w 85"/>
                  <a:gd name="T21" fmla="*/ 0 h 185"/>
                  <a:gd name="T22" fmla="*/ 85 w 85"/>
                  <a:gd name="T23" fmla="*/ 29 h 185"/>
                  <a:gd name="T24" fmla="*/ 85 w 85"/>
                  <a:gd name="T25" fmla="*/ 29 h 185"/>
                  <a:gd name="T26" fmla="*/ 79 w 85"/>
                  <a:gd name="T27" fmla="*/ 29 h 185"/>
                  <a:gd name="T28" fmla="*/ 65 w 85"/>
                  <a:gd name="T29" fmla="*/ 34 h 185"/>
                  <a:gd name="T30" fmla="*/ 59 w 85"/>
                  <a:gd name="T31" fmla="*/ 46 h 185"/>
                  <a:gd name="T32" fmla="*/ 59 w 85"/>
                  <a:gd name="T33" fmla="*/ 52 h 185"/>
                  <a:gd name="T34" fmla="*/ 59 w 85"/>
                  <a:gd name="T35" fmla="*/ 63 h 185"/>
                  <a:gd name="T36" fmla="*/ 65 w 85"/>
                  <a:gd name="T37" fmla="*/ 69 h 185"/>
                  <a:gd name="T38" fmla="*/ 72 w 85"/>
                  <a:gd name="T39" fmla="*/ 75 h 185"/>
                  <a:gd name="T40" fmla="*/ 72 w 85"/>
                  <a:gd name="T41" fmla="*/ 104 h 185"/>
                  <a:gd name="T42" fmla="*/ 65 w 85"/>
                  <a:gd name="T43" fmla="*/ 92 h 185"/>
                  <a:gd name="T44" fmla="*/ 59 w 85"/>
                  <a:gd name="T45" fmla="*/ 87 h 185"/>
                  <a:gd name="T46" fmla="*/ 52 w 85"/>
                  <a:gd name="T47" fmla="*/ 69 h 185"/>
                  <a:gd name="T48" fmla="*/ 39 w 85"/>
                  <a:gd name="T49" fmla="*/ 29 h 185"/>
                  <a:gd name="T50" fmla="*/ 33 w 85"/>
                  <a:gd name="T51" fmla="*/ 29 h 185"/>
                  <a:gd name="T52" fmla="*/ 33 w 85"/>
                  <a:gd name="T53" fmla="*/ 34 h 185"/>
                  <a:gd name="T54" fmla="*/ 26 w 85"/>
                  <a:gd name="T55" fmla="*/ 46 h 185"/>
                  <a:gd name="T56" fmla="*/ 33 w 85"/>
                  <a:gd name="T57" fmla="*/ 63 h 185"/>
                  <a:gd name="T58" fmla="*/ 46 w 85"/>
                  <a:gd name="T59" fmla="*/ 92 h 185"/>
                  <a:gd name="T60" fmla="*/ 59 w 85"/>
                  <a:gd name="T61" fmla="*/ 110 h 185"/>
                  <a:gd name="T62" fmla="*/ 72 w 85"/>
                  <a:gd name="T63" fmla="*/ 127 h 185"/>
                  <a:gd name="T64" fmla="*/ 72 w 85"/>
                  <a:gd name="T65" fmla="*/ 133 h 185"/>
                  <a:gd name="T66" fmla="*/ 72 w 85"/>
                  <a:gd name="T67" fmla="*/ 133 h 185"/>
                  <a:gd name="T68" fmla="*/ 59 w 85"/>
                  <a:gd name="T69" fmla="*/ 133 h 185"/>
                  <a:gd name="T70" fmla="*/ 52 w 85"/>
                  <a:gd name="T71" fmla="*/ 121 h 185"/>
                  <a:gd name="T72" fmla="*/ 39 w 85"/>
                  <a:gd name="T73" fmla="*/ 104 h 185"/>
                  <a:gd name="T74" fmla="*/ 33 w 85"/>
                  <a:gd name="T75" fmla="*/ 104 h 185"/>
                  <a:gd name="T76" fmla="*/ 33 w 85"/>
                  <a:gd name="T77" fmla="*/ 115 h 185"/>
                  <a:gd name="T78" fmla="*/ 39 w 85"/>
                  <a:gd name="T79" fmla="*/ 133 h 185"/>
                  <a:gd name="T80" fmla="*/ 59 w 85"/>
                  <a:gd name="T81" fmla="*/ 150 h 185"/>
                  <a:gd name="T82" fmla="*/ 59 w 85"/>
                  <a:gd name="T83" fmla="*/ 162 h 185"/>
                  <a:gd name="T84" fmla="*/ 52 w 85"/>
                  <a:gd name="T85" fmla="*/ 162 h 185"/>
                  <a:gd name="T86" fmla="*/ 46 w 85"/>
                  <a:gd name="T87" fmla="*/ 156 h 185"/>
                  <a:gd name="T88" fmla="*/ 39 w 85"/>
                  <a:gd name="T89" fmla="*/ 150 h 185"/>
                  <a:gd name="T90" fmla="*/ 39 w 85"/>
                  <a:gd name="T91" fmla="*/ 144 h 185"/>
                  <a:gd name="T92" fmla="*/ 33 w 85"/>
                  <a:gd name="T93" fmla="*/ 139 h 185"/>
                  <a:gd name="T94" fmla="*/ 33 w 85"/>
                  <a:gd name="T95" fmla="*/ 150 h 185"/>
                  <a:gd name="T96" fmla="*/ 33 w 85"/>
                  <a:gd name="T97" fmla="*/ 162 h 185"/>
                  <a:gd name="T98" fmla="*/ 39 w 85"/>
                  <a:gd name="T99" fmla="*/ 168 h 185"/>
                  <a:gd name="T100" fmla="*/ 33 w 85"/>
                  <a:gd name="T101" fmla="*/ 173 h 185"/>
                  <a:gd name="T102" fmla="*/ 33 w 85"/>
                  <a:gd name="T103" fmla="*/ 179 h 185"/>
                  <a:gd name="T104" fmla="*/ 19 w 85"/>
                  <a:gd name="T105" fmla="*/ 173 h 185"/>
                  <a:gd name="T106" fmla="*/ 13 w 85"/>
                  <a:gd name="T107" fmla="*/ 179 h 185"/>
                  <a:gd name="T108" fmla="*/ 6 w 85"/>
                  <a:gd name="T109" fmla="*/ 185 h 185"/>
                  <a:gd name="T110" fmla="*/ 0 w 85"/>
                  <a:gd name="T111" fmla="*/ 185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5" h="185">
                    <a:moveTo>
                      <a:pt x="0" y="185"/>
                    </a:moveTo>
                    <a:lnTo>
                      <a:pt x="13" y="168"/>
                    </a:lnTo>
                    <a:lnTo>
                      <a:pt x="19" y="156"/>
                    </a:lnTo>
                    <a:lnTo>
                      <a:pt x="26" y="139"/>
                    </a:lnTo>
                    <a:lnTo>
                      <a:pt x="26" y="121"/>
                    </a:lnTo>
                    <a:lnTo>
                      <a:pt x="13" y="52"/>
                    </a:lnTo>
                    <a:lnTo>
                      <a:pt x="13" y="34"/>
                    </a:lnTo>
                    <a:lnTo>
                      <a:pt x="19" y="23"/>
                    </a:lnTo>
                    <a:lnTo>
                      <a:pt x="26" y="11"/>
                    </a:lnTo>
                    <a:lnTo>
                      <a:pt x="33" y="5"/>
                    </a:lnTo>
                    <a:lnTo>
                      <a:pt x="52" y="0"/>
                    </a:lnTo>
                    <a:lnTo>
                      <a:pt x="85" y="29"/>
                    </a:lnTo>
                    <a:lnTo>
                      <a:pt x="79" y="29"/>
                    </a:lnTo>
                    <a:lnTo>
                      <a:pt x="65" y="34"/>
                    </a:lnTo>
                    <a:lnTo>
                      <a:pt x="59" y="46"/>
                    </a:lnTo>
                    <a:lnTo>
                      <a:pt x="59" y="52"/>
                    </a:lnTo>
                    <a:lnTo>
                      <a:pt x="59" y="63"/>
                    </a:lnTo>
                    <a:lnTo>
                      <a:pt x="65" y="69"/>
                    </a:lnTo>
                    <a:lnTo>
                      <a:pt x="72" y="75"/>
                    </a:lnTo>
                    <a:lnTo>
                      <a:pt x="72" y="104"/>
                    </a:lnTo>
                    <a:lnTo>
                      <a:pt x="65" y="92"/>
                    </a:lnTo>
                    <a:lnTo>
                      <a:pt x="59" y="87"/>
                    </a:lnTo>
                    <a:lnTo>
                      <a:pt x="52" y="69"/>
                    </a:lnTo>
                    <a:lnTo>
                      <a:pt x="39" y="29"/>
                    </a:lnTo>
                    <a:lnTo>
                      <a:pt x="33" y="29"/>
                    </a:lnTo>
                    <a:lnTo>
                      <a:pt x="33" y="34"/>
                    </a:lnTo>
                    <a:lnTo>
                      <a:pt x="26" y="46"/>
                    </a:lnTo>
                    <a:lnTo>
                      <a:pt x="33" y="63"/>
                    </a:lnTo>
                    <a:lnTo>
                      <a:pt x="46" y="92"/>
                    </a:lnTo>
                    <a:lnTo>
                      <a:pt x="59" y="110"/>
                    </a:lnTo>
                    <a:lnTo>
                      <a:pt x="72" y="127"/>
                    </a:lnTo>
                    <a:lnTo>
                      <a:pt x="72" y="133"/>
                    </a:lnTo>
                    <a:lnTo>
                      <a:pt x="59" y="133"/>
                    </a:lnTo>
                    <a:lnTo>
                      <a:pt x="52" y="121"/>
                    </a:lnTo>
                    <a:lnTo>
                      <a:pt x="39" y="104"/>
                    </a:lnTo>
                    <a:lnTo>
                      <a:pt x="33" y="104"/>
                    </a:lnTo>
                    <a:lnTo>
                      <a:pt x="33" y="115"/>
                    </a:lnTo>
                    <a:lnTo>
                      <a:pt x="39" y="133"/>
                    </a:lnTo>
                    <a:lnTo>
                      <a:pt x="59" y="150"/>
                    </a:lnTo>
                    <a:lnTo>
                      <a:pt x="59" y="162"/>
                    </a:lnTo>
                    <a:lnTo>
                      <a:pt x="52" y="162"/>
                    </a:lnTo>
                    <a:lnTo>
                      <a:pt x="46" y="156"/>
                    </a:lnTo>
                    <a:lnTo>
                      <a:pt x="39" y="150"/>
                    </a:lnTo>
                    <a:lnTo>
                      <a:pt x="39" y="144"/>
                    </a:lnTo>
                    <a:lnTo>
                      <a:pt x="33" y="139"/>
                    </a:lnTo>
                    <a:lnTo>
                      <a:pt x="33" y="150"/>
                    </a:lnTo>
                    <a:lnTo>
                      <a:pt x="33" y="162"/>
                    </a:lnTo>
                    <a:lnTo>
                      <a:pt x="39" y="168"/>
                    </a:lnTo>
                    <a:lnTo>
                      <a:pt x="33" y="173"/>
                    </a:lnTo>
                    <a:lnTo>
                      <a:pt x="33" y="179"/>
                    </a:lnTo>
                    <a:lnTo>
                      <a:pt x="19" y="173"/>
                    </a:lnTo>
                    <a:lnTo>
                      <a:pt x="13" y="179"/>
                    </a:lnTo>
                    <a:lnTo>
                      <a:pt x="6" y="185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" name="Freeform 140"/>
              <p:cNvSpPr>
                <a:spLocks/>
              </p:cNvSpPr>
              <p:nvPr/>
            </p:nvSpPr>
            <p:spPr bwMode="auto">
              <a:xfrm>
                <a:off x="8774" y="9923"/>
                <a:ext cx="40" cy="34"/>
              </a:xfrm>
              <a:custGeom>
                <a:avLst/>
                <a:gdLst>
                  <a:gd name="T0" fmla="*/ 0 w 40"/>
                  <a:gd name="T1" fmla="*/ 0 h 34"/>
                  <a:gd name="T2" fmla="*/ 40 w 40"/>
                  <a:gd name="T3" fmla="*/ 0 h 34"/>
                  <a:gd name="T4" fmla="*/ 40 w 40"/>
                  <a:gd name="T5" fmla="*/ 5 h 34"/>
                  <a:gd name="T6" fmla="*/ 40 w 40"/>
                  <a:gd name="T7" fmla="*/ 17 h 34"/>
                  <a:gd name="T8" fmla="*/ 27 w 40"/>
                  <a:gd name="T9" fmla="*/ 34 h 34"/>
                  <a:gd name="T10" fmla="*/ 27 w 40"/>
                  <a:gd name="T11" fmla="*/ 34 h 34"/>
                  <a:gd name="T12" fmla="*/ 20 w 40"/>
                  <a:gd name="T13" fmla="*/ 34 h 34"/>
                  <a:gd name="T14" fmla="*/ 14 w 40"/>
                  <a:gd name="T15" fmla="*/ 28 h 34"/>
                  <a:gd name="T16" fmla="*/ 7 w 40"/>
                  <a:gd name="T17" fmla="*/ 17 h 34"/>
                  <a:gd name="T18" fmla="*/ 0 w 40"/>
                  <a:gd name="T19" fmla="*/ 5 h 34"/>
                  <a:gd name="T20" fmla="*/ 0 w 40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34">
                    <a:moveTo>
                      <a:pt x="0" y="0"/>
                    </a:moveTo>
                    <a:lnTo>
                      <a:pt x="40" y="0"/>
                    </a:lnTo>
                    <a:lnTo>
                      <a:pt x="40" y="5"/>
                    </a:lnTo>
                    <a:lnTo>
                      <a:pt x="40" y="17"/>
                    </a:lnTo>
                    <a:lnTo>
                      <a:pt x="27" y="34"/>
                    </a:lnTo>
                    <a:lnTo>
                      <a:pt x="20" y="34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" name="Freeform 141"/>
              <p:cNvSpPr>
                <a:spLocks/>
              </p:cNvSpPr>
              <p:nvPr/>
            </p:nvSpPr>
            <p:spPr bwMode="auto">
              <a:xfrm>
                <a:off x="8761" y="9899"/>
                <a:ext cx="73" cy="6"/>
              </a:xfrm>
              <a:custGeom>
                <a:avLst/>
                <a:gdLst>
                  <a:gd name="T0" fmla="*/ 0 w 73"/>
                  <a:gd name="T1" fmla="*/ 6 h 6"/>
                  <a:gd name="T2" fmla="*/ 0 w 73"/>
                  <a:gd name="T3" fmla="*/ 6 h 6"/>
                  <a:gd name="T4" fmla="*/ 33 w 73"/>
                  <a:gd name="T5" fmla="*/ 0 h 6"/>
                  <a:gd name="T6" fmla="*/ 53 w 73"/>
                  <a:gd name="T7" fmla="*/ 0 h 6"/>
                  <a:gd name="T8" fmla="*/ 73 w 73"/>
                  <a:gd name="T9" fmla="*/ 6 h 6"/>
                  <a:gd name="T10" fmla="*/ 73 w 73"/>
                  <a:gd name="T11" fmla="*/ 6 h 6"/>
                  <a:gd name="T12" fmla="*/ 33 w 73"/>
                  <a:gd name="T13" fmla="*/ 6 h 6"/>
                  <a:gd name="T14" fmla="*/ 13 w 73"/>
                  <a:gd name="T15" fmla="*/ 6 h 6"/>
                  <a:gd name="T16" fmla="*/ 0 w 73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6">
                    <a:moveTo>
                      <a:pt x="0" y="6"/>
                    </a:moveTo>
                    <a:lnTo>
                      <a:pt x="0" y="6"/>
                    </a:lnTo>
                    <a:lnTo>
                      <a:pt x="33" y="0"/>
                    </a:lnTo>
                    <a:lnTo>
                      <a:pt x="53" y="0"/>
                    </a:lnTo>
                    <a:lnTo>
                      <a:pt x="73" y="6"/>
                    </a:lnTo>
                    <a:lnTo>
                      <a:pt x="33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" name="Freeform 142"/>
              <p:cNvSpPr>
                <a:spLocks/>
              </p:cNvSpPr>
              <p:nvPr/>
            </p:nvSpPr>
            <p:spPr bwMode="auto">
              <a:xfrm>
                <a:off x="8735" y="9859"/>
                <a:ext cx="118" cy="29"/>
              </a:xfrm>
              <a:custGeom>
                <a:avLst/>
                <a:gdLst>
                  <a:gd name="T0" fmla="*/ 0 w 118"/>
                  <a:gd name="T1" fmla="*/ 17 h 29"/>
                  <a:gd name="T2" fmla="*/ 0 w 118"/>
                  <a:gd name="T3" fmla="*/ 6 h 29"/>
                  <a:gd name="T4" fmla="*/ 7 w 118"/>
                  <a:gd name="T5" fmla="*/ 0 h 29"/>
                  <a:gd name="T6" fmla="*/ 112 w 118"/>
                  <a:gd name="T7" fmla="*/ 0 h 29"/>
                  <a:gd name="T8" fmla="*/ 118 w 118"/>
                  <a:gd name="T9" fmla="*/ 11 h 29"/>
                  <a:gd name="T10" fmla="*/ 118 w 118"/>
                  <a:gd name="T11" fmla="*/ 17 h 29"/>
                  <a:gd name="T12" fmla="*/ 112 w 118"/>
                  <a:gd name="T13" fmla="*/ 29 h 29"/>
                  <a:gd name="T14" fmla="*/ 13 w 118"/>
                  <a:gd name="T15" fmla="*/ 29 h 29"/>
                  <a:gd name="T16" fmla="*/ 0 w 118"/>
                  <a:gd name="T17" fmla="*/ 23 h 29"/>
                  <a:gd name="T18" fmla="*/ 0 w 118"/>
                  <a:gd name="T19" fmla="*/ 17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29">
                    <a:moveTo>
                      <a:pt x="0" y="17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12" y="0"/>
                    </a:lnTo>
                    <a:lnTo>
                      <a:pt x="118" y="11"/>
                    </a:lnTo>
                    <a:lnTo>
                      <a:pt x="118" y="17"/>
                    </a:lnTo>
                    <a:lnTo>
                      <a:pt x="112" y="29"/>
                    </a:lnTo>
                    <a:lnTo>
                      <a:pt x="13" y="29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" name="Freeform 143"/>
              <p:cNvSpPr>
                <a:spLocks/>
              </p:cNvSpPr>
              <p:nvPr/>
            </p:nvSpPr>
            <p:spPr bwMode="auto">
              <a:xfrm>
                <a:off x="8755" y="9836"/>
                <a:ext cx="72" cy="6"/>
              </a:xfrm>
              <a:custGeom>
                <a:avLst/>
                <a:gdLst>
                  <a:gd name="T0" fmla="*/ 0 w 72"/>
                  <a:gd name="T1" fmla="*/ 0 h 6"/>
                  <a:gd name="T2" fmla="*/ 39 w 72"/>
                  <a:gd name="T3" fmla="*/ 0 h 6"/>
                  <a:gd name="T4" fmla="*/ 72 w 72"/>
                  <a:gd name="T5" fmla="*/ 0 h 6"/>
                  <a:gd name="T6" fmla="*/ 72 w 72"/>
                  <a:gd name="T7" fmla="*/ 6 h 6"/>
                  <a:gd name="T8" fmla="*/ 39 w 72"/>
                  <a:gd name="T9" fmla="*/ 6 h 6"/>
                  <a:gd name="T10" fmla="*/ 0 w 72"/>
                  <a:gd name="T11" fmla="*/ 6 h 6"/>
                  <a:gd name="T12" fmla="*/ 0 w 7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">
                    <a:moveTo>
                      <a:pt x="0" y="0"/>
                    </a:moveTo>
                    <a:lnTo>
                      <a:pt x="39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3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6" name="Freeform 144"/>
            <p:cNvSpPr>
              <a:spLocks/>
            </p:cNvSpPr>
            <p:nvPr/>
          </p:nvSpPr>
          <p:spPr bwMode="auto">
            <a:xfrm>
              <a:off x="1653" y="1037"/>
              <a:ext cx="12" cy="10"/>
            </a:xfrm>
            <a:custGeom>
              <a:avLst/>
              <a:gdLst>
                <a:gd name="T0" fmla="*/ 12 w 12"/>
                <a:gd name="T1" fmla="*/ 10 h 10"/>
                <a:gd name="T2" fmla="*/ 4 w 12"/>
                <a:gd name="T3" fmla="*/ 7 h 10"/>
                <a:gd name="T4" fmla="*/ 0 w 12"/>
                <a:gd name="T5" fmla="*/ 0 h 10"/>
                <a:gd name="T6" fmla="*/ 12 w 12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lnTo>
                    <a:pt x="4" y="7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7" name="Group 145"/>
            <p:cNvGrpSpPr>
              <a:grpSpLocks/>
            </p:cNvGrpSpPr>
            <p:nvPr/>
          </p:nvGrpSpPr>
          <p:grpSpPr bwMode="auto">
            <a:xfrm>
              <a:off x="1337" y="875"/>
              <a:ext cx="1965" cy="1719"/>
              <a:chOff x="1432" y="984"/>
              <a:chExt cx="1965" cy="1719"/>
            </a:xfrm>
          </p:grpSpPr>
          <p:sp>
            <p:nvSpPr>
              <p:cNvPr id="1429" name="Freeform 146"/>
              <p:cNvSpPr>
                <a:spLocks/>
              </p:cNvSpPr>
              <p:nvPr/>
            </p:nvSpPr>
            <p:spPr bwMode="auto">
              <a:xfrm>
                <a:off x="1432" y="984"/>
                <a:ext cx="1813" cy="1469"/>
              </a:xfrm>
              <a:custGeom>
                <a:avLst/>
                <a:gdLst>
                  <a:gd name="T0" fmla="*/ 1211 w 1985"/>
                  <a:gd name="T1" fmla="*/ 17 h 1737"/>
                  <a:gd name="T2" fmla="*/ 1254 w 1985"/>
                  <a:gd name="T3" fmla="*/ 0 h 1737"/>
                  <a:gd name="T4" fmla="*/ 1312 w 1985"/>
                  <a:gd name="T5" fmla="*/ 25 h 1737"/>
                  <a:gd name="T6" fmla="*/ 1410 w 1985"/>
                  <a:gd name="T7" fmla="*/ 25 h 1737"/>
                  <a:gd name="T8" fmla="*/ 1449 w 1985"/>
                  <a:gd name="T9" fmla="*/ 25 h 1737"/>
                  <a:gd name="T10" fmla="*/ 1486 w 1985"/>
                  <a:gd name="T11" fmla="*/ 21 h 1737"/>
                  <a:gd name="T12" fmla="*/ 1513 w 1985"/>
                  <a:gd name="T13" fmla="*/ 90 h 1737"/>
                  <a:gd name="T14" fmla="*/ 1480 w 1985"/>
                  <a:gd name="T15" fmla="*/ 101 h 1737"/>
                  <a:gd name="T16" fmla="*/ 1443 w 1985"/>
                  <a:gd name="T17" fmla="*/ 88 h 1737"/>
                  <a:gd name="T18" fmla="*/ 1410 w 1985"/>
                  <a:gd name="T19" fmla="*/ 104 h 1737"/>
                  <a:gd name="T20" fmla="*/ 1317 w 1985"/>
                  <a:gd name="T21" fmla="*/ 104 h 1737"/>
                  <a:gd name="T22" fmla="*/ 1251 w 1985"/>
                  <a:gd name="T23" fmla="*/ 118 h 1737"/>
                  <a:gd name="T24" fmla="*/ 980 w 1985"/>
                  <a:gd name="T25" fmla="*/ 101 h 1737"/>
                  <a:gd name="T26" fmla="*/ 1028 w 1985"/>
                  <a:gd name="T27" fmla="*/ 118 h 1737"/>
                  <a:gd name="T28" fmla="*/ 1052 w 1985"/>
                  <a:gd name="T29" fmla="*/ 124 h 1737"/>
                  <a:gd name="T30" fmla="*/ 1019 w 1985"/>
                  <a:gd name="T31" fmla="*/ 135 h 1737"/>
                  <a:gd name="T32" fmla="*/ 918 w 1985"/>
                  <a:gd name="T33" fmla="*/ 147 h 1737"/>
                  <a:gd name="T34" fmla="*/ 871 w 1985"/>
                  <a:gd name="T35" fmla="*/ 135 h 1737"/>
                  <a:gd name="T36" fmla="*/ 718 w 1985"/>
                  <a:gd name="T37" fmla="*/ 160 h 1737"/>
                  <a:gd name="T38" fmla="*/ 592 w 1985"/>
                  <a:gd name="T39" fmla="*/ 206 h 1737"/>
                  <a:gd name="T40" fmla="*/ 565 w 1985"/>
                  <a:gd name="T41" fmla="*/ 276 h 1737"/>
                  <a:gd name="T42" fmla="*/ 577 w 1985"/>
                  <a:gd name="T43" fmla="*/ 240 h 1737"/>
                  <a:gd name="T44" fmla="*/ 631 w 1985"/>
                  <a:gd name="T45" fmla="*/ 259 h 1737"/>
                  <a:gd name="T46" fmla="*/ 664 w 1985"/>
                  <a:gd name="T47" fmla="*/ 282 h 1737"/>
                  <a:gd name="T48" fmla="*/ 635 w 1985"/>
                  <a:gd name="T49" fmla="*/ 301 h 1737"/>
                  <a:gd name="T50" fmla="*/ 622 w 1985"/>
                  <a:gd name="T51" fmla="*/ 363 h 1737"/>
                  <a:gd name="T52" fmla="*/ 604 w 1985"/>
                  <a:gd name="T53" fmla="*/ 390 h 1737"/>
                  <a:gd name="T54" fmla="*/ 626 w 1985"/>
                  <a:gd name="T55" fmla="*/ 436 h 1737"/>
                  <a:gd name="T56" fmla="*/ 523 w 1985"/>
                  <a:gd name="T57" fmla="*/ 447 h 1737"/>
                  <a:gd name="T58" fmla="*/ 448 w 1985"/>
                  <a:gd name="T59" fmla="*/ 441 h 1737"/>
                  <a:gd name="T60" fmla="*/ 397 w 1985"/>
                  <a:gd name="T61" fmla="*/ 465 h 1737"/>
                  <a:gd name="T62" fmla="*/ 373 w 1985"/>
                  <a:gd name="T63" fmla="*/ 442 h 1737"/>
                  <a:gd name="T64" fmla="*/ 370 w 1985"/>
                  <a:gd name="T65" fmla="*/ 413 h 1737"/>
                  <a:gd name="T66" fmla="*/ 379 w 1985"/>
                  <a:gd name="T67" fmla="*/ 400 h 1737"/>
                  <a:gd name="T68" fmla="*/ 337 w 1985"/>
                  <a:gd name="T69" fmla="*/ 400 h 1737"/>
                  <a:gd name="T70" fmla="*/ 255 w 1985"/>
                  <a:gd name="T71" fmla="*/ 468 h 1737"/>
                  <a:gd name="T72" fmla="*/ 228 w 1985"/>
                  <a:gd name="T73" fmla="*/ 609 h 1737"/>
                  <a:gd name="T74" fmla="*/ 216 w 1985"/>
                  <a:gd name="T75" fmla="*/ 632 h 1737"/>
                  <a:gd name="T76" fmla="*/ 246 w 1985"/>
                  <a:gd name="T77" fmla="*/ 667 h 1737"/>
                  <a:gd name="T78" fmla="*/ 216 w 1985"/>
                  <a:gd name="T79" fmla="*/ 720 h 1737"/>
                  <a:gd name="T80" fmla="*/ 189 w 1985"/>
                  <a:gd name="T81" fmla="*/ 707 h 1737"/>
                  <a:gd name="T82" fmla="*/ 156 w 1985"/>
                  <a:gd name="T83" fmla="*/ 751 h 1737"/>
                  <a:gd name="T84" fmla="*/ 184 w 1985"/>
                  <a:gd name="T85" fmla="*/ 863 h 1737"/>
                  <a:gd name="T86" fmla="*/ 150 w 1985"/>
                  <a:gd name="T87" fmla="*/ 903 h 1737"/>
                  <a:gd name="T88" fmla="*/ 147 w 1985"/>
                  <a:gd name="T89" fmla="*/ 977 h 1737"/>
                  <a:gd name="T90" fmla="*/ 147 w 1985"/>
                  <a:gd name="T91" fmla="*/ 1006 h 1737"/>
                  <a:gd name="T92" fmla="*/ 141 w 1985"/>
                  <a:gd name="T93" fmla="*/ 1036 h 1737"/>
                  <a:gd name="T94" fmla="*/ 51 w 1985"/>
                  <a:gd name="T95" fmla="*/ 1036 h 1737"/>
                  <a:gd name="T96" fmla="*/ 36 w 1985"/>
                  <a:gd name="T97" fmla="*/ 1010 h 1737"/>
                  <a:gd name="T98" fmla="*/ 42 w 1985"/>
                  <a:gd name="T99" fmla="*/ 981 h 1737"/>
                  <a:gd name="T100" fmla="*/ 33 w 1985"/>
                  <a:gd name="T101" fmla="*/ 892 h 1737"/>
                  <a:gd name="T102" fmla="*/ 4 w 1985"/>
                  <a:gd name="T103" fmla="*/ 860 h 1737"/>
                  <a:gd name="T104" fmla="*/ 30 w 1985"/>
                  <a:gd name="T105" fmla="*/ 827 h 1737"/>
                  <a:gd name="T106" fmla="*/ 0 w 1985"/>
                  <a:gd name="T107" fmla="*/ 124 h 1737"/>
                  <a:gd name="T108" fmla="*/ 5 w 1985"/>
                  <a:gd name="T109" fmla="*/ 65 h 1737"/>
                  <a:gd name="T110" fmla="*/ 45 w 1985"/>
                  <a:gd name="T111" fmla="*/ 7 h 1737"/>
                  <a:gd name="T112" fmla="*/ 159 w 1985"/>
                  <a:gd name="T113" fmla="*/ 0 h 17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85" h="1737">
                    <a:moveTo>
                      <a:pt x="312" y="35"/>
                    </a:moveTo>
                    <a:lnTo>
                      <a:pt x="1547" y="35"/>
                    </a:lnTo>
                    <a:lnTo>
                      <a:pt x="1571" y="35"/>
                    </a:lnTo>
                    <a:lnTo>
                      <a:pt x="1583" y="35"/>
                    </a:lnTo>
                    <a:lnTo>
                      <a:pt x="1590" y="28"/>
                    </a:lnTo>
                    <a:lnTo>
                      <a:pt x="1602" y="18"/>
                    </a:lnTo>
                    <a:lnTo>
                      <a:pt x="1614" y="18"/>
                    </a:lnTo>
                    <a:lnTo>
                      <a:pt x="1626" y="18"/>
                    </a:lnTo>
                    <a:lnTo>
                      <a:pt x="1638" y="7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5" y="18"/>
                    </a:lnTo>
                    <a:lnTo>
                      <a:pt x="1681" y="32"/>
                    </a:lnTo>
                    <a:lnTo>
                      <a:pt x="1701" y="39"/>
                    </a:lnTo>
                    <a:lnTo>
                      <a:pt x="1721" y="42"/>
                    </a:lnTo>
                    <a:lnTo>
                      <a:pt x="1756" y="35"/>
                    </a:lnTo>
                    <a:lnTo>
                      <a:pt x="1788" y="28"/>
                    </a:lnTo>
                    <a:lnTo>
                      <a:pt x="1807" y="28"/>
                    </a:lnTo>
                    <a:lnTo>
                      <a:pt x="1827" y="28"/>
                    </a:lnTo>
                    <a:lnTo>
                      <a:pt x="1851" y="42"/>
                    </a:lnTo>
                    <a:lnTo>
                      <a:pt x="1863" y="49"/>
                    </a:lnTo>
                    <a:lnTo>
                      <a:pt x="1875" y="60"/>
                    </a:lnTo>
                    <a:lnTo>
                      <a:pt x="1879" y="49"/>
                    </a:lnTo>
                    <a:lnTo>
                      <a:pt x="1886" y="42"/>
                    </a:lnTo>
                    <a:lnTo>
                      <a:pt x="1902" y="42"/>
                    </a:lnTo>
                    <a:lnTo>
                      <a:pt x="1910" y="35"/>
                    </a:lnTo>
                    <a:lnTo>
                      <a:pt x="1922" y="28"/>
                    </a:lnTo>
                    <a:lnTo>
                      <a:pt x="1926" y="28"/>
                    </a:lnTo>
                    <a:lnTo>
                      <a:pt x="1938" y="28"/>
                    </a:lnTo>
                    <a:lnTo>
                      <a:pt x="1950" y="35"/>
                    </a:lnTo>
                    <a:lnTo>
                      <a:pt x="1957" y="49"/>
                    </a:lnTo>
                    <a:lnTo>
                      <a:pt x="1969" y="49"/>
                    </a:lnTo>
                    <a:lnTo>
                      <a:pt x="1977" y="49"/>
                    </a:lnTo>
                    <a:lnTo>
                      <a:pt x="1981" y="53"/>
                    </a:lnTo>
                    <a:lnTo>
                      <a:pt x="1985" y="150"/>
                    </a:lnTo>
                    <a:lnTo>
                      <a:pt x="1965" y="150"/>
                    </a:lnTo>
                    <a:lnTo>
                      <a:pt x="1957" y="153"/>
                    </a:lnTo>
                    <a:lnTo>
                      <a:pt x="1957" y="160"/>
                    </a:lnTo>
                    <a:lnTo>
                      <a:pt x="1950" y="164"/>
                    </a:lnTo>
                    <a:lnTo>
                      <a:pt x="1942" y="167"/>
                    </a:lnTo>
                    <a:lnTo>
                      <a:pt x="1930" y="171"/>
                    </a:lnTo>
                    <a:lnTo>
                      <a:pt x="1918" y="167"/>
                    </a:lnTo>
                    <a:lnTo>
                      <a:pt x="1910" y="160"/>
                    </a:lnTo>
                    <a:lnTo>
                      <a:pt x="1902" y="150"/>
                    </a:lnTo>
                    <a:lnTo>
                      <a:pt x="1894" y="146"/>
                    </a:lnTo>
                    <a:lnTo>
                      <a:pt x="1882" y="143"/>
                    </a:lnTo>
                    <a:lnTo>
                      <a:pt x="1879" y="140"/>
                    </a:lnTo>
                    <a:lnTo>
                      <a:pt x="1871" y="150"/>
                    </a:lnTo>
                    <a:lnTo>
                      <a:pt x="1859" y="160"/>
                    </a:lnTo>
                    <a:lnTo>
                      <a:pt x="1851" y="171"/>
                    </a:lnTo>
                    <a:lnTo>
                      <a:pt x="1835" y="174"/>
                    </a:lnTo>
                    <a:lnTo>
                      <a:pt x="1815" y="174"/>
                    </a:lnTo>
                    <a:lnTo>
                      <a:pt x="1792" y="174"/>
                    </a:lnTo>
                    <a:lnTo>
                      <a:pt x="1748" y="171"/>
                    </a:lnTo>
                    <a:lnTo>
                      <a:pt x="1729" y="171"/>
                    </a:lnTo>
                    <a:lnTo>
                      <a:pt x="1705" y="171"/>
                    </a:lnTo>
                    <a:lnTo>
                      <a:pt x="1685" y="174"/>
                    </a:lnTo>
                    <a:lnTo>
                      <a:pt x="1665" y="181"/>
                    </a:lnTo>
                    <a:lnTo>
                      <a:pt x="1654" y="202"/>
                    </a:lnTo>
                    <a:lnTo>
                      <a:pt x="1642" y="195"/>
                    </a:lnTo>
                    <a:lnTo>
                      <a:pt x="1630" y="181"/>
                    </a:lnTo>
                    <a:lnTo>
                      <a:pt x="1618" y="181"/>
                    </a:lnTo>
                    <a:lnTo>
                      <a:pt x="1602" y="178"/>
                    </a:lnTo>
                    <a:lnTo>
                      <a:pt x="1594" y="171"/>
                    </a:lnTo>
                    <a:lnTo>
                      <a:pt x="1286" y="167"/>
                    </a:lnTo>
                    <a:lnTo>
                      <a:pt x="1283" y="171"/>
                    </a:lnTo>
                    <a:lnTo>
                      <a:pt x="1326" y="195"/>
                    </a:lnTo>
                    <a:lnTo>
                      <a:pt x="1334" y="195"/>
                    </a:lnTo>
                    <a:lnTo>
                      <a:pt x="1338" y="199"/>
                    </a:lnTo>
                    <a:lnTo>
                      <a:pt x="1350" y="195"/>
                    </a:lnTo>
                    <a:lnTo>
                      <a:pt x="1361" y="192"/>
                    </a:lnTo>
                    <a:lnTo>
                      <a:pt x="1365" y="192"/>
                    </a:lnTo>
                    <a:lnTo>
                      <a:pt x="1369" y="195"/>
                    </a:lnTo>
                    <a:lnTo>
                      <a:pt x="1373" y="202"/>
                    </a:lnTo>
                    <a:lnTo>
                      <a:pt x="1381" y="206"/>
                    </a:lnTo>
                    <a:lnTo>
                      <a:pt x="1377" y="220"/>
                    </a:lnTo>
                    <a:lnTo>
                      <a:pt x="1373" y="223"/>
                    </a:lnTo>
                    <a:lnTo>
                      <a:pt x="1361" y="230"/>
                    </a:lnTo>
                    <a:lnTo>
                      <a:pt x="1350" y="227"/>
                    </a:lnTo>
                    <a:lnTo>
                      <a:pt x="1338" y="223"/>
                    </a:lnTo>
                    <a:lnTo>
                      <a:pt x="1298" y="240"/>
                    </a:lnTo>
                    <a:lnTo>
                      <a:pt x="1263" y="254"/>
                    </a:lnTo>
                    <a:lnTo>
                      <a:pt x="1251" y="272"/>
                    </a:lnTo>
                    <a:lnTo>
                      <a:pt x="1223" y="251"/>
                    </a:lnTo>
                    <a:lnTo>
                      <a:pt x="1204" y="244"/>
                    </a:lnTo>
                    <a:lnTo>
                      <a:pt x="1192" y="237"/>
                    </a:lnTo>
                    <a:lnTo>
                      <a:pt x="1184" y="227"/>
                    </a:lnTo>
                    <a:lnTo>
                      <a:pt x="1164" y="230"/>
                    </a:lnTo>
                    <a:lnTo>
                      <a:pt x="1152" y="230"/>
                    </a:lnTo>
                    <a:lnTo>
                      <a:pt x="1144" y="223"/>
                    </a:lnTo>
                    <a:lnTo>
                      <a:pt x="1140" y="240"/>
                    </a:lnTo>
                    <a:lnTo>
                      <a:pt x="1140" y="258"/>
                    </a:lnTo>
                    <a:lnTo>
                      <a:pt x="1042" y="258"/>
                    </a:lnTo>
                    <a:lnTo>
                      <a:pt x="990" y="261"/>
                    </a:lnTo>
                    <a:lnTo>
                      <a:pt x="943" y="265"/>
                    </a:lnTo>
                    <a:lnTo>
                      <a:pt x="896" y="275"/>
                    </a:lnTo>
                    <a:lnTo>
                      <a:pt x="852" y="289"/>
                    </a:lnTo>
                    <a:lnTo>
                      <a:pt x="813" y="310"/>
                    </a:lnTo>
                    <a:lnTo>
                      <a:pt x="793" y="324"/>
                    </a:lnTo>
                    <a:lnTo>
                      <a:pt x="777" y="341"/>
                    </a:lnTo>
                    <a:lnTo>
                      <a:pt x="754" y="369"/>
                    </a:lnTo>
                    <a:lnTo>
                      <a:pt x="738" y="397"/>
                    </a:lnTo>
                    <a:lnTo>
                      <a:pt x="726" y="428"/>
                    </a:lnTo>
                    <a:lnTo>
                      <a:pt x="718" y="460"/>
                    </a:lnTo>
                    <a:lnTo>
                      <a:pt x="742" y="456"/>
                    </a:lnTo>
                    <a:lnTo>
                      <a:pt x="754" y="456"/>
                    </a:lnTo>
                    <a:lnTo>
                      <a:pt x="758" y="442"/>
                    </a:lnTo>
                    <a:lnTo>
                      <a:pt x="758" y="425"/>
                    </a:lnTo>
                    <a:lnTo>
                      <a:pt x="754" y="397"/>
                    </a:lnTo>
                    <a:lnTo>
                      <a:pt x="758" y="397"/>
                    </a:lnTo>
                    <a:lnTo>
                      <a:pt x="765" y="397"/>
                    </a:lnTo>
                    <a:lnTo>
                      <a:pt x="781" y="418"/>
                    </a:lnTo>
                    <a:lnTo>
                      <a:pt x="793" y="428"/>
                    </a:lnTo>
                    <a:lnTo>
                      <a:pt x="809" y="435"/>
                    </a:lnTo>
                    <a:lnTo>
                      <a:pt x="829" y="428"/>
                    </a:lnTo>
                    <a:lnTo>
                      <a:pt x="856" y="428"/>
                    </a:lnTo>
                    <a:lnTo>
                      <a:pt x="864" y="432"/>
                    </a:lnTo>
                    <a:lnTo>
                      <a:pt x="872" y="439"/>
                    </a:lnTo>
                    <a:lnTo>
                      <a:pt x="876" y="456"/>
                    </a:lnTo>
                    <a:lnTo>
                      <a:pt x="872" y="467"/>
                    </a:lnTo>
                    <a:lnTo>
                      <a:pt x="860" y="477"/>
                    </a:lnTo>
                    <a:lnTo>
                      <a:pt x="848" y="481"/>
                    </a:lnTo>
                    <a:lnTo>
                      <a:pt x="837" y="477"/>
                    </a:lnTo>
                    <a:lnTo>
                      <a:pt x="833" y="487"/>
                    </a:lnTo>
                    <a:lnTo>
                      <a:pt x="833" y="498"/>
                    </a:lnTo>
                    <a:lnTo>
                      <a:pt x="829" y="522"/>
                    </a:lnTo>
                    <a:lnTo>
                      <a:pt x="829" y="540"/>
                    </a:lnTo>
                    <a:lnTo>
                      <a:pt x="817" y="557"/>
                    </a:lnTo>
                    <a:lnTo>
                      <a:pt x="789" y="585"/>
                    </a:lnTo>
                    <a:lnTo>
                      <a:pt x="817" y="599"/>
                    </a:lnTo>
                    <a:lnTo>
                      <a:pt x="829" y="606"/>
                    </a:lnTo>
                    <a:lnTo>
                      <a:pt x="840" y="609"/>
                    </a:lnTo>
                    <a:lnTo>
                      <a:pt x="844" y="613"/>
                    </a:lnTo>
                    <a:lnTo>
                      <a:pt x="840" y="616"/>
                    </a:lnTo>
                    <a:lnTo>
                      <a:pt x="793" y="644"/>
                    </a:lnTo>
                    <a:lnTo>
                      <a:pt x="801" y="658"/>
                    </a:lnTo>
                    <a:lnTo>
                      <a:pt x="809" y="679"/>
                    </a:lnTo>
                    <a:lnTo>
                      <a:pt x="817" y="696"/>
                    </a:lnTo>
                    <a:lnTo>
                      <a:pt x="821" y="717"/>
                    </a:lnTo>
                    <a:lnTo>
                      <a:pt x="821" y="721"/>
                    </a:lnTo>
                    <a:lnTo>
                      <a:pt x="773" y="710"/>
                    </a:lnTo>
                    <a:lnTo>
                      <a:pt x="754" y="703"/>
                    </a:lnTo>
                    <a:lnTo>
                      <a:pt x="734" y="693"/>
                    </a:lnTo>
                    <a:lnTo>
                      <a:pt x="698" y="745"/>
                    </a:lnTo>
                    <a:lnTo>
                      <a:pt x="687" y="738"/>
                    </a:lnTo>
                    <a:lnTo>
                      <a:pt x="679" y="724"/>
                    </a:lnTo>
                    <a:lnTo>
                      <a:pt x="667" y="703"/>
                    </a:lnTo>
                    <a:lnTo>
                      <a:pt x="643" y="717"/>
                    </a:lnTo>
                    <a:lnTo>
                      <a:pt x="616" y="724"/>
                    </a:lnTo>
                    <a:lnTo>
                      <a:pt x="588" y="728"/>
                    </a:lnTo>
                    <a:lnTo>
                      <a:pt x="560" y="728"/>
                    </a:lnTo>
                    <a:lnTo>
                      <a:pt x="560" y="748"/>
                    </a:lnTo>
                    <a:lnTo>
                      <a:pt x="552" y="759"/>
                    </a:lnTo>
                    <a:lnTo>
                      <a:pt x="544" y="766"/>
                    </a:lnTo>
                    <a:lnTo>
                      <a:pt x="521" y="769"/>
                    </a:lnTo>
                    <a:lnTo>
                      <a:pt x="513" y="766"/>
                    </a:lnTo>
                    <a:lnTo>
                      <a:pt x="501" y="762"/>
                    </a:lnTo>
                    <a:lnTo>
                      <a:pt x="489" y="748"/>
                    </a:lnTo>
                    <a:lnTo>
                      <a:pt x="489" y="741"/>
                    </a:lnTo>
                    <a:lnTo>
                      <a:pt x="489" y="731"/>
                    </a:lnTo>
                    <a:lnTo>
                      <a:pt x="493" y="724"/>
                    </a:lnTo>
                    <a:lnTo>
                      <a:pt x="501" y="717"/>
                    </a:lnTo>
                    <a:lnTo>
                      <a:pt x="505" y="707"/>
                    </a:lnTo>
                    <a:lnTo>
                      <a:pt x="505" y="700"/>
                    </a:lnTo>
                    <a:lnTo>
                      <a:pt x="485" y="682"/>
                    </a:lnTo>
                    <a:lnTo>
                      <a:pt x="466" y="661"/>
                    </a:lnTo>
                    <a:lnTo>
                      <a:pt x="469" y="658"/>
                    </a:lnTo>
                    <a:lnTo>
                      <a:pt x="477" y="661"/>
                    </a:lnTo>
                    <a:lnTo>
                      <a:pt x="485" y="661"/>
                    </a:lnTo>
                    <a:lnTo>
                      <a:pt x="497" y="661"/>
                    </a:lnTo>
                    <a:lnTo>
                      <a:pt x="525" y="661"/>
                    </a:lnTo>
                    <a:lnTo>
                      <a:pt x="537" y="634"/>
                    </a:lnTo>
                    <a:lnTo>
                      <a:pt x="501" y="637"/>
                    </a:lnTo>
                    <a:lnTo>
                      <a:pt x="469" y="644"/>
                    </a:lnTo>
                    <a:lnTo>
                      <a:pt x="442" y="661"/>
                    </a:lnTo>
                    <a:lnTo>
                      <a:pt x="414" y="675"/>
                    </a:lnTo>
                    <a:lnTo>
                      <a:pt x="387" y="700"/>
                    </a:lnTo>
                    <a:lnTo>
                      <a:pt x="363" y="721"/>
                    </a:lnTo>
                    <a:lnTo>
                      <a:pt x="347" y="748"/>
                    </a:lnTo>
                    <a:lnTo>
                      <a:pt x="335" y="773"/>
                    </a:lnTo>
                    <a:lnTo>
                      <a:pt x="319" y="828"/>
                    </a:lnTo>
                    <a:lnTo>
                      <a:pt x="316" y="884"/>
                    </a:lnTo>
                    <a:lnTo>
                      <a:pt x="316" y="1002"/>
                    </a:lnTo>
                    <a:lnTo>
                      <a:pt x="308" y="1006"/>
                    </a:lnTo>
                    <a:lnTo>
                      <a:pt x="300" y="1006"/>
                    </a:lnTo>
                    <a:lnTo>
                      <a:pt x="288" y="1006"/>
                    </a:lnTo>
                    <a:lnTo>
                      <a:pt x="284" y="1009"/>
                    </a:lnTo>
                    <a:lnTo>
                      <a:pt x="284" y="1016"/>
                    </a:lnTo>
                    <a:lnTo>
                      <a:pt x="288" y="1027"/>
                    </a:lnTo>
                    <a:lnTo>
                      <a:pt x="284" y="1044"/>
                    </a:lnTo>
                    <a:lnTo>
                      <a:pt x="304" y="1072"/>
                    </a:lnTo>
                    <a:lnTo>
                      <a:pt x="316" y="1086"/>
                    </a:lnTo>
                    <a:lnTo>
                      <a:pt x="331" y="1096"/>
                    </a:lnTo>
                    <a:lnTo>
                      <a:pt x="331" y="1100"/>
                    </a:lnTo>
                    <a:lnTo>
                      <a:pt x="323" y="1103"/>
                    </a:lnTo>
                    <a:lnTo>
                      <a:pt x="308" y="1110"/>
                    </a:lnTo>
                    <a:lnTo>
                      <a:pt x="296" y="1142"/>
                    </a:lnTo>
                    <a:lnTo>
                      <a:pt x="280" y="1169"/>
                    </a:lnTo>
                    <a:lnTo>
                      <a:pt x="284" y="1180"/>
                    </a:lnTo>
                    <a:lnTo>
                      <a:pt x="284" y="1190"/>
                    </a:lnTo>
                    <a:lnTo>
                      <a:pt x="276" y="1197"/>
                    </a:lnTo>
                    <a:lnTo>
                      <a:pt x="264" y="1201"/>
                    </a:lnTo>
                    <a:lnTo>
                      <a:pt x="252" y="1201"/>
                    </a:lnTo>
                    <a:lnTo>
                      <a:pt x="244" y="1190"/>
                    </a:lnTo>
                    <a:lnTo>
                      <a:pt x="248" y="1169"/>
                    </a:lnTo>
                    <a:lnTo>
                      <a:pt x="237" y="1156"/>
                    </a:lnTo>
                    <a:lnTo>
                      <a:pt x="225" y="1142"/>
                    </a:lnTo>
                    <a:lnTo>
                      <a:pt x="209" y="1110"/>
                    </a:lnTo>
                    <a:lnTo>
                      <a:pt x="205" y="1110"/>
                    </a:lnTo>
                    <a:lnTo>
                      <a:pt x="205" y="1242"/>
                    </a:lnTo>
                    <a:lnTo>
                      <a:pt x="205" y="1371"/>
                    </a:lnTo>
                    <a:lnTo>
                      <a:pt x="221" y="1385"/>
                    </a:lnTo>
                    <a:lnTo>
                      <a:pt x="225" y="1396"/>
                    </a:lnTo>
                    <a:lnTo>
                      <a:pt x="221" y="1406"/>
                    </a:lnTo>
                    <a:lnTo>
                      <a:pt x="241" y="1427"/>
                    </a:lnTo>
                    <a:lnTo>
                      <a:pt x="229" y="1427"/>
                    </a:lnTo>
                    <a:lnTo>
                      <a:pt x="221" y="1434"/>
                    </a:lnTo>
                    <a:lnTo>
                      <a:pt x="201" y="1448"/>
                    </a:lnTo>
                    <a:lnTo>
                      <a:pt x="197" y="1469"/>
                    </a:lnTo>
                    <a:lnTo>
                      <a:pt x="197" y="1493"/>
                    </a:lnTo>
                    <a:lnTo>
                      <a:pt x="205" y="1538"/>
                    </a:lnTo>
                    <a:lnTo>
                      <a:pt x="205" y="1563"/>
                    </a:lnTo>
                    <a:lnTo>
                      <a:pt x="205" y="1583"/>
                    </a:lnTo>
                    <a:lnTo>
                      <a:pt x="201" y="1604"/>
                    </a:lnTo>
                    <a:lnTo>
                      <a:pt x="193" y="1615"/>
                    </a:lnTo>
                    <a:lnTo>
                      <a:pt x="177" y="1622"/>
                    </a:lnTo>
                    <a:lnTo>
                      <a:pt x="162" y="1632"/>
                    </a:lnTo>
                    <a:lnTo>
                      <a:pt x="177" y="1639"/>
                    </a:lnTo>
                    <a:lnTo>
                      <a:pt x="177" y="1653"/>
                    </a:lnTo>
                    <a:lnTo>
                      <a:pt x="193" y="1663"/>
                    </a:lnTo>
                    <a:lnTo>
                      <a:pt x="201" y="1681"/>
                    </a:lnTo>
                    <a:lnTo>
                      <a:pt x="201" y="1688"/>
                    </a:lnTo>
                    <a:lnTo>
                      <a:pt x="201" y="1695"/>
                    </a:lnTo>
                    <a:lnTo>
                      <a:pt x="193" y="1705"/>
                    </a:lnTo>
                    <a:lnTo>
                      <a:pt x="185" y="1712"/>
                    </a:lnTo>
                    <a:lnTo>
                      <a:pt x="181" y="1719"/>
                    </a:lnTo>
                    <a:lnTo>
                      <a:pt x="181" y="1737"/>
                    </a:lnTo>
                    <a:lnTo>
                      <a:pt x="177" y="1737"/>
                    </a:lnTo>
                    <a:lnTo>
                      <a:pt x="67" y="1737"/>
                    </a:lnTo>
                    <a:lnTo>
                      <a:pt x="67" y="1712"/>
                    </a:lnTo>
                    <a:lnTo>
                      <a:pt x="47" y="1702"/>
                    </a:lnTo>
                    <a:lnTo>
                      <a:pt x="43" y="1695"/>
                    </a:lnTo>
                    <a:lnTo>
                      <a:pt x="39" y="1681"/>
                    </a:lnTo>
                    <a:lnTo>
                      <a:pt x="43" y="1677"/>
                    </a:lnTo>
                    <a:lnTo>
                      <a:pt x="47" y="1670"/>
                    </a:lnTo>
                    <a:lnTo>
                      <a:pt x="63" y="1660"/>
                    </a:lnTo>
                    <a:lnTo>
                      <a:pt x="63" y="1643"/>
                    </a:lnTo>
                    <a:lnTo>
                      <a:pt x="67" y="1639"/>
                    </a:lnTo>
                    <a:lnTo>
                      <a:pt x="71" y="1632"/>
                    </a:lnTo>
                    <a:lnTo>
                      <a:pt x="55" y="1622"/>
                    </a:lnTo>
                    <a:lnTo>
                      <a:pt x="39" y="1608"/>
                    </a:lnTo>
                    <a:lnTo>
                      <a:pt x="31" y="1590"/>
                    </a:lnTo>
                    <a:lnTo>
                      <a:pt x="31" y="1566"/>
                    </a:lnTo>
                    <a:lnTo>
                      <a:pt x="43" y="1493"/>
                    </a:lnTo>
                    <a:lnTo>
                      <a:pt x="43" y="1476"/>
                    </a:lnTo>
                    <a:lnTo>
                      <a:pt x="39" y="1458"/>
                    </a:lnTo>
                    <a:lnTo>
                      <a:pt x="27" y="1441"/>
                    </a:lnTo>
                    <a:lnTo>
                      <a:pt x="8" y="1430"/>
                    </a:lnTo>
                    <a:lnTo>
                      <a:pt x="4" y="1427"/>
                    </a:lnTo>
                    <a:lnTo>
                      <a:pt x="4" y="1423"/>
                    </a:lnTo>
                    <a:lnTo>
                      <a:pt x="8" y="1420"/>
                    </a:lnTo>
                    <a:lnTo>
                      <a:pt x="16" y="1413"/>
                    </a:lnTo>
                    <a:lnTo>
                      <a:pt x="27" y="1406"/>
                    </a:lnTo>
                    <a:lnTo>
                      <a:pt x="27" y="1389"/>
                    </a:lnTo>
                    <a:lnTo>
                      <a:pt x="39" y="1368"/>
                    </a:lnTo>
                    <a:lnTo>
                      <a:pt x="39" y="748"/>
                    </a:lnTo>
                    <a:lnTo>
                      <a:pt x="39" y="286"/>
                    </a:lnTo>
                    <a:lnTo>
                      <a:pt x="20" y="261"/>
                    </a:lnTo>
                    <a:lnTo>
                      <a:pt x="4" y="233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8" y="153"/>
                    </a:lnTo>
                    <a:lnTo>
                      <a:pt x="12" y="143"/>
                    </a:lnTo>
                    <a:lnTo>
                      <a:pt x="16" y="136"/>
                    </a:lnTo>
                    <a:lnTo>
                      <a:pt x="8" y="108"/>
                    </a:lnTo>
                    <a:lnTo>
                      <a:pt x="4" y="77"/>
                    </a:lnTo>
                    <a:lnTo>
                      <a:pt x="4" y="49"/>
                    </a:lnTo>
                    <a:lnTo>
                      <a:pt x="8" y="18"/>
                    </a:lnTo>
                    <a:lnTo>
                      <a:pt x="31" y="11"/>
                    </a:lnTo>
                    <a:lnTo>
                      <a:pt x="59" y="11"/>
                    </a:lnTo>
                    <a:lnTo>
                      <a:pt x="114" y="11"/>
                    </a:lnTo>
                    <a:lnTo>
                      <a:pt x="150" y="18"/>
                    </a:lnTo>
                    <a:lnTo>
                      <a:pt x="166" y="11"/>
                    </a:lnTo>
                    <a:lnTo>
                      <a:pt x="189" y="4"/>
                    </a:lnTo>
                    <a:lnTo>
                      <a:pt x="209" y="0"/>
                    </a:lnTo>
                    <a:lnTo>
                      <a:pt x="233" y="0"/>
                    </a:lnTo>
                    <a:lnTo>
                      <a:pt x="256" y="7"/>
                    </a:lnTo>
                    <a:lnTo>
                      <a:pt x="276" y="11"/>
                    </a:lnTo>
                    <a:lnTo>
                      <a:pt x="31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Freeform 147"/>
              <p:cNvSpPr>
                <a:spLocks/>
              </p:cNvSpPr>
              <p:nvPr/>
            </p:nvSpPr>
            <p:spPr bwMode="auto">
              <a:xfrm>
                <a:off x="1602" y="995"/>
                <a:ext cx="126" cy="31"/>
              </a:xfrm>
              <a:custGeom>
                <a:avLst/>
                <a:gdLst>
                  <a:gd name="T0" fmla="*/ 126 w 126"/>
                  <a:gd name="T1" fmla="*/ 24 h 31"/>
                  <a:gd name="T2" fmla="*/ 118 w 126"/>
                  <a:gd name="T3" fmla="*/ 31 h 31"/>
                  <a:gd name="T4" fmla="*/ 118 w 126"/>
                  <a:gd name="T5" fmla="*/ 31 h 31"/>
                  <a:gd name="T6" fmla="*/ 106 w 126"/>
                  <a:gd name="T7" fmla="*/ 24 h 31"/>
                  <a:gd name="T8" fmla="*/ 82 w 126"/>
                  <a:gd name="T9" fmla="*/ 17 h 31"/>
                  <a:gd name="T10" fmla="*/ 55 w 126"/>
                  <a:gd name="T11" fmla="*/ 14 h 31"/>
                  <a:gd name="T12" fmla="*/ 31 w 126"/>
                  <a:gd name="T13" fmla="*/ 14 h 31"/>
                  <a:gd name="T14" fmla="*/ 7 w 126"/>
                  <a:gd name="T15" fmla="*/ 17 h 31"/>
                  <a:gd name="T16" fmla="*/ 0 w 126"/>
                  <a:gd name="T17" fmla="*/ 17 h 31"/>
                  <a:gd name="T18" fmla="*/ 15 w 126"/>
                  <a:gd name="T19" fmla="*/ 7 h 31"/>
                  <a:gd name="T20" fmla="*/ 35 w 126"/>
                  <a:gd name="T21" fmla="*/ 3 h 31"/>
                  <a:gd name="T22" fmla="*/ 51 w 126"/>
                  <a:gd name="T23" fmla="*/ 0 h 31"/>
                  <a:gd name="T24" fmla="*/ 71 w 126"/>
                  <a:gd name="T25" fmla="*/ 3 h 31"/>
                  <a:gd name="T26" fmla="*/ 98 w 126"/>
                  <a:gd name="T27" fmla="*/ 14 h 31"/>
                  <a:gd name="T28" fmla="*/ 126 w 126"/>
                  <a:gd name="T29" fmla="*/ 24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6" h="31">
                    <a:moveTo>
                      <a:pt x="126" y="24"/>
                    </a:moveTo>
                    <a:lnTo>
                      <a:pt x="118" y="31"/>
                    </a:lnTo>
                    <a:lnTo>
                      <a:pt x="106" y="24"/>
                    </a:lnTo>
                    <a:lnTo>
                      <a:pt x="82" y="17"/>
                    </a:lnTo>
                    <a:lnTo>
                      <a:pt x="55" y="14"/>
                    </a:lnTo>
                    <a:lnTo>
                      <a:pt x="31" y="14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5" y="7"/>
                    </a:lnTo>
                    <a:lnTo>
                      <a:pt x="35" y="3"/>
                    </a:lnTo>
                    <a:lnTo>
                      <a:pt x="51" y="0"/>
                    </a:lnTo>
                    <a:lnTo>
                      <a:pt x="71" y="3"/>
                    </a:lnTo>
                    <a:lnTo>
                      <a:pt x="98" y="14"/>
                    </a:lnTo>
                    <a:lnTo>
                      <a:pt x="126" y="2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Freeform 148"/>
              <p:cNvSpPr>
                <a:spLocks/>
              </p:cNvSpPr>
              <p:nvPr/>
            </p:nvSpPr>
            <p:spPr bwMode="auto">
              <a:xfrm>
                <a:off x="1452" y="1009"/>
                <a:ext cx="205" cy="177"/>
              </a:xfrm>
              <a:custGeom>
                <a:avLst/>
                <a:gdLst>
                  <a:gd name="T0" fmla="*/ 185 w 205"/>
                  <a:gd name="T1" fmla="*/ 59 h 177"/>
                  <a:gd name="T2" fmla="*/ 197 w 205"/>
                  <a:gd name="T3" fmla="*/ 73 h 177"/>
                  <a:gd name="T4" fmla="*/ 201 w 205"/>
                  <a:gd name="T5" fmla="*/ 87 h 177"/>
                  <a:gd name="T6" fmla="*/ 205 w 205"/>
                  <a:gd name="T7" fmla="*/ 121 h 177"/>
                  <a:gd name="T8" fmla="*/ 205 w 205"/>
                  <a:gd name="T9" fmla="*/ 125 h 177"/>
                  <a:gd name="T10" fmla="*/ 201 w 205"/>
                  <a:gd name="T11" fmla="*/ 121 h 177"/>
                  <a:gd name="T12" fmla="*/ 193 w 205"/>
                  <a:gd name="T13" fmla="*/ 97 h 177"/>
                  <a:gd name="T14" fmla="*/ 181 w 205"/>
                  <a:gd name="T15" fmla="*/ 69 h 177"/>
                  <a:gd name="T16" fmla="*/ 165 w 205"/>
                  <a:gd name="T17" fmla="*/ 45 h 177"/>
                  <a:gd name="T18" fmla="*/ 150 w 205"/>
                  <a:gd name="T19" fmla="*/ 35 h 177"/>
                  <a:gd name="T20" fmla="*/ 138 w 205"/>
                  <a:gd name="T21" fmla="*/ 28 h 177"/>
                  <a:gd name="T22" fmla="*/ 114 w 205"/>
                  <a:gd name="T23" fmla="*/ 17 h 177"/>
                  <a:gd name="T24" fmla="*/ 90 w 205"/>
                  <a:gd name="T25" fmla="*/ 14 h 177"/>
                  <a:gd name="T26" fmla="*/ 39 w 205"/>
                  <a:gd name="T27" fmla="*/ 7 h 177"/>
                  <a:gd name="T28" fmla="*/ 19 w 205"/>
                  <a:gd name="T29" fmla="*/ 10 h 177"/>
                  <a:gd name="T30" fmla="*/ 11 w 205"/>
                  <a:gd name="T31" fmla="*/ 10 h 177"/>
                  <a:gd name="T32" fmla="*/ 7 w 205"/>
                  <a:gd name="T33" fmla="*/ 17 h 177"/>
                  <a:gd name="T34" fmla="*/ 7 w 205"/>
                  <a:gd name="T35" fmla="*/ 38 h 177"/>
                  <a:gd name="T36" fmla="*/ 7 w 205"/>
                  <a:gd name="T37" fmla="*/ 59 h 177"/>
                  <a:gd name="T38" fmla="*/ 11 w 205"/>
                  <a:gd name="T39" fmla="*/ 76 h 177"/>
                  <a:gd name="T40" fmla="*/ 19 w 205"/>
                  <a:gd name="T41" fmla="*/ 97 h 177"/>
                  <a:gd name="T42" fmla="*/ 31 w 205"/>
                  <a:gd name="T43" fmla="*/ 115 h 177"/>
                  <a:gd name="T44" fmla="*/ 47 w 205"/>
                  <a:gd name="T45" fmla="*/ 132 h 177"/>
                  <a:gd name="T46" fmla="*/ 63 w 205"/>
                  <a:gd name="T47" fmla="*/ 146 h 177"/>
                  <a:gd name="T48" fmla="*/ 82 w 205"/>
                  <a:gd name="T49" fmla="*/ 156 h 177"/>
                  <a:gd name="T50" fmla="*/ 98 w 205"/>
                  <a:gd name="T51" fmla="*/ 163 h 177"/>
                  <a:gd name="T52" fmla="*/ 114 w 205"/>
                  <a:gd name="T53" fmla="*/ 167 h 177"/>
                  <a:gd name="T54" fmla="*/ 130 w 205"/>
                  <a:gd name="T55" fmla="*/ 167 h 177"/>
                  <a:gd name="T56" fmla="*/ 146 w 205"/>
                  <a:gd name="T57" fmla="*/ 174 h 177"/>
                  <a:gd name="T58" fmla="*/ 138 w 205"/>
                  <a:gd name="T59" fmla="*/ 177 h 177"/>
                  <a:gd name="T60" fmla="*/ 110 w 205"/>
                  <a:gd name="T61" fmla="*/ 177 h 177"/>
                  <a:gd name="T62" fmla="*/ 86 w 205"/>
                  <a:gd name="T63" fmla="*/ 170 h 177"/>
                  <a:gd name="T64" fmla="*/ 63 w 205"/>
                  <a:gd name="T65" fmla="*/ 160 h 177"/>
                  <a:gd name="T66" fmla="*/ 43 w 205"/>
                  <a:gd name="T67" fmla="*/ 146 h 177"/>
                  <a:gd name="T68" fmla="*/ 27 w 205"/>
                  <a:gd name="T69" fmla="*/ 128 h 177"/>
                  <a:gd name="T70" fmla="*/ 15 w 205"/>
                  <a:gd name="T71" fmla="*/ 115 h 177"/>
                  <a:gd name="T72" fmla="*/ 7 w 205"/>
                  <a:gd name="T73" fmla="*/ 97 h 177"/>
                  <a:gd name="T74" fmla="*/ 3 w 205"/>
                  <a:gd name="T75" fmla="*/ 76 h 177"/>
                  <a:gd name="T76" fmla="*/ 0 w 205"/>
                  <a:gd name="T77" fmla="*/ 41 h 177"/>
                  <a:gd name="T78" fmla="*/ 3 w 205"/>
                  <a:gd name="T79" fmla="*/ 3 h 177"/>
                  <a:gd name="T80" fmla="*/ 27 w 205"/>
                  <a:gd name="T81" fmla="*/ 0 h 177"/>
                  <a:gd name="T82" fmla="*/ 55 w 205"/>
                  <a:gd name="T83" fmla="*/ 0 h 177"/>
                  <a:gd name="T84" fmla="*/ 82 w 205"/>
                  <a:gd name="T85" fmla="*/ 0 h 177"/>
                  <a:gd name="T86" fmla="*/ 106 w 205"/>
                  <a:gd name="T87" fmla="*/ 3 h 177"/>
                  <a:gd name="T88" fmla="*/ 130 w 205"/>
                  <a:gd name="T89" fmla="*/ 10 h 177"/>
                  <a:gd name="T90" fmla="*/ 150 w 205"/>
                  <a:gd name="T91" fmla="*/ 24 h 177"/>
                  <a:gd name="T92" fmla="*/ 173 w 205"/>
                  <a:gd name="T93" fmla="*/ 38 h 177"/>
                  <a:gd name="T94" fmla="*/ 185 w 205"/>
                  <a:gd name="T95" fmla="*/ 59 h 1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5" h="177">
                    <a:moveTo>
                      <a:pt x="185" y="59"/>
                    </a:moveTo>
                    <a:lnTo>
                      <a:pt x="197" y="73"/>
                    </a:lnTo>
                    <a:lnTo>
                      <a:pt x="201" y="87"/>
                    </a:lnTo>
                    <a:lnTo>
                      <a:pt x="205" y="121"/>
                    </a:lnTo>
                    <a:lnTo>
                      <a:pt x="205" y="125"/>
                    </a:lnTo>
                    <a:lnTo>
                      <a:pt x="201" y="121"/>
                    </a:lnTo>
                    <a:lnTo>
                      <a:pt x="193" y="97"/>
                    </a:lnTo>
                    <a:lnTo>
                      <a:pt x="181" y="69"/>
                    </a:lnTo>
                    <a:lnTo>
                      <a:pt x="165" y="45"/>
                    </a:lnTo>
                    <a:lnTo>
                      <a:pt x="150" y="35"/>
                    </a:lnTo>
                    <a:lnTo>
                      <a:pt x="138" y="28"/>
                    </a:lnTo>
                    <a:lnTo>
                      <a:pt x="114" y="17"/>
                    </a:lnTo>
                    <a:lnTo>
                      <a:pt x="90" y="14"/>
                    </a:lnTo>
                    <a:lnTo>
                      <a:pt x="39" y="7"/>
                    </a:lnTo>
                    <a:lnTo>
                      <a:pt x="19" y="10"/>
                    </a:lnTo>
                    <a:lnTo>
                      <a:pt x="11" y="10"/>
                    </a:lnTo>
                    <a:lnTo>
                      <a:pt x="7" y="17"/>
                    </a:lnTo>
                    <a:lnTo>
                      <a:pt x="7" y="38"/>
                    </a:lnTo>
                    <a:lnTo>
                      <a:pt x="7" y="59"/>
                    </a:lnTo>
                    <a:lnTo>
                      <a:pt x="11" y="76"/>
                    </a:lnTo>
                    <a:lnTo>
                      <a:pt x="19" y="97"/>
                    </a:lnTo>
                    <a:lnTo>
                      <a:pt x="31" y="115"/>
                    </a:lnTo>
                    <a:lnTo>
                      <a:pt x="47" y="132"/>
                    </a:lnTo>
                    <a:lnTo>
                      <a:pt x="63" y="146"/>
                    </a:lnTo>
                    <a:lnTo>
                      <a:pt x="82" y="156"/>
                    </a:lnTo>
                    <a:lnTo>
                      <a:pt x="98" y="163"/>
                    </a:lnTo>
                    <a:lnTo>
                      <a:pt x="114" y="167"/>
                    </a:lnTo>
                    <a:lnTo>
                      <a:pt x="130" y="167"/>
                    </a:lnTo>
                    <a:lnTo>
                      <a:pt x="146" y="174"/>
                    </a:lnTo>
                    <a:lnTo>
                      <a:pt x="138" y="177"/>
                    </a:lnTo>
                    <a:lnTo>
                      <a:pt x="110" y="177"/>
                    </a:lnTo>
                    <a:lnTo>
                      <a:pt x="86" y="170"/>
                    </a:lnTo>
                    <a:lnTo>
                      <a:pt x="63" y="160"/>
                    </a:lnTo>
                    <a:lnTo>
                      <a:pt x="43" y="146"/>
                    </a:lnTo>
                    <a:lnTo>
                      <a:pt x="27" y="128"/>
                    </a:lnTo>
                    <a:lnTo>
                      <a:pt x="15" y="115"/>
                    </a:lnTo>
                    <a:lnTo>
                      <a:pt x="7" y="97"/>
                    </a:lnTo>
                    <a:lnTo>
                      <a:pt x="3" y="76"/>
                    </a:lnTo>
                    <a:lnTo>
                      <a:pt x="0" y="41"/>
                    </a:lnTo>
                    <a:lnTo>
                      <a:pt x="3" y="3"/>
                    </a:lnTo>
                    <a:lnTo>
                      <a:pt x="27" y="0"/>
                    </a:lnTo>
                    <a:lnTo>
                      <a:pt x="55" y="0"/>
                    </a:lnTo>
                    <a:lnTo>
                      <a:pt x="82" y="0"/>
                    </a:lnTo>
                    <a:lnTo>
                      <a:pt x="106" y="3"/>
                    </a:lnTo>
                    <a:lnTo>
                      <a:pt x="130" y="10"/>
                    </a:lnTo>
                    <a:lnTo>
                      <a:pt x="150" y="24"/>
                    </a:lnTo>
                    <a:lnTo>
                      <a:pt x="173" y="38"/>
                    </a:lnTo>
                    <a:lnTo>
                      <a:pt x="185" y="59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Freeform 149"/>
              <p:cNvSpPr>
                <a:spLocks/>
              </p:cNvSpPr>
              <p:nvPr/>
            </p:nvSpPr>
            <p:spPr bwMode="auto">
              <a:xfrm>
                <a:off x="3070" y="1005"/>
                <a:ext cx="217" cy="153"/>
              </a:xfrm>
              <a:custGeom>
                <a:avLst/>
                <a:gdLst>
                  <a:gd name="T0" fmla="*/ 173 w 217"/>
                  <a:gd name="T1" fmla="*/ 25 h 153"/>
                  <a:gd name="T2" fmla="*/ 205 w 217"/>
                  <a:gd name="T3" fmla="*/ 35 h 153"/>
                  <a:gd name="T4" fmla="*/ 193 w 217"/>
                  <a:gd name="T5" fmla="*/ 59 h 153"/>
                  <a:gd name="T6" fmla="*/ 177 w 217"/>
                  <a:gd name="T7" fmla="*/ 77 h 153"/>
                  <a:gd name="T8" fmla="*/ 193 w 217"/>
                  <a:gd name="T9" fmla="*/ 101 h 153"/>
                  <a:gd name="T10" fmla="*/ 209 w 217"/>
                  <a:gd name="T11" fmla="*/ 125 h 153"/>
                  <a:gd name="T12" fmla="*/ 177 w 217"/>
                  <a:gd name="T13" fmla="*/ 139 h 153"/>
                  <a:gd name="T14" fmla="*/ 130 w 217"/>
                  <a:gd name="T15" fmla="*/ 139 h 153"/>
                  <a:gd name="T16" fmla="*/ 63 w 217"/>
                  <a:gd name="T17" fmla="*/ 136 h 153"/>
                  <a:gd name="T18" fmla="*/ 12 w 217"/>
                  <a:gd name="T19" fmla="*/ 153 h 153"/>
                  <a:gd name="T20" fmla="*/ 12 w 217"/>
                  <a:gd name="T21" fmla="*/ 143 h 153"/>
                  <a:gd name="T22" fmla="*/ 27 w 217"/>
                  <a:gd name="T23" fmla="*/ 139 h 153"/>
                  <a:gd name="T24" fmla="*/ 27 w 217"/>
                  <a:gd name="T25" fmla="*/ 125 h 153"/>
                  <a:gd name="T26" fmla="*/ 27 w 217"/>
                  <a:gd name="T27" fmla="*/ 119 h 153"/>
                  <a:gd name="T28" fmla="*/ 47 w 217"/>
                  <a:gd name="T29" fmla="*/ 129 h 153"/>
                  <a:gd name="T30" fmla="*/ 63 w 217"/>
                  <a:gd name="T31" fmla="*/ 132 h 153"/>
                  <a:gd name="T32" fmla="*/ 55 w 217"/>
                  <a:gd name="T33" fmla="*/ 115 h 153"/>
                  <a:gd name="T34" fmla="*/ 43 w 217"/>
                  <a:gd name="T35" fmla="*/ 101 h 153"/>
                  <a:gd name="T36" fmla="*/ 59 w 217"/>
                  <a:gd name="T37" fmla="*/ 101 h 153"/>
                  <a:gd name="T38" fmla="*/ 91 w 217"/>
                  <a:gd name="T39" fmla="*/ 125 h 153"/>
                  <a:gd name="T40" fmla="*/ 110 w 217"/>
                  <a:gd name="T41" fmla="*/ 125 h 153"/>
                  <a:gd name="T42" fmla="*/ 98 w 217"/>
                  <a:gd name="T43" fmla="*/ 112 h 153"/>
                  <a:gd name="T44" fmla="*/ 79 w 217"/>
                  <a:gd name="T45" fmla="*/ 94 h 153"/>
                  <a:gd name="T46" fmla="*/ 146 w 217"/>
                  <a:gd name="T47" fmla="*/ 125 h 153"/>
                  <a:gd name="T48" fmla="*/ 177 w 217"/>
                  <a:gd name="T49" fmla="*/ 129 h 153"/>
                  <a:gd name="T50" fmla="*/ 177 w 217"/>
                  <a:gd name="T51" fmla="*/ 119 h 153"/>
                  <a:gd name="T52" fmla="*/ 162 w 217"/>
                  <a:gd name="T53" fmla="*/ 119 h 153"/>
                  <a:gd name="T54" fmla="*/ 126 w 217"/>
                  <a:gd name="T55" fmla="*/ 105 h 153"/>
                  <a:gd name="T56" fmla="*/ 110 w 217"/>
                  <a:gd name="T57" fmla="*/ 84 h 153"/>
                  <a:gd name="T58" fmla="*/ 126 w 217"/>
                  <a:gd name="T59" fmla="*/ 87 h 153"/>
                  <a:gd name="T60" fmla="*/ 146 w 217"/>
                  <a:gd name="T61" fmla="*/ 101 h 153"/>
                  <a:gd name="T62" fmla="*/ 169 w 217"/>
                  <a:gd name="T63" fmla="*/ 84 h 153"/>
                  <a:gd name="T64" fmla="*/ 162 w 217"/>
                  <a:gd name="T65" fmla="*/ 63 h 153"/>
                  <a:gd name="T66" fmla="*/ 138 w 217"/>
                  <a:gd name="T67" fmla="*/ 59 h 153"/>
                  <a:gd name="T68" fmla="*/ 114 w 217"/>
                  <a:gd name="T69" fmla="*/ 73 h 153"/>
                  <a:gd name="T70" fmla="*/ 114 w 217"/>
                  <a:gd name="T71" fmla="*/ 59 h 153"/>
                  <a:gd name="T72" fmla="*/ 173 w 217"/>
                  <a:gd name="T73" fmla="*/ 39 h 153"/>
                  <a:gd name="T74" fmla="*/ 177 w 217"/>
                  <a:gd name="T75" fmla="*/ 32 h 153"/>
                  <a:gd name="T76" fmla="*/ 146 w 217"/>
                  <a:gd name="T77" fmla="*/ 32 h 153"/>
                  <a:gd name="T78" fmla="*/ 98 w 217"/>
                  <a:gd name="T79" fmla="*/ 56 h 153"/>
                  <a:gd name="T80" fmla="*/ 67 w 217"/>
                  <a:gd name="T81" fmla="*/ 70 h 153"/>
                  <a:gd name="T82" fmla="*/ 83 w 217"/>
                  <a:gd name="T83" fmla="*/ 52 h 153"/>
                  <a:gd name="T84" fmla="*/ 102 w 217"/>
                  <a:gd name="T85" fmla="*/ 39 h 153"/>
                  <a:gd name="T86" fmla="*/ 91 w 217"/>
                  <a:gd name="T87" fmla="*/ 32 h 153"/>
                  <a:gd name="T88" fmla="*/ 47 w 217"/>
                  <a:gd name="T89" fmla="*/ 63 h 153"/>
                  <a:gd name="T90" fmla="*/ 35 w 217"/>
                  <a:gd name="T91" fmla="*/ 63 h 153"/>
                  <a:gd name="T92" fmla="*/ 43 w 217"/>
                  <a:gd name="T93" fmla="*/ 49 h 153"/>
                  <a:gd name="T94" fmla="*/ 55 w 217"/>
                  <a:gd name="T95" fmla="*/ 32 h 153"/>
                  <a:gd name="T96" fmla="*/ 23 w 217"/>
                  <a:gd name="T97" fmla="*/ 45 h 153"/>
                  <a:gd name="T98" fmla="*/ 31 w 217"/>
                  <a:gd name="T99" fmla="*/ 25 h 153"/>
                  <a:gd name="T100" fmla="*/ 16 w 217"/>
                  <a:gd name="T101" fmla="*/ 21 h 153"/>
                  <a:gd name="T102" fmla="*/ 0 w 217"/>
                  <a:gd name="T103" fmla="*/ 11 h 153"/>
                  <a:gd name="T104" fmla="*/ 4 w 217"/>
                  <a:gd name="T105" fmla="*/ 0 h 153"/>
                  <a:gd name="T106" fmla="*/ 35 w 217"/>
                  <a:gd name="T107" fmla="*/ 21 h 153"/>
                  <a:gd name="T108" fmla="*/ 79 w 217"/>
                  <a:gd name="T109" fmla="*/ 32 h 153"/>
                  <a:gd name="T110" fmla="*/ 158 w 217"/>
                  <a:gd name="T111" fmla="*/ 21 h 1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7" h="153">
                    <a:moveTo>
                      <a:pt x="158" y="21"/>
                    </a:moveTo>
                    <a:lnTo>
                      <a:pt x="173" y="25"/>
                    </a:lnTo>
                    <a:lnTo>
                      <a:pt x="189" y="28"/>
                    </a:lnTo>
                    <a:lnTo>
                      <a:pt x="205" y="35"/>
                    </a:lnTo>
                    <a:lnTo>
                      <a:pt x="213" y="49"/>
                    </a:lnTo>
                    <a:lnTo>
                      <a:pt x="193" y="59"/>
                    </a:lnTo>
                    <a:lnTo>
                      <a:pt x="181" y="70"/>
                    </a:lnTo>
                    <a:lnTo>
                      <a:pt x="177" y="77"/>
                    </a:lnTo>
                    <a:lnTo>
                      <a:pt x="181" y="91"/>
                    </a:lnTo>
                    <a:lnTo>
                      <a:pt x="193" y="101"/>
                    </a:lnTo>
                    <a:lnTo>
                      <a:pt x="217" y="115"/>
                    </a:lnTo>
                    <a:lnTo>
                      <a:pt x="209" y="125"/>
                    </a:lnTo>
                    <a:lnTo>
                      <a:pt x="197" y="129"/>
                    </a:lnTo>
                    <a:lnTo>
                      <a:pt x="177" y="139"/>
                    </a:lnTo>
                    <a:lnTo>
                      <a:pt x="158" y="143"/>
                    </a:lnTo>
                    <a:lnTo>
                      <a:pt x="130" y="139"/>
                    </a:lnTo>
                    <a:lnTo>
                      <a:pt x="83" y="136"/>
                    </a:lnTo>
                    <a:lnTo>
                      <a:pt x="63" y="136"/>
                    </a:lnTo>
                    <a:lnTo>
                      <a:pt x="39" y="143"/>
                    </a:lnTo>
                    <a:lnTo>
                      <a:pt x="12" y="153"/>
                    </a:lnTo>
                    <a:lnTo>
                      <a:pt x="8" y="146"/>
                    </a:lnTo>
                    <a:lnTo>
                      <a:pt x="12" y="143"/>
                    </a:lnTo>
                    <a:lnTo>
                      <a:pt x="23" y="139"/>
                    </a:lnTo>
                    <a:lnTo>
                      <a:pt x="27" y="139"/>
                    </a:lnTo>
                    <a:lnTo>
                      <a:pt x="35" y="136"/>
                    </a:lnTo>
                    <a:lnTo>
                      <a:pt x="27" y="125"/>
                    </a:lnTo>
                    <a:lnTo>
                      <a:pt x="27" y="122"/>
                    </a:lnTo>
                    <a:lnTo>
                      <a:pt x="27" y="119"/>
                    </a:lnTo>
                    <a:lnTo>
                      <a:pt x="39" y="122"/>
                    </a:lnTo>
                    <a:lnTo>
                      <a:pt x="47" y="129"/>
                    </a:lnTo>
                    <a:lnTo>
                      <a:pt x="59" y="132"/>
                    </a:lnTo>
                    <a:lnTo>
                      <a:pt x="63" y="132"/>
                    </a:lnTo>
                    <a:lnTo>
                      <a:pt x="71" y="129"/>
                    </a:lnTo>
                    <a:lnTo>
                      <a:pt x="55" y="115"/>
                    </a:lnTo>
                    <a:lnTo>
                      <a:pt x="43" y="112"/>
                    </a:lnTo>
                    <a:lnTo>
                      <a:pt x="43" y="101"/>
                    </a:lnTo>
                    <a:lnTo>
                      <a:pt x="51" y="101"/>
                    </a:lnTo>
                    <a:lnTo>
                      <a:pt x="59" y="101"/>
                    </a:lnTo>
                    <a:lnTo>
                      <a:pt x="75" y="112"/>
                    </a:lnTo>
                    <a:lnTo>
                      <a:pt x="91" y="125"/>
                    </a:lnTo>
                    <a:lnTo>
                      <a:pt x="98" y="125"/>
                    </a:lnTo>
                    <a:lnTo>
                      <a:pt x="110" y="125"/>
                    </a:lnTo>
                    <a:lnTo>
                      <a:pt x="102" y="119"/>
                    </a:lnTo>
                    <a:lnTo>
                      <a:pt x="98" y="112"/>
                    </a:lnTo>
                    <a:lnTo>
                      <a:pt x="83" y="101"/>
                    </a:lnTo>
                    <a:lnTo>
                      <a:pt x="79" y="94"/>
                    </a:lnTo>
                    <a:lnTo>
                      <a:pt x="122" y="119"/>
                    </a:lnTo>
                    <a:lnTo>
                      <a:pt x="146" y="125"/>
                    </a:lnTo>
                    <a:lnTo>
                      <a:pt x="173" y="129"/>
                    </a:lnTo>
                    <a:lnTo>
                      <a:pt x="177" y="129"/>
                    </a:lnTo>
                    <a:lnTo>
                      <a:pt x="181" y="125"/>
                    </a:lnTo>
                    <a:lnTo>
                      <a:pt x="177" y="119"/>
                    </a:lnTo>
                    <a:lnTo>
                      <a:pt x="169" y="119"/>
                    </a:lnTo>
                    <a:lnTo>
                      <a:pt x="162" y="119"/>
                    </a:lnTo>
                    <a:lnTo>
                      <a:pt x="150" y="115"/>
                    </a:lnTo>
                    <a:lnTo>
                      <a:pt x="126" y="105"/>
                    </a:lnTo>
                    <a:lnTo>
                      <a:pt x="102" y="87"/>
                    </a:lnTo>
                    <a:lnTo>
                      <a:pt x="110" y="84"/>
                    </a:lnTo>
                    <a:lnTo>
                      <a:pt x="118" y="84"/>
                    </a:lnTo>
                    <a:lnTo>
                      <a:pt x="126" y="87"/>
                    </a:lnTo>
                    <a:lnTo>
                      <a:pt x="134" y="94"/>
                    </a:lnTo>
                    <a:lnTo>
                      <a:pt x="146" y="101"/>
                    </a:lnTo>
                    <a:lnTo>
                      <a:pt x="162" y="94"/>
                    </a:lnTo>
                    <a:lnTo>
                      <a:pt x="169" y="84"/>
                    </a:lnTo>
                    <a:lnTo>
                      <a:pt x="166" y="73"/>
                    </a:lnTo>
                    <a:lnTo>
                      <a:pt x="162" y="63"/>
                    </a:lnTo>
                    <a:lnTo>
                      <a:pt x="150" y="59"/>
                    </a:lnTo>
                    <a:lnTo>
                      <a:pt x="138" y="59"/>
                    </a:lnTo>
                    <a:lnTo>
                      <a:pt x="122" y="70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114" y="59"/>
                    </a:lnTo>
                    <a:lnTo>
                      <a:pt x="130" y="49"/>
                    </a:lnTo>
                    <a:lnTo>
                      <a:pt x="173" y="39"/>
                    </a:lnTo>
                    <a:lnTo>
                      <a:pt x="177" y="35"/>
                    </a:lnTo>
                    <a:lnTo>
                      <a:pt x="177" y="32"/>
                    </a:lnTo>
                    <a:lnTo>
                      <a:pt x="162" y="32"/>
                    </a:lnTo>
                    <a:lnTo>
                      <a:pt x="146" y="32"/>
                    </a:lnTo>
                    <a:lnTo>
                      <a:pt x="122" y="39"/>
                    </a:lnTo>
                    <a:lnTo>
                      <a:pt x="98" y="56"/>
                    </a:lnTo>
                    <a:lnTo>
                      <a:pt x="75" y="73"/>
                    </a:lnTo>
                    <a:lnTo>
                      <a:pt x="67" y="70"/>
                    </a:lnTo>
                    <a:lnTo>
                      <a:pt x="71" y="59"/>
                    </a:lnTo>
                    <a:lnTo>
                      <a:pt x="83" y="52"/>
                    </a:lnTo>
                    <a:lnTo>
                      <a:pt x="95" y="49"/>
                    </a:lnTo>
                    <a:lnTo>
                      <a:pt x="102" y="39"/>
                    </a:lnTo>
                    <a:lnTo>
                      <a:pt x="98" y="35"/>
                    </a:lnTo>
                    <a:lnTo>
                      <a:pt x="91" y="32"/>
                    </a:lnTo>
                    <a:lnTo>
                      <a:pt x="67" y="45"/>
                    </a:lnTo>
                    <a:lnTo>
                      <a:pt x="47" y="63"/>
                    </a:lnTo>
                    <a:lnTo>
                      <a:pt x="39" y="66"/>
                    </a:lnTo>
                    <a:lnTo>
                      <a:pt x="35" y="63"/>
                    </a:lnTo>
                    <a:lnTo>
                      <a:pt x="35" y="52"/>
                    </a:lnTo>
                    <a:lnTo>
                      <a:pt x="43" y="49"/>
                    </a:lnTo>
                    <a:lnTo>
                      <a:pt x="59" y="39"/>
                    </a:lnTo>
                    <a:lnTo>
                      <a:pt x="55" y="32"/>
                    </a:lnTo>
                    <a:lnTo>
                      <a:pt x="39" y="39"/>
                    </a:lnTo>
                    <a:lnTo>
                      <a:pt x="23" y="45"/>
                    </a:lnTo>
                    <a:lnTo>
                      <a:pt x="16" y="39"/>
                    </a:lnTo>
                    <a:lnTo>
                      <a:pt x="31" y="25"/>
                    </a:lnTo>
                    <a:lnTo>
                      <a:pt x="23" y="21"/>
                    </a:lnTo>
                    <a:lnTo>
                      <a:pt x="16" y="21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35" y="21"/>
                    </a:lnTo>
                    <a:lnTo>
                      <a:pt x="55" y="28"/>
                    </a:lnTo>
                    <a:lnTo>
                      <a:pt x="79" y="32"/>
                    </a:lnTo>
                    <a:lnTo>
                      <a:pt x="118" y="28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Freeform 150"/>
              <p:cNvSpPr>
                <a:spLocks/>
              </p:cNvSpPr>
              <p:nvPr/>
            </p:nvSpPr>
            <p:spPr bwMode="auto">
              <a:xfrm>
                <a:off x="3034" y="1016"/>
                <a:ext cx="28" cy="21"/>
              </a:xfrm>
              <a:custGeom>
                <a:avLst/>
                <a:gdLst>
                  <a:gd name="T0" fmla="*/ 28 w 28"/>
                  <a:gd name="T1" fmla="*/ 10 h 21"/>
                  <a:gd name="T2" fmla="*/ 24 w 28"/>
                  <a:gd name="T3" fmla="*/ 17 h 21"/>
                  <a:gd name="T4" fmla="*/ 16 w 28"/>
                  <a:gd name="T5" fmla="*/ 21 h 21"/>
                  <a:gd name="T6" fmla="*/ 8 w 28"/>
                  <a:gd name="T7" fmla="*/ 17 h 21"/>
                  <a:gd name="T8" fmla="*/ 0 w 28"/>
                  <a:gd name="T9" fmla="*/ 10 h 21"/>
                  <a:gd name="T10" fmla="*/ 4 w 28"/>
                  <a:gd name="T11" fmla="*/ 3 h 21"/>
                  <a:gd name="T12" fmla="*/ 12 w 28"/>
                  <a:gd name="T13" fmla="*/ 0 h 21"/>
                  <a:gd name="T14" fmla="*/ 20 w 28"/>
                  <a:gd name="T15" fmla="*/ 3 h 21"/>
                  <a:gd name="T16" fmla="*/ 28 w 28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1">
                    <a:moveTo>
                      <a:pt x="28" y="10"/>
                    </a:moveTo>
                    <a:lnTo>
                      <a:pt x="24" y="17"/>
                    </a:lnTo>
                    <a:lnTo>
                      <a:pt x="16" y="21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Freeform 151"/>
              <p:cNvSpPr>
                <a:spLocks/>
              </p:cNvSpPr>
              <p:nvPr/>
            </p:nvSpPr>
            <p:spPr bwMode="auto">
              <a:xfrm>
                <a:off x="1736" y="1033"/>
                <a:ext cx="1294" cy="14"/>
              </a:xfrm>
              <a:custGeom>
                <a:avLst/>
                <a:gdLst>
                  <a:gd name="T0" fmla="*/ 1279 w 1294"/>
                  <a:gd name="T1" fmla="*/ 0 h 14"/>
                  <a:gd name="T2" fmla="*/ 1294 w 1294"/>
                  <a:gd name="T3" fmla="*/ 11 h 14"/>
                  <a:gd name="T4" fmla="*/ 1286 w 1294"/>
                  <a:gd name="T5" fmla="*/ 11 h 14"/>
                  <a:gd name="T6" fmla="*/ 1282 w 1294"/>
                  <a:gd name="T7" fmla="*/ 11 h 14"/>
                  <a:gd name="T8" fmla="*/ 1275 w 1294"/>
                  <a:gd name="T9" fmla="*/ 11 h 14"/>
                  <a:gd name="T10" fmla="*/ 1255 w 1294"/>
                  <a:gd name="T11" fmla="*/ 11 h 14"/>
                  <a:gd name="T12" fmla="*/ 1231 w 1294"/>
                  <a:gd name="T13" fmla="*/ 11 h 14"/>
                  <a:gd name="T14" fmla="*/ 1204 w 1294"/>
                  <a:gd name="T15" fmla="*/ 11 h 14"/>
                  <a:gd name="T16" fmla="*/ 1168 w 1294"/>
                  <a:gd name="T17" fmla="*/ 11 h 14"/>
                  <a:gd name="T18" fmla="*/ 1129 w 1294"/>
                  <a:gd name="T19" fmla="*/ 11 h 14"/>
                  <a:gd name="T20" fmla="*/ 1085 w 1294"/>
                  <a:gd name="T21" fmla="*/ 11 h 14"/>
                  <a:gd name="T22" fmla="*/ 1038 w 1294"/>
                  <a:gd name="T23" fmla="*/ 11 h 14"/>
                  <a:gd name="T24" fmla="*/ 986 w 1294"/>
                  <a:gd name="T25" fmla="*/ 11 h 14"/>
                  <a:gd name="T26" fmla="*/ 880 w 1294"/>
                  <a:gd name="T27" fmla="*/ 11 h 14"/>
                  <a:gd name="T28" fmla="*/ 761 w 1294"/>
                  <a:gd name="T29" fmla="*/ 11 h 14"/>
                  <a:gd name="T30" fmla="*/ 643 w 1294"/>
                  <a:gd name="T31" fmla="*/ 11 h 14"/>
                  <a:gd name="T32" fmla="*/ 525 w 1294"/>
                  <a:gd name="T33" fmla="*/ 11 h 14"/>
                  <a:gd name="T34" fmla="*/ 406 w 1294"/>
                  <a:gd name="T35" fmla="*/ 11 h 14"/>
                  <a:gd name="T36" fmla="*/ 296 w 1294"/>
                  <a:gd name="T37" fmla="*/ 11 h 14"/>
                  <a:gd name="T38" fmla="*/ 248 w 1294"/>
                  <a:gd name="T39" fmla="*/ 11 h 14"/>
                  <a:gd name="T40" fmla="*/ 201 w 1294"/>
                  <a:gd name="T41" fmla="*/ 11 h 14"/>
                  <a:gd name="T42" fmla="*/ 158 w 1294"/>
                  <a:gd name="T43" fmla="*/ 11 h 14"/>
                  <a:gd name="T44" fmla="*/ 118 w 1294"/>
                  <a:gd name="T45" fmla="*/ 11 h 14"/>
                  <a:gd name="T46" fmla="*/ 83 w 1294"/>
                  <a:gd name="T47" fmla="*/ 11 h 14"/>
                  <a:gd name="T48" fmla="*/ 55 w 1294"/>
                  <a:gd name="T49" fmla="*/ 11 h 14"/>
                  <a:gd name="T50" fmla="*/ 31 w 1294"/>
                  <a:gd name="T51" fmla="*/ 11 h 14"/>
                  <a:gd name="T52" fmla="*/ 12 w 1294"/>
                  <a:gd name="T53" fmla="*/ 14 h 14"/>
                  <a:gd name="T54" fmla="*/ 0 w 1294"/>
                  <a:gd name="T55" fmla="*/ 14 h 14"/>
                  <a:gd name="T56" fmla="*/ 0 w 1294"/>
                  <a:gd name="T57" fmla="*/ 14 h 14"/>
                  <a:gd name="T58" fmla="*/ 0 w 1294"/>
                  <a:gd name="T59" fmla="*/ 4 h 14"/>
                  <a:gd name="T60" fmla="*/ 4 w 1294"/>
                  <a:gd name="T61" fmla="*/ 0 h 14"/>
                  <a:gd name="T62" fmla="*/ 1279 w 1294"/>
                  <a:gd name="T63" fmla="*/ 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94" h="14">
                    <a:moveTo>
                      <a:pt x="1279" y="0"/>
                    </a:moveTo>
                    <a:lnTo>
                      <a:pt x="1294" y="11"/>
                    </a:lnTo>
                    <a:lnTo>
                      <a:pt x="1286" y="11"/>
                    </a:lnTo>
                    <a:lnTo>
                      <a:pt x="1282" y="11"/>
                    </a:lnTo>
                    <a:lnTo>
                      <a:pt x="1275" y="11"/>
                    </a:lnTo>
                    <a:lnTo>
                      <a:pt x="1255" y="11"/>
                    </a:lnTo>
                    <a:lnTo>
                      <a:pt x="1231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5" y="11"/>
                    </a:lnTo>
                    <a:lnTo>
                      <a:pt x="1038" y="11"/>
                    </a:lnTo>
                    <a:lnTo>
                      <a:pt x="986" y="11"/>
                    </a:lnTo>
                    <a:lnTo>
                      <a:pt x="880" y="11"/>
                    </a:lnTo>
                    <a:lnTo>
                      <a:pt x="761" y="11"/>
                    </a:lnTo>
                    <a:lnTo>
                      <a:pt x="643" y="11"/>
                    </a:lnTo>
                    <a:lnTo>
                      <a:pt x="525" y="11"/>
                    </a:lnTo>
                    <a:lnTo>
                      <a:pt x="406" y="11"/>
                    </a:lnTo>
                    <a:lnTo>
                      <a:pt x="296" y="11"/>
                    </a:lnTo>
                    <a:lnTo>
                      <a:pt x="248" y="11"/>
                    </a:lnTo>
                    <a:lnTo>
                      <a:pt x="201" y="11"/>
                    </a:lnTo>
                    <a:lnTo>
                      <a:pt x="158" y="11"/>
                    </a:lnTo>
                    <a:lnTo>
                      <a:pt x="118" y="11"/>
                    </a:lnTo>
                    <a:lnTo>
                      <a:pt x="83" y="11"/>
                    </a:lnTo>
                    <a:lnTo>
                      <a:pt x="55" y="11"/>
                    </a:lnTo>
                    <a:lnTo>
                      <a:pt x="31" y="11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Freeform 152"/>
              <p:cNvSpPr>
                <a:spLocks/>
              </p:cNvSpPr>
              <p:nvPr/>
            </p:nvSpPr>
            <p:spPr bwMode="auto">
              <a:xfrm>
                <a:off x="1479" y="1033"/>
                <a:ext cx="154" cy="125"/>
              </a:xfrm>
              <a:custGeom>
                <a:avLst/>
                <a:gdLst>
                  <a:gd name="T0" fmla="*/ 36 w 154"/>
                  <a:gd name="T1" fmla="*/ 17 h 125"/>
                  <a:gd name="T2" fmla="*/ 32 w 154"/>
                  <a:gd name="T3" fmla="*/ 4 h 125"/>
                  <a:gd name="T4" fmla="*/ 48 w 154"/>
                  <a:gd name="T5" fmla="*/ 31 h 125"/>
                  <a:gd name="T6" fmla="*/ 55 w 154"/>
                  <a:gd name="T7" fmla="*/ 21 h 125"/>
                  <a:gd name="T8" fmla="*/ 67 w 154"/>
                  <a:gd name="T9" fmla="*/ 38 h 125"/>
                  <a:gd name="T10" fmla="*/ 79 w 154"/>
                  <a:gd name="T11" fmla="*/ 38 h 125"/>
                  <a:gd name="T12" fmla="*/ 95 w 154"/>
                  <a:gd name="T13" fmla="*/ 49 h 125"/>
                  <a:gd name="T14" fmla="*/ 99 w 154"/>
                  <a:gd name="T15" fmla="*/ 42 h 125"/>
                  <a:gd name="T16" fmla="*/ 103 w 154"/>
                  <a:gd name="T17" fmla="*/ 59 h 125"/>
                  <a:gd name="T18" fmla="*/ 111 w 154"/>
                  <a:gd name="T19" fmla="*/ 66 h 125"/>
                  <a:gd name="T20" fmla="*/ 123 w 154"/>
                  <a:gd name="T21" fmla="*/ 73 h 125"/>
                  <a:gd name="T22" fmla="*/ 134 w 154"/>
                  <a:gd name="T23" fmla="*/ 73 h 125"/>
                  <a:gd name="T24" fmla="*/ 130 w 154"/>
                  <a:gd name="T25" fmla="*/ 56 h 125"/>
                  <a:gd name="T26" fmla="*/ 130 w 154"/>
                  <a:gd name="T27" fmla="*/ 45 h 125"/>
                  <a:gd name="T28" fmla="*/ 146 w 154"/>
                  <a:gd name="T29" fmla="*/ 66 h 125"/>
                  <a:gd name="T30" fmla="*/ 150 w 154"/>
                  <a:gd name="T31" fmla="*/ 97 h 125"/>
                  <a:gd name="T32" fmla="*/ 115 w 154"/>
                  <a:gd name="T33" fmla="*/ 87 h 125"/>
                  <a:gd name="T34" fmla="*/ 107 w 154"/>
                  <a:gd name="T35" fmla="*/ 125 h 125"/>
                  <a:gd name="T36" fmla="*/ 51 w 154"/>
                  <a:gd name="T37" fmla="*/ 111 h 125"/>
                  <a:gd name="T38" fmla="*/ 71 w 154"/>
                  <a:gd name="T39" fmla="*/ 108 h 125"/>
                  <a:gd name="T40" fmla="*/ 83 w 154"/>
                  <a:gd name="T41" fmla="*/ 104 h 125"/>
                  <a:gd name="T42" fmla="*/ 79 w 154"/>
                  <a:gd name="T43" fmla="*/ 94 h 125"/>
                  <a:gd name="T44" fmla="*/ 36 w 154"/>
                  <a:gd name="T45" fmla="*/ 91 h 125"/>
                  <a:gd name="T46" fmla="*/ 44 w 154"/>
                  <a:gd name="T47" fmla="*/ 87 h 125"/>
                  <a:gd name="T48" fmla="*/ 63 w 154"/>
                  <a:gd name="T49" fmla="*/ 91 h 125"/>
                  <a:gd name="T50" fmla="*/ 67 w 154"/>
                  <a:gd name="T51" fmla="*/ 80 h 125"/>
                  <a:gd name="T52" fmla="*/ 59 w 154"/>
                  <a:gd name="T53" fmla="*/ 77 h 125"/>
                  <a:gd name="T54" fmla="*/ 55 w 154"/>
                  <a:gd name="T55" fmla="*/ 66 h 125"/>
                  <a:gd name="T56" fmla="*/ 20 w 154"/>
                  <a:gd name="T57" fmla="*/ 59 h 125"/>
                  <a:gd name="T58" fmla="*/ 8 w 154"/>
                  <a:gd name="T59" fmla="*/ 56 h 125"/>
                  <a:gd name="T60" fmla="*/ 32 w 154"/>
                  <a:gd name="T61" fmla="*/ 59 h 125"/>
                  <a:gd name="T62" fmla="*/ 48 w 154"/>
                  <a:gd name="T63" fmla="*/ 59 h 125"/>
                  <a:gd name="T64" fmla="*/ 40 w 154"/>
                  <a:gd name="T65" fmla="*/ 49 h 125"/>
                  <a:gd name="T66" fmla="*/ 4 w 154"/>
                  <a:gd name="T67" fmla="*/ 42 h 125"/>
                  <a:gd name="T68" fmla="*/ 16 w 154"/>
                  <a:gd name="T69" fmla="*/ 42 h 125"/>
                  <a:gd name="T70" fmla="*/ 36 w 154"/>
                  <a:gd name="T71" fmla="*/ 42 h 125"/>
                  <a:gd name="T72" fmla="*/ 36 w 154"/>
                  <a:gd name="T73" fmla="*/ 35 h 125"/>
                  <a:gd name="T74" fmla="*/ 16 w 154"/>
                  <a:gd name="T75" fmla="*/ 31 h 125"/>
                  <a:gd name="T76" fmla="*/ 4 w 154"/>
                  <a:gd name="T77" fmla="*/ 24 h 125"/>
                  <a:gd name="T78" fmla="*/ 12 w 154"/>
                  <a:gd name="T79" fmla="*/ 17 h 125"/>
                  <a:gd name="T80" fmla="*/ 0 w 154"/>
                  <a:gd name="T81" fmla="*/ 4 h 125"/>
                  <a:gd name="T82" fmla="*/ 8 w 154"/>
                  <a:gd name="T83" fmla="*/ 0 h 125"/>
                  <a:gd name="T84" fmla="*/ 20 w 154"/>
                  <a:gd name="T85" fmla="*/ 14 h 125"/>
                  <a:gd name="T86" fmla="*/ 32 w 154"/>
                  <a:gd name="T87" fmla="*/ 1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4" h="125">
                    <a:moveTo>
                      <a:pt x="32" y="17"/>
                    </a:moveTo>
                    <a:lnTo>
                      <a:pt x="36" y="17"/>
                    </a:lnTo>
                    <a:lnTo>
                      <a:pt x="32" y="11"/>
                    </a:lnTo>
                    <a:lnTo>
                      <a:pt x="32" y="4"/>
                    </a:lnTo>
                    <a:lnTo>
                      <a:pt x="36" y="17"/>
                    </a:lnTo>
                    <a:lnTo>
                      <a:pt x="48" y="31"/>
                    </a:lnTo>
                    <a:lnTo>
                      <a:pt x="55" y="28"/>
                    </a:lnTo>
                    <a:lnTo>
                      <a:pt x="55" y="21"/>
                    </a:lnTo>
                    <a:lnTo>
                      <a:pt x="63" y="35"/>
                    </a:lnTo>
                    <a:lnTo>
                      <a:pt x="67" y="38"/>
                    </a:lnTo>
                    <a:lnTo>
                      <a:pt x="75" y="42"/>
                    </a:lnTo>
                    <a:lnTo>
                      <a:pt x="79" y="38"/>
                    </a:lnTo>
                    <a:lnTo>
                      <a:pt x="91" y="49"/>
                    </a:lnTo>
                    <a:lnTo>
                      <a:pt x="95" y="49"/>
                    </a:lnTo>
                    <a:lnTo>
                      <a:pt x="99" y="45"/>
                    </a:lnTo>
                    <a:lnTo>
                      <a:pt x="99" y="42"/>
                    </a:lnTo>
                    <a:lnTo>
                      <a:pt x="103" y="49"/>
                    </a:lnTo>
                    <a:lnTo>
                      <a:pt x="103" y="59"/>
                    </a:lnTo>
                    <a:lnTo>
                      <a:pt x="111" y="66"/>
                    </a:lnTo>
                    <a:lnTo>
                      <a:pt x="119" y="66"/>
                    </a:lnTo>
                    <a:lnTo>
                      <a:pt x="123" y="73"/>
                    </a:lnTo>
                    <a:lnTo>
                      <a:pt x="130" y="77"/>
                    </a:lnTo>
                    <a:lnTo>
                      <a:pt x="134" y="73"/>
                    </a:lnTo>
                    <a:lnTo>
                      <a:pt x="138" y="70"/>
                    </a:lnTo>
                    <a:lnTo>
                      <a:pt x="130" y="56"/>
                    </a:lnTo>
                    <a:lnTo>
                      <a:pt x="130" y="49"/>
                    </a:lnTo>
                    <a:lnTo>
                      <a:pt x="130" y="45"/>
                    </a:lnTo>
                    <a:lnTo>
                      <a:pt x="142" y="52"/>
                    </a:lnTo>
                    <a:lnTo>
                      <a:pt x="146" y="66"/>
                    </a:lnTo>
                    <a:lnTo>
                      <a:pt x="154" y="94"/>
                    </a:lnTo>
                    <a:lnTo>
                      <a:pt x="150" y="97"/>
                    </a:lnTo>
                    <a:lnTo>
                      <a:pt x="126" y="91"/>
                    </a:lnTo>
                    <a:lnTo>
                      <a:pt x="115" y="87"/>
                    </a:lnTo>
                    <a:lnTo>
                      <a:pt x="103" y="87"/>
                    </a:lnTo>
                    <a:lnTo>
                      <a:pt x="107" y="125"/>
                    </a:lnTo>
                    <a:lnTo>
                      <a:pt x="75" y="122"/>
                    </a:lnTo>
                    <a:lnTo>
                      <a:pt x="51" y="111"/>
                    </a:lnTo>
                    <a:lnTo>
                      <a:pt x="63" y="108"/>
                    </a:lnTo>
                    <a:lnTo>
                      <a:pt x="71" y="108"/>
                    </a:lnTo>
                    <a:lnTo>
                      <a:pt x="83" y="108"/>
                    </a:lnTo>
                    <a:lnTo>
                      <a:pt x="83" y="104"/>
                    </a:lnTo>
                    <a:lnTo>
                      <a:pt x="83" y="97"/>
                    </a:lnTo>
                    <a:lnTo>
                      <a:pt x="79" y="94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44" y="87"/>
                    </a:lnTo>
                    <a:lnTo>
                      <a:pt x="55" y="91"/>
                    </a:lnTo>
                    <a:lnTo>
                      <a:pt x="63" y="91"/>
                    </a:lnTo>
                    <a:lnTo>
                      <a:pt x="67" y="84"/>
                    </a:lnTo>
                    <a:lnTo>
                      <a:pt x="67" y="80"/>
                    </a:lnTo>
                    <a:lnTo>
                      <a:pt x="63" y="80"/>
                    </a:lnTo>
                    <a:lnTo>
                      <a:pt x="59" y="77"/>
                    </a:lnTo>
                    <a:lnTo>
                      <a:pt x="63" y="73"/>
                    </a:lnTo>
                    <a:lnTo>
                      <a:pt x="55" y="66"/>
                    </a:lnTo>
                    <a:lnTo>
                      <a:pt x="40" y="63"/>
                    </a:lnTo>
                    <a:lnTo>
                      <a:pt x="20" y="59"/>
                    </a:lnTo>
                    <a:lnTo>
                      <a:pt x="8" y="59"/>
                    </a:lnTo>
                    <a:lnTo>
                      <a:pt x="8" y="56"/>
                    </a:lnTo>
                    <a:lnTo>
                      <a:pt x="20" y="56"/>
                    </a:lnTo>
                    <a:lnTo>
                      <a:pt x="32" y="59"/>
                    </a:lnTo>
                    <a:lnTo>
                      <a:pt x="40" y="59"/>
                    </a:lnTo>
                    <a:lnTo>
                      <a:pt x="48" y="59"/>
                    </a:lnTo>
                    <a:lnTo>
                      <a:pt x="51" y="52"/>
                    </a:lnTo>
                    <a:lnTo>
                      <a:pt x="40" y="49"/>
                    </a:lnTo>
                    <a:lnTo>
                      <a:pt x="28" y="45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28" y="45"/>
                    </a:lnTo>
                    <a:lnTo>
                      <a:pt x="36" y="42"/>
                    </a:lnTo>
                    <a:lnTo>
                      <a:pt x="40" y="38"/>
                    </a:lnTo>
                    <a:lnTo>
                      <a:pt x="36" y="35"/>
                    </a:lnTo>
                    <a:lnTo>
                      <a:pt x="32" y="31"/>
                    </a:lnTo>
                    <a:lnTo>
                      <a:pt x="16" y="31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1"/>
                    </a:lnTo>
                    <a:lnTo>
                      <a:pt x="12" y="17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20" y="14"/>
                    </a:lnTo>
                    <a:lnTo>
                      <a:pt x="24" y="17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Freeform 153"/>
              <p:cNvSpPr>
                <a:spLocks/>
              </p:cNvSpPr>
              <p:nvPr/>
            </p:nvSpPr>
            <p:spPr bwMode="auto">
              <a:xfrm>
                <a:off x="1629" y="1033"/>
                <a:ext cx="24" cy="31"/>
              </a:xfrm>
              <a:custGeom>
                <a:avLst/>
                <a:gdLst>
                  <a:gd name="T0" fmla="*/ 24 w 24"/>
                  <a:gd name="T1" fmla="*/ 31 h 31"/>
                  <a:gd name="T2" fmla="*/ 0 w 24"/>
                  <a:gd name="T3" fmla="*/ 0 h 31"/>
                  <a:gd name="T4" fmla="*/ 16 w 24"/>
                  <a:gd name="T5" fmla="*/ 14 h 31"/>
                  <a:gd name="T6" fmla="*/ 24 w 24"/>
                  <a:gd name="T7" fmla="*/ 3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24" y="31"/>
                    </a:moveTo>
                    <a:lnTo>
                      <a:pt x="0" y="0"/>
                    </a:lnTo>
                    <a:lnTo>
                      <a:pt x="16" y="14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Freeform 154"/>
              <p:cNvSpPr>
                <a:spLocks/>
              </p:cNvSpPr>
              <p:nvPr/>
            </p:nvSpPr>
            <p:spPr bwMode="auto">
              <a:xfrm>
                <a:off x="3346" y="1030"/>
                <a:ext cx="32" cy="107"/>
              </a:xfrm>
              <a:custGeom>
                <a:avLst/>
                <a:gdLst>
                  <a:gd name="T0" fmla="*/ 24 w 32"/>
                  <a:gd name="T1" fmla="*/ 7 h 107"/>
                  <a:gd name="T2" fmla="*/ 32 w 32"/>
                  <a:gd name="T3" fmla="*/ 100 h 107"/>
                  <a:gd name="T4" fmla="*/ 28 w 32"/>
                  <a:gd name="T5" fmla="*/ 104 h 107"/>
                  <a:gd name="T6" fmla="*/ 24 w 32"/>
                  <a:gd name="T7" fmla="*/ 107 h 107"/>
                  <a:gd name="T8" fmla="*/ 12 w 32"/>
                  <a:gd name="T9" fmla="*/ 104 h 107"/>
                  <a:gd name="T10" fmla="*/ 8 w 32"/>
                  <a:gd name="T11" fmla="*/ 104 h 107"/>
                  <a:gd name="T12" fmla="*/ 0 w 32"/>
                  <a:gd name="T13" fmla="*/ 100 h 107"/>
                  <a:gd name="T14" fmla="*/ 0 w 32"/>
                  <a:gd name="T15" fmla="*/ 52 h 107"/>
                  <a:gd name="T16" fmla="*/ 0 w 32"/>
                  <a:gd name="T17" fmla="*/ 3 h 107"/>
                  <a:gd name="T18" fmla="*/ 8 w 32"/>
                  <a:gd name="T19" fmla="*/ 0 h 107"/>
                  <a:gd name="T20" fmla="*/ 16 w 32"/>
                  <a:gd name="T21" fmla="*/ 0 h 107"/>
                  <a:gd name="T22" fmla="*/ 24 w 32"/>
                  <a:gd name="T23" fmla="*/ 3 h 107"/>
                  <a:gd name="T24" fmla="*/ 24 w 32"/>
                  <a:gd name="T25" fmla="*/ 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107">
                    <a:moveTo>
                      <a:pt x="24" y="7"/>
                    </a:moveTo>
                    <a:lnTo>
                      <a:pt x="32" y="100"/>
                    </a:lnTo>
                    <a:lnTo>
                      <a:pt x="28" y="104"/>
                    </a:lnTo>
                    <a:lnTo>
                      <a:pt x="24" y="107"/>
                    </a:lnTo>
                    <a:lnTo>
                      <a:pt x="12" y="104"/>
                    </a:lnTo>
                    <a:lnTo>
                      <a:pt x="8" y="104"/>
                    </a:lnTo>
                    <a:lnTo>
                      <a:pt x="0" y="100"/>
                    </a:lnTo>
                    <a:lnTo>
                      <a:pt x="0" y="52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3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Freeform 155"/>
              <p:cNvSpPr>
                <a:spLocks/>
              </p:cNvSpPr>
              <p:nvPr/>
            </p:nvSpPr>
            <p:spPr bwMode="auto">
              <a:xfrm>
                <a:off x="1669" y="1037"/>
                <a:ext cx="43" cy="107"/>
              </a:xfrm>
              <a:custGeom>
                <a:avLst/>
                <a:gdLst>
                  <a:gd name="T0" fmla="*/ 43 w 43"/>
                  <a:gd name="T1" fmla="*/ 3 h 107"/>
                  <a:gd name="T2" fmla="*/ 39 w 43"/>
                  <a:gd name="T3" fmla="*/ 17 h 107"/>
                  <a:gd name="T4" fmla="*/ 35 w 43"/>
                  <a:gd name="T5" fmla="*/ 31 h 107"/>
                  <a:gd name="T6" fmla="*/ 39 w 43"/>
                  <a:gd name="T7" fmla="*/ 59 h 107"/>
                  <a:gd name="T8" fmla="*/ 39 w 43"/>
                  <a:gd name="T9" fmla="*/ 87 h 107"/>
                  <a:gd name="T10" fmla="*/ 35 w 43"/>
                  <a:gd name="T11" fmla="*/ 97 h 107"/>
                  <a:gd name="T12" fmla="*/ 23 w 43"/>
                  <a:gd name="T13" fmla="*/ 107 h 107"/>
                  <a:gd name="T14" fmla="*/ 15 w 43"/>
                  <a:gd name="T15" fmla="*/ 107 h 107"/>
                  <a:gd name="T16" fmla="*/ 11 w 43"/>
                  <a:gd name="T17" fmla="*/ 104 h 107"/>
                  <a:gd name="T18" fmla="*/ 4 w 43"/>
                  <a:gd name="T19" fmla="*/ 93 h 107"/>
                  <a:gd name="T20" fmla="*/ 4 w 43"/>
                  <a:gd name="T21" fmla="*/ 76 h 107"/>
                  <a:gd name="T22" fmla="*/ 4 w 43"/>
                  <a:gd name="T23" fmla="*/ 62 h 107"/>
                  <a:gd name="T24" fmla="*/ 0 w 43"/>
                  <a:gd name="T25" fmla="*/ 48 h 107"/>
                  <a:gd name="T26" fmla="*/ 4 w 43"/>
                  <a:gd name="T27" fmla="*/ 55 h 107"/>
                  <a:gd name="T28" fmla="*/ 7 w 43"/>
                  <a:gd name="T29" fmla="*/ 55 h 107"/>
                  <a:gd name="T30" fmla="*/ 15 w 43"/>
                  <a:gd name="T31" fmla="*/ 55 h 107"/>
                  <a:gd name="T32" fmla="*/ 15 w 43"/>
                  <a:gd name="T33" fmla="*/ 45 h 107"/>
                  <a:gd name="T34" fmla="*/ 11 w 43"/>
                  <a:gd name="T35" fmla="*/ 34 h 107"/>
                  <a:gd name="T36" fmla="*/ 0 w 43"/>
                  <a:gd name="T37" fmla="*/ 17 h 107"/>
                  <a:gd name="T38" fmla="*/ 11 w 43"/>
                  <a:gd name="T39" fmla="*/ 31 h 107"/>
                  <a:gd name="T40" fmla="*/ 15 w 43"/>
                  <a:gd name="T41" fmla="*/ 41 h 107"/>
                  <a:gd name="T42" fmla="*/ 23 w 43"/>
                  <a:gd name="T43" fmla="*/ 45 h 107"/>
                  <a:gd name="T44" fmla="*/ 23 w 43"/>
                  <a:gd name="T45" fmla="*/ 41 h 107"/>
                  <a:gd name="T46" fmla="*/ 23 w 43"/>
                  <a:gd name="T47" fmla="*/ 34 h 107"/>
                  <a:gd name="T48" fmla="*/ 23 w 43"/>
                  <a:gd name="T49" fmla="*/ 24 h 107"/>
                  <a:gd name="T50" fmla="*/ 27 w 43"/>
                  <a:gd name="T51" fmla="*/ 27 h 107"/>
                  <a:gd name="T52" fmla="*/ 31 w 43"/>
                  <a:gd name="T53" fmla="*/ 24 h 107"/>
                  <a:gd name="T54" fmla="*/ 31 w 43"/>
                  <a:gd name="T55" fmla="*/ 10 h 107"/>
                  <a:gd name="T56" fmla="*/ 31 w 43"/>
                  <a:gd name="T57" fmla="*/ 7 h 107"/>
                  <a:gd name="T58" fmla="*/ 31 w 43"/>
                  <a:gd name="T59" fmla="*/ 0 h 107"/>
                  <a:gd name="T60" fmla="*/ 39 w 43"/>
                  <a:gd name="T61" fmla="*/ 0 h 107"/>
                  <a:gd name="T62" fmla="*/ 43 w 43"/>
                  <a:gd name="T63" fmla="*/ 3 h 1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" h="107">
                    <a:moveTo>
                      <a:pt x="43" y="3"/>
                    </a:moveTo>
                    <a:lnTo>
                      <a:pt x="39" y="17"/>
                    </a:lnTo>
                    <a:lnTo>
                      <a:pt x="35" y="31"/>
                    </a:lnTo>
                    <a:lnTo>
                      <a:pt x="39" y="59"/>
                    </a:lnTo>
                    <a:lnTo>
                      <a:pt x="39" y="87"/>
                    </a:lnTo>
                    <a:lnTo>
                      <a:pt x="35" y="97"/>
                    </a:lnTo>
                    <a:lnTo>
                      <a:pt x="23" y="107"/>
                    </a:lnTo>
                    <a:lnTo>
                      <a:pt x="15" y="107"/>
                    </a:lnTo>
                    <a:lnTo>
                      <a:pt x="11" y="104"/>
                    </a:lnTo>
                    <a:lnTo>
                      <a:pt x="4" y="93"/>
                    </a:lnTo>
                    <a:lnTo>
                      <a:pt x="4" y="76"/>
                    </a:lnTo>
                    <a:lnTo>
                      <a:pt x="4" y="62"/>
                    </a:lnTo>
                    <a:lnTo>
                      <a:pt x="0" y="48"/>
                    </a:lnTo>
                    <a:lnTo>
                      <a:pt x="4" y="55"/>
                    </a:lnTo>
                    <a:lnTo>
                      <a:pt x="7" y="55"/>
                    </a:lnTo>
                    <a:lnTo>
                      <a:pt x="15" y="55"/>
                    </a:lnTo>
                    <a:lnTo>
                      <a:pt x="15" y="45"/>
                    </a:lnTo>
                    <a:lnTo>
                      <a:pt x="11" y="34"/>
                    </a:lnTo>
                    <a:lnTo>
                      <a:pt x="0" y="17"/>
                    </a:lnTo>
                    <a:lnTo>
                      <a:pt x="11" y="31"/>
                    </a:lnTo>
                    <a:lnTo>
                      <a:pt x="15" y="41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34"/>
                    </a:lnTo>
                    <a:lnTo>
                      <a:pt x="23" y="24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" name="Freeform 156"/>
              <p:cNvSpPr>
                <a:spLocks/>
              </p:cNvSpPr>
              <p:nvPr/>
            </p:nvSpPr>
            <p:spPr bwMode="auto">
              <a:xfrm>
                <a:off x="1680" y="1037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Freeform 157"/>
              <p:cNvSpPr>
                <a:spLocks/>
              </p:cNvSpPr>
              <p:nvPr/>
            </p:nvSpPr>
            <p:spPr bwMode="auto">
              <a:xfrm>
                <a:off x="1527" y="1040"/>
                <a:ext cx="7" cy="14"/>
              </a:xfrm>
              <a:custGeom>
                <a:avLst/>
                <a:gdLst>
                  <a:gd name="T0" fmla="*/ 7 w 7"/>
                  <a:gd name="T1" fmla="*/ 14 h 14"/>
                  <a:gd name="T2" fmla="*/ 3 w 7"/>
                  <a:gd name="T3" fmla="*/ 10 h 14"/>
                  <a:gd name="T4" fmla="*/ 0 w 7"/>
                  <a:gd name="T5" fmla="*/ 0 h 14"/>
                  <a:gd name="T6" fmla="*/ 7 w 7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Freeform 158"/>
              <p:cNvSpPr>
                <a:spLocks/>
              </p:cNvSpPr>
              <p:nvPr/>
            </p:nvSpPr>
            <p:spPr bwMode="auto">
              <a:xfrm>
                <a:off x="1550" y="1044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6 h 10"/>
                  <a:gd name="T4" fmla="*/ 0 w 1"/>
                  <a:gd name="T5" fmla="*/ 0 h 10"/>
                  <a:gd name="T6" fmla="*/ 0 w 1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Freeform 159"/>
              <p:cNvSpPr>
                <a:spLocks/>
              </p:cNvSpPr>
              <p:nvPr/>
            </p:nvSpPr>
            <p:spPr bwMode="auto">
              <a:xfrm>
                <a:off x="3318" y="1044"/>
                <a:ext cx="12" cy="73"/>
              </a:xfrm>
              <a:custGeom>
                <a:avLst/>
                <a:gdLst>
                  <a:gd name="T0" fmla="*/ 12 w 12"/>
                  <a:gd name="T1" fmla="*/ 3 h 73"/>
                  <a:gd name="T2" fmla="*/ 12 w 12"/>
                  <a:gd name="T3" fmla="*/ 73 h 73"/>
                  <a:gd name="T4" fmla="*/ 4 w 12"/>
                  <a:gd name="T5" fmla="*/ 59 h 73"/>
                  <a:gd name="T6" fmla="*/ 0 w 12"/>
                  <a:gd name="T7" fmla="*/ 38 h 73"/>
                  <a:gd name="T8" fmla="*/ 0 w 12"/>
                  <a:gd name="T9" fmla="*/ 3 h 73"/>
                  <a:gd name="T10" fmla="*/ 8 w 12"/>
                  <a:gd name="T11" fmla="*/ 0 h 73"/>
                  <a:gd name="T12" fmla="*/ 12 w 12"/>
                  <a:gd name="T13" fmla="*/ 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73">
                    <a:moveTo>
                      <a:pt x="12" y="3"/>
                    </a:moveTo>
                    <a:lnTo>
                      <a:pt x="12" y="73"/>
                    </a:lnTo>
                    <a:lnTo>
                      <a:pt x="4" y="59"/>
                    </a:lnTo>
                    <a:lnTo>
                      <a:pt x="0" y="3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Freeform 160"/>
              <p:cNvSpPr>
                <a:spLocks/>
              </p:cNvSpPr>
              <p:nvPr/>
            </p:nvSpPr>
            <p:spPr bwMode="auto">
              <a:xfrm>
                <a:off x="3389" y="1047"/>
                <a:ext cx="8" cy="70"/>
              </a:xfrm>
              <a:custGeom>
                <a:avLst/>
                <a:gdLst>
                  <a:gd name="T0" fmla="*/ 8 w 8"/>
                  <a:gd name="T1" fmla="*/ 66 h 70"/>
                  <a:gd name="T2" fmla="*/ 4 w 8"/>
                  <a:gd name="T3" fmla="*/ 70 h 70"/>
                  <a:gd name="T4" fmla="*/ 0 w 8"/>
                  <a:gd name="T5" fmla="*/ 66 h 70"/>
                  <a:gd name="T6" fmla="*/ 0 w 8"/>
                  <a:gd name="T7" fmla="*/ 3 h 70"/>
                  <a:gd name="T8" fmla="*/ 4 w 8"/>
                  <a:gd name="T9" fmla="*/ 0 h 70"/>
                  <a:gd name="T10" fmla="*/ 8 w 8"/>
                  <a:gd name="T11" fmla="*/ 3 h 70"/>
                  <a:gd name="T12" fmla="*/ 8 w 8"/>
                  <a:gd name="T13" fmla="*/ 6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70">
                    <a:moveTo>
                      <a:pt x="8" y="66"/>
                    </a:moveTo>
                    <a:lnTo>
                      <a:pt x="4" y="70"/>
                    </a:lnTo>
                    <a:lnTo>
                      <a:pt x="0" y="6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8" y="6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" name="Freeform 161"/>
              <p:cNvSpPr>
                <a:spLocks/>
              </p:cNvSpPr>
              <p:nvPr/>
            </p:nvSpPr>
            <p:spPr bwMode="auto">
              <a:xfrm>
                <a:off x="2995" y="1050"/>
                <a:ext cx="79" cy="67"/>
              </a:xfrm>
              <a:custGeom>
                <a:avLst/>
                <a:gdLst>
                  <a:gd name="T0" fmla="*/ 79 w 79"/>
                  <a:gd name="T1" fmla="*/ 4 h 67"/>
                  <a:gd name="T2" fmla="*/ 16 w 79"/>
                  <a:gd name="T3" fmla="*/ 35 h 67"/>
                  <a:gd name="T4" fmla="*/ 27 w 79"/>
                  <a:gd name="T5" fmla="*/ 49 h 67"/>
                  <a:gd name="T6" fmla="*/ 39 w 79"/>
                  <a:gd name="T7" fmla="*/ 56 h 67"/>
                  <a:gd name="T8" fmla="*/ 67 w 79"/>
                  <a:gd name="T9" fmla="*/ 67 h 67"/>
                  <a:gd name="T10" fmla="*/ 79 w 79"/>
                  <a:gd name="T11" fmla="*/ 67 h 67"/>
                  <a:gd name="T12" fmla="*/ 59 w 79"/>
                  <a:gd name="T13" fmla="*/ 63 h 67"/>
                  <a:gd name="T14" fmla="*/ 39 w 79"/>
                  <a:gd name="T15" fmla="*/ 56 h 67"/>
                  <a:gd name="T16" fmla="*/ 20 w 79"/>
                  <a:gd name="T17" fmla="*/ 49 h 67"/>
                  <a:gd name="T18" fmla="*/ 0 w 79"/>
                  <a:gd name="T19" fmla="*/ 35 h 67"/>
                  <a:gd name="T20" fmla="*/ 20 w 79"/>
                  <a:gd name="T21" fmla="*/ 25 h 67"/>
                  <a:gd name="T22" fmla="*/ 35 w 79"/>
                  <a:gd name="T23" fmla="*/ 14 h 67"/>
                  <a:gd name="T24" fmla="*/ 75 w 79"/>
                  <a:gd name="T25" fmla="*/ 0 h 67"/>
                  <a:gd name="T26" fmla="*/ 79 w 79"/>
                  <a:gd name="T27" fmla="*/ 4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9" h="67">
                    <a:moveTo>
                      <a:pt x="79" y="4"/>
                    </a:moveTo>
                    <a:lnTo>
                      <a:pt x="16" y="35"/>
                    </a:lnTo>
                    <a:lnTo>
                      <a:pt x="27" y="49"/>
                    </a:lnTo>
                    <a:lnTo>
                      <a:pt x="39" y="56"/>
                    </a:lnTo>
                    <a:lnTo>
                      <a:pt x="67" y="67"/>
                    </a:lnTo>
                    <a:lnTo>
                      <a:pt x="79" y="67"/>
                    </a:lnTo>
                    <a:lnTo>
                      <a:pt x="59" y="63"/>
                    </a:lnTo>
                    <a:lnTo>
                      <a:pt x="39" y="56"/>
                    </a:lnTo>
                    <a:lnTo>
                      <a:pt x="20" y="49"/>
                    </a:lnTo>
                    <a:lnTo>
                      <a:pt x="0" y="35"/>
                    </a:lnTo>
                    <a:lnTo>
                      <a:pt x="20" y="25"/>
                    </a:lnTo>
                    <a:lnTo>
                      <a:pt x="35" y="14"/>
                    </a:lnTo>
                    <a:lnTo>
                      <a:pt x="75" y="0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" name="Freeform 162"/>
              <p:cNvSpPr>
                <a:spLocks/>
              </p:cNvSpPr>
              <p:nvPr/>
            </p:nvSpPr>
            <p:spPr bwMode="auto">
              <a:xfrm>
                <a:off x="1590" y="1061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0 w 4"/>
                  <a:gd name="T3" fmla="*/ 7 h 14"/>
                  <a:gd name="T4" fmla="*/ 0 w 4"/>
                  <a:gd name="T5" fmla="*/ 0 h 14"/>
                  <a:gd name="T6" fmla="*/ 4 w 4"/>
                  <a:gd name="T7" fmla="*/ 7 h 14"/>
                  <a:gd name="T8" fmla="*/ 4 w 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Freeform 163"/>
              <p:cNvSpPr>
                <a:spLocks/>
              </p:cNvSpPr>
              <p:nvPr/>
            </p:nvSpPr>
            <p:spPr bwMode="auto">
              <a:xfrm>
                <a:off x="1724" y="1057"/>
                <a:ext cx="1271" cy="14"/>
              </a:xfrm>
              <a:custGeom>
                <a:avLst/>
                <a:gdLst>
                  <a:gd name="T0" fmla="*/ 1251 w 1271"/>
                  <a:gd name="T1" fmla="*/ 0 h 14"/>
                  <a:gd name="T2" fmla="*/ 1271 w 1271"/>
                  <a:gd name="T3" fmla="*/ 7 h 14"/>
                  <a:gd name="T4" fmla="*/ 1263 w 1271"/>
                  <a:gd name="T5" fmla="*/ 11 h 14"/>
                  <a:gd name="T6" fmla="*/ 1235 w 1271"/>
                  <a:gd name="T7" fmla="*/ 11 h 14"/>
                  <a:gd name="T8" fmla="*/ 1204 w 1271"/>
                  <a:gd name="T9" fmla="*/ 11 h 14"/>
                  <a:gd name="T10" fmla="*/ 1168 w 1271"/>
                  <a:gd name="T11" fmla="*/ 11 h 14"/>
                  <a:gd name="T12" fmla="*/ 1129 w 1271"/>
                  <a:gd name="T13" fmla="*/ 11 h 14"/>
                  <a:gd name="T14" fmla="*/ 1089 w 1271"/>
                  <a:gd name="T15" fmla="*/ 11 h 14"/>
                  <a:gd name="T16" fmla="*/ 1042 w 1271"/>
                  <a:gd name="T17" fmla="*/ 11 h 14"/>
                  <a:gd name="T18" fmla="*/ 947 w 1271"/>
                  <a:gd name="T19" fmla="*/ 14 h 14"/>
                  <a:gd name="T20" fmla="*/ 848 w 1271"/>
                  <a:gd name="T21" fmla="*/ 14 h 14"/>
                  <a:gd name="T22" fmla="*/ 742 w 1271"/>
                  <a:gd name="T23" fmla="*/ 14 h 14"/>
                  <a:gd name="T24" fmla="*/ 529 w 1271"/>
                  <a:gd name="T25" fmla="*/ 11 h 14"/>
                  <a:gd name="T26" fmla="*/ 426 w 1271"/>
                  <a:gd name="T27" fmla="*/ 11 h 14"/>
                  <a:gd name="T28" fmla="*/ 327 w 1271"/>
                  <a:gd name="T29" fmla="*/ 11 h 14"/>
                  <a:gd name="T30" fmla="*/ 241 w 1271"/>
                  <a:gd name="T31" fmla="*/ 11 h 14"/>
                  <a:gd name="T32" fmla="*/ 201 w 1271"/>
                  <a:gd name="T33" fmla="*/ 11 h 14"/>
                  <a:gd name="T34" fmla="*/ 166 w 1271"/>
                  <a:gd name="T35" fmla="*/ 11 h 14"/>
                  <a:gd name="T36" fmla="*/ 130 w 1271"/>
                  <a:gd name="T37" fmla="*/ 11 h 14"/>
                  <a:gd name="T38" fmla="*/ 99 w 1271"/>
                  <a:gd name="T39" fmla="*/ 11 h 14"/>
                  <a:gd name="T40" fmla="*/ 71 w 1271"/>
                  <a:gd name="T41" fmla="*/ 11 h 14"/>
                  <a:gd name="T42" fmla="*/ 47 w 1271"/>
                  <a:gd name="T43" fmla="*/ 11 h 14"/>
                  <a:gd name="T44" fmla="*/ 31 w 1271"/>
                  <a:gd name="T45" fmla="*/ 11 h 14"/>
                  <a:gd name="T46" fmla="*/ 16 w 1271"/>
                  <a:gd name="T47" fmla="*/ 11 h 14"/>
                  <a:gd name="T48" fmla="*/ 8 w 1271"/>
                  <a:gd name="T49" fmla="*/ 11 h 14"/>
                  <a:gd name="T50" fmla="*/ 4 w 1271"/>
                  <a:gd name="T51" fmla="*/ 11 h 14"/>
                  <a:gd name="T52" fmla="*/ 0 w 1271"/>
                  <a:gd name="T53" fmla="*/ 7 h 14"/>
                  <a:gd name="T54" fmla="*/ 4 w 1271"/>
                  <a:gd name="T55" fmla="*/ 4 h 14"/>
                  <a:gd name="T56" fmla="*/ 8 w 1271"/>
                  <a:gd name="T57" fmla="*/ 4 h 14"/>
                  <a:gd name="T58" fmla="*/ 16 w 1271"/>
                  <a:gd name="T59" fmla="*/ 4 h 14"/>
                  <a:gd name="T60" fmla="*/ 31 w 1271"/>
                  <a:gd name="T61" fmla="*/ 4 h 14"/>
                  <a:gd name="T62" fmla="*/ 55 w 1271"/>
                  <a:gd name="T63" fmla="*/ 4 h 14"/>
                  <a:gd name="T64" fmla="*/ 87 w 1271"/>
                  <a:gd name="T65" fmla="*/ 0 h 14"/>
                  <a:gd name="T66" fmla="*/ 118 w 1271"/>
                  <a:gd name="T67" fmla="*/ 0 h 14"/>
                  <a:gd name="T68" fmla="*/ 154 w 1271"/>
                  <a:gd name="T69" fmla="*/ 0 h 14"/>
                  <a:gd name="T70" fmla="*/ 197 w 1271"/>
                  <a:gd name="T71" fmla="*/ 0 h 14"/>
                  <a:gd name="T72" fmla="*/ 245 w 1271"/>
                  <a:gd name="T73" fmla="*/ 0 h 14"/>
                  <a:gd name="T74" fmla="*/ 292 w 1271"/>
                  <a:gd name="T75" fmla="*/ 0 h 14"/>
                  <a:gd name="T76" fmla="*/ 399 w 1271"/>
                  <a:gd name="T77" fmla="*/ 0 h 14"/>
                  <a:gd name="T78" fmla="*/ 509 w 1271"/>
                  <a:gd name="T79" fmla="*/ 0 h 14"/>
                  <a:gd name="T80" fmla="*/ 627 w 1271"/>
                  <a:gd name="T81" fmla="*/ 0 h 14"/>
                  <a:gd name="T82" fmla="*/ 742 w 1271"/>
                  <a:gd name="T83" fmla="*/ 0 h 14"/>
                  <a:gd name="T84" fmla="*/ 856 w 1271"/>
                  <a:gd name="T85" fmla="*/ 0 h 14"/>
                  <a:gd name="T86" fmla="*/ 959 w 1271"/>
                  <a:gd name="T87" fmla="*/ 0 h 14"/>
                  <a:gd name="T88" fmla="*/ 1010 w 1271"/>
                  <a:gd name="T89" fmla="*/ 0 h 14"/>
                  <a:gd name="T90" fmla="*/ 1054 w 1271"/>
                  <a:gd name="T91" fmla="*/ 0 h 14"/>
                  <a:gd name="T92" fmla="*/ 1097 w 1271"/>
                  <a:gd name="T93" fmla="*/ 0 h 14"/>
                  <a:gd name="T94" fmla="*/ 1137 w 1271"/>
                  <a:gd name="T95" fmla="*/ 0 h 14"/>
                  <a:gd name="T96" fmla="*/ 1168 w 1271"/>
                  <a:gd name="T97" fmla="*/ 0 h 14"/>
                  <a:gd name="T98" fmla="*/ 1196 w 1271"/>
                  <a:gd name="T99" fmla="*/ 0 h 14"/>
                  <a:gd name="T100" fmla="*/ 1219 w 1271"/>
                  <a:gd name="T101" fmla="*/ 0 h 14"/>
                  <a:gd name="T102" fmla="*/ 1235 w 1271"/>
                  <a:gd name="T103" fmla="*/ 0 h 14"/>
                  <a:gd name="T104" fmla="*/ 1247 w 1271"/>
                  <a:gd name="T105" fmla="*/ 0 h 14"/>
                  <a:gd name="T106" fmla="*/ 1251 w 1271"/>
                  <a:gd name="T107" fmla="*/ 0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71" h="14">
                    <a:moveTo>
                      <a:pt x="1251" y="0"/>
                    </a:moveTo>
                    <a:lnTo>
                      <a:pt x="1271" y="7"/>
                    </a:lnTo>
                    <a:lnTo>
                      <a:pt x="1263" y="11"/>
                    </a:lnTo>
                    <a:lnTo>
                      <a:pt x="1235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9" y="11"/>
                    </a:lnTo>
                    <a:lnTo>
                      <a:pt x="1042" y="11"/>
                    </a:lnTo>
                    <a:lnTo>
                      <a:pt x="947" y="14"/>
                    </a:lnTo>
                    <a:lnTo>
                      <a:pt x="848" y="14"/>
                    </a:lnTo>
                    <a:lnTo>
                      <a:pt x="742" y="14"/>
                    </a:lnTo>
                    <a:lnTo>
                      <a:pt x="529" y="11"/>
                    </a:lnTo>
                    <a:lnTo>
                      <a:pt x="426" y="11"/>
                    </a:lnTo>
                    <a:lnTo>
                      <a:pt x="327" y="11"/>
                    </a:lnTo>
                    <a:lnTo>
                      <a:pt x="241" y="11"/>
                    </a:lnTo>
                    <a:lnTo>
                      <a:pt x="201" y="11"/>
                    </a:lnTo>
                    <a:lnTo>
                      <a:pt x="166" y="11"/>
                    </a:lnTo>
                    <a:lnTo>
                      <a:pt x="130" y="11"/>
                    </a:lnTo>
                    <a:lnTo>
                      <a:pt x="99" y="11"/>
                    </a:lnTo>
                    <a:lnTo>
                      <a:pt x="71" y="11"/>
                    </a:lnTo>
                    <a:lnTo>
                      <a:pt x="47" y="11"/>
                    </a:lnTo>
                    <a:lnTo>
                      <a:pt x="31" y="11"/>
                    </a:lnTo>
                    <a:lnTo>
                      <a:pt x="16" y="11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31" y="4"/>
                    </a:lnTo>
                    <a:lnTo>
                      <a:pt x="55" y="4"/>
                    </a:lnTo>
                    <a:lnTo>
                      <a:pt x="87" y="0"/>
                    </a:lnTo>
                    <a:lnTo>
                      <a:pt x="118" y="0"/>
                    </a:lnTo>
                    <a:lnTo>
                      <a:pt x="154" y="0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92" y="0"/>
                    </a:lnTo>
                    <a:lnTo>
                      <a:pt x="399" y="0"/>
                    </a:lnTo>
                    <a:lnTo>
                      <a:pt x="509" y="0"/>
                    </a:lnTo>
                    <a:lnTo>
                      <a:pt x="627" y="0"/>
                    </a:lnTo>
                    <a:lnTo>
                      <a:pt x="742" y="0"/>
                    </a:lnTo>
                    <a:lnTo>
                      <a:pt x="856" y="0"/>
                    </a:lnTo>
                    <a:lnTo>
                      <a:pt x="959" y="0"/>
                    </a:lnTo>
                    <a:lnTo>
                      <a:pt x="1010" y="0"/>
                    </a:lnTo>
                    <a:lnTo>
                      <a:pt x="1054" y="0"/>
                    </a:lnTo>
                    <a:lnTo>
                      <a:pt x="1097" y="0"/>
                    </a:lnTo>
                    <a:lnTo>
                      <a:pt x="1137" y="0"/>
                    </a:lnTo>
                    <a:lnTo>
                      <a:pt x="1168" y="0"/>
                    </a:lnTo>
                    <a:lnTo>
                      <a:pt x="1196" y="0"/>
                    </a:lnTo>
                    <a:lnTo>
                      <a:pt x="1219" y="0"/>
                    </a:lnTo>
                    <a:lnTo>
                      <a:pt x="1235" y="0"/>
                    </a:lnTo>
                    <a:lnTo>
                      <a:pt x="1247" y="0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Freeform 164"/>
              <p:cNvSpPr>
                <a:spLocks/>
              </p:cNvSpPr>
              <p:nvPr/>
            </p:nvSpPr>
            <p:spPr bwMode="auto">
              <a:xfrm>
                <a:off x="1657" y="1068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7 h 10"/>
                  <a:gd name="T6" fmla="*/ 8 w 8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Freeform 165"/>
              <p:cNvSpPr>
                <a:spLocks/>
              </p:cNvSpPr>
              <p:nvPr/>
            </p:nvSpPr>
            <p:spPr bwMode="auto">
              <a:xfrm>
                <a:off x="3263" y="1064"/>
                <a:ext cx="44" cy="42"/>
              </a:xfrm>
              <a:custGeom>
                <a:avLst/>
                <a:gdLst>
                  <a:gd name="T0" fmla="*/ 44 w 44"/>
                  <a:gd name="T1" fmla="*/ 42 h 42"/>
                  <a:gd name="T2" fmla="*/ 28 w 44"/>
                  <a:gd name="T3" fmla="*/ 42 h 42"/>
                  <a:gd name="T4" fmla="*/ 16 w 44"/>
                  <a:gd name="T5" fmla="*/ 35 h 42"/>
                  <a:gd name="T6" fmla="*/ 8 w 44"/>
                  <a:gd name="T7" fmla="*/ 28 h 42"/>
                  <a:gd name="T8" fmla="*/ 0 w 44"/>
                  <a:gd name="T9" fmla="*/ 21 h 42"/>
                  <a:gd name="T10" fmla="*/ 0 w 44"/>
                  <a:gd name="T11" fmla="*/ 18 h 42"/>
                  <a:gd name="T12" fmla="*/ 8 w 44"/>
                  <a:gd name="T13" fmla="*/ 11 h 42"/>
                  <a:gd name="T14" fmla="*/ 20 w 44"/>
                  <a:gd name="T15" fmla="*/ 4 h 42"/>
                  <a:gd name="T16" fmla="*/ 44 w 44"/>
                  <a:gd name="T17" fmla="*/ 0 h 42"/>
                  <a:gd name="T18" fmla="*/ 44 w 44"/>
                  <a:gd name="T19" fmla="*/ 4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2">
                    <a:moveTo>
                      <a:pt x="44" y="42"/>
                    </a:moveTo>
                    <a:lnTo>
                      <a:pt x="28" y="42"/>
                    </a:lnTo>
                    <a:lnTo>
                      <a:pt x="16" y="35"/>
                    </a:lnTo>
                    <a:lnTo>
                      <a:pt x="8" y="2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8" y="11"/>
                    </a:lnTo>
                    <a:lnTo>
                      <a:pt x="20" y="4"/>
                    </a:lnTo>
                    <a:lnTo>
                      <a:pt x="44" y="0"/>
                    </a:lnTo>
                    <a:lnTo>
                      <a:pt x="4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" name="Freeform 166"/>
              <p:cNvSpPr>
                <a:spLocks/>
              </p:cNvSpPr>
              <p:nvPr/>
            </p:nvSpPr>
            <p:spPr bwMode="auto">
              <a:xfrm>
                <a:off x="3034" y="1068"/>
                <a:ext cx="95" cy="38"/>
              </a:xfrm>
              <a:custGeom>
                <a:avLst/>
                <a:gdLst>
                  <a:gd name="T0" fmla="*/ 63 w 95"/>
                  <a:gd name="T1" fmla="*/ 10 h 38"/>
                  <a:gd name="T2" fmla="*/ 71 w 95"/>
                  <a:gd name="T3" fmla="*/ 14 h 38"/>
                  <a:gd name="T4" fmla="*/ 79 w 95"/>
                  <a:gd name="T5" fmla="*/ 17 h 38"/>
                  <a:gd name="T6" fmla="*/ 87 w 95"/>
                  <a:gd name="T7" fmla="*/ 17 h 38"/>
                  <a:gd name="T8" fmla="*/ 95 w 95"/>
                  <a:gd name="T9" fmla="*/ 21 h 38"/>
                  <a:gd name="T10" fmla="*/ 79 w 95"/>
                  <a:gd name="T11" fmla="*/ 24 h 38"/>
                  <a:gd name="T12" fmla="*/ 67 w 95"/>
                  <a:gd name="T13" fmla="*/ 31 h 38"/>
                  <a:gd name="T14" fmla="*/ 56 w 95"/>
                  <a:gd name="T15" fmla="*/ 38 h 38"/>
                  <a:gd name="T16" fmla="*/ 28 w 95"/>
                  <a:gd name="T17" fmla="*/ 31 h 38"/>
                  <a:gd name="T18" fmla="*/ 0 w 95"/>
                  <a:gd name="T19" fmla="*/ 17 h 38"/>
                  <a:gd name="T20" fmla="*/ 12 w 95"/>
                  <a:gd name="T21" fmla="*/ 14 h 38"/>
                  <a:gd name="T22" fmla="*/ 28 w 95"/>
                  <a:gd name="T23" fmla="*/ 7 h 38"/>
                  <a:gd name="T24" fmla="*/ 56 w 95"/>
                  <a:gd name="T25" fmla="*/ 0 h 38"/>
                  <a:gd name="T26" fmla="*/ 63 w 95"/>
                  <a:gd name="T27" fmla="*/ 1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5" h="38">
                    <a:moveTo>
                      <a:pt x="63" y="10"/>
                    </a:moveTo>
                    <a:lnTo>
                      <a:pt x="71" y="14"/>
                    </a:lnTo>
                    <a:lnTo>
                      <a:pt x="79" y="17"/>
                    </a:lnTo>
                    <a:lnTo>
                      <a:pt x="87" y="17"/>
                    </a:lnTo>
                    <a:lnTo>
                      <a:pt x="95" y="21"/>
                    </a:lnTo>
                    <a:lnTo>
                      <a:pt x="79" y="24"/>
                    </a:lnTo>
                    <a:lnTo>
                      <a:pt x="67" y="31"/>
                    </a:lnTo>
                    <a:lnTo>
                      <a:pt x="56" y="38"/>
                    </a:lnTo>
                    <a:lnTo>
                      <a:pt x="28" y="31"/>
                    </a:lnTo>
                    <a:lnTo>
                      <a:pt x="0" y="17"/>
                    </a:lnTo>
                    <a:lnTo>
                      <a:pt x="12" y="14"/>
                    </a:lnTo>
                    <a:lnTo>
                      <a:pt x="28" y="7"/>
                    </a:lnTo>
                    <a:lnTo>
                      <a:pt x="56" y="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Freeform 167"/>
              <p:cNvSpPr>
                <a:spLocks/>
              </p:cNvSpPr>
              <p:nvPr/>
            </p:nvSpPr>
            <p:spPr bwMode="auto">
              <a:xfrm>
                <a:off x="1554" y="1082"/>
                <a:ext cx="928" cy="824"/>
              </a:xfrm>
              <a:custGeom>
                <a:avLst/>
                <a:gdLst>
                  <a:gd name="T0" fmla="*/ 853 w 928"/>
                  <a:gd name="T1" fmla="*/ 10 h 824"/>
                  <a:gd name="T2" fmla="*/ 880 w 928"/>
                  <a:gd name="T3" fmla="*/ 73 h 824"/>
                  <a:gd name="T4" fmla="*/ 908 w 928"/>
                  <a:gd name="T5" fmla="*/ 66 h 824"/>
                  <a:gd name="T6" fmla="*/ 778 w 928"/>
                  <a:gd name="T7" fmla="*/ 87 h 824"/>
                  <a:gd name="T8" fmla="*/ 494 w 928"/>
                  <a:gd name="T9" fmla="*/ 17 h 824"/>
                  <a:gd name="T10" fmla="*/ 592 w 928"/>
                  <a:gd name="T11" fmla="*/ 156 h 824"/>
                  <a:gd name="T12" fmla="*/ 505 w 928"/>
                  <a:gd name="T13" fmla="*/ 376 h 824"/>
                  <a:gd name="T14" fmla="*/ 505 w 928"/>
                  <a:gd name="T15" fmla="*/ 334 h 824"/>
                  <a:gd name="T16" fmla="*/ 462 w 928"/>
                  <a:gd name="T17" fmla="*/ 369 h 824"/>
                  <a:gd name="T18" fmla="*/ 454 w 928"/>
                  <a:gd name="T19" fmla="*/ 278 h 824"/>
                  <a:gd name="T20" fmla="*/ 569 w 928"/>
                  <a:gd name="T21" fmla="*/ 181 h 824"/>
                  <a:gd name="T22" fmla="*/ 557 w 928"/>
                  <a:gd name="T23" fmla="*/ 170 h 824"/>
                  <a:gd name="T24" fmla="*/ 505 w 928"/>
                  <a:gd name="T25" fmla="*/ 195 h 824"/>
                  <a:gd name="T26" fmla="*/ 521 w 928"/>
                  <a:gd name="T27" fmla="*/ 212 h 824"/>
                  <a:gd name="T28" fmla="*/ 494 w 928"/>
                  <a:gd name="T29" fmla="*/ 236 h 824"/>
                  <a:gd name="T30" fmla="*/ 391 w 928"/>
                  <a:gd name="T31" fmla="*/ 257 h 824"/>
                  <a:gd name="T32" fmla="*/ 324 w 928"/>
                  <a:gd name="T33" fmla="*/ 184 h 824"/>
                  <a:gd name="T34" fmla="*/ 359 w 928"/>
                  <a:gd name="T35" fmla="*/ 94 h 824"/>
                  <a:gd name="T36" fmla="*/ 474 w 928"/>
                  <a:gd name="T37" fmla="*/ 69 h 824"/>
                  <a:gd name="T38" fmla="*/ 462 w 928"/>
                  <a:gd name="T39" fmla="*/ 146 h 824"/>
                  <a:gd name="T40" fmla="*/ 517 w 928"/>
                  <a:gd name="T41" fmla="*/ 69 h 824"/>
                  <a:gd name="T42" fmla="*/ 300 w 928"/>
                  <a:gd name="T43" fmla="*/ 125 h 824"/>
                  <a:gd name="T44" fmla="*/ 312 w 928"/>
                  <a:gd name="T45" fmla="*/ 316 h 824"/>
                  <a:gd name="T46" fmla="*/ 83 w 928"/>
                  <a:gd name="T47" fmla="*/ 299 h 824"/>
                  <a:gd name="T48" fmla="*/ 103 w 928"/>
                  <a:gd name="T49" fmla="*/ 466 h 824"/>
                  <a:gd name="T50" fmla="*/ 134 w 928"/>
                  <a:gd name="T51" fmla="*/ 400 h 824"/>
                  <a:gd name="T52" fmla="*/ 91 w 928"/>
                  <a:gd name="T53" fmla="*/ 369 h 824"/>
                  <a:gd name="T54" fmla="*/ 146 w 928"/>
                  <a:gd name="T55" fmla="*/ 334 h 824"/>
                  <a:gd name="T56" fmla="*/ 217 w 928"/>
                  <a:gd name="T57" fmla="*/ 299 h 824"/>
                  <a:gd name="T58" fmla="*/ 284 w 928"/>
                  <a:gd name="T59" fmla="*/ 379 h 824"/>
                  <a:gd name="T60" fmla="*/ 257 w 928"/>
                  <a:gd name="T61" fmla="*/ 452 h 824"/>
                  <a:gd name="T62" fmla="*/ 154 w 928"/>
                  <a:gd name="T63" fmla="*/ 494 h 824"/>
                  <a:gd name="T64" fmla="*/ 229 w 928"/>
                  <a:gd name="T65" fmla="*/ 501 h 824"/>
                  <a:gd name="T66" fmla="*/ 328 w 928"/>
                  <a:gd name="T67" fmla="*/ 396 h 824"/>
                  <a:gd name="T68" fmla="*/ 422 w 928"/>
                  <a:gd name="T69" fmla="*/ 463 h 824"/>
                  <a:gd name="T70" fmla="*/ 403 w 928"/>
                  <a:gd name="T71" fmla="*/ 452 h 824"/>
                  <a:gd name="T72" fmla="*/ 201 w 928"/>
                  <a:gd name="T73" fmla="*/ 525 h 824"/>
                  <a:gd name="T74" fmla="*/ 28 w 928"/>
                  <a:gd name="T75" fmla="*/ 431 h 824"/>
                  <a:gd name="T76" fmla="*/ 103 w 928"/>
                  <a:gd name="T77" fmla="*/ 696 h 824"/>
                  <a:gd name="T78" fmla="*/ 83 w 928"/>
                  <a:gd name="T79" fmla="*/ 807 h 824"/>
                  <a:gd name="T80" fmla="*/ 71 w 928"/>
                  <a:gd name="T81" fmla="*/ 772 h 824"/>
                  <a:gd name="T82" fmla="*/ 24 w 928"/>
                  <a:gd name="T83" fmla="*/ 810 h 824"/>
                  <a:gd name="T84" fmla="*/ 36 w 928"/>
                  <a:gd name="T85" fmla="*/ 706 h 824"/>
                  <a:gd name="T86" fmla="*/ 40 w 928"/>
                  <a:gd name="T87" fmla="*/ 553 h 824"/>
                  <a:gd name="T88" fmla="*/ 28 w 928"/>
                  <a:gd name="T89" fmla="*/ 664 h 824"/>
                  <a:gd name="T90" fmla="*/ 99 w 928"/>
                  <a:gd name="T91" fmla="*/ 616 h 824"/>
                  <a:gd name="T92" fmla="*/ 55 w 928"/>
                  <a:gd name="T93" fmla="*/ 292 h 824"/>
                  <a:gd name="T94" fmla="*/ 8 w 928"/>
                  <a:gd name="T95" fmla="*/ 222 h 824"/>
                  <a:gd name="T96" fmla="*/ 103 w 928"/>
                  <a:gd name="T97" fmla="*/ 205 h 824"/>
                  <a:gd name="T98" fmla="*/ 48 w 928"/>
                  <a:gd name="T99" fmla="*/ 226 h 824"/>
                  <a:gd name="T100" fmla="*/ 320 w 928"/>
                  <a:gd name="T101" fmla="*/ 296 h 824"/>
                  <a:gd name="T102" fmla="*/ 229 w 928"/>
                  <a:gd name="T103" fmla="*/ 48 h 824"/>
                  <a:gd name="T104" fmla="*/ 225 w 928"/>
                  <a:gd name="T105" fmla="*/ 108 h 824"/>
                  <a:gd name="T106" fmla="*/ 217 w 928"/>
                  <a:gd name="T107" fmla="*/ 14 h 824"/>
                  <a:gd name="T108" fmla="*/ 292 w 928"/>
                  <a:gd name="T109" fmla="*/ 97 h 824"/>
                  <a:gd name="T110" fmla="*/ 442 w 928"/>
                  <a:gd name="T111" fmla="*/ 3 h 824"/>
                  <a:gd name="T112" fmla="*/ 766 w 928"/>
                  <a:gd name="T113" fmla="*/ 62 h 824"/>
                  <a:gd name="T114" fmla="*/ 707 w 928"/>
                  <a:gd name="T115" fmla="*/ 62 h 824"/>
                  <a:gd name="T116" fmla="*/ 742 w 928"/>
                  <a:gd name="T117" fmla="*/ 3 h 8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8" h="824">
                    <a:moveTo>
                      <a:pt x="774" y="17"/>
                    </a:moveTo>
                    <a:lnTo>
                      <a:pt x="782" y="31"/>
                    </a:lnTo>
                    <a:lnTo>
                      <a:pt x="782" y="45"/>
                    </a:lnTo>
                    <a:lnTo>
                      <a:pt x="770" y="73"/>
                    </a:lnTo>
                    <a:lnTo>
                      <a:pt x="774" y="76"/>
                    </a:lnTo>
                    <a:lnTo>
                      <a:pt x="782" y="76"/>
                    </a:lnTo>
                    <a:lnTo>
                      <a:pt x="797" y="45"/>
                    </a:lnTo>
                    <a:lnTo>
                      <a:pt x="809" y="31"/>
                    </a:lnTo>
                    <a:lnTo>
                      <a:pt x="829" y="17"/>
                    </a:lnTo>
                    <a:lnTo>
                      <a:pt x="853" y="10"/>
                    </a:lnTo>
                    <a:lnTo>
                      <a:pt x="872" y="10"/>
                    </a:lnTo>
                    <a:lnTo>
                      <a:pt x="892" y="14"/>
                    </a:lnTo>
                    <a:lnTo>
                      <a:pt x="916" y="24"/>
                    </a:lnTo>
                    <a:lnTo>
                      <a:pt x="924" y="31"/>
                    </a:lnTo>
                    <a:lnTo>
                      <a:pt x="928" y="42"/>
                    </a:lnTo>
                    <a:lnTo>
                      <a:pt x="928" y="62"/>
                    </a:lnTo>
                    <a:lnTo>
                      <a:pt x="924" y="69"/>
                    </a:lnTo>
                    <a:lnTo>
                      <a:pt x="912" y="73"/>
                    </a:lnTo>
                    <a:lnTo>
                      <a:pt x="892" y="76"/>
                    </a:lnTo>
                    <a:lnTo>
                      <a:pt x="880" y="73"/>
                    </a:lnTo>
                    <a:lnTo>
                      <a:pt x="872" y="66"/>
                    </a:lnTo>
                    <a:lnTo>
                      <a:pt x="872" y="59"/>
                    </a:lnTo>
                    <a:lnTo>
                      <a:pt x="872" y="52"/>
                    </a:lnTo>
                    <a:lnTo>
                      <a:pt x="876" y="48"/>
                    </a:lnTo>
                    <a:lnTo>
                      <a:pt x="888" y="45"/>
                    </a:lnTo>
                    <a:lnTo>
                      <a:pt x="892" y="45"/>
                    </a:lnTo>
                    <a:lnTo>
                      <a:pt x="900" y="48"/>
                    </a:lnTo>
                    <a:lnTo>
                      <a:pt x="904" y="52"/>
                    </a:lnTo>
                    <a:lnTo>
                      <a:pt x="904" y="59"/>
                    </a:lnTo>
                    <a:lnTo>
                      <a:pt x="908" y="66"/>
                    </a:lnTo>
                    <a:lnTo>
                      <a:pt x="916" y="66"/>
                    </a:lnTo>
                    <a:lnTo>
                      <a:pt x="920" y="52"/>
                    </a:lnTo>
                    <a:lnTo>
                      <a:pt x="920" y="48"/>
                    </a:lnTo>
                    <a:lnTo>
                      <a:pt x="916" y="42"/>
                    </a:lnTo>
                    <a:lnTo>
                      <a:pt x="912" y="35"/>
                    </a:lnTo>
                    <a:lnTo>
                      <a:pt x="900" y="31"/>
                    </a:lnTo>
                    <a:lnTo>
                      <a:pt x="876" y="31"/>
                    </a:lnTo>
                    <a:lnTo>
                      <a:pt x="857" y="42"/>
                    </a:lnTo>
                    <a:lnTo>
                      <a:pt x="817" y="62"/>
                    </a:lnTo>
                    <a:lnTo>
                      <a:pt x="778" y="87"/>
                    </a:lnTo>
                    <a:lnTo>
                      <a:pt x="758" y="97"/>
                    </a:lnTo>
                    <a:lnTo>
                      <a:pt x="734" y="101"/>
                    </a:lnTo>
                    <a:lnTo>
                      <a:pt x="707" y="101"/>
                    </a:lnTo>
                    <a:lnTo>
                      <a:pt x="679" y="97"/>
                    </a:lnTo>
                    <a:lnTo>
                      <a:pt x="651" y="90"/>
                    </a:lnTo>
                    <a:lnTo>
                      <a:pt x="624" y="76"/>
                    </a:lnTo>
                    <a:lnTo>
                      <a:pt x="529" y="24"/>
                    </a:lnTo>
                    <a:lnTo>
                      <a:pt x="513" y="17"/>
                    </a:lnTo>
                    <a:lnTo>
                      <a:pt x="501" y="17"/>
                    </a:lnTo>
                    <a:lnTo>
                      <a:pt x="494" y="17"/>
                    </a:lnTo>
                    <a:lnTo>
                      <a:pt x="494" y="21"/>
                    </a:lnTo>
                    <a:lnTo>
                      <a:pt x="494" y="24"/>
                    </a:lnTo>
                    <a:lnTo>
                      <a:pt x="497" y="28"/>
                    </a:lnTo>
                    <a:lnTo>
                      <a:pt x="517" y="31"/>
                    </a:lnTo>
                    <a:lnTo>
                      <a:pt x="533" y="42"/>
                    </a:lnTo>
                    <a:lnTo>
                      <a:pt x="561" y="62"/>
                    </a:lnTo>
                    <a:lnTo>
                      <a:pt x="576" y="83"/>
                    </a:lnTo>
                    <a:lnTo>
                      <a:pt x="588" y="108"/>
                    </a:lnTo>
                    <a:lnTo>
                      <a:pt x="592" y="132"/>
                    </a:lnTo>
                    <a:lnTo>
                      <a:pt x="592" y="156"/>
                    </a:lnTo>
                    <a:lnTo>
                      <a:pt x="580" y="188"/>
                    </a:lnTo>
                    <a:lnTo>
                      <a:pt x="561" y="212"/>
                    </a:lnTo>
                    <a:lnTo>
                      <a:pt x="525" y="261"/>
                    </a:lnTo>
                    <a:lnTo>
                      <a:pt x="486" y="302"/>
                    </a:lnTo>
                    <a:lnTo>
                      <a:pt x="474" y="330"/>
                    </a:lnTo>
                    <a:lnTo>
                      <a:pt x="474" y="344"/>
                    </a:lnTo>
                    <a:lnTo>
                      <a:pt x="478" y="358"/>
                    </a:lnTo>
                    <a:lnTo>
                      <a:pt x="490" y="369"/>
                    </a:lnTo>
                    <a:lnTo>
                      <a:pt x="497" y="376"/>
                    </a:lnTo>
                    <a:lnTo>
                      <a:pt x="505" y="376"/>
                    </a:lnTo>
                    <a:lnTo>
                      <a:pt x="517" y="372"/>
                    </a:lnTo>
                    <a:lnTo>
                      <a:pt x="521" y="365"/>
                    </a:lnTo>
                    <a:lnTo>
                      <a:pt x="521" y="362"/>
                    </a:lnTo>
                    <a:lnTo>
                      <a:pt x="521" y="358"/>
                    </a:lnTo>
                    <a:lnTo>
                      <a:pt x="509" y="358"/>
                    </a:lnTo>
                    <a:lnTo>
                      <a:pt x="501" y="358"/>
                    </a:lnTo>
                    <a:lnTo>
                      <a:pt x="497" y="355"/>
                    </a:lnTo>
                    <a:lnTo>
                      <a:pt x="497" y="351"/>
                    </a:lnTo>
                    <a:lnTo>
                      <a:pt x="497" y="341"/>
                    </a:lnTo>
                    <a:lnTo>
                      <a:pt x="505" y="334"/>
                    </a:lnTo>
                    <a:lnTo>
                      <a:pt x="513" y="334"/>
                    </a:lnTo>
                    <a:lnTo>
                      <a:pt x="521" y="337"/>
                    </a:lnTo>
                    <a:lnTo>
                      <a:pt x="533" y="348"/>
                    </a:lnTo>
                    <a:lnTo>
                      <a:pt x="533" y="365"/>
                    </a:lnTo>
                    <a:lnTo>
                      <a:pt x="529" y="369"/>
                    </a:lnTo>
                    <a:lnTo>
                      <a:pt x="521" y="379"/>
                    </a:lnTo>
                    <a:lnTo>
                      <a:pt x="505" y="386"/>
                    </a:lnTo>
                    <a:lnTo>
                      <a:pt x="494" y="386"/>
                    </a:lnTo>
                    <a:lnTo>
                      <a:pt x="486" y="386"/>
                    </a:lnTo>
                    <a:lnTo>
                      <a:pt x="462" y="369"/>
                    </a:lnTo>
                    <a:lnTo>
                      <a:pt x="442" y="351"/>
                    </a:lnTo>
                    <a:lnTo>
                      <a:pt x="442" y="330"/>
                    </a:lnTo>
                    <a:lnTo>
                      <a:pt x="446" y="320"/>
                    </a:lnTo>
                    <a:lnTo>
                      <a:pt x="454" y="309"/>
                    </a:lnTo>
                    <a:lnTo>
                      <a:pt x="462" y="302"/>
                    </a:lnTo>
                    <a:lnTo>
                      <a:pt x="462" y="299"/>
                    </a:lnTo>
                    <a:lnTo>
                      <a:pt x="454" y="296"/>
                    </a:lnTo>
                    <a:lnTo>
                      <a:pt x="446" y="296"/>
                    </a:lnTo>
                    <a:lnTo>
                      <a:pt x="442" y="292"/>
                    </a:lnTo>
                    <a:lnTo>
                      <a:pt x="454" y="278"/>
                    </a:lnTo>
                    <a:lnTo>
                      <a:pt x="466" y="271"/>
                    </a:lnTo>
                    <a:lnTo>
                      <a:pt x="497" y="257"/>
                    </a:lnTo>
                    <a:lnTo>
                      <a:pt x="509" y="247"/>
                    </a:lnTo>
                    <a:lnTo>
                      <a:pt x="513" y="240"/>
                    </a:lnTo>
                    <a:lnTo>
                      <a:pt x="513" y="229"/>
                    </a:lnTo>
                    <a:lnTo>
                      <a:pt x="537" y="222"/>
                    </a:lnTo>
                    <a:lnTo>
                      <a:pt x="549" y="215"/>
                    </a:lnTo>
                    <a:lnTo>
                      <a:pt x="553" y="205"/>
                    </a:lnTo>
                    <a:lnTo>
                      <a:pt x="553" y="188"/>
                    </a:lnTo>
                    <a:lnTo>
                      <a:pt x="569" y="181"/>
                    </a:lnTo>
                    <a:lnTo>
                      <a:pt x="576" y="163"/>
                    </a:lnTo>
                    <a:lnTo>
                      <a:pt x="576" y="149"/>
                    </a:lnTo>
                    <a:lnTo>
                      <a:pt x="569" y="139"/>
                    </a:lnTo>
                    <a:lnTo>
                      <a:pt x="561" y="135"/>
                    </a:lnTo>
                    <a:lnTo>
                      <a:pt x="553" y="139"/>
                    </a:lnTo>
                    <a:lnTo>
                      <a:pt x="553" y="146"/>
                    </a:lnTo>
                    <a:lnTo>
                      <a:pt x="561" y="153"/>
                    </a:lnTo>
                    <a:lnTo>
                      <a:pt x="565" y="156"/>
                    </a:lnTo>
                    <a:lnTo>
                      <a:pt x="561" y="167"/>
                    </a:lnTo>
                    <a:lnTo>
                      <a:pt x="557" y="170"/>
                    </a:lnTo>
                    <a:lnTo>
                      <a:pt x="553" y="174"/>
                    </a:lnTo>
                    <a:lnTo>
                      <a:pt x="545" y="174"/>
                    </a:lnTo>
                    <a:lnTo>
                      <a:pt x="533" y="177"/>
                    </a:lnTo>
                    <a:lnTo>
                      <a:pt x="533" y="184"/>
                    </a:lnTo>
                    <a:lnTo>
                      <a:pt x="529" y="181"/>
                    </a:lnTo>
                    <a:lnTo>
                      <a:pt x="521" y="181"/>
                    </a:lnTo>
                    <a:lnTo>
                      <a:pt x="513" y="198"/>
                    </a:lnTo>
                    <a:lnTo>
                      <a:pt x="505" y="195"/>
                    </a:lnTo>
                    <a:lnTo>
                      <a:pt x="505" y="188"/>
                    </a:lnTo>
                    <a:lnTo>
                      <a:pt x="513" y="177"/>
                    </a:lnTo>
                    <a:lnTo>
                      <a:pt x="513" y="170"/>
                    </a:lnTo>
                    <a:lnTo>
                      <a:pt x="509" y="167"/>
                    </a:lnTo>
                    <a:lnTo>
                      <a:pt x="497" y="170"/>
                    </a:lnTo>
                    <a:lnTo>
                      <a:pt x="494" y="181"/>
                    </a:lnTo>
                    <a:lnTo>
                      <a:pt x="494" y="195"/>
                    </a:lnTo>
                    <a:lnTo>
                      <a:pt x="497" y="205"/>
                    </a:lnTo>
                    <a:lnTo>
                      <a:pt x="505" y="212"/>
                    </a:lnTo>
                    <a:lnTo>
                      <a:pt x="521" y="212"/>
                    </a:lnTo>
                    <a:lnTo>
                      <a:pt x="529" y="202"/>
                    </a:lnTo>
                    <a:lnTo>
                      <a:pt x="533" y="188"/>
                    </a:lnTo>
                    <a:lnTo>
                      <a:pt x="537" y="195"/>
                    </a:lnTo>
                    <a:lnTo>
                      <a:pt x="537" y="198"/>
                    </a:lnTo>
                    <a:lnTo>
                      <a:pt x="533" y="209"/>
                    </a:lnTo>
                    <a:lnTo>
                      <a:pt x="525" y="215"/>
                    </a:lnTo>
                    <a:lnTo>
                      <a:pt x="513" y="219"/>
                    </a:lnTo>
                    <a:lnTo>
                      <a:pt x="505" y="222"/>
                    </a:lnTo>
                    <a:lnTo>
                      <a:pt x="497" y="229"/>
                    </a:lnTo>
                    <a:lnTo>
                      <a:pt x="494" y="236"/>
                    </a:lnTo>
                    <a:lnTo>
                      <a:pt x="490" y="243"/>
                    </a:lnTo>
                    <a:lnTo>
                      <a:pt x="474" y="247"/>
                    </a:lnTo>
                    <a:lnTo>
                      <a:pt x="462" y="247"/>
                    </a:lnTo>
                    <a:lnTo>
                      <a:pt x="450" y="247"/>
                    </a:lnTo>
                    <a:lnTo>
                      <a:pt x="442" y="240"/>
                    </a:lnTo>
                    <a:lnTo>
                      <a:pt x="438" y="236"/>
                    </a:lnTo>
                    <a:lnTo>
                      <a:pt x="430" y="240"/>
                    </a:lnTo>
                    <a:lnTo>
                      <a:pt x="422" y="250"/>
                    </a:lnTo>
                    <a:lnTo>
                      <a:pt x="411" y="257"/>
                    </a:lnTo>
                    <a:lnTo>
                      <a:pt x="391" y="257"/>
                    </a:lnTo>
                    <a:lnTo>
                      <a:pt x="375" y="257"/>
                    </a:lnTo>
                    <a:lnTo>
                      <a:pt x="367" y="247"/>
                    </a:lnTo>
                    <a:lnTo>
                      <a:pt x="359" y="236"/>
                    </a:lnTo>
                    <a:lnTo>
                      <a:pt x="363" y="219"/>
                    </a:lnTo>
                    <a:lnTo>
                      <a:pt x="367" y="212"/>
                    </a:lnTo>
                    <a:lnTo>
                      <a:pt x="367" y="205"/>
                    </a:lnTo>
                    <a:lnTo>
                      <a:pt x="359" y="205"/>
                    </a:lnTo>
                    <a:lnTo>
                      <a:pt x="355" y="202"/>
                    </a:lnTo>
                    <a:lnTo>
                      <a:pt x="340" y="202"/>
                    </a:lnTo>
                    <a:lnTo>
                      <a:pt x="324" y="184"/>
                    </a:lnTo>
                    <a:lnTo>
                      <a:pt x="320" y="177"/>
                    </a:lnTo>
                    <a:lnTo>
                      <a:pt x="320" y="163"/>
                    </a:lnTo>
                    <a:lnTo>
                      <a:pt x="328" y="153"/>
                    </a:lnTo>
                    <a:lnTo>
                      <a:pt x="340" y="146"/>
                    </a:lnTo>
                    <a:lnTo>
                      <a:pt x="351" y="142"/>
                    </a:lnTo>
                    <a:lnTo>
                      <a:pt x="359" y="139"/>
                    </a:lnTo>
                    <a:lnTo>
                      <a:pt x="351" y="122"/>
                    </a:lnTo>
                    <a:lnTo>
                      <a:pt x="351" y="111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3" y="87"/>
                    </a:lnTo>
                    <a:lnTo>
                      <a:pt x="383" y="76"/>
                    </a:lnTo>
                    <a:lnTo>
                      <a:pt x="395" y="76"/>
                    </a:lnTo>
                    <a:lnTo>
                      <a:pt x="403" y="80"/>
                    </a:lnTo>
                    <a:lnTo>
                      <a:pt x="422" y="90"/>
                    </a:lnTo>
                    <a:lnTo>
                      <a:pt x="434" y="76"/>
                    </a:lnTo>
                    <a:lnTo>
                      <a:pt x="438" y="69"/>
                    </a:lnTo>
                    <a:lnTo>
                      <a:pt x="450" y="66"/>
                    </a:lnTo>
                    <a:lnTo>
                      <a:pt x="462" y="66"/>
                    </a:lnTo>
                    <a:lnTo>
                      <a:pt x="474" y="69"/>
                    </a:lnTo>
                    <a:lnTo>
                      <a:pt x="486" y="73"/>
                    </a:lnTo>
                    <a:lnTo>
                      <a:pt x="494" y="83"/>
                    </a:lnTo>
                    <a:lnTo>
                      <a:pt x="497" y="90"/>
                    </a:lnTo>
                    <a:lnTo>
                      <a:pt x="494" y="97"/>
                    </a:lnTo>
                    <a:lnTo>
                      <a:pt x="482" y="97"/>
                    </a:lnTo>
                    <a:lnTo>
                      <a:pt x="470" y="101"/>
                    </a:lnTo>
                    <a:lnTo>
                      <a:pt x="462" y="108"/>
                    </a:lnTo>
                    <a:lnTo>
                      <a:pt x="454" y="118"/>
                    </a:lnTo>
                    <a:lnTo>
                      <a:pt x="454" y="132"/>
                    </a:lnTo>
                    <a:lnTo>
                      <a:pt x="462" y="146"/>
                    </a:lnTo>
                    <a:lnTo>
                      <a:pt x="466" y="153"/>
                    </a:lnTo>
                    <a:lnTo>
                      <a:pt x="478" y="156"/>
                    </a:lnTo>
                    <a:lnTo>
                      <a:pt x="494" y="156"/>
                    </a:lnTo>
                    <a:lnTo>
                      <a:pt x="505" y="153"/>
                    </a:lnTo>
                    <a:lnTo>
                      <a:pt x="521" y="146"/>
                    </a:lnTo>
                    <a:lnTo>
                      <a:pt x="529" y="132"/>
                    </a:lnTo>
                    <a:lnTo>
                      <a:pt x="533" y="122"/>
                    </a:lnTo>
                    <a:lnTo>
                      <a:pt x="533" y="104"/>
                    </a:lnTo>
                    <a:lnTo>
                      <a:pt x="529" y="83"/>
                    </a:lnTo>
                    <a:lnTo>
                      <a:pt x="517" y="69"/>
                    </a:lnTo>
                    <a:lnTo>
                      <a:pt x="497" y="55"/>
                    </a:lnTo>
                    <a:lnTo>
                      <a:pt x="478" y="42"/>
                    </a:lnTo>
                    <a:lnTo>
                      <a:pt x="450" y="38"/>
                    </a:lnTo>
                    <a:lnTo>
                      <a:pt x="426" y="38"/>
                    </a:lnTo>
                    <a:lnTo>
                      <a:pt x="399" y="42"/>
                    </a:lnTo>
                    <a:lnTo>
                      <a:pt x="355" y="59"/>
                    </a:lnTo>
                    <a:lnTo>
                      <a:pt x="336" y="73"/>
                    </a:lnTo>
                    <a:lnTo>
                      <a:pt x="320" y="90"/>
                    </a:lnTo>
                    <a:lnTo>
                      <a:pt x="304" y="108"/>
                    </a:lnTo>
                    <a:lnTo>
                      <a:pt x="300" y="125"/>
                    </a:lnTo>
                    <a:lnTo>
                      <a:pt x="292" y="146"/>
                    </a:lnTo>
                    <a:lnTo>
                      <a:pt x="292" y="167"/>
                    </a:lnTo>
                    <a:lnTo>
                      <a:pt x="292" y="188"/>
                    </a:lnTo>
                    <a:lnTo>
                      <a:pt x="300" y="209"/>
                    </a:lnTo>
                    <a:lnTo>
                      <a:pt x="304" y="229"/>
                    </a:lnTo>
                    <a:lnTo>
                      <a:pt x="320" y="247"/>
                    </a:lnTo>
                    <a:lnTo>
                      <a:pt x="347" y="285"/>
                    </a:lnTo>
                    <a:lnTo>
                      <a:pt x="340" y="296"/>
                    </a:lnTo>
                    <a:lnTo>
                      <a:pt x="336" y="302"/>
                    </a:lnTo>
                    <a:lnTo>
                      <a:pt x="312" y="316"/>
                    </a:lnTo>
                    <a:lnTo>
                      <a:pt x="276" y="292"/>
                    </a:lnTo>
                    <a:lnTo>
                      <a:pt x="257" y="278"/>
                    </a:lnTo>
                    <a:lnTo>
                      <a:pt x="241" y="275"/>
                    </a:lnTo>
                    <a:lnTo>
                      <a:pt x="221" y="268"/>
                    </a:lnTo>
                    <a:lnTo>
                      <a:pt x="197" y="264"/>
                    </a:lnTo>
                    <a:lnTo>
                      <a:pt x="178" y="264"/>
                    </a:lnTo>
                    <a:lnTo>
                      <a:pt x="154" y="268"/>
                    </a:lnTo>
                    <a:lnTo>
                      <a:pt x="134" y="271"/>
                    </a:lnTo>
                    <a:lnTo>
                      <a:pt x="119" y="278"/>
                    </a:lnTo>
                    <a:lnTo>
                      <a:pt x="83" y="299"/>
                    </a:lnTo>
                    <a:lnTo>
                      <a:pt x="59" y="327"/>
                    </a:lnTo>
                    <a:lnTo>
                      <a:pt x="51" y="344"/>
                    </a:lnTo>
                    <a:lnTo>
                      <a:pt x="48" y="362"/>
                    </a:lnTo>
                    <a:lnTo>
                      <a:pt x="44" y="379"/>
                    </a:lnTo>
                    <a:lnTo>
                      <a:pt x="44" y="396"/>
                    </a:lnTo>
                    <a:lnTo>
                      <a:pt x="51" y="417"/>
                    </a:lnTo>
                    <a:lnTo>
                      <a:pt x="63" y="435"/>
                    </a:lnTo>
                    <a:lnTo>
                      <a:pt x="75" y="452"/>
                    </a:lnTo>
                    <a:lnTo>
                      <a:pt x="95" y="463"/>
                    </a:lnTo>
                    <a:lnTo>
                      <a:pt x="103" y="466"/>
                    </a:lnTo>
                    <a:lnTo>
                      <a:pt x="119" y="469"/>
                    </a:lnTo>
                    <a:lnTo>
                      <a:pt x="130" y="466"/>
                    </a:lnTo>
                    <a:lnTo>
                      <a:pt x="138" y="463"/>
                    </a:lnTo>
                    <a:lnTo>
                      <a:pt x="154" y="456"/>
                    </a:lnTo>
                    <a:lnTo>
                      <a:pt x="166" y="438"/>
                    </a:lnTo>
                    <a:lnTo>
                      <a:pt x="170" y="431"/>
                    </a:lnTo>
                    <a:lnTo>
                      <a:pt x="170" y="424"/>
                    </a:lnTo>
                    <a:lnTo>
                      <a:pt x="162" y="410"/>
                    </a:lnTo>
                    <a:lnTo>
                      <a:pt x="150" y="400"/>
                    </a:lnTo>
                    <a:lnTo>
                      <a:pt x="134" y="400"/>
                    </a:lnTo>
                    <a:lnTo>
                      <a:pt x="119" y="407"/>
                    </a:lnTo>
                    <a:lnTo>
                      <a:pt x="107" y="421"/>
                    </a:lnTo>
                    <a:lnTo>
                      <a:pt x="103" y="431"/>
                    </a:lnTo>
                    <a:lnTo>
                      <a:pt x="87" y="424"/>
                    </a:lnTo>
                    <a:lnTo>
                      <a:pt x="79" y="417"/>
                    </a:lnTo>
                    <a:lnTo>
                      <a:pt x="71" y="407"/>
                    </a:lnTo>
                    <a:lnTo>
                      <a:pt x="79" y="393"/>
                    </a:lnTo>
                    <a:lnTo>
                      <a:pt x="87" y="383"/>
                    </a:lnTo>
                    <a:lnTo>
                      <a:pt x="91" y="379"/>
                    </a:lnTo>
                    <a:lnTo>
                      <a:pt x="91" y="369"/>
                    </a:lnTo>
                    <a:lnTo>
                      <a:pt x="83" y="365"/>
                    </a:lnTo>
                    <a:lnTo>
                      <a:pt x="79" y="358"/>
                    </a:lnTo>
                    <a:lnTo>
                      <a:pt x="79" y="344"/>
                    </a:lnTo>
                    <a:lnTo>
                      <a:pt x="83" y="334"/>
                    </a:lnTo>
                    <a:lnTo>
                      <a:pt x="95" y="327"/>
                    </a:lnTo>
                    <a:lnTo>
                      <a:pt x="107" y="320"/>
                    </a:lnTo>
                    <a:lnTo>
                      <a:pt x="119" y="320"/>
                    </a:lnTo>
                    <a:lnTo>
                      <a:pt x="130" y="320"/>
                    </a:lnTo>
                    <a:lnTo>
                      <a:pt x="138" y="327"/>
                    </a:lnTo>
                    <a:lnTo>
                      <a:pt x="146" y="334"/>
                    </a:lnTo>
                    <a:lnTo>
                      <a:pt x="150" y="330"/>
                    </a:lnTo>
                    <a:lnTo>
                      <a:pt x="154" y="327"/>
                    </a:lnTo>
                    <a:lnTo>
                      <a:pt x="154" y="316"/>
                    </a:lnTo>
                    <a:lnTo>
                      <a:pt x="154" y="309"/>
                    </a:lnTo>
                    <a:lnTo>
                      <a:pt x="166" y="292"/>
                    </a:lnTo>
                    <a:lnTo>
                      <a:pt x="178" y="285"/>
                    </a:lnTo>
                    <a:lnTo>
                      <a:pt x="186" y="285"/>
                    </a:lnTo>
                    <a:lnTo>
                      <a:pt x="197" y="285"/>
                    </a:lnTo>
                    <a:lnTo>
                      <a:pt x="209" y="289"/>
                    </a:lnTo>
                    <a:lnTo>
                      <a:pt x="217" y="299"/>
                    </a:lnTo>
                    <a:lnTo>
                      <a:pt x="225" y="306"/>
                    </a:lnTo>
                    <a:lnTo>
                      <a:pt x="229" y="327"/>
                    </a:lnTo>
                    <a:lnTo>
                      <a:pt x="237" y="330"/>
                    </a:lnTo>
                    <a:lnTo>
                      <a:pt x="241" y="327"/>
                    </a:lnTo>
                    <a:lnTo>
                      <a:pt x="257" y="327"/>
                    </a:lnTo>
                    <a:lnTo>
                      <a:pt x="276" y="334"/>
                    </a:lnTo>
                    <a:lnTo>
                      <a:pt x="284" y="348"/>
                    </a:lnTo>
                    <a:lnTo>
                      <a:pt x="288" y="355"/>
                    </a:lnTo>
                    <a:lnTo>
                      <a:pt x="288" y="365"/>
                    </a:lnTo>
                    <a:lnTo>
                      <a:pt x="284" y="379"/>
                    </a:lnTo>
                    <a:lnTo>
                      <a:pt x="272" y="389"/>
                    </a:lnTo>
                    <a:lnTo>
                      <a:pt x="265" y="393"/>
                    </a:lnTo>
                    <a:lnTo>
                      <a:pt x="265" y="400"/>
                    </a:lnTo>
                    <a:lnTo>
                      <a:pt x="276" y="407"/>
                    </a:lnTo>
                    <a:lnTo>
                      <a:pt x="284" y="414"/>
                    </a:lnTo>
                    <a:lnTo>
                      <a:pt x="284" y="424"/>
                    </a:lnTo>
                    <a:lnTo>
                      <a:pt x="280" y="438"/>
                    </a:lnTo>
                    <a:lnTo>
                      <a:pt x="272" y="449"/>
                    </a:lnTo>
                    <a:lnTo>
                      <a:pt x="265" y="452"/>
                    </a:lnTo>
                    <a:lnTo>
                      <a:pt x="257" y="452"/>
                    </a:lnTo>
                    <a:lnTo>
                      <a:pt x="245" y="456"/>
                    </a:lnTo>
                    <a:lnTo>
                      <a:pt x="241" y="463"/>
                    </a:lnTo>
                    <a:lnTo>
                      <a:pt x="237" y="476"/>
                    </a:lnTo>
                    <a:lnTo>
                      <a:pt x="229" y="490"/>
                    </a:lnTo>
                    <a:lnTo>
                      <a:pt x="209" y="494"/>
                    </a:lnTo>
                    <a:lnTo>
                      <a:pt x="194" y="494"/>
                    </a:lnTo>
                    <a:lnTo>
                      <a:pt x="182" y="501"/>
                    </a:lnTo>
                    <a:lnTo>
                      <a:pt x="170" y="504"/>
                    </a:lnTo>
                    <a:lnTo>
                      <a:pt x="162" y="501"/>
                    </a:lnTo>
                    <a:lnTo>
                      <a:pt x="154" y="494"/>
                    </a:lnTo>
                    <a:lnTo>
                      <a:pt x="146" y="494"/>
                    </a:lnTo>
                    <a:lnTo>
                      <a:pt x="146" y="501"/>
                    </a:lnTo>
                    <a:lnTo>
                      <a:pt x="150" y="508"/>
                    </a:lnTo>
                    <a:lnTo>
                      <a:pt x="162" y="515"/>
                    </a:lnTo>
                    <a:lnTo>
                      <a:pt x="174" y="518"/>
                    </a:lnTo>
                    <a:lnTo>
                      <a:pt x="186" y="518"/>
                    </a:lnTo>
                    <a:lnTo>
                      <a:pt x="209" y="504"/>
                    </a:lnTo>
                    <a:lnTo>
                      <a:pt x="217" y="504"/>
                    </a:lnTo>
                    <a:lnTo>
                      <a:pt x="229" y="501"/>
                    </a:lnTo>
                    <a:lnTo>
                      <a:pt x="245" y="487"/>
                    </a:lnTo>
                    <a:lnTo>
                      <a:pt x="257" y="469"/>
                    </a:lnTo>
                    <a:lnTo>
                      <a:pt x="280" y="459"/>
                    </a:lnTo>
                    <a:lnTo>
                      <a:pt x="292" y="452"/>
                    </a:lnTo>
                    <a:lnTo>
                      <a:pt x="296" y="442"/>
                    </a:lnTo>
                    <a:lnTo>
                      <a:pt x="304" y="414"/>
                    </a:lnTo>
                    <a:lnTo>
                      <a:pt x="312" y="400"/>
                    </a:lnTo>
                    <a:lnTo>
                      <a:pt x="316" y="396"/>
                    </a:lnTo>
                    <a:lnTo>
                      <a:pt x="324" y="393"/>
                    </a:lnTo>
                    <a:lnTo>
                      <a:pt x="328" y="396"/>
                    </a:lnTo>
                    <a:lnTo>
                      <a:pt x="328" y="403"/>
                    </a:lnTo>
                    <a:lnTo>
                      <a:pt x="332" y="410"/>
                    </a:lnTo>
                    <a:lnTo>
                      <a:pt x="340" y="414"/>
                    </a:lnTo>
                    <a:lnTo>
                      <a:pt x="363" y="407"/>
                    </a:lnTo>
                    <a:lnTo>
                      <a:pt x="379" y="403"/>
                    </a:lnTo>
                    <a:lnTo>
                      <a:pt x="395" y="407"/>
                    </a:lnTo>
                    <a:lnTo>
                      <a:pt x="415" y="421"/>
                    </a:lnTo>
                    <a:lnTo>
                      <a:pt x="422" y="431"/>
                    </a:lnTo>
                    <a:lnTo>
                      <a:pt x="430" y="442"/>
                    </a:lnTo>
                    <a:lnTo>
                      <a:pt x="422" y="463"/>
                    </a:lnTo>
                    <a:lnTo>
                      <a:pt x="419" y="473"/>
                    </a:lnTo>
                    <a:lnTo>
                      <a:pt x="411" y="476"/>
                    </a:lnTo>
                    <a:lnTo>
                      <a:pt x="395" y="480"/>
                    </a:lnTo>
                    <a:lnTo>
                      <a:pt x="391" y="476"/>
                    </a:lnTo>
                    <a:lnTo>
                      <a:pt x="383" y="473"/>
                    </a:lnTo>
                    <a:lnTo>
                      <a:pt x="383" y="463"/>
                    </a:lnTo>
                    <a:lnTo>
                      <a:pt x="383" y="456"/>
                    </a:lnTo>
                    <a:lnTo>
                      <a:pt x="387" y="452"/>
                    </a:lnTo>
                    <a:lnTo>
                      <a:pt x="391" y="449"/>
                    </a:lnTo>
                    <a:lnTo>
                      <a:pt x="403" y="452"/>
                    </a:lnTo>
                    <a:lnTo>
                      <a:pt x="411" y="452"/>
                    </a:lnTo>
                    <a:lnTo>
                      <a:pt x="411" y="442"/>
                    </a:lnTo>
                    <a:lnTo>
                      <a:pt x="395" y="431"/>
                    </a:lnTo>
                    <a:lnTo>
                      <a:pt x="379" y="424"/>
                    </a:lnTo>
                    <a:lnTo>
                      <a:pt x="351" y="431"/>
                    </a:lnTo>
                    <a:lnTo>
                      <a:pt x="324" y="445"/>
                    </a:lnTo>
                    <a:lnTo>
                      <a:pt x="276" y="480"/>
                    </a:lnTo>
                    <a:lnTo>
                      <a:pt x="229" y="515"/>
                    </a:lnTo>
                    <a:lnTo>
                      <a:pt x="201" y="525"/>
                    </a:lnTo>
                    <a:lnTo>
                      <a:pt x="174" y="529"/>
                    </a:lnTo>
                    <a:lnTo>
                      <a:pt x="138" y="529"/>
                    </a:lnTo>
                    <a:lnTo>
                      <a:pt x="103" y="522"/>
                    </a:lnTo>
                    <a:lnTo>
                      <a:pt x="79" y="504"/>
                    </a:lnTo>
                    <a:lnTo>
                      <a:pt x="63" y="494"/>
                    </a:lnTo>
                    <a:lnTo>
                      <a:pt x="55" y="480"/>
                    </a:lnTo>
                    <a:lnTo>
                      <a:pt x="44" y="459"/>
                    </a:lnTo>
                    <a:lnTo>
                      <a:pt x="36" y="435"/>
                    </a:lnTo>
                    <a:lnTo>
                      <a:pt x="32" y="431"/>
                    </a:lnTo>
                    <a:lnTo>
                      <a:pt x="28" y="431"/>
                    </a:lnTo>
                    <a:lnTo>
                      <a:pt x="24" y="445"/>
                    </a:lnTo>
                    <a:lnTo>
                      <a:pt x="28" y="456"/>
                    </a:lnTo>
                    <a:lnTo>
                      <a:pt x="36" y="476"/>
                    </a:lnTo>
                    <a:lnTo>
                      <a:pt x="51" y="508"/>
                    </a:lnTo>
                    <a:lnTo>
                      <a:pt x="71" y="536"/>
                    </a:lnTo>
                    <a:lnTo>
                      <a:pt x="107" y="595"/>
                    </a:lnTo>
                    <a:lnTo>
                      <a:pt x="115" y="619"/>
                    </a:lnTo>
                    <a:lnTo>
                      <a:pt x="119" y="643"/>
                    </a:lnTo>
                    <a:lnTo>
                      <a:pt x="115" y="671"/>
                    </a:lnTo>
                    <a:lnTo>
                      <a:pt x="103" y="696"/>
                    </a:lnTo>
                    <a:lnTo>
                      <a:pt x="99" y="706"/>
                    </a:lnTo>
                    <a:lnTo>
                      <a:pt x="55" y="748"/>
                    </a:lnTo>
                    <a:lnTo>
                      <a:pt x="44" y="762"/>
                    </a:lnTo>
                    <a:lnTo>
                      <a:pt x="40" y="772"/>
                    </a:lnTo>
                    <a:lnTo>
                      <a:pt x="40" y="790"/>
                    </a:lnTo>
                    <a:lnTo>
                      <a:pt x="44" y="804"/>
                    </a:lnTo>
                    <a:lnTo>
                      <a:pt x="51" y="810"/>
                    </a:lnTo>
                    <a:lnTo>
                      <a:pt x="63" y="817"/>
                    </a:lnTo>
                    <a:lnTo>
                      <a:pt x="79" y="810"/>
                    </a:lnTo>
                    <a:lnTo>
                      <a:pt x="83" y="807"/>
                    </a:lnTo>
                    <a:lnTo>
                      <a:pt x="87" y="800"/>
                    </a:lnTo>
                    <a:lnTo>
                      <a:pt x="83" y="797"/>
                    </a:lnTo>
                    <a:lnTo>
                      <a:pt x="79" y="797"/>
                    </a:lnTo>
                    <a:lnTo>
                      <a:pt x="71" y="797"/>
                    </a:lnTo>
                    <a:lnTo>
                      <a:pt x="63" y="797"/>
                    </a:lnTo>
                    <a:lnTo>
                      <a:pt x="55" y="786"/>
                    </a:lnTo>
                    <a:lnTo>
                      <a:pt x="59" y="776"/>
                    </a:lnTo>
                    <a:lnTo>
                      <a:pt x="63" y="772"/>
                    </a:lnTo>
                    <a:lnTo>
                      <a:pt x="71" y="772"/>
                    </a:lnTo>
                    <a:lnTo>
                      <a:pt x="83" y="772"/>
                    </a:lnTo>
                    <a:lnTo>
                      <a:pt x="91" y="779"/>
                    </a:lnTo>
                    <a:lnTo>
                      <a:pt x="99" y="793"/>
                    </a:lnTo>
                    <a:lnTo>
                      <a:pt x="99" y="804"/>
                    </a:lnTo>
                    <a:lnTo>
                      <a:pt x="91" y="814"/>
                    </a:lnTo>
                    <a:lnTo>
                      <a:pt x="83" y="821"/>
                    </a:lnTo>
                    <a:lnTo>
                      <a:pt x="71" y="824"/>
                    </a:lnTo>
                    <a:lnTo>
                      <a:pt x="55" y="824"/>
                    </a:lnTo>
                    <a:lnTo>
                      <a:pt x="44" y="821"/>
                    </a:lnTo>
                    <a:lnTo>
                      <a:pt x="24" y="810"/>
                    </a:lnTo>
                    <a:lnTo>
                      <a:pt x="12" y="793"/>
                    </a:lnTo>
                    <a:lnTo>
                      <a:pt x="8" y="772"/>
                    </a:lnTo>
                    <a:lnTo>
                      <a:pt x="20" y="755"/>
                    </a:lnTo>
                    <a:lnTo>
                      <a:pt x="32" y="737"/>
                    </a:lnTo>
                    <a:lnTo>
                      <a:pt x="51" y="723"/>
                    </a:lnTo>
                    <a:lnTo>
                      <a:pt x="71" y="710"/>
                    </a:lnTo>
                    <a:lnTo>
                      <a:pt x="71" y="706"/>
                    </a:lnTo>
                    <a:lnTo>
                      <a:pt x="71" y="703"/>
                    </a:lnTo>
                    <a:lnTo>
                      <a:pt x="48" y="706"/>
                    </a:lnTo>
                    <a:lnTo>
                      <a:pt x="36" y="706"/>
                    </a:lnTo>
                    <a:lnTo>
                      <a:pt x="28" y="703"/>
                    </a:lnTo>
                    <a:lnTo>
                      <a:pt x="16" y="692"/>
                    </a:lnTo>
                    <a:lnTo>
                      <a:pt x="8" y="682"/>
                    </a:lnTo>
                    <a:lnTo>
                      <a:pt x="0" y="668"/>
                    </a:lnTo>
                    <a:lnTo>
                      <a:pt x="0" y="654"/>
                    </a:lnTo>
                    <a:lnTo>
                      <a:pt x="8" y="626"/>
                    </a:lnTo>
                    <a:lnTo>
                      <a:pt x="24" y="605"/>
                    </a:lnTo>
                    <a:lnTo>
                      <a:pt x="36" y="581"/>
                    </a:lnTo>
                    <a:lnTo>
                      <a:pt x="40" y="567"/>
                    </a:lnTo>
                    <a:lnTo>
                      <a:pt x="40" y="553"/>
                    </a:lnTo>
                    <a:lnTo>
                      <a:pt x="55" y="574"/>
                    </a:lnTo>
                    <a:lnTo>
                      <a:pt x="67" y="595"/>
                    </a:lnTo>
                    <a:lnTo>
                      <a:pt x="75" y="619"/>
                    </a:lnTo>
                    <a:lnTo>
                      <a:pt x="79" y="640"/>
                    </a:lnTo>
                    <a:lnTo>
                      <a:pt x="59" y="637"/>
                    </a:lnTo>
                    <a:lnTo>
                      <a:pt x="48" y="637"/>
                    </a:lnTo>
                    <a:lnTo>
                      <a:pt x="40" y="640"/>
                    </a:lnTo>
                    <a:lnTo>
                      <a:pt x="32" y="647"/>
                    </a:lnTo>
                    <a:lnTo>
                      <a:pt x="28" y="657"/>
                    </a:lnTo>
                    <a:lnTo>
                      <a:pt x="28" y="664"/>
                    </a:lnTo>
                    <a:lnTo>
                      <a:pt x="32" y="675"/>
                    </a:lnTo>
                    <a:lnTo>
                      <a:pt x="44" y="689"/>
                    </a:lnTo>
                    <a:lnTo>
                      <a:pt x="55" y="696"/>
                    </a:lnTo>
                    <a:lnTo>
                      <a:pt x="67" y="696"/>
                    </a:lnTo>
                    <a:lnTo>
                      <a:pt x="79" y="692"/>
                    </a:lnTo>
                    <a:lnTo>
                      <a:pt x="91" y="678"/>
                    </a:lnTo>
                    <a:lnTo>
                      <a:pt x="99" y="664"/>
                    </a:lnTo>
                    <a:lnTo>
                      <a:pt x="103" y="647"/>
                    </a:lnTo>
                    <a:lnTo>
                      <a:pt x="103" y="633"/>
                    </a:lnTo>
                    <a:lnTo>
                      <a:pt x="99" y="616"/>
                    </a:lnTo>
                    <a:lnTo>
                      <a:pt x="83" y="584"/>
                    </a:lnTo>
                    <a:lnTo>
                      <a:pt x="71" y="556"/>
                    </a:lnTo>
                    <a:lnTo>
                      <a:pt x="44" y="518"/>
                    </a:lnTo>
                    <a:lnTo>
                      <a:pt x="20" y="476"/>
                    </a:lnTo>
                    <a:lnTo>
                      <a:pt x="8" y="431"/>
                    </a:lnTo>
                    <a:lnTo>
                      <a:pt x="4" y="386"/>
                    </a:lnTo>
                    <a:lnTo>
                      <a:pt x="8" y="358"/>
                    </a:lnTo>
                    <a:lnTo>
                      <a:pt x="20" y="334"/>
                    </a:lnTo>
                    <a:lnTo>
                      <a:pt x="36" y="309"/>
                    </a:lnTo>
                    <a:lnTo>
                      <a:pt x="55" y="292"/>
                    </a:lnTo>
                    <a:lnTo>
                      <a:pt x="91" y="271"/>
                    </a:lnTo>
                    <a:lnTo>
                      <a:pt x="91" y="268"/>
                    </a:lnTo>
                    <a:lnTo>
                      <a:pt x="87" y="264"/>
                    </a:lnTo>
                    <a:lnTo>
                      <a:pt x="79" y="264"/>
                    </a:lnTo>
                    <a:lnTo>
                      <a:pt x="67" y="264"/>
                    </a:lnTo>
                    <a:lnTo>
                      <a:pt x="55" y="264"/>
                    </a:lnTo>
                    <a:lnTo>
                      <a:pt x="40" y="261"/>
                    </a:lnTo>
                    <a:lnTo>
                      <a:pt x="24" y="250"/>
                    </a:lnTo>
                    <a:lnTo>
                      <a:pt x="12" y="236"/>
                    </a:lnTo>
                    <a:lnTo>
                      <a:pt x="8" y="222"/>
                    </a:lnTo>
                    <a:lnTo>
                      <a:pt x="0" y="198"/>
                    </a:lnTo>
                    <a:lnTo>
                      <a:pt x="4" y="191"/>
                    </a:lnTo>
                    <a:lnTo>
                      <a:pt x="12" y="181"/>
                    </a:lnTo>
                    <a:lnTo>
                      <a:pt x="20" y="170"/>
                    </a:lnTo>
                    <a:lnTo>
                      <a:pt x="32" y="163"/>
                    </a:lnTo>
                    <a:lnTo>
                      <a:pt x="59" y="156"/>
                    </a:lnTo>
                    <a:lnTo>
                      <a:pt x="83" y="160"/>
                    </a:lnTo>
                    <a:lnTo>
                      <a:pt x="99" y="170"/>
                    </a:lnTo>
                    <a:lnTo>
                      <a:pt x="107" y="188"/>
                    </a:lnTo>
                    <a:lnTo>
                      <a:pt x="103" y="205"/>
                    </a:lnTo>
                    <a:lnTo>
                      <a:pt x="95" y="219"/>
                    </a:lnTo>
                    <a:lnTo>
                      <a:pt x="91" y="202"/>
                    </a:lnTo>
                    <a:lnTo>
                      <a:pt x="91" y="195"/>
                    </a:lnTo>
                    <a:lnTo>
                      <a:pt x="83" y="188"/>
                    </a:lnTo>
                    <a:lnTo>
                      <a:pt x="79" y="184"/>
                    </a:lnTo>
                    <a:lnTo>
                      <a:pt x="71" y="184"/>
                    </a:lnTo>
                    <a:lnTo>
                      <a:pt x="55" y="188"/>
                    </a:lnTo>
                    <a:lnTo>
                      <a:pt x="44" y="198"/>
                    </a:lnTo>
                    <a:lnTo>
                      <a:pt x="40" y="212"/>
                    </a:lnTo>
                    <a:lnTo>
                      <a:pt x="48" y="226"/>
                    </a:lnTo>
                    <a:lnTo>
                      <a:pt x="55" y="236"/>
                    </a:lnTo>
                    <a:lnTo>
                      <a:pt x="79" y="243"/>
                    </a:lnTo>
                    <a:lnTo>
                      <a:pt x="99" y="247"/>
                    </a:lnTo>
                    <a:lnTo>
                      <a:pt x="142" y="247"/>
                    </a:lnTo>
                    <a:lnTo>
                      <a:pt x="186" y="243"/>
                    </a:lnTo>
                    <a:lnTo>
                      <a:pt x="205" y="247"/>
                    </a:lnTo>
                    <a:lnTo>
                      <a:pt x="225" y="250"/>
                    </a:lnTo>
                    <a:lnTo>
                      <a:pt x="272" y="275"/>
                    </a:lnTo>
                    <a:lnTo>
                      <a:pt x="312" y="299"/>
                    </a:lnTo>
                    <a:lnTo>
                      <a:pt x="320" y="296"/>
                    </a:lnTo>
                    <a:lnTo>
                      <a:pt x="324" y="289"/>
                    </a:lnTo>
                    <a:lnTo>
                      <a:pt x="304" y="257"/>
                    </a:lnTo>
                    <a:lnTo>
                      <a:pt x="284" y="226"/>
                    </a:lnTo>
                    <a:lnTo>
                      <a:pt x="276" y="188"/>
                    </a:lnTo>
                    <a:lnTo>
                      <a:pt x="272" y="153"/>
                    </a:lnTo>
                    <a:lnTo>
                      <a:pt x="269" y="90"/>
                    </a:lnTo>
                    <a:lnTo>
                      <a:pt x="265" y="76"/>
                    </a:lnTo>
                    <a:lnTo>
                      <a:pt x="257" y="66"/>
                    </a:lnTo>
                    <a:lnTo>
                      <a:pt x="249" y="52"/>
                    </a:lnTo>
                    <a:lnTo>
                      <a:pt x="229" y="48"/>
                    </a:lnTo>
                    <a:lnTo>
                      <a:pt x="217" y="48"/>
                    </a:lnTo>
                    <a:lnTo>
                      <a:pt x="201" y="55"/>
                    </a:lnTo>
                    <a:lnTo>
                      <a:pt x="194" y="66"/>
                    </a:lnTo>
                    <a:lnTo>
                      <a:pt x="194" y="76"/>
                    </a:lnTo>
                    <a:lnTo>
                      <a:pt x="194" y="83"/>
                    </a:lnTo>
                    <a:lnTo>
                      <a:pt x="201" y="90"/>
                    </a:lnTo>
                    <a:lnTo>
                      <a:pt x="217" y="97"/>
                    </a:lnTo>
                    <a:lnTo>
                      <a:pt x="241" y="90"/>
                    </a:lnTo>
                    <a:lnTo>
                      <a:pt x="237" y="101"/>
                    </a:lnTo>
                    <a:lnTo>
                      <a:pt x="225" y="108"/>
                    </a:lnTo>
                    <a:lnTo>
                      <a:pt x="217" y="111"/>
                    </a:lnTo>
                    <a:lnTo>
                      <a:pt x="209" y="111"/>
                    </a:lnTo>
                    <a:lnTo>
                      <a:pt x="186" y="108"/>
                    </a:lnTo>
                    <a:lnTo>
                      <a:pt x="174" y="94"/>
                    </a:lnTo>
                    <a:lnTo>
                      <a:pt x="166" y="76"/>
                    </a:lnTo>
                    <a:lnTo>
                      <a:pt x="166" y="59"/>
                    </a:lnTo>
                    <a:lnTo>
                      <a:pt x="174" y="42"/>
                    </a:lnTo>
                    <a:lnTo>
                      <a:pt x="186" y="31"/>
                    </a:lnTo>
                    <a:lnTo>
                      <a:pt x="201" y="17"/>
                    </a:lnTo>
                    <a:lnTo>
                      <a:pt x="217" y="14"/>
                    </a:lnTo>
                    <a:lnTo>
                      <a:pt x="237" y="10"/>
                    </a:lnTo>
                    <a:lnTo>
                      <a:pt x="253" y="14"/>
                    </a:lnTo>
                    <a:lnTo>
                      <a:pt x="272" y="21"/>
                    </a:lnTo>
                    <a:lnTo>
                      <a:pt x="284" y="35"/>
                    </a:lnTo>
                    <a:lnTo>
                      <a:pt x="292" y="48"/>
                    </a:lnTo>
                    <a:lnTo>
                      <a:pt x="292" y="59"/>
                    </a:lnTo>
                    <a:lnTo>
                      <a:pt x="292" y="73"/>
                    </a:lnTo>
                    <a:lnTo>
                      <a:pt x="284" y="90"/>
                    </a:lnTo>
                    <a:lnTo>
                      <a:pt x="288" y="97"/>
                    </a:lnTo>
                    <a:lnTo>
                      <a:pt x="292" y="97"/>
                    </a:lnTo>
                    <a:lnTo>
                      <a:pt x="300" y="90"/>
                    </a:lnTo>
                    <a:lnTo>
                      <a:pt x="304" y="80"/>
                    </a:lnTo>
                    <a:lnTo>
                      <a:pt x="312" y="69"/>
                    </a:lnTo>
                    <a:lnTo>
                      <a:pt x="316" y="59"/>
                    </a:lnTo>
                    <a:lnTo>
                      <a:pt x="336" y="42"/>
                    </a:lnTo>
                    <a:lnTo>
                      <a:pt x="355" y="31"/>
                    </a:lnTo>
                    <a:lnTo>
                      <a:pt x="375" y="21"/>
                    </a:lnTo>
                    <a:lnTo>
                      <a:pt x="395" y="14"/>
                    </a:lnTo>
                    <a:lnTo>
                      <a:pt x="415" y="7"/>
                    </a:lnTo>
                    <a:lnTo>
                      <a:pt x="442" y="3"/>
                    </a:lnTo>
                    <a:lnTo>
                      <a:pt x="462" y="3"/>
                    </a:lnTo>
                    <a:lnTo>
                      <a:pt x="490" y="7"/>
                    </a:lnTo>
                    <a:lnTo>
                      <a:pt x="553" y="28"/>
                    </a:lnTo>
                    <a:lnTo>
                      <a:pt x="616" y="52"/>
                    </a:lnTo>
                    <a:lnTo>
                      <a:pt x="675" y="83"/>
                    </a:lnTo>
                    <a:lnTo>
                      <a:pt x="707" y="90"/>
                    </a:lnTo>
                    <a:lnTo>
                      <a:pt x="726" y="90"/>
                    </a:lnTo>
                    <a:lnTo>
                      <a:pt x="746" y="83"/>
                    </a:lnTo>
                    <a:lnTo>
                      <a:pt x="762" y="73"/>
                    </a:lnTo>
                    <a:lnTo>
                      <a:pt x="766" y="62"/>
                    </a:lnTo>
                    <a:lnTo>
                      <a:pt x="766" y="52"/>
                    </a:lnTo>
                    <a:lnTo>
                      <a:pt x="762" y="38"/>
                    </a:lnTo>
                    <a:lnTo>
                      <a:pt x="758" y="35"/>
                    </a:lnTo>
                    <a:lnTo>
                      <a:pt x="750" y="31"/>
                    </a:lnTo>
                    <a:lnTo>
                      <a:pt x="742" y="28"/>
                    </a:lnTo>
                    <a:lnTo>
                      <a:pt x="734" y="28"/>
                    </a:lnTo>
                    <a:lnTo>
                      <a:pt x="715" y="35"/>
                    </a:lnTo>
                    <a:lnTo>
                      <a:pt x="711" y="42"/>
                    </a:lnTo>
                    <a:lnTo>
                      <a:pt x="707" y="48"/>
                    </a:lnTo>
                    <a:lnTo>
                      <a:pt x="707" y="62"/>
                    </a:lnTo>
                    <a:lnTo>
                      <a:pt x="711" y="69"/>
                    </a:lnTo>
                    <a:lnTo>
                      <a:pt x="687" y="66"/>
                    </a:lnTo>
                    <a:lnTo>
                      <a:pt x="659" y="59"/>
                    </a:lnTo>
                    <a:lnTo>
                      <a:pt x="616" y="35"/>
                    </a:lnTo>
                    <a:lnTo>
                      <a:pt x="632" y="35"/>
                    </a:lnTo>
                    <a:lnTo>
                      <a:pt x="643" y="31"/>
                    </a:lnTo>
                    <a:lnTo>
                      <a:pt x="671" y="21"/>
                    </a:lnTo>
                    <a:lnTo>
                      <a:pt x="699" y="10"/>
                    </a:lnTo>
                    <a:lnTo>
                      <a:pt x="730" y="0"/>
                    </a:lnTo>
                    <a:lnTo>
                      <a:pt x="742" y="3"/>
                    </a:lnTo>
                    <a:lnTo>
                      <a:pt x="754" y="3"/>
                    </a:lnTo>
                    <a:lnTo>
                      <a:pt x="774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" name="Freeform 168"/>
              <p:cNvSpPr>
                <a:spLocks/>
              </p:cNvSpPr>
              <p:nvPr/>
            </p:nvSpPr>
            <p:spPr bwMode="auto">
              <a:xfrm>
                <a:off x="2087" y="1092"/>
                <a:ext cx="908" cy="317"/>
              </a:xfrm>
              <a:custGeom>
                <a:avLst/>
                <a:gdLst>
                  <a:gd name="T0" fmla="*/ 892 w 908"/>
                  <a:gd name="T1" fmla="*/ 4 h 317"/>
                  <a:gd name="T2" fmla="*/ 908 w 908"/>
                  <a:gd name="T3" fmla="*/ 14 h 317"/>
                  <a:gd name="T4" fmla="*/ 805 w 908"/>
                  <a:gd name="T5" fmla="*/ 14 h 317"/>
                  <a:gd name="T6" fmla="*/ 482 w 908"/>
                  <a:gd name="T7" fmla="*/ 14 h 317"/>
                  <a:gd name="T8" fmla="*/ 434 w 908"/>
                  <a:gd name="T9" fmla="*/ 14 h 317"/>
                  <a:gd name="T10" fmla="*/ 430 w 908"/>
                  <a:gd name="T11" fmla="*/ 21 h 317"/>
                  <a:gd name="T12" fmla="*/ 430 w 908"/>
                  <a:gd name="T13" fmla="*/ 94 h 317"/>
                  <a:gd name="T14" fmla="*/ 426 w 908"/>
                  <a:gd name="T15" fmla="*/ 98 h 317"/>
                  <a:gd name="T16" fmla="*/ 332 w 908"/>
                  <a:gd name="T17" fmla="*/ 98 h 317"/>
                  <a:gd name="T18" fmla="*/ 284 w 908"/>
                  <a:gd name="T19" fmla="*/ 105 h 317"/>
                  <a:gd name="T20" fmla="*/ 241 w 908"/>
                  <a:gd name="T21" fmla="*/ 112 h 317"/>
                  <a:gd name="T22" fmla="*/ 197 w 908"/>
                  <a:gd name="T23" fmla="*/ 122 h 317"/>
                  <a:gd name="T24" fmla="*/ 158 w 908"/>
                  <a:gd name="T25" fmla="*/ 139 h 317"/>
                  <a:gd name="T26" fmla="*/ 118 w 908"/>
                  <a:gd name="T27" fmla="*/ 160 h 317"/>
                  <a:gd name="T28" fmla="*/ 83 w 908"/>
                  <a:gd name="T29" fmla="*/ 188 h 317"/>
                  <a:gd name="T30" fmla="*/ 55 w 908"/>
                  <a:gd name="T31" fmla="*/ 219 h 317"/>
                  <a:gd name="T32" fmla="*/ 36 w 908"/>
                  <a:gd name="T33" fmla="*/ 251 h 317"/>
                  <a:gd name="T34" fmla="*/ 4 w 908"/>
                  <a:gd name="T35" fmla="*/ 317 h 317"/>
                  <a:gd name="T36" fmla="*/ 0 w 908"/>
                  <a:gd name="T37" fmla="*/ 310 h 317"/>
                  <a:gd name="T38" fmla="*/ 0 w 908"/>
                  <a:gd name="T39" fmla="*/ 299 h 317"/>
                  <a:gd name="T40" fmla="*/ 4 w 908"/>
                  <a:gd name="T41" fmla="*/ 282 h 317"/>
                  <a:gd name="T42" fmla="*/ 16 w 908"/>
                  <a:gd name="T43" fmla="*/ 254 h 317"/>
                  <a:gd name="T44" fmla="*/ 36 w 908"/>
                  <a:gd name="T45" fmla="*/ 226 h 317"/>
                  <a:gd name="T46" fmla="*/ 55 w 908"/>
                  <a:gd name="T47" fmla="*/ 199 h 317"/>
                  <a:gd name="T48" fmla="*/ 79 w 908"/>
                  <a:gd name="T49" fmla="*/ 174 h 317"/>
                  <a:gd name="T50" fmla="*/ 107 w 908"/>
                  <a:gd name="T51" fmla="*/ 153 h 317"/>
                  <a:gd name="T52" fmla="*/ 138 w 908"/>
                  <a:gd name="T53" fmla="*/ 136 h 317"/>
                  <a:gd name="T54" fmla="*/ 170 w 908"/>
                  <a:gd name="T55" fmla="*/ 119 h 317"/>
                  <a:gd name="T56" fmla="*/ 201 w 908"/>
                  <a:gd name="T57" fmla="*/ 108 h 317"/>
                  <a:gd name="T58" fmla="*/ 264 w 908"/>
                  <a:gd name="T59" fmla="*/ 94 h 317"/>
                  <a:gd name="T60" fmla="*/ 292 w 908"/>
                  <a:gd name="T61" fmla="*/ 91 h 317"/>
                  <a:gd name="T62" fmla="*/ 324 w 908"/>
                  <a:gd name="T63" fmla="*/ 87 h 317"/>
                  <a:gd name="T64" fmla="*/ 410 w 908"/>
                  <a:gd name="T65" fmla="*/ 84 h 317"/>
                  <a:gd name="T66" fmla="*/ 414 w 908"/>
                  <a:gd name="T67" fmla="*/ 77 h 317"/>
                  <a:gd name="T68" fmla="*/ 414 w 908"/>
                  <a:gd name="T69" fmla="*/ 0 h 317"/>
                  <a:gd name="T70" fmla="*/ 892 w 908"/>
                  <a:gd name="T71" fmla="*/ 4 h 3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8" h="317">
                    <a:moveTo>
                      <a:pt x="892" y="4"/>
                    </a:moveTo>
                    <a:lnTo>
                      <a:pt x="908" y="14"/>
                    </a:lnTo>
                    <a:lnTo>
                      <a:pt x="805" y="14"/>
                    </a:lnTo>
                    <a:lnTo>
                      <a:pt x="482" y="14"/>
                    </a:lnTo>
                    <a:lnTo>
                      <a:pt x="434" y="14"/>
                    </a:lnTo>
                    <a:lnTo>
                      <a:pt x="430" y="21"/>
                    </a:lnTo>
                    <a:lnTo>
                      <a:pt x="430" y="94"/>
                    </a:lnTo>
                    <a:lnTo>
                      <a:pt x="426" y="98"/>
                    </a:lnTo>
                    <a:lnTo>
                      <a:pt x="332" y="98"/>
                    </a:lnTo>
                    <a:lnTo>
                      <a:pt x="284" y="105"/>
                    </a:lnTo>
                    <a:lnTo>
                      <a:pt x="241" y="112"/>
                    </a:lnTo>
                    <a:lnTo>
                      <a:pt x="197" y="122"/>
                    </a:lnTo>
                    <a:lnTo>
                      <a:pt x="158" y="139"/>
                    </a:lnTo>
                    <a:lnTo>
                      <a:pt x="118" y="160"/>
                    </a:lnTo>
                    <a:lnTo>
                      <a:pt x="83" y="188"/>
                    </a:lnTo>
                    <a:lnTo>
                      <a:pt x="55" y="219"/>
                    </a:lnTo>
                    <a:lnTo>
                      <a:pt x="36" y="251"/>
                    </a:lnTo>
                    <a:lnTo>
                      <a:pt x="4" y="317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4" y="282"/>
                    </a:lnTo>
                    <a:lnTo>
                      <a:pt x="16" y="254"/>
                    </a:lnTo>
                    <a:lnTo>
                      <a:pt x="36" y="226"/>
                    </a:lnTo>
                    <a:lnTo>
                      <a:pt x="55" y="199"/>
                    </a:lnTo>
                    <a:lnTo>
                      <a:pt x="79" y="174"/>
                    </a:lnTo>
                    <a:lnTo>
                      <a:pt x="107" y="153"/>
                    </a:lnTo>
                    <a:lnTo>
                      <a:pt x="138" y="136"/>
                    </a:lnTo>
                    <a:lnTo>
                      <a:pt x="170" y="119"/>
                    </a:lnTo>
                    <a:lnTo>
                      <a:pt x="201" y="108"/>
                    </a:lnTo>
                    <a:lnTo>
                      <a:pt x="264" y="94"/>
                    </a:lnTo>
                    <a:lnTo>
                      <a:pt x="292" y="91"/>
                    </a:lnTo>
                    <a:lnTo>
                      <a:pt x="324" y="87"/>
                    </a:lnTo>
                    <a:lnTo>
                      <a:pt x="410" y="84"/>
                    </a:lnTo>
                    <a:lnTo>
                      <a:pt x="414" y="77"/>
                    </a:lnTo>
                    <a:lnTo>
                      <a:pt x="414" y="0"/>
                    </a:lnTo>
                    <a:lnTo>
                      <a:pt x="892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Freeform 169"/>
              <p:cNvSpPr>
                <a:spLocks/>
              </p:cNvSpPr>
              <p:nvPr/>
            </p:nvSpPr>
            <p:spPr bwMode="auto">
              <a:xfrm>
                <a:off x="1499" y="1106"/>
                <a:ext cx="20" cy="4"/>
              </a:xfrm>
              <a:custGeom>
                <a:avLst/>
                <a:gdLst>
                  <a:gd name="T0" fmla="*/ 20 w 20"/>
                  <a:gd name="T1" fmla="*/ 0 h 4"/>
                  <a:gd name="T2" fmla="*/ 8 w 20"/>
                  <a:gd name="T3" fmla="*/ 4 h 4"/>
                  <a:gd name="T4" fmla="*/ 0 w 20"/>
                  <a:gd name="T5" fmla="*/ 4 h 4"/>
                  <a:gd name="T6" fmla="*/ 4 w 20"/>
                  <a:gd name="T7" fmla="*/ 0 h 4"/>
                  <a:gd name="T8" fmla="*/ 8 w 20"/>
                  <a:gd name="T9" fmla="*/ 0 h 4"/>
                  <a:gd name="T10" fmla="*/ 20 w 20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">
                    <a:moveTo>
                      <a:pt x="20" y="0"/>
                    </a:moveTo>
                    <a:lnTo>
                      <a:pt x="8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" name="Freeform 170"/>
              <p:cNvSpPr>
                <a:spLocks/>
              </p:cNvSpPr>
              <p:nvPr/>
            </p:nvSpPr>
            <p:spPr bwMode="auto">
              <a:xfrm>
                <a:off x="2099" y="1117"/>
                <a:ext cx="935" cy="396"/>
              </a:xfrm>
              <a:custGeom>
                <a:avLst/>
                <a:gdLst>
                  <a:gd name="T0" fmla="*/ 935 w 935"/>
                  <a:gd name="T1" fmla="*/ 7 h 396"/>
                  <a:gd name="T2" fmla="*/ 923 w 935"/>
                  <a:gd name="T3" fmla="*/ 20 h 396"/>
                  <a:gd name="T4" fmla="*/ 880 w 935"/>
                  <a:gd name="T5" fmla="*/ 24 h 396"/>
                  <a:gd name="T6" fmla="*/ 466 w 935"/>
                  <a:gd name="T7" fmla="*/ 24 h 396"/>
                  <a:gd name="T8" fmla="*/ 462 w 935"/>
                  <a:gd name="T9" fmla="*/ 27 h 396"/>
                  <a:gd name="T10" fmla="*/ 458 w 935"/>
                  <a:gd name="T11" fmla="*/ 111 h 396"/>
                  <a:gd name="T12" fmla="*/ 355 w 935"/>
                  <a:gd name="T13" fmla="*/ 111 h 396"/>
                  <a:gd name="T14" fmla="*/ 308 w 935"/>
                  <a:gd name="T15" fmla="*/ 118 h 396"/>
                  <a:gd name="T16" fmla="*/ 260 w 935"/>
                  <a:gd name="T17" fmla="*/ 121 h 396"/>
                  <a:gd name="T18" fmla="*/ 213 w 935"/>
                  <a:gd name="T19" fmla="*/ 132 h 396"/>
                  <a:gd name="T20" fmla="*/ 170 w 935"/>
                  <a:gd name="T21" fmla="*/ 149 h 396"/>
                  <a:gd name="T22" fmla="*/ 130 w 935"/>
                  <a:gd name="T23" fmla="*/ 170 h 396"/>
                  <a:gd name="T24" fmla="*/ 114 w 935"/>
                  <a:gd name="T25" fmla="*/ 187 h 396"/>
                  <a:gd name="T26" fmla="*/ 95 w 935"/>
                  <a:gd name="T27" fmla="*/ 205 h 396"/>
                  <a:gd name="T28" fmla="*/ 79 w 935"/>
                  <a:gd name="T29" fmla="*/ 226 h 396"/>
                  <a:gd name="T30" fmla="*/ 63 w 935"/>
                  <a:gd name="T31" fmla="*/ 250 h 396"/>
                  <a:gd name="T32" fmla="*/ 51 w 935"/>
                  <a:gd name="T33" fmla="*/ 271 h 396"/>
                  <a:gd name="T34" fmla="*/ 43 w 935"/>
                  <a:gd name="T35" fmla="*/ 295 h 396"/>
                  <a:gd name="T36" fmla="*/ 31 w 935"/>
                  <a:gd name="T37" fmla="*/ 348 h 396"/>
                  <a:gd name="T38" fmla="*/ 24 w 935"/>
                  <a:gd name="T39" fmla="*/ 396 h 396"/>
                  <a:gd name="T40" fmla="*/ 8 w 935"/>
                  <a:gd name="T41" fmla="*/ 396 h 396"/>
                  <a:gd name="T42" fmla="*/ 4 w 935"/>
                  <a:gd name="T43" fmla="*/ 393 h 396"/>
                  <a:gd name="T44" fmla="*/ 0 w 935"/>
                  <a:gd name="T45" fmla="*/ 365 h 396"/>
                  <a:gd name="T46" fmla="*/ 0 w 935"/>
                  <a:gd name="T47" fmla="*/ 341 h 396"/>
                  <a:gd name="T48" fmla="*/ 4 w 935"/>
                  <a:gd name="T49" fmla="*/ 316 h 396"/>
                  <a:gd name="T50" fmla="*/ 12 w 935"/>
                  <a:gd name="T51" fmla="*/ 288 h 396"/>
                  <a:gd name="T52" fmla="*/ 31 w 935"/>
                  <a:gd name="T53" fmla="*/ 240 h 396"/>
                  <a:gd name="T54" fmla="*/ 59 w 935"/>
                  <a:gd name="T55" fmla="*/ 194 h 396"/>
                  <a:gd name="T56" fmla="*/ 87 w 935"/>
                  <a:gd name="T57" fmla="*/ 167 h 396"/>
                  <a:gd name="T58" fmla="*/ 118 w 935"/>
                  <a:gd name="T59" fmla="*/ 146 h 396"/>
                  <a:gd name="T60" fmla="*/ 150 w 935"/>
                  <a:gd name="T61" fmla="*/ 125 h 396"/>
                  <a:gd name="T62" fmla="*/ 185 w 935"/>
                  <a:gd name="T63" fmla="*/ 111 h 396"/>
                  <a:gd name="T64" fmla="*/ 221 w 935"/>
                  <a:gd name="T65" fmla="*/ 97 h 396"/>
                  <a:gd name="T66" fmla="*/ 260 w 935"/>
                  <a:gd name="T67" fmla="*/ 90 h 396"/>
                  <a:gd name="T68" fmla="*/ 300 w 935"/>
                  <a:gd name="T69" fmla="*/ 87 h 396"/>
                  <a:gd name="T70" fmla="*/ 339 w 935"/>
                  <a:gd name="T71" fmla="*/ 87 h 396"/>
                  <a:gd name="T72" fmla="*/ 383 w 935"/>
                  <a:gd name="T73" fmla="*/ 87 h 396"/>
                  <a:gd name="T74" fmla="*/ 426 w 935"/>
                  <a:gd name="T75" fmla="*/ 87 h 396"/>
                  <a:gd name="T76" fmla="*/ 430 w 935"/>
                  <a:gd name="T77" fmla="*/ 87 h 396"/>
                  <a:gd name="T78" fmla="*/ 434 w 935"/>
                  <a:gd name="T79" fmla="*/ 0 h 396"/>
                  <a:gd name="T80" fmla="*/ 438 w 935"/>
                  <a:gd name="T81" fmla="*/ 0 h 396"/>
                  <a:gd name="T82" fmla="*/ 923 w 935"/>
                  <a:gd name="T83" fmla="*/ 3 h 396"/>
                  <a:gd name="T84" fmla="*/ 935 w 935"/>
                  <a:gd name="T85" fmla="*/ 7 h 3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35" h="396">
                    <a:moveTo>
                      <a:pt x="935" y="7"/>
                    </a:moveTo>
                    <a:lnTo>
                      <a:pt x="923" y="20"/>
                    </a:lnTo>
                    <a:lnTo>
                      <a:pt x="880" y="24"/>
                    </a:lnTo>
                    <a:lnTo>
                      <a:pt x="466" y="24"/>
                    </a:lnTo>
                    <a:lnTo>
                      <a:pt x="462" y="27"/>
                    </a:lnTo>
                    <a:lnTo>
                      <a:pt x="458" y="111"/>
                    </a:lnTo>
                    <a:lnTo>
                      <a:pt x="355" y="111"/>
                    </a:lnTo>
                    <a:lnTo>
                      <a:pt x="308" y="118"/>
                    </a:lnTo>
                    <a:lnTo>
                      <a:pt x="260" y="121"/>
                    </a:lnTo>
                    <a:lnTo>
                      <a:pt x="213" y="132"/>
                    </a:lnTo>
                    <a:lnTo>
                      <a:pt x="170" y="149"/>
                    </a:lnTo>
                    <a:lnTo>
                      <a:pt x="130" y="170"/>
                    </a:lnTo>
                    <a:lnTo>
                      <a:pt x="114" y="187"/>
                    </a:lnTo>
                    <a:lnTo>
                      <a:pt x="95" y="205"/>
                    </a:lnTo>
                    <a:lnTo>
                      <a:pt x="79" y="226"/>
                    </a:lnTo>
                    <a:lnTo>
                      <a:pt x="63" y="250"/>
                    </a:lnTo>
                    <a:lnTo>
                      <a:pt x="51" y="271"/>
                    </a:lnTo>
                    <a:lnTo>
                      <a:pt x="43" y="295"/>
                    </a:lnTo>
                    <a:lnTo>
                      <a:pt x="31" y="348"/>
                    </a:lnTo>
                    <a:lnTo>
                      <a:pt x="24" y="396"/>
                    </a:lnTo>
                    <a:lnTo>
                      <a:pt x="8" y="396"/>
                    </a:lnTo>
                    <a:lnTo>
                      <a:pt x="4" y="393"/>
                    </a:lnTo>
                    <a:lnTo>
                      <a:pt x="0" y="365"/>
                    </a:lnTo>
                    <a:lnTo>
                      <a:pt x="0" y="341"/>
                    </a:lnTo>
                    <a:lnTo>
                      <a:pt x="4" y="316"/>
                    </a:lnTo>
                    <a:lnTo>
                      <a:pt x="12" y="288"/>
                    </a:lnTo>
                    <a:lnTo>
                      <a:pt x="31" y="240"/>
                    </a:lnTo>
                    <a:lnTo>
                      <a:pt x="59" y="194"/>
                    </a:lnTo>
                    <a:lnTo>
                      <a:pt x="87" y="167"/>
                    </a:lnTo>
                    <a:lnTo>
                      <a:pt x="118" y="146"/>
                    </a:lnTo>
                    <a:lnTo>
                      <a:pt x="150" y="125"/>
                    </a:lnTo>
                    <a:lnTo>
                      <a:pt x="185" y="111"/>
                    </a:lnTo>
                    <a:lnTo>
                      <a:pt x="221" y="97"/>
                    </a:lnTo>
                    <a:lnTo>
                      <a:pt x="260" y="90"/>
                    </a:lnTo>
                    <a:lnTo>
                      <a:pt x="300" y="87"/>
                    </a:lnTo>
                    <a:lnTo>
                      <a:pt x="339" y="87"/>
                    </a:lnTo>
                    <a:lnTo>
                      <a:pt x="383" y="87"/>
                    </a:lnTo>
                    <a:lnTo>
                      <a:pt x="426" y="87"/>
                    </a:lnTo>
                    <a:lnTo>
                      <a:pt x="430" y="87"/>
                    </a:lnTo>
                    <a:lnTo>
                      <a:pt x="434" y="0"/>
                    </a:lnTo>
                    <a:lnTo>
                      <a:pt x="438" y="0"/>
                    </a:lnTo>
                    <a:lnTo>
                      <a:pt x="923" y="3"/>
                    </a:lnTo>
                    <a:lnTo>
                      <a:pt x="935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Freeform 171"/>
              <p:cNvSpPr>
                <a:spLocks/>
              </p:cNvSpPr>
              <p:nvPr/>
            </p:nvSpPr>
            <p:spPr bwMode="auto">
              <a:xfrm>
                <a:off x="1448" y="1134"/>
                <a:ext cx="27" cy="115"/>
              </a:xfrm>
              <a:custGeom>
                <a:avLst/>
                <a:gdLst>
                  <a:gd name="T0" fmla="*/ 7 w 27"/>
                  <a:gd name="T1" fmla="*/ 28 h 115"/>
                  <a:gd name="T2" fmla="*/ 4 w 27"/>
                  <a:gd name="T3" fmla="*/ 52 h 115"/>
                  <a:gd name="T4" fmla="*/ 11 w 27"/>
                  <a:gd name="T5" fmla="*/ 70 h 115"/>
                  <a:gd name="T6" fmla="*/ 15 w 27"/>
                  <a:gd name="T7" fmla="*/ 90 h 115"/>
                  <a:gd name="T8" fmla="*/ 27 w 27"/>
                  <a:gd name="T9" fmla="*/ 111 h 115"/>
                  <a:gd name="T10" fmla="*/ 23 w 27"/>
                  <a:gd name="T11" fmla="*/ 115 h 115"/>
                  <a:gd name="T12" fmla="*/ 7 w 27"/>
                  <a:gd name="T13" fmla="*/ 90 h 115"/>
                  <a:gd name="T14" fmla="*/ 0 w 27"/>
                  <a:gd name="T15" fmla="*/ 66 h 115"/>
                  <a:gd name="T16" fmla="*/ 0 w 27"/>
                  <a:gd name="T17" fmla="*/ 38 h 115"/>
                  <a:gd name="T18" fmla="*/ 4 w 27"/>
                  <a:gd name="T19" fmla="*/ 10 h 115"/>
                  <a:gd name="T20" fmla="*/ 11 w 27"/>
                  <a:gd name="T21" fmla="*/ 0 h 115"/>
                  <a:gd name="T22" fmla="*/ 11 w 27"/>
                  <a:gd name="T23" fmla="*/ 7 h 115"/>
                  <a:gd name="T24" fmla="*/ 11 w 27"/>
                  <a:gd name="T25" fmla="*/ 14 h 115"/>
                  <a:gd name="T26" fmla="*/ 7 w 27"/>
                  <a:gd name="T27" fmla="*/ 28 h 1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5">
                    <a:moveTo>
                      <a:pt x="7" y="28"/>
                    </a:moveTo>
                    <a:lnTo>
                      <a:pt x="4" y="52"/>
                    </a:lnTo>
                    <a:lnTo>
                      <a:pt x="11" y="70"/>
                    </a:lnTo>
                    <a:lnTo>
                      <a:pt x="15" y="90"/>
                    </a:lnTo>
                    <a:lnTo>
                      <a:pt x="27" y="111"/>
                    </a:lnTo>
                    <a:lnTo>
                      <a:pt x="23" y="115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38"/>
                    </a:lnTo>
                    <a:lnTo>
                      <a:pt x="4" y="1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11" y="14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" name="Freeform 172"/>
              <p:cNvSpPr>
                <a:spLocks/>
              </p:cNvSpPr>
              <p:nvPr/>
            </p:nvSpPr>
            <p:spPr bwMode="auto">
              <a:xfrm>
                <a:off x="1598" y="1137"/>
                <a:ext cx="240" cy="206"/>
              </a:xfrm>
              <a:custGeom>
                <a:avLst/>
                <a:gdLst>
                  <a:gd name="T0" fmla="*/ 71 w 240"/>
                  <a:gd name="T1" fmla="*/ 21 h 206"/>
                  <a:gd name="T2" fmla="*/ 59 w 240"/>
                  <a:gd name="T3" fmla="*/ 25 h 206"/>
                  <a:gd name="T4" fmla="*/ 59 w 240"/>
                  <a:gd name="T5" fmla="*/ 32 h 206"/>
                  <a:gd name="T6" fmla="*/ 98 w 240"/>
                  <a:gd name="T7" fmla="*/ 63 h 206"/>
                  <a:gd name="T8" fmla="*/ 94 w 240"/>
                  <a:gd name="T9" fmla="*/ 74 h 206"/>
                  <a:gd name="T10" fmla="*/ 71 w 240"/>
                  <a:gd name="T11" fmla="*/ 77 h 206"/>
                  <a:gd name="T12" fmla="*/ 39 w 240"/>
                  <a:gd name="T13" fmla="*/ 49 h 206"/>
                  <a:gd name="T14" fmla="*/ 31 w 240"/>
                  <a:gd name="T15" fmla="*/ 56 h 206"/>
                  <a:gd name="T16" fmla="*/ 59 w 240"/>
                  <a:gd name="T17" fmla="*/ 98 h 206"/>
                  <a:gd name="T18" fmla="*/ 94 w 240"/>
                  <a:gd name="T19" fmla="*/ 101 h 206"/>
                  <a:gd name="T20" fmla="*/ 118 w 240"/>
                  <a:gd name="T21" fmla="*/ 91 h 206"/>
                  <a:gd name="T22" fmla="*/ 122 w 240"/>
                  <a:gd name="T23" fmla="*/ 67 h 206"/>
                  <a:gd name="T24" fmla="*/ 82 w 240"/>
                  <a:gd name="T25" fmla="*/ 25 h 206"/>
                  <a:gd name="T26" fmla="*/ 110 w 240"/>
                  <a:gd name="T27" fmla="*/ 46 h 206"/>
                  <a:gd name="T28" fmla="*/ 130 w 240"/>
                  <a:gd name="T29" fmla="*/ 74 h 206"/>
                  <a:gd name="T30" fmla="*/ 130 w 240"/>
                  <a:gd name="T31" fmla="*/ 91 h 206"/>
                  <a:gd name="T32" fmla="*/ 138 w 240"/>
                  <a:gd name="T33" fmla="*/ 101 h 206"/>
                  <a:gd name="T34" fmla="*/ 165 w 240"/>
                  <a:gd name="T35" fmla="*/ 91 h 206"/>
                  <a:gd name="T36" fmla="*/ 185 w 240"/>
                  <a:gd name="T37" fmla="*/ 98 h 206"/>
                  <a:gd name="T38" fmla="*/ 209 w 240"/>
                  <a:gd name="T39" fmla="*/ 129 h 206"/>
                  <a:gd name="T40" fmla="*/ 225 w 240"/>
                  <a:gd name="T41" fmla="*/ 174 h 206"/>
                  <a:gd name="T42" fmla="*/ 189 w 240"/>
                  <a:gd name="T43" fmla="*/ 181 h 206"/>
                  <a:gd name="T44" fmla="*/ 118 w 240"/>
                  <a:gd name="T45" fmla="*/ 157 h 206"/>
                  <a:gd name="T46" fmla="*/ 110 w 240"/>
                  <a:gd name="T47" fmla="*/ 143 h 206"/>
                  <a:gd name="T48" fmla="*/ 118 w 240"/>
                  <a:gd name="T49" fmla="*/ 126 h 206"/>
                  <a:gd name="T50" fmla="*/ 118 w 240"/>
                  <a:gd name="T51" fmla="*/ 115 h 206"/>
                  <a:gd name="T52" fmla="*/ 102 w 240"/>
                  <a:gd name="T53" fmla="*/ 115 h 206"/>
                  <a:gd name="T54" fmla="*/ 75 w 240"/>
                  <a:gd name="T55" fmla="*/ 108 h 206"/>
                  <a:gd name="T56" fmla="*/ 27 w 240"/>
                  <a:gd name="T57" fmla="*/ 63 h 206"/>
                  <a:gd name="T58" fmla="*/ 0 w 240"/>
                  <a:gd name="T59" fmla="*/ 4 h 206"/>
                  <a:gd name="T60" fmla="*/ 43 w 240"/>
                  <a:gd name="T61" fmla="*/ 11 h 206"/>
                  <a:gd name="T62" fmla="*/ 78 w 240"/>
                  <a:gd name="T63" fmla="*/ 25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0" h="206">
                    <a:moveTo>
                      <a:pt x="78" y="25"/>
                    </a:moveTo>
                    <a:lnTo>
                      <a:pt x="71" y="21"/>
                    </a:lnTo>
                    <a:lnTo>
                      <a:pt x="67" y="21"/>
                    </a:lnTo>
                    <a:lnTo>
                      <a:pt x="59" y="25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82" y="46"/>
                    </a:lnTo>
                    <a:lnTo>
                      <a:pt x="98" y="63"/>
                    </a:lnTo>
                    <a:lnTo>
                      <a:pt x="98" y="67"/>
                    </a:lnTo>
                    <a:lnTo>
                      <a:pt x="94" y="74"/>
                    </a:lnTo>
                    <a:lnTo>
                      <a:pt x="86" y="80"/>
                    </a:lnTo>
                    <a:lnTo>
                      <a:pt x="71" y="77"/>
                    </a:lnTo>
                    <a:lnTo>
                      <a:pt x="59" y="70"/>
                    </a:lnTo>
                    <a:lnTo>
                      <a:pt x="39" y="49"/>
                    </a:lnTo>
                    <a:lnTo>
                      <a:pt x="35" y="53"/>
                    </a:lnTo>
                    <a:lnTo>
                      <a:pt x="31" y="56"/>
                    </a:lnTo>
                    <a:lnTo>
                      <a:pt x="47" y="84"/>
                    </a:lnTo>
                    <a:lnTo>
                      <a:pt x="59" y="98"/>
                    </a:lnTo>
                    <a:lnTo>
                      <a:pt x="78" y="101"/>
                    </a:lnTo>
                    <a:lnTo>
                      <a:pt x="94" y="101"/>
                    </a:lnTo>
                    <a:lnTo>
                      <a:pt x="110" y="98"/>
                    </a:lnTo>
                    <a:lnTo>
                      <a:pt x="118" y="91"/>
                    </a:lnTo>
                    <a:lnTo>
                      <a:pt x="122" y="84"/>
                    </a:lnTo>
                    <a:lnTo>
                      <a:pt x="122" y="67"/>
                    </a:lnTo>
                    <a:lnTo>
                      <a:pt x="102" y="46"/>
                    </a:lnTo>
                    <a:lnTo>
                      <a:pt x="82" y="25"/>
                    </a:lnTo>
                    <a:lnTo>
                      <a:pt x="94" y="35"/>
                    </a:lnTo>
                    <a:lnTo>
                      <a:pt x="110" y="46"/>
                    </a:lnTo>
                    <a:lnTo>
                      <a:pt x="122" y="60"/>
                    </a:lnTo>
                    <a:lnTo>
                      <a:pt x="130" y="74"/>
                    </a:lnTo>
                    <a:lnTo>
                      <a:pt x="130" y="80"/>
                    </a:lnTo>
                    <a:lnTo>
                      <a:pt x="130" y="91"/>
                    </a:lnTo>
                    <a:lnTo>
                      <a:pt x="130" y="98"/>
                    </a:lnTo>
                    <a:lnTo>
                      <a:pt x="138" y="101"/>
                    </a:lnTo>
                    <a:lnTo>
                      <a:pt x="153" y="98"/>
                    </a:lnTo>
                    <a:lnTo>
                      <a:pt x="165" y="91"/>
                    </a:lnTo>
                    <a:lnTo>
                      <a:pt x="173" y="91"/>
                    </a:lnTo>
                    <a:lnTo>
                      <a:pt x="185" y="98"/>
                    </a:lnTo>
                    <a:lnTo>
                      <a:pt x="197" y="108"/>
                    </a:lnTo>
                    <a:lnTo>
                      <a:pt x="209" y="129"/>
                    </a:lnTo>
                    <a:lnTo>
                      <a:pt x="213" y="150"/>
                    </a:lnTo>
                    <a:lnTo>
                      <a:pt x="225" y="174"/>
                    </a:lnTo>
                    <a:lnTo>
                      <a:pt x="240" y="206"/>
                    </a:lnTo>
                    <a:lnTo>
                      <a:pt x="189" y="181"/>
                    </a:lnTo>
                    <a:lnTo>
                      <a:pt x="134" y="164"/>
                    </a:lnTo>
                    <a:lnTo>
                      <a:pt x="118" y="157"/>
                    </a:lnTo>
                    <a:lnTo>
                      <a:pt x="114" y="150"/>
                    </a:lnTo>
                    <a:lnTo>
                      <a:pt x="110" y="143"/>
                    </a:lnTo>
                    <a:lnTo>
                      <a:pt x="110" y="133"/>
                    </a:lnTo>
                    <a:lnTo>
                      <a:pt x="118" y="126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0" y="112"/>
                    </a:lnTo>
                    <a:lnTo>
                      <a:pt x="102" y="115"/>
                    </a:lnTo>
                    <a:lnTo>
                      <a:pt x="90" y="115"/>
                    </a:lnTo>
                    <a:lnTo>
                      <a:pt x="75" y="108"/>
                    </a:lnTo>
                    <a:lnTo>
                      <a:pt x="43" y="80"/>
                    </a:lnTo>
                    <a:lnTo>
                      <a:pt x="27" y="63"/>
                    </a:lnTo>
                    <a:lnTo>
                      <a:pt x="15" y="42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3" y="11"/>
                    </a:lnTo>
                    <a:lnTo>
                      <a:pt x="59" y="18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Freeform 173"/>
              <p:cNvSpPr>
                <a:spLocks/>
              </p:cNvSpPr>
              <p:nvPr/>
            </p:nvSpPr>
            <p:spPr bwMode="auto">
              <a:xfrm>
                <a:off x="3042" y="1134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16 w 20"/>
                  <a:gd name="T3" fmla="*/ 14 h 21"/>
                  <a:gd name="T4" fmla="*/ 8 w 20"/>
                  <a:gd name="T5" fmla="*/ 21 h 21"/>
                  <a:gd name="T6" fmla="*/ 0 w 20"/>
                  <a:gd name="T7" fmla="*/ 17 h 21"/>
                  <a:gd name="T8" fmla="*/ 0 w 20"/>
                  <a:gd name="T9" fmla="*/ 14 h 21"/>
                  <a:gd name="T10" fmla="*/ 0 w 20"/>
                  <a:gd name="T11" fmla="*/ 7 h 21"/>
                  <a:gd name="T12" fmla="*/ 8 w 20"/>
                  <a:gd name="T13" fmla="*/ 0 h 21"/>
                  <a:gd name="T14" fmla="*/ 16 w 20"/>
                  <a:gd name="T15" fmla="*/ 3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16" y="14"/>
                    </a:lnTo>
                    <a:lnTo>
                      <a:pt x="8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" name="Freeform 174"/>
              <p:cNvSpPr>
                <a:spLocks/>
              </p:cNvSpPr>
              <p:nvPr/>
            </p:nvSpPr>
            <p:spPr bwMode="auto">
              <a:xfrm>
                <a:off x="2628" y="1155"/>
                <a:ext cx="55" cy="80"/>
              </a:xfrm>
              <a:custGeom>
                <a:avLst/>
                <a:gdLst>
                  <a:gd name="T0" fmla="*/ 51 w 55"/>
                  <a:gd name="T1" fmla="*/ 14 h 80"/>
                  <a:gd name="T2" fmla="*/ 35 w 55"/>
                  <a:gd name="T3" fmla="*/ 31 h 80"/>
                  <a:gd name="T4" fmla="*/ 27 w 55"/>
                  <a:gd name="T5" fmla="*/ 35 h 80"/>
                  <a:gd name="T6" fmla="*/ 12 w 55"/>
                  <a:gd name="T7" fmla="*/ 35 h 80"/>
                  <a:gd name="T8" fmla="*/ 12 w 55"/>
                  <a:gd name="T9" fmla="*/ 42 h 80"/>
                  <a:gd name="T10" fmla="*/ 16 w 55"/>
                  <a:gd name="T11" fmla="*/ 42 h 80"/>
                  <a:gd name="T12" fmla="*/ 39 w 55"/>
                  <a:gd name="T13" fmla="*/ 56 h 80"/>
                  <a:gd name="T14" fmla="*/ 47 w 55"/>
                  <a:gd name="T15" fmla="*/ 66 h 80"/>
                  <a:gd name="T16" fmla="*/ 51 w 55"/>
                  <a:gd name="T17" fmla="*/ 76 h 80"/>
                  <a:gd name="T18" fmla="*/ 51 w 55"/>
                  <a:gd name="T19" fmla="*/ 80 h 80"/>
                  <a:gd name="T20" fmla="*/ 8 w 55"/>
                  <a:gd name="T21" fmla="*/ 59 h 80"/>
                  <a:gd name="T22" fmla="*/ 0 w 55"/>
                  <a:gd name="T23" fmla="*/ 52 h 80"/>
                  <a:gd name="T24" fmla="*/ 0 w 55"/>
                  <a:gd name="T25" fmla="*/ 49 h 80"/>
                  <a:gd name="T26" fmla="*/ 0 w 55"/>
                  <a:gd name="T27" fmla="*/ 35 h 80"/>
                  <a:gd name="T28" fmla="*/ 12 w 55"/>
                  <a:gd name="T29" fmla="*/ 24 h 80"/>
                  <a:gd name="T30" fmla="*/ 23 w 55"/>
                  <a:gd name="T31" fmla="*/ 17 h 80"/>
                  <a:gd name="T32" fmla="*/ 39 w 55"/>
                  <a:gd name="T33" fmla="*/ 10 h 80"/>
                  <a:gd name="T34" fmla="*/ 47 w 55"/>
                  <a:gd name="T35" fmla="*/ 0 h 80"/>
                  <a:gd name="T36" fmla="*/ 55 w 55"/>
                  <a:gd name="T37" fmla="*/ 7 h 80"/>
                  <a:gd name="T38" fmla="*/ 51 w 55"/>
                  <a:gd name="T39" fmla="*/ 14 h 8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5" h="80">
                    <a:moveTo>
                      <a:pt x="51" y="14"/>
                    </a:moveTo>
                    <a:lnTo>
                      <a:pt x="35" y="31"/>
                    </a:lnTo>
                    <a:lnTo>
                      <a:pt x="27" y="35"/>
                    </a:lnTo>
                    <a:lnTo>
                      <a:pt x="12" y="35"/>
                    </a:lnTo>
                    <a:lnTo>
                      <a:pt x="12" y="42"/>
                    </a:lnTo>
                    <a:lnTo>
                      <a:pt x="16" y="42"/>
                    </a:lnTo>
                    <a:lnTo>
                      <a:pt x="39" y="56"/>
                    </a:lnTo>
                    <a:lnTo>
                      <a:pt x="47" y="66"/>
                    </a:lnTo>
                    <a:lnTo>
                      <a:pt x="51" y="76"/>
                    </a:lnTo>
                    <a:lnTo>
                      <a:pt x="51" y="80"/>
                    </a:lnTo>
                    <a:lnTo>
                      <a:pt x="8" y="59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12" y="24"/>
                    </a:lnTo>
                    <a:lnTo>
                      <a:pt x="23" y="17"/>
                    </a:lnTo>
                    <a:lnTo>
                      <a:pt x="39" y="10"/>
                    </a:lnTo>
                    <a:lnTo>
                      <a:pt x="47" y="0"/>
                    </a:lnTo>
                    <a:lnTo>
                      <a:pt x="55" y="7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Freeform 175"/>
              <p:cNvSpPr>
                <a:spLocks/>
              </p:cNvSpPr>
              <p:nvPr/>
            </p:nvSpPr>
            <p:spPr bwMode="auto">
              <a:xfrm>
                <a:off x="1479" y="1158"/>
                <a:ext cx="24" cy="21"/>
              </a:xfrm>
              <a:custGeom>
                <a:avLst/>
                <a:gdLst>
                  <a:gd name="T0" fmla="*/ 24 w 24"/>
                  <a:gd name="T1" fmla="*/ 21 h 21"/>
                  <a:gd name="T2" fmla="*/ 20 w 24"/>
                  <a:gd name="T3" fmla="*/ 21 h 21"/>
                  <a:gd name="T4" fmla="*/ 16 w 24"/>
                  <a:gd name="T5" fmla="*/ 18 h 21"/>
                  <a:gd name="T6" fmla="*/ 0 w 24"/>
                  <a:gd name="T7" fmla="*/ 7 h 21"/>
                  <a:gd name="T8" fmla="*/ 0 w 24"/>
                  <a:gd name="T9" fmla="*/ 0 h 21"/>
                  <a:gd name="T10" fmla="*/ 24 w 24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lnTo>
                      <a:pt x="20" y="21"/>
                    </a:lnTo>
                    <a:lnTo>
                      <a:pt x="16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" name="Freeform 176"/>
              <p:cNvSpPr>
                <a:spLocks/>
              </p:cNvSpPr>
              <p:nvPr/>
            </p:nvSpPr>
            <p:spPr bwMode="auto">
              <a:xfrm>
                <a:off x="2146" y="1158"/>
                <a:ext cx="59" cy="53"/>
              </a:xfrm>
              <a:custGeom>
                <a:avLst/>
                <a:gdLst>
                  <a:gd name="T0" fmla="*/ 55 w 59"/>
                  <a:gd name="T1" fmla="*/ 53 h 53"/>
                  <a:gd name="T2" fmla="*/ 44 w 59"/>
                  <a:gd name="T3" fmla="*/ 53 h 53"/>
                  <a:gd name="T4" fmla="*/ 36 w 59"/>
                  <a:gd name="T5" fmla="*/ 49 h 53"/>
                  <a:gd name="T6" fmla="*/ 20 w 59"/>
                  <a:gd name="T7" fmla="*/ 42 h 53"/>
                  <a:gd name="T8" fmla="*/ 8 w 59"/>
                  <a:gd name="T9" fmla="*/ 21 h 53"/>
                  <a:gd name="T10" fmla="*/ 0 w 59"/>
                  <a:gd name="T11" fmla="*/ 0 h 53"/>
                  <a:gd name="T12" fmla="*/ 20 w 59"/>
                  <a:gd name="T13" fmla="*/ 14 h 53"/>
                  <a:gd name="T14" fmla="*/ 40 w 59"/>
                  <a:gd name="T15" fmla="*/ 21 h 53"/>
                  <a:gd name="T16" fmla="*/ 48 w 59"/>
                  <a:gd name="T17" fmla="*/ 28 h 53"/>
                  <a:gd name="T18" fmla="*/ 55 w 59"/>
                  <a:gd name="T19" fmla="*/ 32 h 53"/>
                  <a:gd name="T20" fmla="*/ 59 w 59"/>
                  <a:gd name="T21" fmla="*/ 42 h 53"/>
                  <a:gd name="T22" fmla="*/ 55 w 59"/>
                  <a:gd name="T23" fmla="*/ 53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3">
                    <a:moveTo>
                      <a:pt x="55" y="53"/>
                    </a:moveTo>
                    <a:lnTo>
                      <a:pt x="44" y="53"/>
                    </a:lnTo>
                    <a:lnTo>
                      <a:pt x="36" y="49"/>
                    </a:lnTo>
                    <a:lnTo>
                      <a:pt x="20" y="42"/>
                    </a:lnTo>
                    <a:lnTo>
                      <a:pt x="8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40" y="21"/>
                    </a:lnTo>
                    <a:lnTo>
                      <a:pt x="48" y="28"/>
                    </a:lnTo>
                    <a:lnTo>
                      <a:pt x="55" y="32"/>
                    </a:lnTo>
                    <a:lnTo>
                      <a:pt x="59" y="42"/>
                    </a:lnTo>
                    <a:lnTo>
                      <a:pt x="55" y="5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Freeform 177"/>
              <p:cNvSpPr>
                <a:spLocks/>
              </p:cNvSpPr>
              <p:nvPr/>
            </p:nvSpPr>
            <p:spPr bwMode="auto">
              <a:xfrm>
                <a:off x="1976" y="1162"/>
                <a:ext cx="44" cy="76"/>
              </a:xfrm>
              <a:custGeom>
                <a:avLst/>
                <a:gdLst>
                  <a:gd name="T0" fmla="*/ 44 w 44"/>
                  <a:gd name="T1" fmla="*/ 10 h 76"/>
                  <a:gd name="T2" fmla="*/ 44 w 44"/>
                  <a:gd name="T3" fmla="*/ 17 h 76"/>
                  <a:gd name="T4" fmla="*/ 36 w 44"/>
                  <a:gd name="T5" fmla="*/ 21 h 76"/>
                  <a:gd name="T6" fmla="*/ 28 w 44"/>
                  <a:gd name="T7" fmla="*/ 24 h 76"/>
                  <a:gd name="T8" fmla="*/ 24 w 44"/>
                  <a:gd name="T9" fmla="*/ 31 h 76"/>
                  <a:gd name="T10" fmla="*/ 16 w 44"/>
                  <a:gd name="T11" fmla="*/ 45 h 76"/>
                  <a:gd name="T12" fmla="*/ 16 w 44"/>
                  <a:gd name="T13" fmla="*/ 55 h 76"/>
                  <a:gd name="T14" fmla="*/ 20 w 44"/>
                  <a:gd name="T15" fmla="*/ 66 h 76"/>
                  <a:gd name="T16" fmla="*/ 28 w 44"/>
                  <a:gd name="T17" fmla="*/ 69 h 76"/>
                  <a:gd name="T18" fmla="*/ 28 w 44"/>
                  <a:gd name="T19" fmla="*/ 73 h 76"/>
                  <a:gd name="T20" fmla="*/ 16 w 44"/>
                  <a:gd name="T21" fmla="*/ 76 h 76"/>
                  <a:gd name="T22" fmla="*/ 8 w 44"/>
                  <a:gd name="T23" fmla="*/ 73 h 76"/>
                  <a:gd name="T24" fmla="*/ 4 w 44"/>
                  <a:gd name="T25" fmla="*/ 55 h 76"/>
                  <a:gd name="T26" fmla="*/ 0 w 44"/>
                  <a:gd name="T27" fmla="*/ 38 h 76"/>
                  <a:gd name="T28" fmla="*/ 0 w 44"/>
                  <a:gd name="T29" fmla="*/ 24 h 76"/>
                  <a:gd name="T30" fmla="*/ 16 w 44"/>
                  <a:gd name="T31" fmla="*/ 7 h 76"/>
                  <a:gd name="T32" fmla="*/ 20 w 44"/>
                  <a:gd name="T33" fmla="*/ 0 h 76"/>
                  <a:gd name="T34" fmla="*/ 32 w 44"/>
                  <a:gd name="T35" fmla="*/ 0 h 76"/>
                  <a:gd name="T36" fmla="*/ 40 w 44"/>
                  <a:gd name="T37" fmla="*/ 3 h 76"/>
                  <a:gd name="T38" fmla="*/ 44 w 44"/>
                  <a:gd name="T39" fmla="*/ 10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76">
                    <a:moveTo>
                      <a:pt x="44" y="10"/>
                    </a:moveTo>
                    <a:lnTo>
                      <a:pt x="44" y="17"/>
                    </a:lnTo>
                    <a:lnTo>
                      <a:pt x="36" y="21"/>
                    </a:lnTo>
                    <a:lnTo>
                      <a:pt x="28" y="24"/>
                    </a:lnTo>
                    <a:lnTo>
                      <a:pt x="24" y="31"/>
                    </a:lnTo>
                    <a:lnTo>
                      <a:pt x="16" y="45"/>
                    </a:lnTo>
                    <a:lnTo>
                      <a:pt x="16" y="55"/>
                    </a:lnTo>
                    <a:lnTo>
                      <a:pt x="20" y="66"/>
                    </a:lnTo>
                    <a:lnTo>
                      <a:pt x="28" y="69"/>
                    </a:lnTo>
                    <a:lnTo>
                      <a:pt x="28" y="73"/>
                    </a:lnTo>
                    <a:lnTo>
                      <a:pt x="16" y="76"/>
                    </a:lnTo>
                    <a:lnTo>
                      <a:pt x="8" y="73"/>
                    </a:lnTo>
                    <a:lnTo>
                      <a:pt x="4" y="55"/>
                    </a:lnTo>
                    <a:lnTo>
                      <a:pt x="0" y="38"/>
                    </a:lnTo>
                    <a:lnTo>
                      <a:pt x="0" y="24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3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Freeform 178"/>
              <p:cNvSpPr>
                <a:spLocks/>
              </p:cNvSpPr>
              <p:nvPr/>
            </p:nvSpPr>
            <p:spPr bwMode="auto">
              <a:xfrm>
                <a:off x="1921" y="1172"/>
                <a:ext cx="48" cy="63"/>
              </a:xfrm>
              <a:custGeom>
                <a:avLst/>
                <a:gdLst>
                  <a:gd name="T0" fmla="*/ 48 w 48"/>
                  <a:gd name="T1" fmla="*/ 18 h 63"/>
                  <a:gd name="T2" fmla="*/ 48 w 48"/>
                  <a:gd name="T3" fmla="*/ 25 h 63"/>
                  <a:gd name="T4" fmla="*/ 40 w 48"/>
                  <a:gd name="T5" fmla="*/ 25 h 63"/>
                  <a:gd name="T6" fmla="*/ 36 w 48"/>
                  <a:gd name="T7" fmla="*/ 25 h 63"/>
                  <a:gd name="T8" fmla="*/ 28 w 48"/>
                  <a:gd name="T9" fmla="*/ 18 h 63"/>
                  <a:gd name="T10" fmla="*/ 24 w 48"/>
                  <a:gd name="T11" fmla="*/ 14 h 63"/>
                  <a:gd name="T12" fmla="*/ 20 w 48"/>
                  <a:gd name="T13" fmla="*/ 14 h 63"/>
                  <a:gd name="T14" fmla="*/ 16 w 48"/>
                  <a:gd name="T15" fmla="*/ 21 h 63"/>
                  <a:gd name="T16" fmla="*/ 20 w 48"/>
                  <a:gd name="T17" fmla="*/ 32 h 63"/>
                  <a:gd name="T18" fmla="*/ 32 w 48"/>
                  <a:gd name="T19" fmla="*/ 42 h 63"/>
                  <a:gd name="T20" fmla="*/ 44 w 48"/>
                  <a:gd name="T21" fmla="*/ 49 h 63"/>
                  <a:gd name="T22" fmla="*/ 48 w 48"/>
                  <a:gd name="T23" fmla="*/ 63 h 63"/>
                  <a:gd name="T24" fmla="*/ 36 w 48"/>
                  <a:gd name="T25" fmla="*/ 63 h 63"/>
                  <a:gd name="T26" fmla="*/ 24 w 48"/>
                  <a:gd name="T27" fmla="*/ 56 h 63"/>
                  <a:gd name="T28" fmla="*/ 8 w 48"/>
                  <a:gd name="T29" fmla="*/ 35 h 63"/>
                  <a:gd name="T30" fmla="*/ 0 w 48"/>
                  <a:gd name="T31" fmla="*/ 21 h 63"/>
                  <a:gd name="T32" fmla="*/ 0 w 48"/>
                  <a:gd name="T33" fmla="*/ 14 h 63"/>
                  <a:gd name="T34" fmla="*/ 8 w 48"/>
                  <a:gd name="T35" fmla="*/ 7 h 63"/>
                  <a:gd name="T36" fmla="*/ 16 w 48"/>
                  <a:gd name="T37" fmla="*/ 0 h 63"/>
                  <a:gd name="T38" fmla="*/ 28 w 48"/>
                  <a:gd name="T39" fmla="*/ 0 h 63"/>
                  <a:gd name="T40" fmla="*/ 40 w 48"/>
                  <a:gd name="T41" fmla="*/ 7 h 63"/>
                  <a:gd name="T42" fmla="*/ 48 w 48"/>
                  <a:gd name="T43" fmla="*/ 1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lnTo>
                      <a:pt x="48" y="25"/>
                    </a:lnTo>
                    <a:lnTo>
                      <a:pt x="40" y="25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6" y="21"/>
                    </a:lnTo>
                    <a:lnTo>
                      <a:pt x="20" y="32"/>
                    </a:lnTo>
                    <a:lnTo>
                      <a:pt x="32" y="42"/>
                    </a:lnTo>
                    <a:lnTo>
                      <a:pt x="44" y="49"/>
                    </a:lnTo>
                    <a:lnTo>
                      <a:pt x="48" y="63"/>
                    </a:lnTo>
                    <a:lnTo>
                      <a:pt x="36" y="63"/>
                    </a:lnTo>
                    <a:lnTo>
                      <a:pt x="24" y="56"/>
                    </a:lnTo>
                    <a:lnTo>
                      <a:pt x="8" y="35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40" y="7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Freeform 179"/>
              <p:cNvSpPr>
                <a:spLocks/>
              </p:cNvSpPr>
              <p:nvPr/>
            </p:nvSpPr>
            <p:spPr bwMode="auto">
              <a:xfrm>
                <a:off x="2699" y="1165"/>
                <a:ext cx="27" cy="21"/>
              </a:xfrm>
              <a:custGeom>
                <a:avLst/>
                <a:gdLst>
                  <a:gd name="T0" fmla="*/ 27 w 27"/>
                  <a:gd name="T1" fmla="*/ 14 h 21"/>
                  <a:gd name="T2" fmla="*/ 27 w 27"/>
                  <a:gd name="T3" fmla="*/ 18 h 21"/>
                  <a:gd name="T4" fmla="*/ 23 w 27"/>
                  <a:gd name="T5" fmla="*/ 21 h 21"/>
                  <a:gd name="T6" fmla="*/ 12 w 27"/>
                  <a:gd name="T7" fmla="*/ 18 h 21"/>
                  <a:gd name="T8" fmla="*/ 0 w 27"/>
                  <a:gd name="T9" fmla="*/ 7 h 21"/>
                  <a:gd name="T10" fmla="*/ 0 w 27"/>
                  <a:gd name="T11" fmla="*/ 7 h 21"/>
                  <a:gd name="T12" fmla="*/ 0 w 27"/>
                  <a:gd name="T13" fmla="*/ 0 h 21"/>
                  <a:gd name="T14" fmla="*/ 16 w 27"/>
                  <a:gd name="T15" fmla="*/ 7 h 21"/>
                  <a:gd name="T16" fmla="*/ 27 w 27"/>
                  <a:gd name="T17" fmla="*/ 14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1">
                    <a:moveTo>
                      <a:pt x="27" y="14"/>
                    </a:moveTo>
                    <a:lnTo>
                      <a:pt x="27" y="18"/>
                    </a:lnTo>
                    <a:lnTo>
                      <a:pt x="23" y="21"/>
                    </a:lnTo>
                    <a:lnTo>
                      <a:pt x="12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" name="Freeform 180"/>
              <p:cNvSpPr>
                <a:spLocks/>
              </p:cNvSpPr>
              <p:nvPr/>
            </p:nvSpPr>
            <p:spPr bwMode="auto">
              <a:xfrm>
                <a:off x="1475" y="1183"/>
                <a:ext cx="134" cy="52"/>
              </a:xfrm>
              <a:custGeom>
                <a:avLst/>
                <a:gdLst>
                  <a:gd name="T0" fmla="*/ 44 w 134"/>
                  <a:gd name="T1" fmla="*/ 10 h 52"/>
                  <a:gd name="T2" fmla="*/ 44 w 134"/>
                  <a:gd name="T3" fmla="*/ 3 h 52"/>
                  <a:gd name="T4" fmla="*/ 87 w 134"/>
                  <a:gd name="T5" fmla="*/ 14 h 52"/>
                  <a:gd name="T6" fmla="*/ 107 w 134"/>
                  <a:gd name="T7" fmla="*/ 21 h 52"/>
                  <a:gd name="T8" fmla="*/ 130 w 134"/>
                  <a:gd name="T9" fmla="*/ 21 h 52"/>
                  <a:gd name="T10" fmla="*/ 134 w 134"/>
                  <a:gd name="T11" fmla="*/ 24 h 52"/>
                  <a:gd name="T12" fmla="*/ 130 w 134"/>
                  <a:gd name="T13" fmla="*/ 31 h 52"/>
                  <a:gd name="T14" fmla="*/ 123 w 134"/>
                  <a:gd name="T15" fmla="*/ 38 h 52"/>
                  <a:gd name="T16" fmla="*/ 107 w 134"/>
                  <a:gd name="T17" fmla="*/ 45 h 52"/>
                  <a:gd name="T18" fmla="*/ 83 w 134"/>
                  <a:gd name="T19" fmla="*/ 48 h 52"/>
                  <a:gd name="T20" fmla="*/ 55 w 134"/>
                  <a:gd name="T21" fmla="*/ 48 h 52"/>
                  <a:gd name="T22" fmla="*/ 32 w 134"/>
                  <a:gd name="T23" fmla="*/ 52 h 52"/>
                  <a:gd name="T24" fmla="*/ 24 w 134"/>
                  <a:gd name="T25" fmla="*/ 52 h 52"/>
                  <a:gd name="T26" fmla="*/ 16 w 134"/>
                  <a:gd name="T27" fmla="*/ 48 h 52"/>
                  <a:gd name="T28" fmla="*/ 16 w 134"/>
                  <a:gd name="T29" fmla="*/ 41 h 52"/>
                  <a:gd name="T30" fmla="*/ 40 w 134"/>
                  <a:gd name="T31" fmla="*/ 41 h 52"/>
                  <a:gd name="T32" fmla="*/ 52 w 134"/>
                  <a:gd name="T33" fmla="*/ 38 h 52"/>
                  <a:gd name="T34" fmla="*/ 59 w 134"/>
                  <a:gd name="T35" fmla="*/ 38 h 52"/>
                  <a:gd name="T36" fmla="*/ 63 w 134"/>
                  <a:gd name="T37" fmla="*/ 24 h 52"/>
                  <a:gd name="T38" fmla="*/ 63 w 134"/>
                  <a:gd name="T39" fmla="*/ 21 h 52"/>
                  <a:gd name="T40" fmla="*/ 55 w 134"/>
                  <a:gd name="T41" fmla="*/ 17 h 52"/>
                  <a:gd name="T42" fmla="*/ 24 w 134"/>
                  <a:gd name="T43" fmla="*/ 14 h 52"/>
                  <a:gd name="T44" fmla="*/ 0 w 134"/>
                  <a:gd name="T45" fmla="*/ 3 h 52"/>
                  <a:gd name="T46" fmla="*/ 4 w 134"/>
                  <a:gd name="T47" fmla="*/ 0 h 52"/>
                  <a:gd name="T48" fmla="*/ 24 w 134"/>
                  <a:gd name="T49" fmla="*/ 7 h 52"/>
                  <a:gd name="T50" fmla="*/ 36 w 134"/>
                  <a:gd name="T51" fmla="*/ 14 h 52"/>
                  <a:gd name="T52" fmla="*/ 44 w 134"/>
                  <a:gd name="T53" fmla="*/ 10 h 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4" h="52">
                    <a:moveTo>
                      <a:pt x="44" y="10"/>
                    </a:moveTo>
                    <a:lnTo>
                      <a:pt x="44" y="3"/>
                    </a:lnTo>
                    <a:lnTo>
                      <a:pt x="87" y="14"/>
                    </a:lnTo>
                    <a:lnTo>
                      <a:pt x="107" y="21"/>
                    </a:lnTo>
                    <a:lnTo>
                      <a:pt x="130" y="21"/>
                    </a:lnTo>
                    <a:lnTo>
                      <a:pt x="134" y="24"/>
                    </a:lnTo>
                    <a:lnTo>
                      <a:pt x="130" y="31"/>
                    </a:lnTo>
                    <a:lnTo>
                      <a:pt x="123" y="38"/>
                    </a:lnTo>
                    <a:lnTo>
                      <a:pt x="107" y="45"/>
                    </a:lnTo>
                    <a:lnTo>
                      <a:pt x="83" y="48"/>
                    </a:lnTo>
                    <a:lnTo>
                      <a:pt x="55" y="48"/>
                    </a:lnTo>
                    <a:lnTo>
                      <a:pt x="32" y="52"/>
                    </a:lnTo>
                    <a:lnTo>
                      <a:pt x="24" y="52"/>
                    </a:lnTo>
                    <a:lnTo>
                      <a:pt x="16" y="48"/>
                    </a:lnTo>
                    <a:lnTo>
                      <a:pt x="16" y="41"/>
                    </a:lnTo>
                    <a:lnTo>
                      <a:pt x="40" y="41"/>
                    </a:lnTo>
                    <a:lnTo>
                      <a:pt x="52" y="38"/>
                    </a:lnTo>
                    <a:lnTo>
                      <a:pt x="59" y="38"/>
                    </a:lnTo>
                    <a:lnTo>
                      <a:pt x="63" y="24"/>
                    </a:lnTo>
                    <a:lnTo>
                      <a:pt x="63" y="21"/>
                    </a:lnTo>
                    <a:lnTo>
                      <a:pt x="55" y="17"/>
                    </a:lnTo>
                    <a:lnTo>
                      <a:pt x="24" y="14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4" y="7"/>
                    </a:lnTo>
                    <a:lnTo>
                      <a:pt x="36" y="14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Freeform 181"/>
              <p:cNvSpPr>
                <a:spLocks/>
              </p:cNvSpPr>
              <p:nvPr/>
            </p:nvSpPr>
            <p:spPr bwMode="auto">
              <a:xfrm>
                <a:off x="2588" y="1183"/>
                <a:ext cx="24" cy="21"/>
              </a:xfrm>
              <a:custGeom>
                <a:avLst/>
                <a:gdLst>
                  <a:gd name="T0" fmla="*/ 24 w 24"/>
                  <a:gd name="T1" fmla="*/ 10 h 21"/>
                  <a:gd name="T2" fmla="*/ 20 w 24"/>
                  <a:gd name="T3" fmla="*/ 21 h 21"/>
                  <a:gd name="T4" fmla="*/ 16 w 24"/>
                  <a:gd name="T5" fmla="*/ 21 h 21"/>
                  <a:gd name="T6" fmla="*/ 12 w 24"/>
                  <a:gd name="T7" fmla="*/ 21 h 21"/>
                  <a:gd name="T8" fmla="*/ 4 w 24"/>
                  <a:gd name="T9" fmla="*/ 17 h 21"/>
                  <a:gd name="T10" fmla="*/ 0 w 24"/>
                  <a:gd name="T11" fmla="*/ 14 h 21"/>
                  <a:gd name="T12" fmla="*/ 0 w 24"/>
                  <a:gd name="T13" fmla="*/ 7 h 21"/>
                  <a:gd name="T14" fmla="*/ 8 w 24"/>
                  <a:gd name="T15" fmla="*/ 0 h 21"/>
                  <a:gd name="T16" fmla="*/ 20 w 24"/>
                  <a:gd name="T17" fmla="*/ 3 h 21"/>
                  <a:gd name="T18" fmla="*/ 24 w 24"/>
                  <a:gd name="T19" fmla="*/ 1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0" y="21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20" y="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" name="Freeform 182"/>
              <p:cNvSpPr>
                <a:spLocks/>
              </p:cNvSpPr>
              <p:nvPr/>
            </p:nvSpPr>
            <p:spPr bwMode="auto">
              <a:xfrm>
                <a:off x="2730" y="1186"/>
                <a:ext cx="28" cy="18"/>
              </a:xfrm>
              <a:custGeom>
                <a:avLst/>
                <a:gdLst>
                  <a:gd name="T0" fmla="*/ 28 w 28"/>
                  <a:gd name="T1" fmla="*/ 11 h 18"/>
                  <a:gd name="T2" fmla="*/ 24 w 28"/>
                  <a:gd name="T3" fmla="*/ 18 h 18"/>
                  <a:gd name="T4" fmla="*/ 16 w 28"/>
                  <a:gd name="T5" fmla="*/ 18 h 18"/>
                  <a:gd name="T6" fmla="*/ 8 w 28"/>
                  <a:gd name="T7" fmla="*/ 18 h 18"/>
                  <a:gd name="T8" fmla="*/ 0 w 28"/>
                  <a:gd name="T9" fmla="*/ 11 h 18"/>
                  <a:gd name="T10" fmla="*/ 16 w 28"/>
                  <a:gd name="T11" fmla="*/ 0 h 18"/>
                  <a:gd name="T12" fmla="*/ 24 w 28"/>
                  <a:gd name="T13" fmla="*/ 4 h 18"/>
                  <a:gd name="T14" fmla="*/ 28 w 28"/>
                  <a:gd name="T15" fmla="*/ 1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28" y="11"/>
                    </a:moveTo>
                    <a:lnTo>
                      <a:pt x="24" y="18"/>
                    </a:lnTo>
                    <a:lnTo>
                      <a:pt x="16" y="18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Freeform 183"/>
              <p:cNvSpPr>
                <a:spLocks/>
              </p:cNvSpPr>
              <p:nvPr/>
            </p:nvSpPr>
            <p:spPr bwMode="auto">
              <a:xfrm>
                <a:off x="2671" y="1186"/>
                <a:ext cx="36" cy="21"/>
              </a:xfrm>
              <a:custGeom>
                <a:avLst/>
                <a:gdLst>
                  <a:gd name="T0" fmla="*/ 36 w 36"/>
                  <a:gd name="T1" fmla="*/ 11 h 21"/>
                  <a:gd name="T2" fmla="*/ 24 w 36"/>
                  <a:gd name="T3" fmla="*/ 18 h 21"/>
                  <a:gd name="T4" fmla="*/ 16 w 36"/>
                  <a:gd name="T5" fmla="*/ 21 h 21"/>
                  <a:gd name="T6" fmla="*/ 12 w 36"/>
                  <a:gd name="T7" fmla="*/ 21 h 21"/>
                  <a:gd name="T8" fmla="*/ 4 w 36"/>
                  <a:gd name="T9" fmla="*/ 14 h 21"/>
                  <a:gd name="T10" fmla="*/ 0 w 36"/>
                  <a:gd name="T11" fmla="*/ 7 h 21"/>
                  <a:gd name="T12" fmla="*/ 12 w 36"/>
                  <a:gd name="T13" fmla="*/ 0 h 21"/>
                  <a:gd name="T14" fmla="*/ 16 w 36"/>
                  <a:gd name="T15" fmla="*/ 0 h 21"/>
                  <a:gd name="T16" fmla="*/ 28 w 36"/>
                  <a:gd name="T17" fmla="*/ 4 h 21"/>
                  <a:gd name="T18" fmla="*/ 36 w 36"/>
                  <a:gd name="T19" fmla="*/ 11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36" y="11"/>
                    </a:moveTo>
                    <a:lnTo>
                      <a:pt x="24" y="18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" name="Freeform 184"/>
              <p:cNvSpPr>
                <a:spLocks/>
              </p:cNvSpPr>
              <p:nvPr/>
            </p:nvSpPr>
            <p:spPr bwMode="auto">
              <a:xfrm>
                <a:off x="2782" y="1190"/>
                <a:ext cx="15" cy="10"/>
              </a:xfrm>
              <a:custGeom>
                <a:avLst/>
                <a:gdLst>
                  <a:gd name="T0" fmla="*/ 15 w 15"/>
                  <a:gd name="T1" fmla="*/ 3 h 10"/>
                  <a:gd name="T2" fmla="*/ 11 w 15"/>
                  <a:gd name="T3" fmla="*/ 7 h 10"/>
                  <a:gd name="T4" fmla="*/ 11 w 15"/>
                  <a:gd name="T5" fmla="*/ 10 h 10"/>
                  <a:gd name="T6" fmla="*/ 4 w 15"/>
                  <a:gd name="T7" fmla="*/ 7 h 10"/>
                  <a:gd name="T8" fmla="*/ 0 w 15"/>
                  <a:gd name="T9" fmla="*/ 3 h 10"/>
                  <a:gd name="T10" fmla="*/ 4 w 15"/>
                  <a:gd name="T11" fmla="*/ 0 h 10"/>
                  <a:gd name="T12" fmla="*/ 11 w 15"/>
                  <a:gd name="T13" fmla="*/ 0 h 10"/>
                  <a:gd name="T14" fmla="*/ 15 w 15"/>
                  <a:gd name="T15" fmla="*/ 3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5" y="3"/>
                    </a:moveTo>
                    <a:lnTo>
                      <a:pt x="11" y="7"/>
                    </a:lnTo>
                    <a:lnTo>
                      <a:pt x="11" y="1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Freeform 185"/>
              <p:cNvSpPr>
                <a:spLocks/>
              </p:cNvSpPr>
              <p:nvPr/>
            </p:nvSpPr>
            <p:spPr bwMode="auto">
              <a:xfrm>
                <a:off x="1479" y="1204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16 w 20"/>
                  <a:gd name="T3" fmla="*/ 7 h 7"/>
                  <a:gd name="T4" fmla="*/ 4 w 20"/>
                  <a:gd name="T5" fmla="*/ 7 h 7"/>
                  <a:gd name="T6" fmla="*/ 0 w 20"/>
                  <a:gd name="T7" fmla="*/ 0 h 7"/>
                  <a:gd name="T8" fmla="*/ 12 w 20"/>
                  <a:gd name="T9" fmla="*/ 0 h 7"/>
                  <a:gd name="T10" fmla="*/ 20 w 20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1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" name="Freeform 186"/>
              <p:cNvSpPr>
                <a:spLocks/>
              </p:cNvSpPr>
              <p:nvPr/>
            </p:nvSpPr>
            <p:spPr bwMode="auto">
              <a:xfrm>
                <a:off x="2699" y="1207"/>
                <a:ext cx="23" cy="14"/>
              </a:xfrm>
              <a:custGeom>
                <a:avLst/>
                <a:gdLst>
                  <a:gd name="T0" fmla="*/ 23 w 23"/>
                  <a:gd name="T1" fmla="*/ 7 h 14"/>
                  <a:gd name="T2" fmla="*/ 12 w 23"/>
                  <a:gd name="T3" fmla="*/ 14 h 14"/>
                  <a:gd name="T4" fmla="*/ 4 w 23"/>
                  <a:gd name="T5" fmla="*/ 14 h 14"/>
                  <a:gd name="T6" fmla="*/ 0 w 23"/>
                  <a:gd name="T7" fmla="*/ 14 h 14"/>
                  <a:gd name="T8" fmla="*/ 12 w 23"/>
                  <a:gd name="T9" fmla="*/ 0 h 14"/>
                  <a:gd name="T10" fmla="*/ 19 w 23"/>
                  <a:gd name="T11" fmla="*/ 0 h 14"/>
                  <a:gd name="T12" fmla="*/ 23 w 23"/>
                  <a:gd name="T13" fmla="*/ 0 h 14"/>
                  <a:gd name="T14" fmla="*/ 23 w 23"/>
                  <a:gd name="T15" fmla="*/ 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3" y="7"/>
                    </a:moveTo>
                    <a:lnTo>
                      <a:pt x="12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Freeform 187"/>
              <p:cNvSpPr>
                <a:spLocks/>
              </p:cNvSpPr>
              <p:nvPr/>
            </p:nvSpPr>
            <p:spPr bwMode="auto">
              <a:xfrm>
                <a:off x="1890" y="1235"/>
                <a:ext cx="90" cy="42"/>
              </a:xfrm>
              <a:custGeom>
                <a:avLst/>
                <a:gdLst>
                  <a:gd name="T0" fmla="*/ 86 w 90"/>
                  <a:gd name="T1" fmla="*/ 17 h 42"/>
                  <a:gd name="T2" fmla="*/ 90 w 90"/>
                  <a:gd name="T3" fmla="*/ 21 h 42"/>
                  <a:gd name="T4" fmla="*/ 86 w 90"/>
                  <a:gd name="T5" fmla="*/ 24 h 42"/>
                  <a:gd name="T6" fmla="*/ 79 w 90"/>
                  <a:gd name="T7" fmla="*/ 24 h 42"/>
                  <a:gd name="T8" fmla="*/ 71 w 90"/>
                  <a:gd name="T9" fmla="*/ 21 h 42"/>
                  <a:gd name="T10" fmla="*/ 51 w 90"/>
                  <a:gd name="T11" fmla="*/ 14 h 42"/>
                  <a:gd name="T12" fmla="*/ 31 w 90"/>
                  <a:gd name="T13" fmla="*/ 10 h 42"/>
                  <a:gd name="T14" fmla="*/ 23 w 90"/>
                  <a:gd name="T15" fmla="*/ 14 h 42"/>
                  <a:gd name="T16" fmla="*/ 19 w 90"/>
                  <a:gd name="T17" fmla="*/ 17 h 42"/>
                  <a:gd name="T18" fmla="*/ 23 w 90"/>
                  <a:gd name="T19" fmla="*/ 24 h 42"/>
                  <a:gd name="T20" fmla="*/ 31 w 90"/>
                  <a:gd name="T21" fmla="*/ 28 h 42"/>
                  <a:gd name="T22" fmla="*/ 39 w 90"/>
                  <a:gd name="T23" fmla="*/ 28 h 42"/>
                  <a:gd name="T24" fmla="*/ 43 w 90"/>
                  <a:gd name="T25" fmla="*/ 28 h 42"/>
                  <a:gd name="T26" fmla="*/ 47 w 90"/>
                  <a:gd name="T27" fmla="*/ 31 h 42"/>
                  <a:gd name="T28" fmla="*/ 39 w 90"/>
                  <a:gd name="T29" fmla="*/ 38 h 42"/>
                  <a:gd name="T30" fmla="*/ 31 w 90"/>
                  <a:gd name="T31" fmla="*/ 42 h 42"/>
                  <a:gd name="T32" fmla="*/ 19 w 90"/>
                  <a:gd name="T33" fmla="*/ 38 h 42"/>
                  <a:gd name="T34" fmla="*/ 4 w 90"/>
                  <a:gd name="T35" fmla="*/ 28 h 42"/>
                  <a:gd name="T36" fmla="*/ 0 w 90"/>
                  <a:gd name="T37" fmla="*/ 17 h 42"/>
                  <a:gd name="T38" fmla="*/ 4 w 90"/>
                  <a:gd name="T39" fmla="*/ 7 h 42"/>
                  <a:gd name="T40" fmla="*/ 15 w 90"/>
                  <a:gd name="T41" fmla="*/ 0 h 42"/>
                  <a:gd name="T42" fmla="*/ 31 w 90"/>
                  <a:gd name="T43" fmla="*/ 0 h 42"/>
                  <a:gd name="T44" fmla="*/ 59 w 90"/>
                  <a:gd name="T45" fmla="*/ 3 h 42"/>
                  <a:gd name="T46" fmla="*/ 86 w 90"/>
                  <a:gd name="T47" fmla="*/ 1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0" h="42">
                    <a:moveTo>
                      <a:pt x="86" y="17"/>
                    </a:moveTo>
                    <a:lnTo>
                      <a:pt x="90" y="21"/>
                    </a:lnTo>
                    <a:lnTo>
                      <a:pt x="86" y="24"/>
                    </a:lnTo>
                    <a:lnTo>
                      <a:pt x="79" y="24"/>
                    </a:lnTo>
                    <a:lnTo>
                      <a:pt x="71" y="21"/>
                    </a:lnTo>
                    <a:lnTo>
                      <a:pt x="51" y="14"/>
                    </a:lnTo>
                    <a:lnTo>
                      <a:pt x="31" y="10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23" y="24"/>
                    </a:lnTo>
                    <a:lnTo>
                      <a:pt x="31" y="28"/>
                    </a:lnTo>
                    <a:lnTo>
                      <a:pt x="39" y="28"/>
                    </a:lnTo>
                    <a:lnTo>
                      <a:pt x="43" y="28"/>
                    </a:lnTo>
                    <a:lnTo>
                      <a:pt x="47" y="31"/>
                    </a:lnTo>
                    <a:lnTo>
                      <a:pt x="39" y="38"/>
                    </a:lnTo>
                    <a:lnTo>
                      <a:pt x="31" y="42"/>
                    </a:lnTo>
                    <a:lnTo>
                      <a:pt x="19" y="38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59" y="3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" name="Freeform 188"/>
              <p:cNvSpPr>
                <a:spLocks/>
              </p:cNvSpPr>
              <p:nvPr/>
            </p:nvSpPr>
            <p:spPr bwMode="auto">
              <a:xfrm>
                <a:off x="1724" y="1242"/>
                <a:ext cx="67" cy="59"/>
              </a:xfrm>
              <a:custGeom>
                <a:avLst/>
                <a:gdLst>
                  <a:gd name="T0" fmla="*/ 63 w 67"/>
                  <a:gd name="T1" fmla="*/ 14 h 59"/>
                  <a:gd name="T2" fmla="*/ 67 w 67"/>
                  <a:gd name="T3" fmla="*/ 28 h 59"/>
                  <a:gd name="T4" fmla="*/ 67 w 67"/>
                  <a:gd name="T5" fmla="*/ 42 h 59"/>
                  <a:gd name="T6" fmla="*/ 51 w 67"/>
                  <a:gd name="T7" fmla="*/ 55 h 59"/>
                  <a:gd name="T8" fmla="*/ 35 w 67"/>
                  <a:gd name="T9" fmla="*/ 59 h 59"/>
                  <a:gd name="T10" fmla="*/ 20 w 67"/>
                  <a:gd name="T11" fmla="*/ 59 h 59"/>
                  <a:gd name="T12" fmla="*/ 4 w 67"/>
                  <a:gd name="T13" fmla="*/ 49 h 59"/>
                  <a:gd name="T14" fmla="*/ 0 w 67"/>
                  <a:gd name="T15" fmla="*/ 38 h 59"/>
                  <a:gd name="T16" fmla="*/ 4 w 67"/>
                  <a:gd name="T17" fmla="*/ 24 h 59"/>
                  <a:gd name="T18" fmla="*/ 12 w 67"/>
                  <a:gd name="T19" fmla="*/ 21 h 59"/>
                  <a:gd name="T20" fmla="*/ 16 w 67"/>
                  <a:gd name="T21" fmla="*/ 24 h 59"/>
                  <a:gd name="T22" fmla="*/ 16 w 67"/>
                  <a:gd name="T23" fmla="*/ 35 h 59"/>
                  <a:gd name="T24" fmla="*/ 16 w 67"/>
                  <a:gd name="T25" fmla="*/ 38 h 59"/>
                  <a:gd name="T26" fmla="*/ 24 w 67"/>
                  <a:gd name="T27" fmla="*/ 45 h 59"/>
                  <a:gd name="T28" fmla="*/ 31 w 67"/>
                  <a:gd name="T29" fmla="*/ 45 h 59"/>
                  <a:gd name="T30" fmla="*/ 39 w 67"/>
                  <a:gd name="T31" fmla="*/ 42 h 59"/>
                  <a:gd name="T32" fmla="*/ 47 w 67"/>
                  <a:gd name="T33" fmla="*/ 31 h 59"/>
                  <a:gd name="T34" fmla="*/ 47 w 67"/>
                  <a:gd name="T35" fmla="*/ 21 h 59"/>
                  <a:gd name="T36" fmla="*/ 47 w 67"/>
                  <a:gd name="T37" fmla="*/ 17 h 59"/>
                  <a:gd name="T38" fmla="*/ 43 w 67"/>
                  <a:gd name="T39" fmla="*/ 14 h 59"/>
                  <a:gd name="T40" fmla="*/ 31 w 67"/>
                  <a:gd name="T41" fmla="*/ 17 h 59"/>
                  <a:gd name="T42" fmla="*/ 31 w 67"/>
                  <a:gd name="T43" fmla="*/ 17 h 59"/>
                  <a:gd name="T44" fmla="*/ 24 w 67"/>
                  <a:gd name="T45" fmla="*/ 14 h 59"/>
                  <a:gd name="T46" fmla="*/ 24 w 67"/>
                  <a:gd name="T47" fmla="*/ 10 h 59"/>
                  <a:gd name="T48" fmla="*/ 27 w 67"/>
                  <a:gd name="T49" fmla="*/ 3 h 59"/>
                  <a:gd name="T50" fmla="*/ 39 w 67"/>
                  <a:gd name="T51" fmla="*/ 0 h 59"/>
                  <a:gd name="T52" fmla="*/ 47 w 67"/>
                  <a:gd name="T53" fmla="*/ 3 h 59"/>
                  <a:gd name="T54" fmla="*/ 59 w 67"/>
                  <a:gd name="T55" fmla="*/ 7 h 59"/>
                  <a:gd name="T56" fmla="*/ 63 w 67"/>
                  <a:gd name="T57" fmla="*/ 1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59">
                    <a:moveTo>
                      <a:pt x="63" y="14"/>
                    </a:moveTo>
                    <a:lnTo>
                      <a:pt x="67" y="28"/>
                    </a:lnTo>
                    <a:lnTo>
                      <a:pt x="67" y="42"/>
                    </a:lnTo>
                    <a:lnTo>
                      <a:pt x="51" y="55"/>
                    </a:lnTo>
                    <a:lnTo>
                      <a:pt x="35" y="59"/>
                    </a:lnTo>
                    <a:lnTo>
                      <a:pt x="20" y="59"/>
                    </a:lnTo>
                    <a:lnTo>
                      <a:pt x="4" y="49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2" y="21"/>
                    </a:lnTo>
                    <a:lnTo>
                      <a:pt x="16" y="24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24" y="45"/>
                    </a:lnTo>
                    <a:lnTo>
                      <a:pt x="31" y="45"/>
                    </a:lnTo>
                    <a:lnTo>
                      <a:pt x="39" y="42"/>
                    </a:lnTo>
                    <a:lnTo>
                      <a:pt x="47" y="31"/>
                    </a:lnTo>
                    <a:lnTo>
                      <a:pt x="47" y="21"/>
                    </a:lnTo>
                    <a:lnTo>
                      <a:pt x="47" y="17"/>
                    </a:lnTo>
                    <a:lnTo>
                      <a:pt x="43" y="14"/>
                    </a:lnTo>
                    <a:lnTo>
                      <a:pt x="31" y="17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7" y="3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59" y="7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" name="Freeform 189"/>
              <p:cNvSpPr>
                <a:spLocks/>
              </p:cNvSpPr>
              <p:nvPr/>
            </p:nvSpPr>
            <p:spPr bwMode="auto">
              <a:xfrm>
                <a:off x="1527" y="1245"/>
                <a:ext cx="11" cy="1086"/>
              </a:xfrm>
              <a:custGeom>
                <a:avLst/>
                <a:gdLst>
                  <a:gd name="T0" fmla="*/ 7 w 11"/>
                  <a:gd name="T1" fmla="*/ 7 h 1086"/>
                  <a:gd name="T2" fmla="*/ 11 w 11"/>
                  <a:gd name="T3" fmla="*/ 1027 h 1086"/>
                  <a:gd name="T4" fmla="*/ 11 w 11"/>
                  <a:gd name="T5" fmla="*/ 1058 h 1086"/>
                  <a:gd name="T6" fmla="*/ 7 w 11"/>
                  <a:gd name="T7" fmla="*/ 1072 h 1086"/>
                  <a:gd name="T8" fmla="*/ 0 w 11"/>
                  <a:gd name="T9" fmla="*/ 1086 h 1086"/>
                  <a:gd name="T10" fmla="*/ 0 w 11"/>
                  <a:gd name="T11" fmla="*/ 1023 h 1086"/>
                  <a:gd name="T12" fmla="*/ 0 w 11"/>
                  <a:gd name="T13" fmla="*/ 4 h 1086"/>
                  <a:gd name="T14" fmla="*/ 7 w 11"/>
                  <a:gd name="T15" fmla="*/ 0 h 1086"/>
                  <a:gd name="T16" fmla="*/ 7 w 11"/>
                  <a:gd name="T17" fmla="*/ 4 h 1086"/>
                  <a:gd name="T18" fmla="*/ 7 w 11"/>
                  <a:gd name="T19" fmla="*/ 7 h 10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086">
                    <a:moveTo>
                      <a:pt x="7" y="7"/>
                    </a:moveTo>
                    <a:lnTo>
                      <a:pt x="11" y="1027"/>
                    </a:lnTo>
                    <a:lnTo>
                      <a:pt x="11" y="1058"/>
                    </a:lnTo>
                    <a:lnTo>
                      <a:pt x="7" y="1072"/>
                    </a:lnTo>
                    <a:lnTo>
                      <a:pt x="0" y="1086"/>
                    </a:lnTo>
                    <a:lnTo>
                      <a:pt x="0" y="1023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" name="Freeform 190"/>
              <p:cNvSpPr>
                <a:spLocks/>
              </p:cNvSpPr>
              <p:nvPr/>
            </p:nvSpPr>
            <p:spPr bwMode="auto">
              <a:xfrm>
                <a:off x="1491" y="1252"/>
                <a:ext cx="16" cy="1110"/>
              </a:xfrm>
              <a:custGeom>
                <a:avLst/>
                <a:gdLst>
                  <a:gd name="T0" fmla="*/ 16 w 16"/>
                  <a:gd name="T1" fmla="*/ 1110 h 1110"/>
                  <a:gd name="T2" fmla="*/ 0 w 16"/>
                  <a:gd name="T3" fmla="*/ 1103 h 1110"/>
                  <a:gd name="T4" fmla="*/ 0 w 16"/>
                  <a:gd name="T5" fmla="*/ 1100 h 1110"/>
                  <a:gd name="T6" fmla="*/ 0 w 16"/>
                  <a:gd name="T7" fmla="*/ 1089 h 1110"/>
                  <a:gd name="T8" fmla="*/ 0 w 16"/>
                  <a:gd name="T9" fmla="*/ 1075 h 1110"/>
                  <a:gd name="T10" fmla="*/ 0 w 16"/>
                  <a:gd name="T11" fmla="*/ 1055 h 1110"/>
                  <a:gd name="T12" fmla="*/ 0 w 16"/>
                  <a:gd name="T13" fmla="*/ 1030 h 1110"/>
                  <a:gd name="T14" fmla="*/ 0 w 16"/>
                  <a:gd name="T15" fmla="*/ 1002 h 1110"/>
                  <a:gd name="T16" fmla="*/ 0 w 16"/>
                  <a:gd name="T17" fmla="*/ 968 h 1110"/>
                  <a:gd name="T18" fmla="*/ 0 w 16"/>
                  <a:gd name="T19" fmla="*/ 933 h 1110"/>
                  <a:gd name="T20" fmla="*/ 0 w 16"/>
                  <a:gd name="T21" fmla="*/ 891 h 1110"/>
                  <a:gd name="T22" fmla="*/ 0 w 16"/>
                  <a:gd name="T23" fmla="*/ 849 h 1110"/>
                  <a:gd name="T24" fmla="*/ 0 w 16"/>
                  <a:gd name="T25" fmla="*/ 755 h 1110"/>
                  <a:gd name="T26" fmla="*/ 0 w 16"/>
                  <a:gd name="T27" fmla="*/ 658 h 1110"/>
                  <a:gd name="T28" fmla="*/ 0 w 16"/>
                  <a:gd name="T29" fmla="*/ 557 h 1110"/>
                  <a:gd name="T30" fmla="*/ 0 w 16"/>
                  <a:gd name="T31" fmla="*/ 456 h 1110"/>
                  <a:gd name="T32" fmla="*/ 0 w 16"/>
                  <a:gd name="T33" fmla="*/ 355 h 1110"/>
                  <a:gd name="T34" fmla="*/ 0 w 16"/>
                  <a:gd name="T35" fmla="*/ 261 h 1110"/>
                  <a:gd name="T36" fmla="*/ 0 w 16"/>
                  <a:gd name="T37" fmla="*/ 219 h 1110"/>
                  <a:gd name="T38" fmla="*/ 0 w 16"/>
                  <a:gd name="T39" fmla="*/ 181 h 1110"/>
                  <a:gd name="T40" fmla="*/ 0 w 16"/>
                  <a:gd name="T41" fmla="*/ 143 h 1110"/>
                  <a:gd name="T42" fmla="*/ 0 w 16"/>
                  <a:gd name="T43" fmla="*/ 108 h 1110"/>
                  <a:gd name="T44" fmla="*/ 0 w 16"/>
                  <a:gd name="T45" fmla="*/ 80 h 1110"/>
                  <a:gd name="T46" fmla="*/ 0 w 16"/>
                  <a:gd name="T47" fmla="*/ 56 h 1110"/>
                  <a:gd name="T48" fmla="*/ 0 w 16"/>
                  <a:gd name="T49" fmla="*/ 35 h 1110"/>
                  <a:gd name="T50" fmla="*/ 0 w 16"/>
                  <a:gd name="T51" fmla="*/ 21 h 1110"/>
                  <a:gd name="T52" fmla="*/ 0 w 16"/>
                  <a:gd name="T53" fmla="*/ 11 h 1110"/>
                  <a:gd name="T54" fmla="*/ 0 w 16"/>
                  <a:gd name="T55" fmla="*/ 11 h 1110"/>
                  <a:gd name="T56" fmla="*/ 16 w 16"/>
                  <a:gd name="T57" fmla="*/ 0 h 1110"/>
                  <a:gd name="T58" fmla="*/ 16 w 16"/>
                  <a:gd name="T59" fmla="*/ 0 h 1110"/>
                  <a:gd name="T60" fmla="*/ 16 w 16"/>
                  <a:gd name="T61" fmla="*/ 11 h 1110"/>
                  <a:gd name="T62" fmla="*/ 16 w 16"/>
                  <a:gd name="T63" fmla="*/ 25 h 1110"/>
                  <a:gd name="T64" fmla="*/ 16 w 16"/>
                  <a:gd name="T65" fmla="*/ 49 h 1110"/>
                  <a:gd name="T66" fmla="*/ 16 w 16"/>
                  <a:gd name="T67" fmla="*/ 73 h 1110"/>
                  <a:gd name="T68" fmla="*/ 16 w 16"/>
                  <a:gd name="T69" fmla="*/ 101 h 1110"/>
                  <a:gd name="T70" fmla="*/ 16 w 16"/>
                  <a:gd name="T71" fmla="*/ 136 h 1110"/>
                  <a:gd name="T72" fmla="*/ 16 w 16"/>
                  <a:gd name="T73" fmla="*/ 171 h 1110"/>
                  <a:gd name="T74" fmla="*/ 16 w 16"/>
                  <a:gd name="T75" fmla="*/ 213 h 1110"/>
                  <a:gd name="T76" fmla="*/ 16 w 16"/>
                  <a:gd name="T77" fmla="*/ 258 h 1110"/>
                  <a:gd name="T78" fmla="*/ 16 w 16"/>
                  <a:gd name="T79" fmla="*/ 352 h 1110"/>
                  <a:gd name="T80" fmla="*/ 16 w 16"/>
                  <a:gd name="T81" fmla="*/ 453 h 1110"/>
                  <a:gd name="T82" fmla="*/ 16 w 16"/>
                  <a:gd name="T83" fmla="*/ 553 h 1110"/>
                  <a:gd name="T84" fmla="*/ 16 w 16"/>
                  <a:gd name="T85" fmla="*/ 658 h 1110"/>
                  <a:gd name="T86" fmla="*/ 16 w 16"/>
                  <a:gd name="T87" fmla="*/ 759 h 1110"/>
                  <a:gd name="T88" fmla="*/ 16 w 16"/>
                  <a:gd name="T89" fmla="*/ 853 h 1110"/>
                  <a:gd name="T90" fmla="*/ 16 w 16"/>
                  <a:gd name="T91" fmla="*/ 894 h 1110"/>
                  <a:gd name="T92" fmla="*/ 16 w 16"/>
                  <a:gd name="T93" fmla="*/ 940 h 1110"/>
                  <a:gd name="T94" fmla="*/ 16 w 16"/>
                  <a:gd name="T95" fmla="*/ 974 h 1110"/>
                  <a:gd name="T96" fmla="*/ 16 w 16"/>
                  <a:gd name="T97" fmla="*/ 1009 h 1110"/>
                  <a:gd name="T98" fmla="*/ 16 w 16"/>
                  <a:gd name="T99" fmla="*/ 1037 h 1110"/>
                  <a:gd name="T100" fmla="*/ 16 w 16"/>
                  <a:gd name="T101" fmla="*/ 1061 h 1110"/>
                  <a:gd name="T102" fmla="*/ 16 w 16"/>
                  <a:gd name="T103" fmla="*/ 1086 h 1110"/>
                  <a:gd name="T104" fmla="*/ 16 w 16"/>
                  <a:gd name="T105" fmla="*/ 1096 h 1110"/>
                  <a:gd name="T106" fmla="*/ 16 w 16"/>
                  <a:gd name="T107" fmla="*/ 1110 h 1110"/>
                  <a:gd name="T108" fmla="*/ 16 w 16"/>
                  <a:gd name="T109" fmla="*/ 1110 h 11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" h="1110">
                    <a:moveTo>
                      <a:pt x="16" y="1110"/>
                    </a:moveTo>
                    <a:lnTo>
                      <a:pt x="0" y="1103"/>
                    </a:lnTo>
                    <a:lnTo>
                      <a:pt x="0" y="1100"/>
                    </a:lnTo>
                    <a:lnTo>
                      <a:pt x="0" y="1089"/>
                    </a:lnTo>
                    <a:lnTo>
                      <a:pt x="0" y="1075"/>
                    </a:lnTo>
                    <a:lnTo>
                      <a:pt x="0" y="1055"/>
                    </a:lnTo>
                    <a:lnTo>
                      <a:pt x="0" y="1030"/>
                    </a:lnTo>
                    <a:lnTo>
                      <a:pt x="0" y="1002"/>
                    </a:lnTo>
                    <a:lnTo>
                      <a:pt x="0" y="968"/>
                    </a:lnTo>
                    <a:lnTo>
                      <a:pt x="0" y="933"/>
                    </a:lnTo>
                    <a:lnTo>
                      <a:pt x="0" y="891"/>
                    </a:lnTo>
                    <a:lnTo>
                      <a:pt x="0" y="849"/>
                    </a:lnTo>
                    <a:lnTo>
                      <a:pt x="0" y="755"/>
                    </a:lnTo>
                    <a:lnTo>
                      <a:pt x="0" y="658"/>
                    </a:lnTo>
                    <a:lnTo>
                      <a:pt x="0" y="557"/>
                    </a:lnTo>
                    <a:lnTo>
                      <a:pt x="0" y="456"/>
                    </a:lnTo>
                    <a:lnTo>
                      <a:pt x="0" y="355"/>
                    </a:lnTo>
                    <a:lnTo>
                      <a:pt x="0" y="261"/>
                    </a:lnTo>
                    <a:lnTo>
                      <a:pt x="0" y="219"/>
                    </a:lnTo>
                    <a:lnTo>
                      <a:pt x="0" y="181"/>
                    </a:lnTo>
                    <a:lnTo>
                      <a:pt x="0" y="143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0" y="35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16" y="25"/>
                    </a:lnTo>
                    <a:lnTo>
                      <a:pt x="16" y="49"/>
                    </a:lnTo>
                    <a:lnTo>
                      <a:pt x="16" y="73"/>
                    </a:lnTo>
                    <a:lnTo>
                      <a:pt x="16" y="101"/>
                    </a:lnTo>
                    <a:lnTo>
                      <a:pt x="16" y="136"/>
                    </a:lnTo>
                    <a:lnTo>
                      <a:pt x="16" y="171"/>
                    </a:lnTo>
                    <a:lnTo>
                      <a:pt x="16" y="213"/>
                    </a:lnTo>
                    <a:lnTo>
                      <a:pt x="16" y="258"/>
                    </a:lnTo>
                    <a:lnTo>
                      <a:pt x="16" y="352"/>
                    </a:lnTo>
                    <a:lnTo>
                      <a:pt x="16" y="453"/>
                    </a:lnTo>
                    <a:lnTo>
                      <a:pt x="16" y="553"/>
                    </a:lnTo>
                    <a:lnTo>
                      <a:pt x="16" y="658"/>
                    </a:lnTo>
                    <a:lnTo>
                      <a:pt x="16" y="759"/>
                    </a:lnTo>
                    <a:lnTo>
                      <a:pt x="16" y="853"/>
                    </a:lnTo>
                    <a:lnTo>
                      <a:pt x="16" y="894"/>
                    </a:lnTo>
                    <a:lnTo>
                      <a:pt x="16" y="940"/>
                    </a:lnTo>
                    <a:lnTo>
                      <a:pt x="16" y="974"/>
                    </a:lnTo>
                    <a:lnTo>
                      <a:pt x="16" y="1009"/>
                    </a:lnTo>
                    <a:lnTo>
                      <a:pt x="16" y="1037"/>
                    </a:lnTo>
                    <a:lnTo>
                      <a:pt x="16" y="1061"/>
                    </a:lnTo>
                    <a:lnTo>
                      <a:pt x="16" y="1086"/>
                    </a:lnTo>
                    <a:lnTo>
                      <a:pt x="16" y="1096"/>
                    </a:lnTo>
                    <a:lnTo>
                      <a:pt x="16" y="11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" name="Freeform 191"/>
              <p:cNvSpPr>
                <a:spLocks/>
              </p:cNvSpPr>
              <p:nvPr/>
            </p:nvSpPr>
            <p:spPr bwMode="auto">
              <a:xfrm>
                <a:off x="1929" y="1263"/>
                <a:ext cx="119" cy="66"/>
              </a:xfrm>
              <a:custGeom>
                <a:avLst/>
                <a:gdLst>
                  <a:gd name="T0" fmla="*/ 99 w 119"/>
                  <a:gd name="T1" fmla="*/ 7 h 66"/>
                  <a:gd name="T2" fmla="*/ 91 w 119"/>
                  <a:gd name="T3" fmla="*/ 21 h 66"/>
                  <a:gd name="T4" fmla="*/ 87 w 119"/>
                  <a:gd name="T5" fmla="*/ 31 h 66"/>
                  <a:gd name="T6" fmla="*/ 91 w 119"/>
                  <a:gd name="T7" fmla="*/ 41 h 66"/>
                  <a:gd name="T8" fmla="*/ 95 w 119"/>
                  <a:gd name="T9" fmla="*/ 45 h 66"/>
                  <a:gd name="T10" fmla="*/ 99 w 119"/>
                  <a:gd name="T11" fmla="*/ 45 h 66"/>
                  <a:gd name="T12" fmla="*/ 103 w 119"/>
                  <a:gd name="T13" fmla="*/ 38 h 66"/>
                  <a:gd name="T14" fmla="*/ 111 w 119"/>
                  <a:gd name="T15" fmla="*/ 38 h 66"/>
                  <a:gd name="T16" fmla="*/ 115 w 119"/>
                  <a:gd name="T17" fmla="*/ 38 h 66"/>
                  <a:gd name="T18" fmla="*/ 119 w 119"/>
                  <a:gd name="T19" fmla="*/ 41 h 66"/>
                  <a:gd name="T20" fmla="*/ 115 w 119"/>
                  <a:gd name="T21" fmla="*/ 52 h 66"/>
                  <a:gd name="T22" fmla="*/ 103 w 119"/>
                  <a:gd name="T23" fmla="*/ 62 h 66"/>
                  <a:gd name="T24" fmla="*/ 99 w 119"/>
                  <a:gd name="T25" fmla="*/ 62 h 66"/>
                  <a:gd name="T26" fmla="*/ 91 w 119"/>
                  <a:gd name="T27" fmla="*/ 59 h 66"/>
                  <a:gd name="T28" fmla="*/ 83 w 119"/>
                  <a:gd name="T29" fmla="*/ 52 h 66"/>
                  <a:gd name="T30" fmla="*/ 75 w 119"/>
                  <a:gd name="T31" fmla="*/ 45 h 66"/>
                  <a:gd name="T32" fmla="*/ 75 w 119"/>
                  <a:gd name="T33" fmla="*/ 38 h 66"/>
                  <a:gd name="T34" fmla="*/ 75 w 119"/>
                  <a:gd name="T35" fmla="*/ 17 h 66"/>
                  <a:gd name="T36" fmla="*/ 51 w 119"/>
                  <a:gd name="T37" fmla="*/ 21 h 66"/>
                  <a:gd name="T38" fmla="*/ 28 w 119"/>
                  <a:gd name="T39" fmla="*/ 24 h 66"/>
                  <a:gd name="T40" fmla="*/ 20 w 119"/>
                  <a:gd name="T41" fmla="*/ 34 h 66"/>
                  <a:gd name="T42" fmla="*/ 16 w 119"/>
                  <a:gd name="T43" fmla="*/ 41 h 66"/>
                  <a:gd name="T44" fmla="*/ 20 w 119"/>
                  <a:gd name="T45" fmla="*/ 45 h 66"/>
                  <a:gd name="T46" fmla="*/ 24 w 119"/>
                  <a:gd name="T47" fmla="*/ 48 h 66"/>
                  <a:gd name="T48" fmla="*/ 32 w 119"/>
                  <a:gd name="T49" fmla="*/ 48 h 66"/>
                  <a:gd name="T50" fmla="*/ 40 w 119"/>
                  <a:gd name="T51" fmla="*/ 41 h 66"/>
                  <a:gd name="T52" fmla="*/ 47 w 119"/>
                  <a:gd name="T53" fmla="*/ 38 h 66"/>
                  <a:gd name="T54" fmla="*/ 51 w 119"/>
                  <a:gd name="T55" fmla="*/ 38 h 66"/>
                  <a:gd name="T56" fmla="*/ 55 w 119"/>
                  <a:gd name="T57" fmla="*/ 48 h 66"/>
                  <a:gd name="T58" fmla="*/ 47 w 119"/>
                  <a:gd name="T59" fmla="*/ 52 h 66"/>
                  <a:gd name="T60" fmla="*/ 36 w 119"/>
                  <a:gd name="T61" fmla="*/ 62 h 66"/>
                  <a:gd name="T62" fmla="*/ 28 w 119"/>
                  <a:gd name="T63" fmla="*/ 66 h 66"/>
                  <a:gd name="T64" fmla="*/ 20 w 119"/>
                  <a:gd name="T65" fmla="*/ 66 h 66"/>
                  <a:gd name="T66" fmla="*/ 8 w 119"/>
                  <a:gd name="T67" fmla="*/ 62 h 66"/>
                  <a:gd name="T68" fmla="*/ 0 w 119"/>
                  <a:gd name="T69" fmla="*/ 48 h 66"/>
                  <a:gd name="T70" fmla="*/ 0 w 119"/>
                  <a:gd name="T71" fmla="*/ 34 h 66"/>
                  <a:gd name="T72" fmla="*/ 8 w 119"/>
                  <a:gd name="T73" fmla="*/ 24 h 66"/>
                  <a:gd name="T74" fmla="*/ 24 w 119"/>
                  <a:gd name="T75" fmla="*/ 14 h 66"/>
                  <a:gd name="T76" fmla="*/ 40 w 119"/>
                  <a:gd name="T77" fmla="*/ 7 h 66"/>
                  <a:gd name="T78" fmla="*/ 59 w 119"/>
                  <a:gd name="T79" fmla="*/ 7 h 66"/>
                  <a:gd name="T80" fmla="*/ 75 w 119"/>
                  <a:gd name="T81" fmla="*/ 7 h 66"/>
                  <a:gd name="T82" fmla="*/ 75 w 119"/>
                  <a:gd name="T83" fmla="*/ 14 h 66"/>
                  <a:gd name="T84" fmla="*/ 87 w 119"/>
                  <a:gd name="T85" fmla="*/ 3 h 66"/>
                  <a:gd name="T86" fmla="*/ 95 w 119"/>
                  <a:gd name="T87" fmla="*/ 0 h 66"/>
                  <a:gd name="T88" fmla="*/ 99 w 119"/>
                  <a:gd name="T89" fmla="*/ 7 h 6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9" h="66">
                    <a:moveTo>
                      <a:pt x="99" y="7"/>
                    </a:moveTo>
                    <a:lnTo>
                      <a:pt x="91" y="21"/>
                    </a:lnTo>
                    <a:lnTo>
                      <a:pt x="87" y="31"/>
                    </a:lnTo>
                    <a:lnTo>
                      <a:pt x="91" y="41"/>
                    </a:lnTo>
                    <a:lnTo>
                      <a:pt x="95" y="45"/>
                    </a:lnTo>
                    <a:lnTo>
                      <a:pt x="99" y="45"/>
                    </a:lnTo>
                    <a:lnTo>
                      <a:pt x="103" y="38"/>
                    </a:lnTo>
                    <a:lnTo>
                      <a:pt x="111" y="38"/>
                    </a:lnTo>
                    <a:lnTo>
                      <a:pt x="115" y="38"/>
                    </a:lnTo>
                    <a:lnTo>
                      <a:pt x="119" y="41"/>
                    </a:lnTo>
                    <a:lnTo>
                      <a:pt x="115" y="52"/>
                    </a:lnTo>
                    <a:lnTo>
                      <a:pt x="103" y="62"/>
                    </a:lnTo>
                    <a:lnTo>
                      <a:pt x="99" y="62"/>
                    </a:lnTo>
                    <a:lnTo>
                      <a:pt x="91" y="59"/>
                    </a:lnTo>
                    <a:lnTo>
                      <a:pt x="83" y="52"/>
                    </a:lnTo>
                    <a:lnTo>
                      <a:pt x="75" y="45"/>
                    </a:lnTo>
                    <a:lnTo>
                      <a:pt x="75" y="38"/>
                    </a:lnTo>
                    <a:lnTo>
                      <a:pt x="75" y="17"/>
                    </a:lnTo>
                    <a:lnTo>
                      <a:pt x="51" y="21"/>
                    </a:lnTo>
                    <a:lnTo>
                      <a:pt x="28" y="24"/>
                    </a:lnTo>
                    <a:lnTo>
                      <a:pt x="20" y="34"/>
                    </a:lnTo>
                    <a:lnTo>
                      <a:pt x="16" y="41"/>
                    </a:lnTo>
                    <a:lnTo>
                      <a:pt x="20" y="45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1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5" y="48"/>
                    </a:lnTo>
                    <a:lnTo>
                      <a:pt x="47" y="52"/>
                    </a:lnTo>
                    <a:lnTo>
                      <a:pt x="36" y="62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8" y="62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8" y="24"/>
                    </a:lnTo>
                    <a:lnTo>
                      <a:pt x="24" y="14"/>
                    </a:lnTo>
                    <a:lnTo>
                      <a:pt x="40" y="7"/>
                    </a:lnTo>
                    <a:lnTo>
                      <a:pt x="59" y="7"/>
                    </a:lnTo>
                    <a:lnTo>
                      <a:pt x="75" y="7"/>
                    </a:lnTo>
                    <a:lnTo>
                      <a:pt x="75" y="14"/>
                    </a:lnTo>
                    <a:lnTo>
                      <a:pt x="87" y="3"/>
                    </a:lnTo>
                    <a:lnTo>
                      <a:pt x="95" y="0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" name="Freeform 192"/>
              <p:cNvSpPr>
                <a:spLocks/>
              </p:cNvSpPr>
              <p:nvPr/>
            </p:nvSpPr>
            <p:spPr bwMode="auto">
              <a:xfrm>
                <a:off x="1775" y="1287"/>
                <a:ext cx="51" cy="42"/>
              </a:xfrm>
              <a:custGeom>
                <a:avLst/>
                <a:gdLst>
                  <a:gd name="T0" fmla="*/ 32 w 51"/>
                  <a:gd name="T1" fmla="*/ 0 h 42"/>
                  <a:gd name="T2" fmla="*/ 44 w 51"/>
                  <a:gd name="T3" fmla="*/ 28 h 42"/>
                  <a:gd name="T4" fmla="*/ 51 w 51"/>
                  <a:gd name="T5" fmla="*/ 38 h 42"/>
                  <a:gd name="T6" fmla="*/ 51 w 51"/>
                  <a:gd name="T7" fmla="*/ 42 h 42"/>
                  <a:gd name="T8" fmla="*/ 48 w 51"/>
                  <a:gd name="T9" fmla="*/ 42 h 42"/>
                  <a:gd name="T10" fmla="*/ 24 w 51"/>
                  <a:gd name="T11" fmla="*/ 31 h 42"/>
                  <a:gd name="T12" fmla="*/ 0 w 51"/>
                  <a:gd name="T13" fmla="*/ 24 h 42"/>
                  <a:gd name="T14" fmla="*/ 0 w 51"/>
                  <a:gd name="T15" fmla="*/ 21 h 42"/>
                  <a:gd name="T16" fmla="*/ 8 w 51"/>
                  <a:gd name="T17" fmla="*/ 17 h 42"/>
                  <a:gd name="T18" fmla="*/ 16 w 51"/>
                  <a:gd name="T19" fmla="*/ 7 h 42"/>
                  <a:gd name="T20" fmla="*/ 20 w 51"/>
                  <a:gd name="T21" fmla="*/ 0 h 42"/>
                  <a:gd name="T22" fmla="*/ 24 w 51"/>
                  <a:gd name="T23" fmla="*/ 0 h 42"/>
                  <a:gd name="T24" fmla="*/ 32 w 51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42">
                    <a:moveTo>
                      <a:pt x="32" y="0"/>
                    </a:moveTo>
                    <a:lnTo>
                      <a:pt x="44" y="28"/>
                    </a:lnTo>
                    <a:lnTo>
                      <a:pt x="51" y="38"/>
                    </a:lnTo>
                    <a:lnTo>
                      <a:pt x="51" y="42"/>
                    </a:lnTo>
                    <a:lnTo>
                      <a:pt x="48" y="42"/>
                    </a:lnTo>
                    <a:lnTo>
                      <a:pt x="24" y="31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8" y="17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" name="Freeform 193"/>
              <p:cNvSpPr>
                <a:spLocks/>
              </p:cNvSpPr>
              <p:nvPr/>
            </p:nvSpPr>
            <p:spPr bwMode="auto">
              <a:xfrm>
                <a:off x="1866" y="1364"/>
                <a:ext cx="103" cy="90"/>
              </a:xfrm>
              <a:custGeom>
                <a:avLst/>
                <a:gdLst>
                  <a:gd name="T0" fmla="*/ 103 w 103"/>
                  <a:gd name="T1" fmla="*/ 10 h 90"/>
                  <a:gd name="T2" fmla="*/ 103 w 103"/>
                  <a:gd name="T3" fmla="*/ 17 h 90"/>
                  <a:gd name="T4" fmla="*/ 99 w 103"/>
                  <a:gd name="T5" fmla="*/ 24 h 90"/>
                  <a:gd name="T6" fmla="*/ 83 w 103"/>
                  <a:gd name="T7" fmla="*/ 38 h 90"/>
                  <a:gd name="T8" fmla="*/ 47 w 103"/>
                  <a:gd name="T9" fmla="*/ 66 h 90"/>
                  <a:gd name="T10" fmla="*/ 16 w 103"/>
                  <a:gd name="T11" fmla="*/ 90 h 90"/>
                  <a:gd name="T12" fmla="*/ 8 w 103"/>
                  <a:gd name="T13" fmla="*/ 87 h 90"/>
                  <a:gd name="T14" fmla="*/ 0 w 103"/>
                  <a:gd name="T15" fmla="*/ 83 h 90"/>
                  <a:gd name="T16" fmla="*/ 16 w 103"/>
                  <a:gd name="T17" fmla="*/ 62 h 90"/>
                  <a:gd name="T18" fmla="*/ 39 w 103"/>
                  <a:gd name="T19" fmla="*/ 41 h 90"/>
                  <a:gd name="T20" fmla="*/ 83 w 103"/>
                  <a:gd name="T21" fmla="*/ 3 h 90"/>
                  <a:gd name="T22" fmla="*/ 91 w 103"/>
                  <a:gd name="T23" fmla="*/ 0 h 90"/>
                  <a:gd name="T24" fmla="*/ 95 w 103"/>
                  <a:gd name="T25" fmla="*/ 0 h 90"/>
                  <a:gd name="T26" fmla="*/ 103 w 103"/>
                  <a:gd name="T27" fmla="*/ 10 h 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90">
                    <a:moveTo>
                      <a:pt x="103" y="10"/>
                    </a:moveTo>
                    <a:lnTo>
                      <a:pt x="103" y="17"/>
                    </a:lnTo>
                    <a:lnTo>
                      <a:pt x="99" y="24"/>
                    </a:lnTo>
                    <a:lnTo>
                      <a:pt x="83" y="38"/>
                    </a:lnTo>
                    <a:lnTo>
                      <a:pt x="47" y="66"/>
                    </a:lnTo>
                    <a:lnTo>
                      <a:pt x="16" y="90"/>
                    </a:lnTo>
                    <a:lnTo>
                      <a:pt x="8" y="87"/>
                    </a:lnTo>
                    <a:lnTo>
                      <a:pt x="0" y="83"/>
                    </a:lnTo>
                    <a:lnTo>
                      <a:pt x="16" y="62"/>
                    </a:lnTo>
                    <a:lnTo>
                      <a:pt x="39" y="41"/>
                    </a:lnTo>
                    <a:lnTo>
                      <a:pt x="83" y="3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" name="Freeform 194"/>
              <p:cNvSpPr>
                <a:spLocks/>
              </p:cNvSpPr>
              <p:nvPr/>
            </p:nvSpPr>
            <p:spPr bwMode="auto">
              <a:xfrm>
                <a:off x="1720" y="1384"/>
                <a:ext cx="47" cy="81"/>
              </a:xfrm>
              <a:custGeom>
                <a:avLst/>
                <a:gdLst>
                  <a:gd name="T0" fmla="*/ 43 w 47"/>
                  <a:gd name="T1" fmla="*/ 14 h 81"/>
                  <a:gd name="T2" fmla="*/ 47 w 47"/>
                  <a:gd name="T3" fmla="*/ 28 h 81"/>
                  <a:gd name="T4" fmla="*/ 47 w 47"/>
                  <a:gd name="T5" fmla="*/ 42 h 81"/>
                  <a:gd name="T6" fmla="*/ 39 w 47"/>
                  <a:gd name="T7" fmla="*/ 46 h 81"/>
                  <a:gd name="T8" fmla="*/ 35 w 47"/>
                  <a:gd name="T9" fmla="*/ 28 h 81"/>
                  <a:gd name="T10" fmla="*/ 28 w 47"/>
                  <a:gd name="T11" fmla="*/ 21 h 81"/>
                  <a:gd name="T12" fmla="*/ 20 w 47"/>
                  <a:gd name="T13" fmla="*/ 18 h 81"/>
                  <a:gd name="T14" fmla="*/ 16 w 47"/>
                  <a:gd name="T15" fmla="*/ 18 h 81"/>
                  <a:gd name="T16" fmla="*/ 12 w 47"/>
                  <a:gd name="T17" fmla="*/ 25 h 81"/>
                  <a:gd name="T18" fmla="*/ 16 w 47"/>
                  <a:gd name="T19" fmla="*/ 39 h 81"/>
                  <a:gd name="T20" fmla="*/ 20 w 47"/>
                  <a:gd name="T21" fmla="*/ 49 h 81"/>
                  <a:gd name="T22" fmla="*/ 35 w 47"/>
                  <a:gd name="T23" fmla="*/ 77 h 81"/>
                  <a:gd name="T24" fmla="*/ 35 w 47"/>
                  <a:gd name="T25" fmla="*/ 81 h 81"/>
                  <a:gd name="T26" fmla="*/ 31 w 47"/>
                  <a:gd name="T27" fmla="*/ 81 h 81"/>
                  <a:gd name="T28" fmla="*/ 16 w 47"/>
                  <a:gd name="T29" fmla="*/ 63 h 81"/>
                  <a:gd name="T30" fmla="*/ 0 w 47"/>
                  <a:gd name="T31" fmla="*/ 39 h 81"/>
                  <a:gd name="T32" fmla="*/ 0 w 47"/>
                  <a:gd name="T33" fmla="*/ 25 h 81"/>
                  <a:gd name="T34" fmla="*/ 0 w 47"/>
                  <a:gd name="T35" fmla="*/ 11 h 81"/>
                  <a:gd name="T36" fmla="*/ 12 w 47"/>
                  <a:gd name="T37" fmla="*/ 0 h 81"/>
                  <a:gd name="T38" fmla="*/ 24 w 47"/>
                  <a:gd name="T39" fmla="*/ 0 h 81"/>
                  <a:gd name="T40" fmla="*/ 35 w 47"/>
                  <a:gd name="T41" fmla="*/ 7 h 81"/>
                  <a:gd name="T42" fmla="*/ 43 w 47"/>
                  <a:gd name="T43" fmla="*/ 14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81">
                    <a:moveTo>
                      <a:pt x="43" y="14"/>
                    </a:moveTo>
                    <a:lnTo>
                      <a:pt x="47" y="28"/>
                    </a:lnTo>
                    <a:lnTo>
                      <a:pt x="47" y="42"/>
                    </a:lnTo>
                    <a:lnTo>
                      <a:pt x="39" y="46"/>
                    </a:lnTo>
                    <a:lnTo>
                      <a:pt x="35" y="28"/>
                    </a:lnTo>
                    <a:lnTo>
                      <a:pt x="28" y="21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2" y="25"/>
                    </a:lnTo>
                    <a:lnTo>
                      <a:pt x="16" y="39"/>
                    </a:lnTo>
                    <a:lnTo>
                      <a:pt x="20" y="49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16" y="63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5" y="7"/>
                    </a:lnTo>
                    <a:lnTo>
                      <a:pt x="4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Freeform 195"/>
              <p:cNvSpPr>
                <a:spLocks/>
              </p:cNvSpPr>
              <p:nvPr/>
            </p:nvSpPr>
            <p:spPr bwMode="auto">
              <a:xfrm>
                <a:off x="1917" y="1412"/>
                <a:ext cx="44" cy="39"/>
              </a:xfrm>
              <a:custGeom>
                <a:avLst/>
                <a:gdLst>
                  <a:gd name="T0" fmla="*/ 44 w 44"/>
                  <a:gd name="T1" fmla="*/ 4 h 39"/>
                  <a:gd name="T2" fmla="*/ 4 w 44"/>
                  <a:gd name="T3" fmla="*/ 39 h 39"/>
                  <a:gd name="T4" fmla="*/ 0 w 44"/>
                  <a:gd name="T5" fmla="*/ 39 h 39"/>
                  <a:gd name="T6" fmla="*/ 20 w 44"/>
                  <a:gd name="T7" fmla="*/ 18 h 39"/>
                  <a:gd name="T8" fmla="*/ 32 w 44"/>
                  <a:gd name="T9" fmla="*/ 7 h 39"/>
                  <a:gd name="T10" fmla="*/ 44 w 44"/>
                  <a:gd name="T11" fmla="*/ 0 h 39"/>
                  <a:gd name="T12" fmla="*/ 44 w 44"/>
                  <a:gd name="T13" fmla="*/ 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39">
                    <a:moveTo>
                      <a:pt x="44" y="4"/>
                    </a:moveTo>
                    <a:lnTo>
                      <a:pt x="4" y="39"/>
                    </a:lnTo>
                    <a:lnTo>
                      <a:pt x="0" y="39"/>
                    </a:lnTo>
                    <a:lnTo>
                      <a:pt x="20" y="18"/>
                    </a:lnTo>
                    <a:lnTo>
                      <a:pt x="32" y="7"/>
                    </a:lnTo>
                    <a:lnTo>
                      <a:pt x="44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Freeform 196"/>
              <p:cNvSpPr>
                <a:spLocks/>
              </p:cNvSpPr>
              <p:nvPr/>
            </p:nvSpPr>
            <p:spPr bwMode="auto">
              <a:xfrm>
                <a:off x="1641" y="1416"/>
                <a:ext cx="75" cy="45"/>
              </a:xfrm>
              <a:custGeom>
                <a:avLst/>
                <a:gdLst>
                  <a:gd name="T0" fmla="*/ 75 w 75"/>
                  <a:gd name="T1" fmla="*/ 35 h 45"/>
                  <a:gd name="T2" fmla="*/ 75 w 75"/>
                  <a:gd name="T3" fmla="*/ 42 h 45"/>
                  <a:gd name="T4" fmla="*/ 71 w 75"/>
                  <a:gd name="T5" fmla="*/ 42 h 45"/>
                  <a:gd name="T6" fmla="*/ 47 w 75"/>
                  <a:gd name="T7" fmla="*/ 24 h 45"/>
                  <a:gd name="T8" fmla="*/ 35 w 75"/>
                  <a:gd name="T9" fmla="*/ 14 h 45"/>
                  <a:gd name="T10" fmla="*/ 32 w 75"/>
                  <a:gd name="T11" fmla="*/ 14 h 45"/>
                  <a:gd name="T12" fmla="*/ 20 w 75"/>
                  <a:gd name="T13" fmla="*/ 17 h 45"/>
                  <a:gd name="T14" fmla="*/ 16 w 75"/>
                  <a:gd name="T15" fmla="*/ 21 h 45"/>
                  <a:gd name="T16" fmla="*/ 20 w 75"/>
                  <a:gd name="T17" fmla="*/ 28 h 45"/>
                  <a:gd name="T18" fmla="*/ 28 w 75"/>
                  <a:gd name="T19" fmla="*/ 31 h 45"/>
                  <a:gd name="T20" fmla="*/ 32 w 75"/>
                  <a:gd name="T21" fmla="*/ 35 h 45"/>
                  <a:gd name="T22" fmla="*/ 28 w 75"/>
                  <a:gd name="T23" fmla="*/ 45 h 45"/>
                  <a:gd name="T24" fmla="*/ 16 w 75"/>
                  <a:gd name="T25" fmla="*/ 42 h 45"/>
                  <a:gd name="T26" fmla="*/ 4 w 75"/>
                  <a:gd name="T27" fmla="*/ 28 h 45"/>
                  <a:gd name="T28" fmla="*/ 0 w 75"/>
                  <a:gd name="T29" fmla="*/ 17 h 45"/>
                  <a:gd name="T30" fmla="*/ 0 w 75"/>
                  <a:gd name="T31" fmla="*/ 10 h 45"/>
                  <a:gd name="T32" fmla="*/ 8 w 75"/>
                  <a:gd name="T33" fmla="*/ 3 h 45"/>
                  <a:gd name="T34" fmla="*/ 16 w 75"/>
                  <a:gd name="T35" fmla="*/ 0 h 45"/>
                  <a:gd name="T36" fmla="*/ 35 w 75"/>
                  <a:gd name="T37" fmla="*/ 0 h 45"/>
                  <a:gd name="T38" fmla="*/ 51 w 75"/>
                  <a:gd name="T39" fmla="*/ 10 h 45"/>
                  <a:gd name="T40" fmla="*/ 67 w 75"/>
                  <a:gd name="T41" fmla="*/ 21 h 45"/>
                  <a:gd name="T42" fmla="*/ 75 w 75"/>
                  <a:gd name="T43" fmla="*/ 3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75" y="35"/>
                    </a:moveTo>
                    <a:lnTo>
                      <a:pt x="75" y="42"/>
                    </a:lnTo>
                    <a:lnTo>
                      <a:pt x="71" y="42"/>
                    </a:lnTo>
                    <a:lnTo>
                      <a:pt x="47" y="24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0" y="17"/>
                    </a:lnTo>
                    <a:lnTo>
                      <a:pt x="16" y="21"/>
                    </a:lnTo>
                    <a:lnTo>
                      <a:pt x="20" y="28"/>
                    </a:lnTo>
                    <a:lnTo>
                      <a:pt x="28" y="31"/>
                    </a:lnTo>
                    <a:lnTo>
                      <a:pt x="32" y="35"/>
                    </a:lnTo>
                    <a:lnTo>
                      <a:pt x="28" y="45"/>
                    </a:lnTo>
                    <a:lnTo>
                      <a:pt x="16" y="42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1" y="10"/>
                    </a:lnTo>
                    <a:lnTo>
                      <a:pt x="67" y="21"/>
                    </a:lnTo>
                    <a:lnTo>
                      <a:pt x="75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Freeform 197"/>
              <p:cNvSpPr>
                <a:spLocks/>
              </p:cNvSpPr>
              <p:nvPr/>
            </p:nvSpPr>
            <p:spPr bwMode="auto">
              <a:xfrm>
                <a:off x="2205" y="1416"/>
                <a:ext cx="24" cy="31"/>
              </a:xfrm>
              <a:custGeom>
                <a:avLst/>
                <a:gdLst>
                  <a:gd name="T0" fmla="*/ 20 w 24"/>
                  <a:gd name="T1" fmla="*/ 31 h 31"/>
                  <a:gd name="T2" fmla="*/ 8 w 24"/>
                  <a:gd name="T3" fmla="*/ 31 h 31"/>
                  <a:gd name="T4" fmla="*/ 0 w 24"/>
                  <a:gd name="T5" fmla="*/ 21 h 31"/>
                  <a:gd name="T6" fmla="*/ 0 w 24"/>
                  <a:gd name="T7" fmla="*/ 0 h 31"/>
                  <a:gd name="T8" fmla="*/ 20 w 24"/>
                  <a:gd name="T9" fmla="*/ 14 h 31"/>
                  <a:gd name="T10" fmla="*/ 24 w 24"/>
                  <a:gd name="T11" fmla="*/ 21 h 31"/>
                  <a:gd name="T12" fmla="*/ 24 w 24"/>
                  <a:gd name="T13" fmla="*/ 28 h 31"/>
                  <a:gd name="T14" fmla="*/ 20 w 24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1">
                    <a:moveTo>
                      <a:pt x="20" y="31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24" y="21"/>
                    </a:lnTo>
                    <a:lnTo>
                      <a:pt x="24" y="2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Freeform 198"/>
              <p:cNvSpPr>
                <a:spLocks/>
              </p:cNvSpPr>
              <p:nvPr/>
            </p:nvSpPr>
            <p:spPr bwMode="auto">
              <a:xfrm>
                <a:off x="1767" y="1419"/>
                <a:ext cx="59" cy="70"/>
              </a:xfrm>
              <a:custGeom>
                <a:avLst/>
                <a:gdLst>
                  <a:gd name="T0" fmla="*/ 56 w 59"/>
                  <a:gd name="T1" fmla="*/ 11 h 70"/>
                  <a:gd name="T2" fmla="*/ 59 w 59"/>
                  <a:gd name="T3" fmla="*/ 14 h 70"/>
                  <a:gd name="T4" fmla="*/ 59 w 59"/>
                  <a:gd name="T5" fmla="*/ 21 h 70"/>
                  <a:gd name="T6" fmla="*/ 56 w 59"/>
                  <a:gd name="T7" fmla="*/ 35 h 70"/>
                  <a:gd name="T8" fmla="*/ 52 w 59"/>
                  <a:gd name="T9" fmla="*/ 42 h 70"/>
                  <a:gd name="T10" fmla="*/ 44 w 59"/>
                  <a:gd name="T11" fmla="*/ 42 h 70"/>
                  <a:gd name="T12" fmla="*/ 40 w 59"/>
                  <a:gd name="T13" fmla="*/ 35 h 70"/>
                  <a:gd name="T14" fmla="*/ 40 w 59"/>
                  <a:gd name="T15" fmla="*/ 25 h 70"/>
                  <a:gd name="T16" fmla="*/ 40 w 59"/>
                  <a:gd name="T17" fmla="*/ 14 h 70"/>
                  <a:gd name="T18" fmla="*/ 36 w 59"/>
                  <a:gd name="T19" fmla="*/ 14 h 70"/>
                  <a:gd name="T20" fmla="*/ 28 w 59"/>
                  <a:gd name="T21" fmla="*/ 14 h 70"/>
                  <a:gd name="T22" fmla="*/ 16 w 59"/>
                  <a:gd name="T23" fmla="*/ 28 h 70"/>
                  <a:gd name="T24" fmla="*/ 16 w 59"/>
                  <a:gd name="T25" fmla="*/ 42 h 70"/>
                  <a:gd name="T26" fmla="*/ 16 w 59"/>
                  <a:gd name="T27" fmla="*/ 70 h 70"/>
                  <a:gd name="T28" fmla="*/ 12 w 59"/>
                  <a:gd name="T29" fmla="*/ 70 h 70"/>
                  <a:gd name="T30" fmla="*/ 8 w 59"/>
                  <a:gd name="T31" fmla="*/ 70 h 70"/>
                  <a:gd name="T32" fmla="*/ 4 w 59"/>
                  <a:gd name="T33" fmla="*/ 52 h 70"/>
                  <a:gd name="T34" fmla="*/ 0 w 59"/>
                  <a:gd name="T35" fmla="*/ 39 h 70"/>
                  <a:gd name="T36" fmla="*/ 4 w 59"/>
                  <a:gd name="T37" fmla="*/ 21 h 70"/>
                  <a:gd name="T38" fmla="*/ 12 w 59"/>
                  <a:gd name="T39" fmla="*/ 11 h 70"/>
                  <a:gd name="T40" fmla="*/ 24 w 59"/>
                  <a:gd name="T41" fmla="*/ 4 h 70"/>
                  <a:gd name="T42" fmla="*/ 28 w 59"/>
                  <a:gd name="T43" fmla="*/ 0 h 70"/>
                  <a:gd name="T44" fmla="*/ 44 w 59"/>
                  <a:gd name="T45" fmla="*/ 4 h 70"/>
                  <a:gd name="T46" fmla="*/ 56 w 59"/>
                  <a:gd name="T47" fmla="*/ 11 h 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9" h="70">
                    <a:moveTo>
                      <a:pt x="56" y="11"/>
                    </a:moveTo>
                    <a:lnTo>
                      <a:pt x="59" y="14"/>
                    </a:lnTo>
                    <a:lnTo>
                      <a:pt x="59" y="21"/>
                    </a:lnTo>
                    <a:lnTo>
                      <a:pt x="56" y="35"/>
                    </a:lnTo>
                    <a:lnTo>
                      <a:pt x="52" y="42"/>
                    </a:lnTo>
                    <a:lnTo>
                      <a:pt x="44" y="42"/>
                    </a:lnTo>
                    <a:lnTo>
                      <a:pt x="40" y="35"/>
                    </a:lnTo>
                    <a:lnTo>
                      <a:pt x="40" y="25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16" y="28"/>
                    </a:lnTo>
                    <a:lnTo>
                      <a:pt x="16" y="42"/>
                    </a:lnTo>
                    <a:lnTo>
                      <a:pt x="16" y="70"/>
                    </a:lnTo>
                    <a:lnTo>
                      <a:pt x="12" y="70"/>
                    </a:lnTo>
                    <a:lnTo>
                      <a:pt x="8" y="70"/>
                    </a:lnTo>
                    <a:lnTo>
                      <a:pt x="4" y="52"/>
                    </a:lnTo>
                    <a:lnTo>
                      <a:pt x="0" y="39"/>
                    </a:lnTo>
                    <a:lnTo>
                      <a:pt x="4" y="21"/>
                    </a:lnTo>
                    <a:lnTo>
                      <a:pt x="12" y="11"/>
                    </a:lnTo>
                    <a:lnTo>
                      <a:pt x="24" y="4"/>
                    </a:lnTo>
                    <a:lnTo>
                      <a:pt x="28" y="0"/>
                    </a:lnTo>
                    <a:lnTo>
                      <a:pt x="44" y="4"/>
                    </a:lnTo>
                    <a:lnTo>
                      <a:pt x="5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" name="Freeform 199"/>
              <p:cNvSpPr>
                <a:spLocks/>
              </p:cNvSpPr>
              <p:nvPr/>
            </p:nvSpPr>
            <p:spPr bwMode="auto">
              <a:xfrm>
                <a:off x="1941" y="1423"/>
                <a:ext cx="351" cy="316"/>
              </a:xfrm>
              <a:custGeom>
                <a:avLst/>
                <a:gdLst>
                  <a:gd name="T0" fmla="*/ 347 w 351"/>
                  <a:gd name="T1" fmla="*/ 21 h 316"/>
                  <a:gd name="T2" fmla="*/ 328 w 351"/>
                  <a:gd name="T3" fmla="*/ 21 h 316"/>
                  <a:gd name="T4" fmla="*/ 312 w 351"/>
                  <a:gd name="T5" fmla="*/ 35 h 316"/>
                  <a:gd name="T6" fmla="*/ 300 w 351"/>
                  <a:gd name="T7" fmla="*/ 101 h 316"/>
                  <a:gd name="T8" fmla="*/ 245 w 351"/>
                  <a:gd name="T9" fmla="*/ 146 h 316"/>
                  <a:gd name="T10" fmla="*/ 174 w 351"/>
                  <a:gd name="T11" fmla="*/ 139 h 316"/>
                  <a:gd name="T12" fmla="*/ 95 w 351"/>
                  <a:gd name="T13" fmla="*/ 87 h 316"/>
                  <a:gd name="T14" fmla="*/ 162 w 351"/>
                  <a:gd name="T15" fmla="*/ 177 h 316"/>
                  <a:gd name="T16" fmla="*/ 166 w 351"/>
                  <a:gd name="T17" fmla="*/ 226 h 316"/>
                  <a:gd name="T18" fmla="*/ 126 w 351"/>
                  <a:gd name="T19" fmla="*/ 264 h 316"/>
                  <a:gd name="T20" fmla="*/ 67 w 351"/>
                  <a:gd name="T21" fmla="*/ 275 h 316"/>
                  <a:gd name="T22" fmla="*/ 12 w 351"/>
                  <a:gd name="T23" fmla="*/ 292 h 316"/>
                  <a:gd name="T24" fmla="*/ 28 w 351"/>
                  <a:gd name="T25" fmla="*/ 299 h 316"/>
                  <a:gd name="T26" fmla="*/ 32 w 351"/>
                  <a:gd name="T27" fmla="*/ 306 h 316"/>
                  <a:gd name="T28" fmla="*/ 4 w 351"/>
                  <a:gd name="T29" fmla="*/ 316 h 316"/>
                  <a:gd name="T30" fmla="*/ 0 w 351"/>
                  <a:gd name="T31" fmla="*/ 292 h 316"/>
                  <a:gd name="T32" fmla="*/ 39 w 351"/>
                  <a:gd name="T33" fmla="*/ 268 h 316"/>
                  <a:gd name="T34" fmla="*/ 55 w 351"/>
                  <a:gd name="T35" fmla="*/ 254 h 316"/>
                  <a:gd name="T36" fmla="*/ 32 w 351"/>
                  <a:gd name="T37" fmla="*/ 226 h 316"/>
                  <a:gd name="T38" fmla="*/ 47 w 351"/>
                  <a:gd name="T39" fmla="*/ 191 h 316"/>
                  <a:gd name="T40" fmla="*/ 99 w 351"/>
                  <a:gd name="T41" fmla="*/ 188 h 316"/>
                  <a:gd name="T42" fmla="*/ 107 w 351"/>
                  <a:gd name="T43" fmla="*/ 205 h 316"/>
                  <a:gd name="T44" fmla="*/ 79 w 351"/>
                  <a:gd name="T45" fmla="*/ 205 h 316"/>
                  <a:gd name="T46" fmla="*/ 71 w 351"/>
                  <a:gd name="T47" fmla="*/ 226 h 316"/>
                  <a:gd name="T48" fmla="*/ 110 w 351"/>
                  <a:gd name="T49" fmla="*/ 240 h 316"/>
                  <a:gd name="T50" fmla="*/ 146 w 351"/>
                  <a:gd name="T51" fmla="*/ 205 h 316"/>
                  <a:gd name="T52" fmla="*/ 130 w 351"/>
                  <a:gd name="T53" fmla="*/ 146 h 316"/>
                  <a:gd name="T54" fmla="*/ 110 w 351"/>
                  <a:gd name="T55" fmla="*/ 128 h 316"/>
                  <a:gd name="T56" fmla="*/ 130 w 351"/>
                  <a:gd name="T57" fmla="*/ 174 h 316"/>
                  <a:gd name="T58" fmla="*/ 118 w 351"/>
                  <a:gd name="T59" fmla="*/ 167 h 316"/>
                  <a:gd name="T60" fmla="*/ 79 w 351"/>
                  <a:gd name="T61" fmla="*/ 104 h 316"/>
                  <a:gd name="T62" fmla="*/ 28 w 351"/>
                  <a:gd name="T63" fmla="*/ 10 h 316"/>
                  <a:gd name="T64" fmla="*/ 158 w 351"/>
                  <a:gd name="T65" fmla="*/ 101 h 316"/>
                  <a:gd name="T66" fmla="*/ 201 w 351"/>
                  <a:gd name="T67" fmla="*/ 115 h 316"/>
                  <a:gd name="T68" fmla="*/ 134 w 351"/>
                  <a:gd name="T69" fmla="*/ 104 h 316"/>
                  <a:gd name="T70" fmla="*/ 182 w 351"/>
                  <a:gd name="T71" fmla="*/ 128 h 316"/>
                  <a:gd name="T72" fmla="*/ 245 w 351"/>
                  <a:gd name="T73" fmla="*/ 122 h 316"/>
                  <a:gd name="T74" fmla="*/ 264 w 351"/>
                  <a:gd name="T75" fmla="*/ 83 h 316"/>
                  <a:gd name="T76" fmla="*/ 229 w 351"/>
                  <a:gd name="T77" fmla="*/ 66 h 316"/>
                  <a:gd name="T78" fmla="*/ 217 w 351"/>
                  <a:gd name="T79" fmla="*/ 94 h 316"/>
                  <a:gd name="T80" fmla="*/ 201 w 351"/>
                  <a:gd name="T81" fmla="*/ 80 h 316"/>
                  <a:gd name="T82" fmla="*/ 213 w 351"/>
                  <a:gd name="T83" fmla="*/ 38 h 316"/>
                  <a:gd name="T84" fmla="*/ 268 w 351"/>
                  <a:gd name="T85" fmla="*/ 35 h 316"/>
                  <a:gd name="T86" fmla="*/ 288 w 351"/>
                  <a:gd name="T87" fmla="*/ 59 h 316"/>
                  <a:gd name="T88" fmla="*/ 300 w 351"/>
                  <a:gd name="T89" fmla="*/ 59 h 316"/>
                  <a:gd name="T90" fmla="*/ 296 w 351"/>
                  <a:gd name="T91" fmla="*/ 28 h 316"/>
                  <a:gd name="T92" fmla="*/ 324 w 351"/>
                  <a:gd name="T93" fmla="*/ 0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1" h="316">
                    <a:moveTo>
                      <a:pt x="347" y="10"/>
                    </a:moveTo>
                    <a:lnTo>
                      <a:pt x="351" y="17"/>
                    </a:lnTo>
                    <a:lnTo>
                      <a:pt x="347" y="21"/>
                    </a:lnTo>
                    <a:lnTo>
                      <a:pt x="339" y="28"/>
                    </a:lnTo>
                    <a:lnTo>
                      <a:pt x="331" y="28"/>
                    </a:lnTo>
                    <a:lnTo>
                      <a:pt x="328" y="21"/>
                    </a:lnTo>
                    <a:lnTo>
                      <a:pt x="328" y="14"/>
                    </a:lnTo>
                    <a:lnTo>
                      <a:pt x="316" y="24"/>
                    </a:lnTo>
                    <a:lnTo>
                      <a:pt x="312" y="35"/>
                    </a:lnTo>
                    <a:lnTo>
                      <a:pt x="308" y="59"/>
                    </a:lnTo>
                    <a:lnTo>
                      <a:pt x="308" y="80"/>
                    </a:lnTo>
                    <a:lnTo>
                      <a:pt x="300" y="101"/>
                    </a:lnTo>
                    <a:lnTo>
                      <a:pt x="288" y="122"/>
                    </a:lnTo>
                    <a:lnTo>
                      <a:pt x="268" y="135"/>
                    </a:lnTo>
                    <a:lnTo>
                      <a:pt x="245" y="146"/>
                    </a:lnTo>
                    <a:lnTo>
                      <a:pt x="225" y="146"/>
                    </a:lnTo>
                    <a:lnTo>
                      <a:pt x="197" y="146"/>
                    </a:lnTo>
                    <a:lnTo>
                      <a:pt x="174" y="139"/>
                    </a:lnTo>
                    <a:lnTo>
                      <a:pt x="134" y="115"/>
                    </a:lnTo>
                    <a:lnTo>
                      <a:pt x="99" y="87"/>
                    </a:lnTo>
                    <a:lnTo>
                      <a:pt x="95" y="87"/>
                    </a:lnTo>
                    <a:lnTo>
                      <a:pt x="91" y="90"/>
                    </a:lnTo>
                    <a:lnTo>
                      <a:pt x="142" y="146"/>
                    </a:lnTo>
                    <a:lnTo>
                      <a:pt x="162" y="177"/>
                    </a:lnTo>
                    <a:lnTo>
                      <a:pt x="166" y="191"/>
                    </a:lnTo>
                    <a:lnTo>
                      <a:pt x="166" y="209"/>
                    </a:lnTo>
                    <a:lnTo>
                      <a:pt x="166" y="226"/>
                    </a:lnTo>
                    <a:lnTo>
                      <a:pt x="158" y="243"/>
                    </a:lnTo>
                    <a:lnTo>
                      <a:pt x="146" y="254"/>
                    </a:lnTo>
                    <a:lnTo>
                      <a:pt x="126" y="264"/>
                    </a:lnTo>
                    <a:lnTo>
                      <a:pt x="114" y="271"/>
                    </a:lnTo>
                    <a:lnTo>
                      <a:pt x="99" y="275"/>
                    </a:lnTo>
                    <a:lnTo>
                      <a:pt x="67" y="275"/>
                    </a:lnTo>
                    <a:lnTo>
                      <a:pt x="35" y="278"/>
                    </a:lnTo>
                    <a:lnTo>
                      <a:pt x="24" y="285"/>
                    </a:lnTo>
                    <a:lnTo>
                      <a:pt x="12" y="292"/>
                    </a:lnTo>
                    <a:lnTo>
                      <a:pt x="16" y="299"/>
                    </a:lnTo>
                    <a:lnTo>
                      <a:pt x="20" y="299"/>
                    </a:lnTo>
                    <a:lnTo>
                      <a:pt x="28" y="299"/>
                    </a:lnTo>
                    <a:lnTo>
                      <a:pt x="28" y="296"/>
                    </a:lnTo>
                    <a:lnTo>
                      <a:pt x="35" y="299"/>
                    </a:lnTo>
                    <a:lnTo>
                      <a:pt x="32" y="306"/>
                    </a:lnTo>
                    <a:lnTo>
                      <a:pt x="24" y="316"/>
                    </a:lnTo>
                    <a:lnTo>
                      <a:pt x="8" y="316"/>
                    </a:lnTo>
                    <a:lnTo>
                      <a:pt x="4" y="316"/>
                    </a:lnTo>
                    <a:lnTo>
                      <a:pt x="0" y="309"/>
                    </a:lnTo>
                    <a:lnTo>
                      <a:pt x="0" y="299"/>
                    </a:lnTo>
                    <a:lnTo>
                      <a:pt x="0" y="292"/>
                    </a:lnTo>
                    <a:lnTo>
                      <a:pt x="12" y="275"/>
                    </a:lnTo>
                    <a:lnTo>
                      <a:pt x="24" y="268"/>
                    </a:lnTo>
                    <a:lnTo>
                      <a:pt x="39" y="268"/>
                    </a:lnTo>
                    <a:lnTo>
                      <a:pt x="67" y="261"/>
                    </a:lnTo>
                    <a:lnTo>
                      <a:pt x="63" y="254"/>
                    </a:lnTo>
                    <a:lnTo>
                      <a:pt x="55" y="254"/>
                    </a:lnTo>
                    <a:lnTo>
                      <a:pt x="43" y="247"/>
                    </a:lnTo>
                    <a:lnTo>
                      <a:pt x="35" y="236"/>
                    </a:lnTo>
                    <a:lnTo>
                      <a:pt x="32" y="226"/>
                    </a:lnTo>
                    <a:lnTo>
                      <a:pt x="32" y="212"/>
                    </a:lnTo>
                    <a:lnTo>
                      <a:pt x="35" y="205"/>
                    </a:lnTo>
                    <a:lnTo>
                      <a:pt x="47" y="191"/>
                    </a:lnTo>
                    <a:lnTo>
                      <a:pt x="63" y="181"/>
                    </a:lnTo>
                    <a:lnTo>
                      <a:pt x="83" y="184"/>
                    </a:lnTo>
                    <a:lnTo>
                      <a:pt x="99" y="188"/>
                    </a:lnTo>
                    <a:lnTo>
                      <a:pt x="107" y="198"/>
                    </a:lnTo>
                    <a:lnTo>
                      <a:pt x="107" y="202"/>
                    </a:lnTo>
                    <a:lnTo>
                      <a:pt x="107" y="205"/>
                    </a:lnTo>
                    <a:lnTo>
                      <a:pt x="95" y="202"/>
                    </a:lnTo>
                    <a:lnTo>
                      <a:pt x="87" y="202"/>
                    </a:lnTo>
                    <a:lnTo>
                      <a:pt x="79" y="205"/>
                    </a:lnTo>
                    <a:lnTo>
                      <a:pt x="71" y="212"/>
                    </a:lnTo>
                    <a:lnTo>
                      <a:pt x="71" y="219"/>
                    </a:lnTo>
                    <a:lnTo>
                      <a:pt x="71" y="226"/>
                    </a:lnTo>
                    <a:lnTo>
                      <a:pt x="91" y="240"/>
                    </a:lnTo>
                    <a:lnTo>
                      <a:pt x="99" y="243"/>
                    </a:lnTo>
                    <a:lnTo>
                      <a:pt x="110" y="240"/>
                    </a:lnTo>
                    <a:lnTo>
                      <a:pt x="126" y="236"/>
                    </a:lnTo>
                    <a:lnTo>
                      <a:pt x="134" y="229"/>
                    </a:lnTo>
                    <a:lnTo>
                      <a:pt x="146" y="205"/>
                    </a:lnTo>
                    <a:lnTo>
                      <a:pt x="146" y="184"/>
                    </a:lnTo>
                    <a:lnTo>
                      <a:pt x="142" y="163"/>
                    </a:lnTo>
                    <a:lnTo>
                      <a:pt x="130" y="146"/>
                    </a:lnTo>
                    <a:lnTo>
                      <a:pt x="118" y="128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4" y="142"/>
                    </a:lnTo>
                    <a:lnTo>
                      <a:pt x="122" y="160"/>
                    </a:lnTo>
                    <a:lnTo>
                      <a:pt x="130" y="174"/>
                    </a:lnTo>
                    <a:lnTo>
                      <a:pt x="130" y="191"/>
                    </a:lnTo>
                    <a:lnTo>
                      <a:pt x="126" y="205"/>
                    </a:lnTo>
                    <a:lnTo>
                      <a:pt x="118" y="167"/>
                    </a:lnTo>
                    <a:lnTo>
                      <a:pt x="110" y="149"/>
                    </a:lnTo>
                    <a:lnTo>
                      <a:pt x="99" y="132"/>
                    </a:lnTo>
                    <a:lnTo>
                      <a:pt x="79" y="104"/>
                    </a:lnTo>
                    <a:lnTo>
                      <a:pt x="55" y="80"/>
                    </a:lnTo>
                    <a:lnTo>
                      <a:pt x="4" y="38"/>
                    </a:lnTo>
                    <a:lnTo>
                      <a:pt x="28" y="10"/>
                    </a:lnTo>
                    <a:lnTo>
                      <a:pt x="99" y="69"/>
                    </a:lnTo>
                    <a:lnTo>
                      <a:pt x="138" y="90"/>
                    </a:lnTo>
                    <a:lnTo>
                      <a:pt x="158" y="101"/>
                    </a:lnTo>
                    <a:lnTo>
                      <a:pt x="182" y="111"/>
                    </a:lnTo>
                    <a:lnTo>
                      <a:pt x="217" y="115"/>
                    </a:lnTo>
                    <a:lnTo>
                      <a:pt x="201" y="115"/>
                    </a:lnTo>
                    <a:lnTo>
                      <a:pt x="182" y="115"/>
                    </a:lnTo>
                    <a:lnTo>
                      <a:pt x="142" y="101"/>
                    </a:lnTo>
                    <a:lnTo>
                      <a:pt x="134" y="104"/>
                    </a:lnTo>
                    <a:lnTo>
                      <a:pt x="146" y="115"/>
                    </a:lnTo>
                    <a:lnTo>
                      <a:pt x="162" y="122"/>
                    </a:lnTo>
                    <a:lnTo>
                      <a:pt x="182" y="128"/>
                    </a:lnTo>
                    <a:lnTo>
                      <a:pt x="201" y="132"/>
                    </a:lnTo>
                    <a:lnTo>
                      <a:pt x="225" y="128"/>
                    </a:lnTo>
                    <a:lnTo>
                      <a:pt x="245" y="122"/>
                    </a:lnTo>
                    <a:lnTo>
                      <a:pt x="260" y="108"/>
                    </a:lnTo>
                    <a:lnTo>
                      <a:pt x="264" y="97"/>
                    </a:lnTo>
                    <a:lnTo>
                      <a:pt x="264" y="83"/>
                    </a:lnTo>
                    <a:lnTo>
                      <a:pt x="256" y="73"/>
                    </a:lnTo>
                    <a:lnTo>
                      <a:pt x="249" y="66"/>
                    </a:lnTo>
                    <a:lnTo>
                      <a:pt x="229" y="66"/>
                    </a:lnTo>
                    <a:lnTo>
                      <a:pt x="225" y="73"/>
                    </a:lnTo>
                    <a:lnTo>
                      <a:pt x="217" y="80"/>
                    </a:lnTo>
                    <a:lnTo>
                      <a:pt x="217" y="94"/>
                    </a:lnTo>
                    <a:lnTo>
                      <a:pt x="209" y="94"/>
                    </a:lnTo>
                    <a:lnTo>
                      <a:pt x="205" y="90"/>
                    </a:lnTo>
                    <a:lnTo>
                      <a:pt x="201" y="80"/>
                    </a:lnTo>
                    <a:lnTo>
                      <a:pt x="201" y="62"/>
                    </a:lnTo>
                    <a:lnTo>
                      <a:pt x="201" y="48"/>
                    </a:lnTo>
                    <a:lnTo>
                      <a:pt x="213" y="38"/>
                    </a:lnTo>
                    <a:lnTo>
                      <a:pt x="225" y="31"/>
                    </a:lnTo>
                    <a:lnTo>
                      <a:pt x="249" y="28"/>
                    </a:lnTo>
                    <a:lnTo>
                      <a:pt x="268" y="35"/>
                    </a:lnTo>
                    <a:lnTo>
                      <a:pt x="284" y="45"/>
                    </a:lnTo>
                    <a:lnTo>
                      <a:pt x="288" y="52"/>
                    </a:lnTo>
                    <a:lnTo>
                      <a:pt x="288" y="59"/>
                    </a:lnTo>
                    <a:lnTo>
                      <a:pt x="292" y="66"/>
                    </a:lnTo>
                    <a:lnTo>
                      <a:pt x="300" y="66"/>
                    </a:lnTo>
                    <a:lnTo>
                      <a:pt x="300" y="59"/>
                    </a:lnTo>
                    <a:lnTo>
                      <a:pt x="300" y="48"/>
                    </a:lnTo>
                    <a:lnTo>
                      <a:pt x="296" y="38"/>
                    </a:lnTo>
                    <a:lnTo>
                      <a:pt x="296" y="28"/>
                    </a:lnTo>
                    <a:lnTo>
                      <a:pt x="308" y="10"/>
                    </a:lnTo>
                    <a:lnTo>
                      <a:pt x="312" y="3"/>
                    </a:lnTo>
                    <a:lnTo>
                      <a:pt x="324" y="0"/>
                    </a:lnTo>
                    <a:lnTo>
                      <a:pt x="339" y="3"/>
                    </a:lnTo>
                    <a:lnTo>
                      <a:pt x="347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Freeform 200"/>
              <p:cNvSpPr>
                <a:spLocks/>
              </p:cNvSpPr>
              <p:nvPr/>
            </p:nvSpPr>
            <p:spPr bwMode="auto">
              <a:xfrm>
                <a:off x="1791" y="145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4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Freeform 201"/>
              <p:cNvSpPr>
                <a:spLocks/>
              </p:cNvSpPr>
              <p:nvPr/>
            </p:nvSpPr>
            <p:spPr bwMode="auto">
              <a:xfrm>
                <a:off x="1637" y="1461"/>
                <a:ext cx="71" cy="42"/>
              </a:xfrm>
              <a:custGeom>
                <a:avLst/>
                <a:gdLst>
                  <a:gd name="T0" fmla="*/ 71 w 71"/>
                  <a:gd name="T1" fmla="*/ 10 h 42"/>
                  <a:gd name="T2" fmla="*/ 47 w 71"/>
                  <a:gd name="T3" fmla="*/ 14 h 42"/>
                  <a:gd name="T4" fmla="*/ 16 w 71"/>
                  <a:gd name="T5" fmla="*/ 42 h 42"/>
                  <a:gd name="T6" fmla="*/ 8 w 71"/>
                  <a:gd name="T7" fmla="*/ 38 h 42"/>
                  <a:gd name="T8" fmla="*/ 0 w 71"/>
                  <a:gd name="T9" fmla="*/ 31 h 42"/>
                  <a:gd name="T10" fmla="*/ 8 w 71"/>
                  <a:gd name="T11" fmla="*/ 17 h 42"/>
                  <a:gd name="T12" fmla="*/ 16 w 71"/>
                  <a:gd name="T13" fmla="*/ 4 h 42"/>
                  <a:gd name="T14" fmla="*/ 32 w 71"/>
                  <a:gd name="T15" fmla="*/ 0 h 42"/>
                  <a:gd name="T16" fmla="*/ 39 w 71"/>
                  <a:gd name="T17" fmla="*/ 0 h 42"/>
                  <a:gd name="T18" fmla="*/ 63 w 71"/>
                  <a:gd name="T19" fmla="*/ 0 h 42"/>
                  <a:gd name="T20" fmla="*/ 71 w 71"/>
                  <a:gd name="T21" fmla="*/ 1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1" h="42">
                    <a:moveTo>
                      <a:pt x="71" y="10"/>
                    </a:moveTo>
                    <a:lnTo>
                      <a:pt x="47" y="14"/>
                    </a:lnTo>
                    <a:lnTo>
                      <a:pt x="16" y="42"/>
                    </a:lnTo>
                    <a:lnTo>
                      <a:pt x="8" y="38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4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63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Freeform 202"/>
              <p:cNvSpPr>
                <a:spLocks/>
              </p:cNvSpPr>
              <p:nvPr/>
            </p:nvSpPr>
            <p:spPr bwMode="auto">
              <a:xfrm>
                <a:off x="2071" y="1471"/>
                <a:ext cx="12" cy="28"/>
              </a:xfrm>
              <a:custGeom>
                <a:avLst/>
                <a:gdLst>
                  <a:gd name="T0" fmla="*/ 12 w 12"/>
                  <a:gd name="T1" fmla="*/ 28 h 28"/>
                  <a:gd name="T2" fmla="*/ 8 w 12"/>
                  <a:gd name="T3" fmla="*/ 28 h 28"/>
                  <a:gd name="T4" fmla="*/ 0 w 12"/>
                  <a:gd name="T5" fmla="*/ 25 h 28"/>
                  <a:gd name="T6" fmla="*/ 0 w 12"/>
                  <a:gd name="T7" fmla="*/ 18 h 28"/>
                  <a:gd name="T8" fmla="*/ 4 w 12"/>
                  <a:gd name="T9" fmla="*/ 7 h 28"/>
                  <a:gd name="T10" fmla="*/ 12 w 12"/>
                  <a:gd name="T11" fmla="*/ 0 h 28"/>
                  <a:gd name="T12" fmla="*/ 12 w 12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8">
                    <a:moveTo>
                      <a:pt x="12" y="28"/>
                    </a:moveTo>
                    <a:lnTo>
                      <a:pt x="8" y="28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Freeform 203"/>
              <p:cNvSpPr>
                <a:spLocks/>
              </p:cNvSpPr>
              <p:nvPr/>
            </p:nvSpPr>
            <p:spPr bwMode="auto">
              <a:xfrm>
                <a:off x="1755" y="1489"/>
                <a:ext cx="71" cy="35"/>
              </a:xfrm>
              <a:custGeom>
                <a:avLst/>
                <a:gdLst>
                  <a:gd name="T0" fmla="*/ 71 w 71"/>
                  <a:gd name="T1" fmla="*/ 10 h 35"/>
                  <a:gd name="T2" fmla="*/ 71 w 71"/>
                  <a:gd name="T3" fmla="*/ 17 h 35"/>
                  <a:gd name="T4" fmla="*/ 71 w 71"/>
                  <a:gd name="T5" fmla="*/ 24 h 35"/>
                  <a:gd name="T6" fmla="*/ 60 w 71"/>
                  <a:gd name="T7" fmla="*/ 35 h 35"/>
                  <a:gd name="T8" fmla="*/ 52 w 71"/>
                  <a:gd name="T9" fmla="*/ 35 h 35"/>
                  <a:gd name="T10" fmla="*/ 44 w 71"/>
                  <a:gd name="T11" fmla="*/ 35 h 35"/>
                  <a:gd name="T12" fmla="*/ 40 w 71"/>
                  <a:gd name="T13" fmla="*/ 35 h 35"/>
                  <a:gd name="T14" fmla="*/ 44 w 71"/>
                  <a:gd name="T15" fmla="*/ 31 h 35"/>
                  <a:gd name="T16" fmla="*/ 52 w 71"/>
                  <a:gd name="T17" fmla="*/ 24 h 35"/>
                  <a:gd name="T18" fmla="*/ 56 w 71"/>
                  <a:gd name="T19" fmla="*/ 21 h 35"/>
                  <a:gd name="T20" fmla="*/ 56 w 71"/>
                  <a:gd name="T21" fmla="*/ 14 h 35"/>
                  <a:gd name="T22" fmla="*/ 40 w 71"/>
                  <a:gd name="T23" fmla="*/ 14 h 35"/>
                  <a:gd name="T24" fmla="*/ 28 w 71"/>
                  <a:gd name="T25" fmla="*/ 17 h 35"/>
                  <a:gd name="T26" fmla="*/ 8 w 71"/>
                  <a:gd name="T27" fmla="*/ 35 h 35"/>
                  <a:gd name="T28" fmla="*/ 0 w 71"/>
                  <a:gd name="T29" fmla="*/ 35 h 35"/>
                  <a:gd name="T30" fmla="*/ 0 w 71"/>
                  <a:gd name="T31" fmla="*/ 35 h 35"/>
                  <a:gd name="T32" fmla="*/ 0 w 71"/>
                  <a:gd name="T33" fmla="*/ 31 h 35"/>
                  <a:gd name="T34" fmla="*/ 8 w 71"/>
                  <a:gd name="T35" fmla="*/ 17 h 35"/>
                  <a:gd name="T36" fmla="*/ 16 w 71"/>
                  <a:gd name="T37" fmla="*/ 10 h 35"/>
                  <a:gd name="T38" fmla="*/ 28 w 71"/>
                  <a:gd name="T39" fmla="*/ 3 h 35"/>
                  <a:gd name="T40" fmla="*/ 40 w 71"/>
                  <a:gd name="T41" fmla="*/ 0 h 35"/>
                  <a:gd name="T42" fmla="*/ 60 w 71"/>
                  <a:gd name="T43" fmla="*/ 0 h 35"/>
                  <a:gd name="T44" fmla="*/ 71 w 71"/>
                  <a:gd name="T45" fmla="*/ 1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" h="35">
                    <a:moveTo>
                      <a:pt x="71" y="10"/>
                    </a:moveTo>
                    <a:lnTo>
                      <a:pt x="71" y="17"/>
                    </a:lnTo>
                    <a:lnTo>
                      <a:pt x="71" y="24"/>
                    </a:lnTo>
                    <a:lnTo>
                      <a:pt x="60" y="35"/>
                    </a:lnTo>
                    <a:lnTo>
                      <a:pt x="52" y="35"/>
                    </a:lnTo>
                    <a:lnTo>
                      <a:pt x="44" y="35"/>
                    </a:lnTo>
                    <a:lnTo>
                      <a:pt x="40" y="35"/>
                    </a:lnTo>
                    <a:lnTo>
                      <a:pt x="44" y="31"/>
                    </a:lnTo>
                    <a:lnTo>
                      <a:pt x="52" y="24"/>
                    </a:lnTo>
                    <a:lnTo>
                      <a:pt x="56" y="21"/>
                    </a:lnTo>
                    <a:lnTo>
                      <a:pt x="56" y="14"/>
                    </a:lnTo>
                    <a:lnTo>
                      <a:pt x="40" y="14"/>
                    </a:lnTo>
                    <a:lnTo>
                      <a:pt x="28" y="17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10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60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" name="Freeform 204"/>
              <p:cNvSpPr>
                <a:spLocks/>
              </p:cNvSpPr>
              <p:nvPr/>
            </p:nvSpPr>
            <p:spPr bwMode="auto">
              <a:xfrm>
                <a:off x="1598" y="151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Freeform 205"/>
              <p:cNvSpPr>
                <a:spLocks/>
              </p:cNvSpPr>
              <p:nvPr/>
            </p:nvSpPr>
            <p:spPr bwMode="auto">
              <a:xfrm>
                <a:off x="1740" y="1534"/>
                <a:ext cx="47" cy="35"/>
              </a:xfrm>
              <a:custGeom>
                <a:avLst/>
                <a:gdLst>
                  <a:gd name="T0" fmla="*/ 47 w 47"/>
                  <a:gd name="T1" fmla="*/ 14 h 35"/>
                  <a:gd name="T2" fmla="*/ 43 w 47"/>
                  <a:gd name="T3" fmla="*/ 24 h 35"/>
                  <a:gd name="T4" fmla="*/ 35 w 47"/>
                  <a:gd name="T5" fmla="*/ 35 h 35"/>
                  <a:gd name="T6" fmla="*/ 31 w 47"/>
                  <a:gd name="T7" fmla="*/ 35 h 35"/>
                  <a:gd name="T8" fmla="*/ 31 w 47"/>
                  <a:gd name="T9" fmla="*/ 28 h 35"/>
                  <a:gd name="T10" fmla="*/ 31 w 47"/>
                  <a:gd name="T11" fmla="*/ 21 h 35"/>
                  <a:gd name="T12" fmla="*/ 31 w 47"/>
                  <a:gd name="T13" fmla="*/ 14 h 35"/>
                  <a:gd name="T14" fmla="*/ 31 w 47"/>
                  <a:gd name="T15" fmla="*/ 11 h 35"/>
                  <a:gd name="T16" fmla="*/ 23 w 47"/>
                  <a:gd name="T17" fmla="*/ 14 h 35"/>
                  <a:gd name="T18" fmla="*/ 19 w 47"/>
                  <a:gd name="T19" fmla="*/ 17 h 35"/>
                  <a:gd name="T20" fmla="*/ 11 w 47"/>
                  <a:gd name="T21" fmla="*/ 21 h 35"/>
                  <a:gd name="T22" fmla="*/ 0 w 47"/>
                  <a:gd name="T23" fmla="*/ 24 h 35"/>
                  <a:gd name="T24" fmla="*/ 0 w 47"/>
                  <a:gd name="T25" fmla="*/ 17 h 35"/>
                  <a:gd name="T26" fmla="*/ 0 w 47"/>
                  <a:gd name="T27" fmla="*/ 11 h 35"/>
                  <a:gd name="T28" fmla="*/ 15 w 47"/>
                  <a:gd name="T29" fmla="*/ 4 h 35"/>
                  <a:gd name="T30" fmla="*/ 31 w 47"/>
                  <a:gd name="T31" fmla="*/ 0 h 35"/>
                  <a:gd name="T32" fmla="*/ 35 w 47"/>
                  <a:gd name="T33" fmla="*/ 0 h 35"/>
                  <a:gd name="T34" fmla="*/ 43 w 47"/>
                  <a:gd name="T35" fmla="*/ 4 h 35"/>
                  <a:gd name="T36" fmla="*/ 47 w 47"/>
                  <a:gd name="T37" fmla="*/ 14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35">
                    <a:moveTo>
                      <a:pt x="47" y="14"/>
                    </a:moveTo>
                    <a:lnTo>
                      <a:pt x="43" y="24"/>
                    </a:lnTo>
                    <a:lnTo>
                      <a:pt x="35" y="35"/>
                    </a:lnTo>
                    <a:lnTo>
                      <a:pt x="31" y="35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11" y="2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5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Freeform 206"/>
              <p:cNvSpPr>
                <a:spLocks/>
              </p:cNvSpPr>
              <p:nvPr/>
            </p:nvSpPr>
            <p:spPr bwMode="auto">
              <a:xfrm>
                <a:off x="1996" y="1538"/>
                <a:ext cx="20" cy="13"/>
              </a:xfrm>
              <a:custGeom>
                <a:avLst/>
                <a:gdLst>
                  <a:gd name="T0" fmla="*/ 20 w 20"/>
                  <a:gd name="T1" fmla="*/ 7 h 13"/>
                  <a:gd name="T2" fmla="*/ 20 w 20"/>
                  <a:gd name="T3" fmla="*/ 13 h 13"/>
                  <a:gd name="T4" fmla="*/ 16 w 20"/>
                  <a:gd name="T5" fmla="*/ 13 h 13"/>
                  <a:gd name="T6" fmla="*/ 0 w 20"/>
                  <a:gd name="T7" fmla="*/ 13 h 13"/>
                  <a:gd name="T8" fmla="*/ 0 w 20"/>
                  <a:gd name="T9" fmla="*/ 7 h 13"/>
                  <a:gd name="T10" fmla="*/ 4 w 20"/>
                  <a:gd name="T11" fmla="*/ 0 h 13"/>
                  <a:gd name="T12" fmla="*/ 12 w 20"/>
                  <a:gd name="T13" fmla="*/ 0 h 13"/>
                  <a:gd name="T14" fmla="*/ 20 w 20"/>
                  <a:gd name="T15" fmla="*/ 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20" y="7"/>
                    </a:moveTo>
                    <a:lnTo>
                      <a:pt x="20" y="13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Freeform 207"/>
              <p:cNvSpPr>
                <a:spLocks/>
              </p:cNvSpPr>
              <p:nvPr/>
            </p:nvSpPr>
            <p:spPr bwMode="auto">
              <a:xfrm>
                <a:off x="1570" y="1551"/>
                <a:ext cx="355" cy="769"/>
              </a:xfrm>
              <a:custGeom>
                <a:avLst/>
                <a:gdLst>
                  <a:gd name="T0" fmla="*/ 355 w 355"/>
                  <a:gd name="T1" fmla="*/ 11 h 769"/>
                  <a:gd name="T2" fmla="*/ 324 w 355"/>
                  <a:gd name="T3" fmla="*/ 21 h 769"/>
                  <a:gd name="T4" fmla="*/ 292 w 355"/>
                  <a:gd name="T5" fmla="*/ 32 h 769"/>
                  <a:gd name="T6" fmla="*/ 260 w 355"/>
                  <a:gd name="T7" fmla="*/ 49 h 769"/>
                  <a:gd name="T8" fmla="*/ 233 w 355"/>
                  <a:gd name="T9" fmla="*/ 67 h 769"/>
                  <a:gd name="T10" fmla="*/ 205 w 355"/>
                  <a:gd name="T11" fmla="*/ 87 h 769"/>
                  <a:gd name="T12" fmla="*/ 185 w 355"/>
                  <a:gd name="T13" fmla="*/ 112 h 769"/>
                  <a:gd name="T14" fmla="*/ 166 w 355"/>
                  <a:gd name="T15" fmla="*/ 136 h 769"/>
                  <a:gd name="T16" fmla="*/ 146 w 355"/>
                  <a:gd name="T17" fmla="*/ 164 h 769"/>
                  <a:gd name="T18" fmla="*/ 134 w 355"/>
                  <a:gd name="T19" fmla="*/ 192 h 769"/>
                  <a:gd name="T20" fmla="*/ 122 w 355"/>
                  <a:gd name="T21" fmla="*/ 241 h 769"/>
                  <a:gd name="T22" fmla="*/ 114 w 355"/>
                  <a:gd name="T23" fmla="*/ 293 h 769"/>
                  <a:gd name="T24" fmla="*/ 114 w 355"/>
                  <a:gd name="T25" fmla="*/ 390 h 769"/>
                  <a:gd name="T26" fmla="*/ 12 w 355"/>
                  <a:gd name="T27" fmla="*/ 394 h 769"/>
                  <a:gd name="T28" fmla="*/ 8 w 355"/>
                  <a:gd name="T29" fmla="*/ 397 h 769"/>
                  <a:gd name="T30" fmla="*/ 8 w 355"/>
                  <a:gd name="T31" fmla="*/ 735 h 769"/>
                  <a:gd name="T32" fmla="*/ 8 w 355"/>
                  <a:gd name="T33" fmla="*/ 769 h 769"/>
                  <a:gd name="T34" fmla="*/ 0 w 355"/>
                  <a:gd name="T35" fmla="*/ 766 h 769"/>
                  <a:gd name="T36" fmla="*/ 0 w 355"/>
                  <a:gd name="T37" fmla="*/ 700 h 769"/>
                  <a:gd name="T38" fmla="*/ 0 w 355"/>
                  <a:gd name="T39" fmla="*/ 383 h 769"/>
                  <a:gd name="T40" fmla="*/ 47 w 355"/>
                  <a:gd name="T41" fmla="*/ 380 h 769"/>
                  <a:gd name="T42" fmla="*/ 99 w 355"/>
                  <a:gd name="T43" fmla="*/ 380 h 769"/>
                  <a:gd name="T44" fmla="*/ 99 w 355"/>
                  <a:gd name="T45" fmla="*/ 373 h 769"/>
                  <a:gd name="T46" fmla="*/ 99 w 355"/>
                  <a:gd name="T47" fmla="*/ 303 h 769"/>
                  <a:gd name="T48" fmla="*/ 106 w 355"/>
                  <a:gd name="T49" fmla="*/ 244 h 769"/>
                  <a:gd name="T50" fmla="*/ 114 w 355"/>
                  <a:gd name="T51" fmla="*/ 213 h 769"/>
                  <a:gd name="T52" fmla="*/ 122 w 355"/>
                  <a:gd name="T53" fmla="*/ 181 h 769"/>
                  <a:gd name="T54" fmla="*/ 138 w 355"/>
                  <a:gd name="T55" fmla="*/ 154 h 769"/>
                  <a:gd name="T56" fmla="*/ 158 w 355"/>
                  <a:gd name="T57" fmla="*/ 122 h 769"/>
                  <a:gd name="T58" fmla="*/ 197 w 355"/>
                  <a:gd name="T59" fmla="*/ 81 h 769"/>
                  <a:gd name="T60" fmla="*/ 241 w 355"/>
                  <a:gd name="T61" fmla="*/ 46 h 769"/>
                  <a:gd name="T62" fmla="*/ 268 w 355"/>
                  <a:gd name="T63" fmla="*/ 32 h 769"/>
                  <a:gd name="T64" fmla="*/ 296 w 355"/>
                  <a:gd name="T65" fmla="*/ 18 h 769"/>
                  <a:gd name="T66" fmla="*/ 324 w 355"/>
                  <a:gd name="T67" fmla="*/ 7 h 769"/>
                  <a:gd name="T68" fmla="*/ 351 w 355"/>
                  <a:gd name="T69" fmla="*/ 0 h 769"/>
                  <a:gd name="T70" fmla="*/ 355 w 355"/>
                  <a:gd name="T71" fmla="*/ 11 h 7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5" h="769">
                    <a:moveTo>
                      <a:pt x="355" y="11"/>
                    </a:moveTo>
                    <a:lnTo>
                      <a:pt x="324" y="21"/>
                    </a:lnTo>
                    <a:lnTo>
                      <a:pt x="292" y="32"/>
                    </a:lnTo>
                    <a:lnTo>
                      <a:pt x="260" y="49"/>
                    </a:lnTo>
                    <a:lnTo>
                      <a:pt x="233" y="67"/>
                    </a:lnTo>
                    <a:lnTo>
                      <a:pt x="205" y="87"/>
                    </a:lnTo>
                    <a:lnTo>
                      <a:pt x="185" y="112"/>
                    </a:lnTo>
                    <a:lnTo>
                      <a:pt x="166" y="136"/>
                    </a:lnTo>
                    <a:lnTo>
                      <a:pt x="146" y="164"/>
                    </a:lnTo>
                    <a:lnTo>
                      <a:pt x="134" y="192"/>
                    </a:lnTo>
                    <a:lnTo>
                      <a:pt x="122" y="241"/>
                    </a:lnTo>
                    <a:lnTo>
                      <a:pt x="114" y="293"/>
                    </a:lnTo>
                    <a:lnTo>
                      <a:pt x="114" y="390"/>
                    </a:lnTo>
                    <a:lnTo>
                      <a:pt x="12" y="394"/>
                    </a:lnTo>
                    <a:lnTo>
                      <a:pt x="8" y="397"/>
                    </a:lnTo>
                    <a:lnTo>
                      <a:pt x="8" y="735"/>
                    </a:lnTo>
                    <a:lnTo>
                      <a:pt x="8" y="769"/>
                    </a:lnTo>
                    <a:lnTo>
                      <a:pt x="0" y="766"/>
                    </a:lnTo>
                    <a:lnTo>
                      <a:pt x="0" y="700"/>
                    </a:lnTo>
                    <a:lnTo>
                      <a:pt x="0" y="383"/>
                    </a:lnTo>
                    <a:lnTo>
                      <a:pt x="47" y="380"/>
                    </a:lnTo>
                    <a:lnTo>
                      <a:pt x="99" y="380"/>
                    </a:lnTo>
                    <a:lnTo>
                      <a:pt x="99" y="373"/>
                    </a:lnTo>
                    <a:lnTo>
                      <a:pt x="99" y="303"/>
                    </a:lnTo>
                    <a:lnTo>
                      <a:pt x="106" y="244"/>
                    </a:lnTo>
                    <a:lnTo>
                      <a:pt x="114" y="213"/>
                    </a:lnTo>
                    <a:lnTo>
                      <a:pt x="122" y="181"/>
                    </a:lnTo>
                    <a:lnTo>
                      <a:pt x="138" y="154"/>
                    </a:lnTo>
                    <a:lnTo>
                      <a:pt x="158" y="122"/>
                    </a:lnTo>
                    <a:lnTo>
                      <a:pt x="197" y="81"/>
                    </a:lnTo>
                    <a:lnTo>
                      <a:pt x="241" y="46"/>
                    </a:lnTo>
                    <a:lnTo>
                      <a:pt x="268" y="32"/>
                    </a:lnTo>
                    <a:lnTo>
                      <a:pt x="296" y="18"/>
                    </a:lnTo>
                    <a:lnTo>
                      <a:pt x="324" y="7"/>
                    </a:lnTo>
                    <a:lnTo>
                      <a:pt x="351" y="0"/>
                    </a:lnTo>
                    <a:lnTo>
                      <a:pt x="355" y="1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Freeform 208"/>
              <p:cNvSpPr>
                <a:spLocks/>
              </p:cNvSpPr>
              <p:nvPr/>
            </p:nvSpPr>
            <p:spPr bwMode="auto">
              <a:xfrm>
                <a:off x="1594" y="1562"/>
                <a:ext cx="446" cy="800"/>
              </a:xfrm>
              <a:custGeom>
                <a:avLst/>
                <a:gdLst>
                  <a:gd name="T0" fmla="*/ 446 w 446"/>
                  <a:gd name="T1" fmla="*/ 24 h 800"/>
                  <a:gd name="T2" fmla="*/ 446 w 446"/>
                  <a:gd name="T3" fmla="*/ 24 h 800"/>
                  <a:gd name="T4" fmla="*/ 402 w 446"/>
                  <a:gd name="T5" fmla="*/ 31 h 800"/>
                  <a:gd name="T6" fmla="*/ 363 w 446"/>
                  <a:gd name="T7" fmla="*/ 38 h 800"/>
                  <a:gd name="T8" fmla="*/ 319 w 446"/>
                  <a:gd name="T9" fmla="*/ 49 h 800"/>
                  <a:gd name="T10" fmla="*/ 284 w 446"/>
                  <a:gd name="T11" fmla="*/ 63 h 800"/>
                  <a:gd name="T12" fmla="*/ 248 w 446"/>
                  <a:gd name="T13" fmla="*/ 83 h 800"/>
                  <a:gd name="T14" fmla="*/ 217 w 446"/>
                  <a:gd name="T15" fmla="*/ 104 h 800"/>
                  <a:gd name="T16" fmla="*/ 189 w 446"/>
                  <a:gd name="T17" fmla="*/ 136 h 800"/>
                  <a:gd name="T18" fmla="*/ 169 w 446"/>
                  <a:gd name="T19" fmla="*/ 170 h 800"/>
                  <a:gd name="T20" fmla="*/ 154 w 446"/>
                  <a:gd name="T21" fmla="*/ 195 h 800"/>
                  <a:gd name="T22" fmla="*/ 146 w 446"/>
                  <a:gd name="T23" fmla="*/ 226 h 800"/>
                  <a:gd name="T24" fmla="*/ 142 w 446"/>
                  <a:gd name="T25" fmla="*/ 289 h 800"/>
                  <a:gd name="T26" fmla="*/ 138 w 446"/>
                  <a:gd name="T27" fmla="*/ 414 h 800"/>
                  <a:gd name="T28" fmla="*/ 31 w 446"/>
                  <a:gd name="T29" fmla="*/ 417 h 800"/>
                  <a:gd name="T30" fmla="*/ 27 w 446"/>
                  <a:gd name="T31" fmla="*/ 421 h 800"/>
                  <a:gd name="T32" fmla="*/ 27 w 446"/>
                  <a:gd name="T33" fmla="*/ 612 h 800"/>
                  <a:gd name="T34" fmla="*/ 23 w 446"/>
                  <a:gd name="T35" fmla="*/ 793 h 800"/>
                  <a:gd name="T36" fmla="*/ 19 w 446"/>
                  <a:gd name="T37" fmla="*/ 800 h 800"/>
                  <a:gd name="T38" fmla="*/ 15 w 446"/>
                  <a:gd name="T39" fmla="*/ 800 h 800"/>
                  <a:gd name="T40" fmla="*/ 11 w 446"/>
                  <a:gd name="T41" fmla="*/ 800 h 800"/>
                  <a:gd name="T42" fmla="*/ 4 w 446"/>
                  <a:gd name="T43" fmla="*/ 790 h 800"/>
                  <a:gd name="T44" fmla="*/ 4 w 446"/>
                  <a:gd name="T45" fmla="*/ 776 h 800"/>
                  <a:gd name="T46" fmla="*/ 0 w 446"/>
                  <a:gd name="T47" fmla="*/ 751 h 800"/>
                  <a:gd name="T48" fmla="*/ 0 w 446"/>
                  <a:gd name="T49" fmla="*/ 397 h 800"/>
                  <a:gd name="T50" fmla="*/ 4 w 446"/>
                  <a:gd name="T51" fmla="*/ 393 h 800"/>
                  <a:gd name="T52" fmla="*/ 102 w 446"/>
                  <a:gd name="T53" fmla="*/ 390 h 800"/>
                  <a:gd name="T54" fmla="*/ 106 w 446"/>
                  <a:gd name="T55" fmla="*/ 386 h 800"/>
                  <a:gd name="T56" fmla="*/ 106 w 446"/>
                  <a:gd name="T57" fmla="*/ 337 h 800"/>
                  <a:gd name="T58" fmla="*/ 106 w 446"/>
                  <a:gd name="T59" fmla="*/ 289 h 800"/>
                  <a:gd name="T60" fmla="*/ 110 w 446"/>
                  <a:gd name="T61" fmla="*/ 243 h 800"/>
                  <a:gd name="T62" fmla="*/ 122 w 446"/>
                  <a:gd name="T63" fmla="*/ 198 h 800"/>
                  <a:gd name="T64" fmla="*/ 142 w 446"/>
                  <a:gd name="T65" fmla="*/ 157 h 800"/>
                  <a:gd name="T66" fmla="*/ 165 w 446"/>
                  <a:gd name="T67" fmla="*/ 115 h 800"/>
                  <a:gd name="T68" fmla="*/ 201 w 446"/>
                  <a:gd name="T69" fmla="*/ 80 h 800"/>
                  <a:gd name="T70" fmla="*/ 221 w 446"/>
                  <a:gd name="T71" fmla="*/ 63 h 800"/>
                  <a:gd name="T72" fmla="*/ 244 w 446"/>
                  <a:gd name="T73" fmla="*/ 49 h 800"/>
                  <a:gd name="T74" fmla="*/ 268 w 446"/>
                  <a:gd name="T75" fmla="*/ 38 h 800"/>
                  <a:gd name="T76" fmla="*/ 296 w 446"/>
                  <a:gd name="T77" fmla="*/ 28 h 800"/>
                  <a:gd name="T78" fmla="*/ 343 w 446"/>
                  <a:gd name="T79" fmla="*/ 14 h 800"/>
                  <a:gd name="T80" fmla="*/ 434 w 446"/>
                  <a:gd name="T81" fmla="*/ 0 h 800"/>
                  <a:gd name="T82" fmla="*/ 446 w 446"/>
                  <a:gd name="T83" fmla="*/ 24 h 8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6" h="800">
                    <a:moveTo>
                      <a:pt x="446" y="24"/>
                    </a:moveTo>
                    <a:lnTo>
                      <a:pt x="446" y="24"/>
                    </a:lnTo>
                    <a:lnTo>
                      <a:pt x="402" y="31"/>
                    </a:lnTo>
                    <a:lnTo>
                      <a:pt x="363" y="38"/>
                    </a:lnTo>
                    <a:lnTo>
                      <a:pt x="319" y="49"/>
                    </a:lnTo>
                    <a:lnTo>
                      <a:pt x="284" y="63"/>
                    </a:lnTo>
                    <a:lnTo>
                      <a:pt x="248" y="83"/>
                    </a:lnTo>
                    <a:lnTo>
                      <a:pt x="217" y="104"/>
                    </a:lnTo>
                    <a:lnTo>
                      <a:pt x="189" y="136"/>
                    </a:lnTo>
                    <a:lnTo>
                      <a:pt x="169" y="170"/>
                    </a:lnTo>
                    <a:lnTo>
                      <a:pt x="154" y="195"/>
                    </a:lnTo>
                    <a:lnTo>
                      <a:pt x="146" y="226"/>
                    </a:lnTo>
                    <a:lnTo>
                      <a:pt x="142" y="289"/>
                    </a:lnTo>
                    <a:lnTo>
                      <a:pt x="138" y="414"/>
                    </a:lnTo>
                    <a:lnTo>
                      <a:pt x="31" y="417"/>
                    </a:lnTo>
                    <a:lnTo>
                      <a:pt x="27" y="421"/>
                    </a:lnTo>
                    <a:lnTo>
                      <a:pt x="27" y="612"/>
                    </a:lnTo>
                    <a:lnTo>
                      <a:pt x="23" y="793"/>
                    </a:lnTo>
                    <a:lnTo>
                      <a:pt x="19" y="800"/>
                    </a:lnTo>
                    <a:lnTo>
                      <a:pt x="15" y="800"/>
                    </a:lnTo>
                    <a:lnTo>
                      <a:pt x="11" y="800"/>
                    </a:lnTo>
                    <a:lnTo>
                      <a:pt x="4" y="790"/>
                    </a:lnTo>
                    <a:lnTo>
                      <a:pt x="4" y="776"/>
                    </a:lnTo>
                    <a:lnTo>
                      <a:pt x="0" y="751"/>
                    </a:lnTo>
                    <a:lnTo>
                      <a:pt x="0" y="397"/>
                    </a:lnTo>
                    <a:lnTo>
                      <a:pt x="4" y="393"/>
                    </a:lnTo>
                    <a:lnTo>
                      <a:pt x="102" y="390"/>
                    </a:lnTo>
                    <a:lnTo>
                      <a:pt x="106" y="386"/>
                    </a:lnTo>
                    <a:lnTo>
                      <a:pt x="106" y="337"/>
                    </a:lnTo>
                    <a:lnTo>
                      <a:pt x="106" y="289"/>
                    </a:lnTo>
                    <a:lnTo>
                      <a:pt x="110" y="243"/>
                    </a:lnTo>
                    <a:lnTo>
                      <a:pt x="122" y="198"/>
                    </a:lnTo>
                    <a:lnTo>
                      <a:pt x="142" y="157"/>
                    </a:lnTo>
                    <a:lnTo>
                      <a:pt x="165" y="115"/>
                    </a:lnTo>
                    <a:lnTo>
                      <a:pt x="201" y="80"/>
                    </a:lnTo>
                    <a:lnTo>
                      <a:pt x="221" y="63"/>
                    </a:lnTo>
                    <a:lnTo>
                      <a:pt x="244" y="49"/>
                    </a:lnTo>
                    <a:lnTo>
                      <a:pt x="268" y="38"/>
                    </a:lnTo>
                    <a:lnTo>
                      <a:pt x="296" y="28"/>
                    </a:lnTo>
                    <a:lnTo>
                      <a:pt x="343" y="14"/>
                    </a:lnTo>
                    <a:lnTo>
                      <a:pt x="434" y="0"/>
                    </a:lnTo>
                    <a:lnTo>
                      <a:pt x="446" y="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" name="Freeform 209"/>
              <p:cNvSpPr>
                <a:spLocks/>
              </p:cNvSpPr>
              <p:nvPr/>
            </p:nvSpPr>
            <p:spPr bwMode="auto">
              <a:xfrm>
                <a:off x="2103" y="1569"/>
                <a:ext cx="27" cy="24"/>
              </a:xfrm>
              <a:custGeom>
                <a:avLst/>
                <a:gdLst>
                  <a:gd name="T0" fmla="*/ 27 w 27"/>
                  <a:gd name="T1" fmla="*/ 14 h 24"/>
                  <a:gd name="T2" fmla="*/ 27 w 27"/>
                  <a:gd name="T3" fmla="*/ 24 h 24"/>
                  <a:gd name="T4" fmla="*/ 20 w 27"/>
                  <a:gd name="T5" fmla="*/ 24 h 24"/>
                  <a:gd name="T6" fmla="*/ 16 w 27"/>
                  <a:gd name="T7" fmla="*/ 24 h 24"/>
                  <a:gd name="T8" fmla="*/ 12 w 27"/>
                  <a:gd name="T9" fmla="*/ 24 h 24"/>
                  <a:gd name="T10" fmla="*/ 0 w 27"/>
                  <a:gd name="T11" fmla="*/ 0 h 24"/>
                  <a:gd name="T12" fmla="*/ 12 w 27"/>
                  <a:gd name="T13" fmla="*/ 7 h 24"/>
                  <a:gd name="T14" fmla="*/ 27 w 27"/>
                  <a:gd name="T15" fmla="*/ 1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14"/>
                    </a:moveTo>
                    <a:lnTo>
                      <a:pt x="27" y="24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Freeform 210"/>
              <p:cNvSpPr>
                <a:spLocks/>
              </p:cNvSpPr>
              <p:nvPr/>
            </p:nvSpPr>
            <p:spPr bwMode="auto">
              <a:xfrm>
                <a:off x="2115" y="1583"/>
                <a:ext cx="134" cy="122"/>
              </a:xfrm>
              <a:custGeom>
                <a:avLst/>
                <a:gdLst>
                  <a:gd name="T0" fmla="*/ 134 w 134"/>
                  <a:gd name="T1" fmla="*/ 17 h 122"/>
                  <a:gd name="T2" fmla="*/ 110 w 134"/>
                  <a:gd name="T3" fmla="*/ 28 h 122"/>
                  <a:gd name="T4" fmla="*/ 98 w 134"/>
                  <a:gd name="T5" fmla="*/ 28 h 122"/>
                  <a:gd name="T6" fmla="*/ 82 w 134"/>
                  <a:gd name="T7" fmla="*/ 28 h 122"/>
                  <a:gd name="T8" fmla="*/ 71 w 134"/>
                  <a:gd name="T9" fmla="*/ 21 h 122"/>
                  <a:gd name="T10" fmla="*/ 63 w 134"/>
                  <a:gd name="T11" fmla="*/ 21 h 122"/>
                  <a:gd name="T12" fmla="*/ 55 w 134"/>
                  <a:gd name="T13" fmla="*/ 24 h 122"/>
                  <a:gd name="T14" fmla="*/ 55 w 134"/>
                  <a:gd name="T15" fmla="*/ 28 h 122"/>
                  <a:gd name="T16" fmla="*/ 55 w 134"/>
                  <a:gd name="T17" fmla="*/ 31 h 122"/>
                  <a:gd name="T18" fmla="*/ 82 w 134"/>
                  <a:gd name="T19" fmla="*/ 42 h 122"/>
                  <a:gd name="T20" fmla="*/ 94 w 134"/>
                  <a:gd name="T21" fmla="*/ 52 h 122"/>
                  <a:gd name="T22" fmla="*/ 102 w 134"/>
                  <a:gd name="T23" fmla="*/ 62 h 122"/>
                  <a:gd name="T24" fmla="*/ 110 w 134"/>
                  <a:gd name="T25" fmla="*/ 97 h 122"/>
                  <a:gd name="T26" fmla="*/ 98 w 134"/>
                  <a:gd name="T27" fmla="*/ 94 h 122"/>
                  <a:gd name="T28" fmla="*/ 79 w 134"/>
                  <a:gd name="T29" fmla="*/ 94 h 122"/>
                  <a:gd name="T30" fmla="*/ 67 w 134"/>
                  <a:gd name="T31" fmla="*/ 87 h 122"/>
                  <a:gd name="T32" fmla="*/ 55 w 134"/>
                  <a:gd name="T33" fmla="*/ 76 h 122"/>
                  <a:gd name="T34" fmla="*/ 47 w 134"/>
                  <a:gd name="T35" fmla="*/ 69 h 122"/>
                  <a:gd name="T36" fmla="*/ 43 w 134"/>
                  <a:gd name="T37" fmla="*/ 59 h 122"/>
                  <a:gd name="T38" fmla="*/ 39 w 134"/>
                  <a:gd name="T39" fmla="*/ 52 h 122"/>
                  <a:gd name="T40" fmla="*/ 27 w 134"/>
                  <a:gd name="T41" fmla="*/ 45 h 122"/>
                  <a:gd name="T42" fmla="*/ 27 w 134"/>
                  <a:gd name="T43" fmla="*/ 49 h 122"/>
                  <a:gd name="T44" fmla="*/ 31 w 134"/>
                  <a:gd name="T45" fmla="*/ 66 h 122"/>
                  <a:gd name="T46" fmla="*/ 35 w 134"/>
                  <a:gd name="T47" fmla="*/ 90 h 122"/>
                  <a:gd name="T48" fmla="*/ 27 w 134"/>
                  <a:gd name="T49" fmla="*/ 108 h 122"/>
                  <a:gd name="T50" fmla="*/ 15 w 134"/>
                  <a:gd name="T51" fmla="*/ 122 h 122"/>
                  <a:gd name="T52" fmla="*/ 8 w 134"/>
                  <a:gd name="T53" fmla="*/ 115 h 122"/>
                  <a:gd name="T54" fmla="*/ 4 w 134"/>
                  <a:gd name="T55" fmla="*/ 108 h 122"/>
                  <a:gd name="T56" fmla="*/ 0 w 134"/>
                  <a:gd name="T57" fmla="*/ 87 h 122"/>
                  <a:gd name="T58" fmla="*/ 8 w 134"/>
                  <a:gd name="T59" fmla="*/ 45 h 122"/>
                  <a:gd name="T60" fmla="*/ 8 w 134"/>
                  <a:gd name="T61" fmla="*/ 31 h 122"/>
                  <a:gd name="T62" fmla="*/ 11 w 134"/>
                  <a:gd name="T63" fmla="*/ 28 h 122"/>
                  <a:gd name="T64" fmla="*/ 19 w 134"/>
                  <a:gd name="T65" fmla="*/ 24 h 122"/>
                  <a:gd name="T66" fmla="*/ 27 w 134"/>
                  <a:gd name="T67" fmla="*/ 24 h 122"/>
                  <a:gd name="T68" fmla="*/ 35 w 134"/>
                  <a:gd name="T69" fmla="*/ 21 h 122"/>
                  <a:gd name="T70" fmla="*/ 31 w 134"/>
                  <a:gd name="T71" fmla="*/ 10 h 122"/>
                  <a:gd name="T72" fmla="*/ 35 w 134"/>
                  <a:gd name="T73" fmla="*/ 3 h 122"/>
                  <a:gd name="T74" fmla="*/ 71 w 134"/>
                  <a:gd name="T75" fmla="*/ 0 h 122"/>
                  <a:gd name="T76" fmla="*/ 86 w 134"/>
                  <a:gd name="T77" fmla="*/ 0 h 122"/>
                  <a:gd name="T78" fmla="*/ 106 w 134"/>
                  <a:gd name="T79" fmla="*/ 0 h 122"/>
                  <a:gd name="T80" fmla="*/ 134 w 134"/>
                  <a:gd name="T81" fmla="*/ 17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4" h="122">
                    <a:moveTo>
                      <a:pt x="134" y="17"/>
                    </a:moveTo>
                    <a:lnTo>
                      <a:pt x="110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1" y="21"/>
                    </a:lnTo>
                    <a:lnTo>
                      <a:pt x="63" y="21"/>
                    </a:lnTo>
                    <a:lnTo>
                      <a:pt x="55" y="24"/>
                    </a:lnTo>
                    <a:lnTo>
                      <a:pt x="55" y="28"/>
                    </a:lnTo>
                    <a:lnTo>
                      <a:pt x="55" y="31"/>
                    </a:lnTo>
                    <a:lnTo>
                      <a:pt x="82" y="42"/>
                    </a:lnTo>
                    <a:lnTo>
                      <a:pt x="94" y="52"/>
                    </a:lnTo>
                    <a:lnTo>
                      <a:pt x="102" y="62"/>
                    </a:lnTo>
                    <a:lnTo>
                      <a:pt x="110" y="97"/>
                    </a:lnTo>
                    <a:lnTo>
                      <a:pt x="98" y="94"/>
                    </a:lnTo>
                    <a:lnTo>
                      <a:pt x="79" y="94"/>
                    </a:lnTo>
                    <a:lnTo>
                      <a:pt x="67" y="87"/>
                    </a:lnTo>
                    <a:lnTo>
                      <a:pt x="55" y="76"/>
                    </a:lnTo>
                    <a:lnTo>
                      <a:pt x="47" y="69"/>
                    </a:lnTo>
                    <a:lnTo>
                      <a:pt x="43" y="59"/>
                    </a:lnTo>
                    <a:lnTo>
                      <a:pt x="39" y="52"/>
                    </a:lnTo>
                    <a:lnTo>
                      <a:pt x="27" y="45"/>
                    </a:lnTo>
                    <a:lnTo>
                      <a:pt x="27" y="49"/>
                    </a:lnTo>
                    <a:lnTo>
                      <a:pt x="31" y="66"/>
                    </a:lnTo>
                    <a:lnTo>
                      <a:pt x="35" y="90"/>
                    </a:lnTo>
                    <a:lnTo>
                      <a:pt x="27" y="108"/>
                    </a:lnTo>
                    <a:lnTo>
                      <a:pt x="15" y="122"/>
                    </a:lnTo>
                    <a:lnTo>
                      <a:pt x="8" y="115"/>
                    </a:lnTo>
                    <a:lnTo>
                      <a:pt x="4" y="108"/>
                    </a:lnTo>
                    <a:lnTo>
                      <a:pt x="0" y="87"/>
                    </a:lnTo>
                    <a:lnTo>
                      <a:pt x="8" y="45"/>
                    </a:lnTo>
                    <a:lnTo>
                      <a:pt x="8" y="31"/>
                    </a:lnTo>
                    <a:lnTo>
                      <a:pt x="11" y="28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5" y="21"/>
                    </a:lnTo>
                    <a:lnTo>
                      <a:pt x="31" y="10"/>
                    </a:lnTo>
                    <a:lnTo>
                      <a:pt x="35" y="3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106" y="0"/>
                    </a:lnTo>
                    <a:lnTo>
                      <a:pt x="134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Freeform 211"/>
              <p:cNvSpPr>
                <a:spLocks/>
              </p:cNvSpPr>
              <p:nvPr/>
            </p:nvSpPr>
            <p:spPr bwMode="auto">
              <a:xfrm>
                <a:off x="1637" y="1611"/>
                <a:ext cx="63" cy="48"/>
              </a:xfrm>
              <a:custGeom>
                <a:avLst/>
                <a:gdLst>
                  <a:gd name="T0" fmla="*/ 51 w 63"/>
                  <a:gd name="T1" fmla="*/ 17 h 48"/>
                  <a:gd name="T2" fmla="*/ 55 w 63"/>
                  <a:gd name="T3" fmla="*/ 31 h 48"/>
                  <a:gd name="T4" fmla="*/ 63 w 63"/>
                  <a:gd name="T5" fmla="*/ 48 h 48"/>
                  <a:gd name="T6" fmla="*/ 51 w 63"/>
                  <a:gd name="T7" fmla="*/ 48 h 48"/>
                  <a:gd name="T8" fmla="*/ 39 w 63"/>
                  <a:gd name="T9" fmla="*/ 45 h 48"/>
                  <a:gd name="T10" fmla="*/ 24 w 63"/>
                  <a:gd name="T11" fmla="*/ 34 h 48"/>
                  <a:gd name="T12" fmla="*/ 0 w 63"/>
                  <a:gd name="T13" fmla="*/ 0 h 48"/>
                  <a:gd name="T14" fmla="*/ 0 w 63"/>
                  <a:gd name="T15" fmla="*/ 0 h 48"/>
                  <a:gd name="T16" fmla="*/ 24 w 63"/>
                  <a:gd name="T17" fmla="*/ 10 h 48"/>
                  <a:gd name="T18" fmla="*/ 51 w 63"/>
                  <a:gd name="T19" fmla="*/ 17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51" y="17"/>
                    </a:moveTo>
                    <a:lnTo>
                      <a:pt x="55" y="31"/>
                    </a:lnTo>
                    <a:lnTo>
                      <a:pt x="63" y="48"/>
                    </a:lnTo>
                    <a:lnTo>
                      <a:pt x="51" y="48"/>
                    </a:lnTo>
                    <a:lnTo>
                      <a:pt x="39" y="45"/>
                    </a:lnTo>
                    <a:lnTo>
                      <a:pt x="24" y="34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Freeform 212"/>
              <p:cNvSpPr>
                <a:spLocks/>
              </p:cNvSpPr>
              <p:nvPr/>
            </p:nvSpPr>
            <p:spPr bwMode="auto">
              <a:xfrm>
                <a:off x="1933" y="1656"/>
                <a:ext cx="36" cy="21"/>
              </a:xfrm>
              <a:custGeom>
                <a:avLst/>
                <a:gdLst>
                  <a:gd name="T0" fmla="*/ 36 w 36"/>
                  <a:gd name="T1" fmla="*/ 17 h 21"/>
                  <a:gd name="T2" fmla="*/ 28 w 36"/>
                  <a:gd name="T3" fmla="*/ 21 h 21"/>
                  <a:gd name="T4" fmla="*/ 16 w 36"/>
                  <a:gd name="T5" fmla="*/ 21 h 21"/>
                  <a:gd name="T6" fmla="*/ 0 w 36"/>
                  <a:gd name="T7" fmla="*/ 3 h 21"/>
                  <a:gd name="T8" fmla="*/ 12 w 36"/>
                  <a:gd name="T9" fmla="*/ 0 h 21"/>
                  <a:gd name="T10" fmla="*/ 24 w 36"/>
                  <a:gd name="T11" fmla="*/ 0 h 21"/>
                  <a:gd name="T12" fmla="*/ 36 w 36"/>
                  <a:gd name="T13" fmla="*/ 1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36" y="17"/>
                    </a:moveTo>
                    <a:lnTo>
                      <a:pt x="28" y="21"/>
                    </a:lnTo>
                    <a:lnTo>
                      <a:pt x="16" y="21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Freeform 213"/>
              <p:cNvSpPr>
                <a:spLocks/>
              </p:cNvSpPr>
              <p:nvPr/>
            </p:nvSpPr>
            <p:spPr bwMode="auto">
              <a:xfrm>
                <a:off x="1684" y="2000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20 w 20"/>
                  <a:gd name="T3" fmla="*/ 18 h 21"/>
                  <a:gd name="T4" fmla="*/ 8 w 20"/>
                  <a:gd name="T5" fmla="*/ 21 h 21"/>
                  <a:gd name="T6" fmla="*/ 4 w 20"/>
                  <a:gd name="T7" fmla="*/ 21 h 21"/>
                  <a:gd name="T8" fmla="*/ 0 w 20"/>
                  <a:gd name="T9" fmla="*/ 14 h 21"/>
                  <a:gd name="T10" fmla="*/ 4 w 20"/>
                  <a:gd name="T11" fmla="*/ 7 h 21"/>
                  <a:gd name="T12" fmla="*/ 8 w 20"/>
                  <a:gd name="T13" fmla="*/ 0 h 21"/>
                  <a:gd name="T14" fmla="*/ 16 w 20"/>
                  <a:gd name="T15" fmla="*/ 4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20" y="18"/>
                    </a:lnTo>
                    <a:lnTo>
                      <a:pt x="8" y="21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" name="Freeform 214"/>
              <p:cNvSpPr>
                <a:spLocks/>
              </p:cNvSpPr>
              <p:nvPr/>
            </p:nvSpPr>
            <p:spPr bwMode="auto">
              <a:xfrm>
                <a:off x="1649" y="2039"/>
                <a:ext cx="83" cy="41"/>
              </a:xfrm>
              <a:custGeom>
                <a:avLst/>
                <a:gdLst>
                  <a:gd name="T0" fmla="*/ 83 w 83"/>
                  <a:gd name="T1" fmla="*/ 38 h 41"/>
                  <a:gd name="T2" fmla="*/ 71 w 83"/>
                  <a:gd name="T3" fmla="*/ 34 h 41"/>
                  <a:gd name="T4" fmla="*/ 59 w 83"/>
                  <a:gd name="T5" fmla="*/ 31 h 41"/>
                  <a:gd name="T6" fmla="*/ 39 w 83"/>
                  <a:gd name="T7" fmla="*/ 17 h 41"/>
                  <a:gd name="T8" fmla="*/ 27 w 83"/>
                  <a:gd name="T9" fmla="*/ 31 h 41"/>
                  <a:gd name="T10" fmla="*/ 20 w 83"/>
                  <a:gd name="T11" fmla="*/ 38 h 41"/>
                  <a:gd name="T12" fmla="*/ 8 w 83"/>
                  <a:gd name="T13" fmla="*/ 41 h 41"/>
                  <a:gd name="T14" fmla="*/ 0 w 83"/>
                  <a:gd name="T15" fmla="*/ 41 h 41"/>
                  <a:gd name="T16" fmla="*/ 12 w 83"/>
                  <a:gd name="T17" fmla="*/ 27 h 41"/>
                  <a:gd name="T18" fmla="*/ 20 w 83"/>
                  <a:gd name="T19" fmla="*/ 14 h 41"/>
                  <a:gd name="T20" fmla="*/ 31 w 83"/>
                  <a:gd name="T21" fmla="*/ 0 h 41"/>
                  <a:gd name="T22" fmla="*/ 39 w 83"/>
                  <a:gd name="T23" fmla="*/ 0 h 41"/>
                  <a:gd name="T24" fmla="*/ 51 w 83"/>
                  <a:gd name="T25" fmla="*/ 0 h 41"/>
                  <a:gd name="T26" fmla="*/ 71 w 83"/>
                  <a:gd name="T27" fmla="*/ 17 h 41"/>
                  <a:gd name="T28" fmla="*/ 83 w 83"/>
                  <a:gd name="T29" fmla="*/ 3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3" h="41">
                    <a:moveTo>
                      <a:pt x="83" y="38"/>
                    </a:moveTo>
                    <a:lnTo>
                      <a:pt x="71" y="34"/>
                    </a:lnTo>
                    <a:lnTo>
                      <a:pt x="59" y="31"/>
                    </a:lnTo>
                    <a:lnTo>
                      <a:pt x="39" y="17"/>
                    </a:lnTo>
                    <a:lnTo>
                      <a:pt x="27" y="31"/>
                    </a:lnTo>
                    <a:lnTo>
                      <a:pt x="20" y="38"/>
                    </a:lnTo>
                    <a:lnTo>
                      <a:pt x="8" y="41"/>
                    </a:lnTo>
                    <a:lnTo>
                      <a:pt x="0" y="41"/>
                    </a:lnTo>
                    <a:lnTo>
                      <a:pt x="12" y="27"/>
                    </a:lnTo>
                    <a:lnTo>
                      <a:pt x="20" y="1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71" y="17"/>
                    </a:lnTo>
                    <a:lnTo>
                      <a:pt x="83" y="3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Freeform 215"/>
              <p:cNvSpPr>
                <a:spLocks/>
              </p:cNvSpPr>
              <p:nvPr/>
            </p:nvSpPr>
            <p:spPr bwMode="auto">
              <a:xfrm>
                <a:off x="1680" y="2077"/>
                <a:ext cx="24" cy="28"/>
              </a:xfrm>
              <a:custGeom>
                <a:avLst/>
                <a:gdLst>
                  <a:gd name="T0" fmla="*/ 24 w 24"/>
                  <a:gd name="T1" fmla="*/ 10 h 28"/>
                  <a:gd name="T2" fmla="*/ 20 w 24"/>
                  <a:gd name="T3" fmla="*/ 21 h 28"/>
                  <a:gd name="T4" fmla="*/ 12 w 24"/>
                  <a:gd name="T5" fmla="*/ 28 h 28"/>
                  <a:gd name="T6" fmla="*/ 4 w 24"/>
                  <a:gd name="T7" fmla="*/ 21 h 28"/>
                  <a:gd name="T8" fmla="*/ 0 w 24"/>
                  <a:gd name="T9" fmla="*/ 14 h 28"/>
                  <a:gd name="T10" fmla="*/ 0 w 24"/>
                  <a:gd name="T11" fmla="*/ 10 h 28"/>
                  <a:gd name="T12" fmla="*/ 4 w 24"/>
                  <a:gd name="T13" fmla="*/ 3 h 28"/>
                  <a:gd name="T14" fmla="*/ 12 w 24"/>
                  <a:gd name="T15" fmla="*/ 0 h 28"/>
                  <a:gd name="T16" fmla="*/ 20 w 24"/>
                  <a:gd name="T17" fmla="*/ 3 h 28"/>
                  <a:gd name="T18" fmla="*/ 24 w 24"/>
                  <a:gd name="T19" fmla="*/ 7 h 28"/>
                  <a:gd name="T20" fmla="*/ 24 w 24"/>
                  <a:gd name="T21" fmla="*/ 1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8">
                    <a:moveTo>
                      <a:pt x="24" y="10"/>
                    </a:moveTo>
                    <a:lnTo>
                      <a:pt x="20" y="21"/>
                    </a:lnTo>
                    <a:lnTo>
                      <a:pt x="12" y="28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Freeform 216"/>
              <p:cNvSpPr>
                <a:spLocks/>
              </p:cNvSpPr>
              <p:nvPr/>
            </p:nvSpPr>
            <p:spPr bwMode="auto">
              <a:xfrm>
                <a:off x="1708" y="2094"/>
                <a:ext cx="16" cy="21"/>
              </a:xfrm>
              <a:custGeom>
                <a:avLst/>
                <a:gdLst>
                  <a:gd name="T0" fmla="*/ 16 w 16"/>
                  <a:gd name="T1" fmla="*/ 0 h 21"/>
                  <a:gd name="T2" fmla="*/ 12 w 16"/>
                  <a:gd name="T3" fmla="*/ 18 h 21"/>
                  <a:gd name="T4" fmla="*/ 8 w 16"/>
                  <a:gd name="T5" fmla="*/ 21 h 21"/>
                  <a:gd name="T6" fmla="*/ 0 w 16"/>
                  <a:gd name="T7" fmla="*/ 21 h 21"/>
                  <a:gd name="T8" fmla="*/ 0 w 16"/>
                  <a:gd name="T9" fmla="*/ 18 h 21"/>
                  <a:gd name="T10" fmla="*/ 0 w 16"/>
                  <a:gd name="T11" fmla="*/ 11 h 21"/>
                  <a:gd name="T12" fmla="*/ 8 w 16"/>
                  <a:gd name="T13" fmla="*/ 0 h 21"/>
                  <a:gd name="T14" fmla="*/ 16 w 16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16" y="0"/>
                    </a:moveTo>
                    <a:lnTo>
                      <a:pt x="12" y="18"/>
                    </a:lnTo>
                    <a:lnTo>
                      <a:pt x="8" y="21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Freeform 217"/>
              <p:cNvSpPr>
                <a:spLocks/>
              </p:cNvSpPr>
              <p:nvPr/>
            </p:nvSpPr>
            <p:spPr bwMode="auto">
              <a:xfrm>
                <a:off x="1661" y="2098"/>
                <a:ext cx="19" cy="21"/>
              </a:xfrm>
              <a:custGeom>
                <a:avLst/>
                <a:gdLst>
                  <a:gd name="T0" fmla="*/ 19 w 19"/>
                  <a:gd name="T1" fmla="*/ 21 h 21"/>
                  <a:gd name="T2" fmla="*/ 12 w 19"/>
                  <a:gd name="T3" fmla="*/ 17 h 21"/>
                  <a:gd name="T4" fmla="*/ 8 w 19"/>
                  <a:gd name="T5" fmla="*/ 14 h 21"/>
                  <a:gd name="T6" fmla="*/ 0 w 19"/>
                  <a:gd name="T7" fmla="*/ 0 h 21"/>
                  <a:gd name="T8" fmla="*/ 4 w 19"/>
                  <a:gd name="T9" fmla="*/ 0 h 21"/>
                  <a:gd name="T10" fmla="*/ 15 w 19"/>
                  <a:gd name="T11" fmla="*/ 10 h 21"/>
                  <a:gd name="T12" fmla="*/ 19 w 19"/>
                  <a:gd name="T13" fmla="*/ 17 h 21"/>
                  <a:gd name="T14" fmla="*/ 19 w 19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21">
                    <a:moveTo>
                      <a:pt x="19" y="21"/>
                    </a:moveTo>
                    <a:lnTo>
                      <a:pt x="12" y="17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19" y="17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Freeform 218"/>
              <p:cNvSpPr>
                <a:spLocks/>
              </p:cNvSpPr>
              <p:nvPr/>
            </p:nvSpPr>
            <p:spPr bwMode="auto">
              <a:xfrm>
                <a:off x="1688" y="2126"/>
                <a:ext cx="16" cy="17"/>
              </a:xfrm>
              <a:custGeom>
                <a:avLst/>
                <a:gdLst>
                  <a:gd name="T0" fmla="*/ 16 w 16"/>
                  <a:gd name="T1" fmla="*/ 7 h 17"/>
                  <a:gd name="T2" fmla="*/ 12 w 16"/>
                  <a:gd name="T3" fmla="*/ 14 h 17"/>
                  <a:gd name="T4" fmla="*/ 4 w 16"/>
                  <a:gd name="T5" fmla="*/ 17 h 17"/>
                  <a:gd name="T6" fmla="*/ 0 w 16"/>
                  <a:gd name="T7" fmla="*/ 10 h 17"/>
                  <a:gd name="T8" fmla="*/ 0 w 16"/>
                  <a:gd name="T9" fmla="*/ 3 h 17"/>
                  <a:gd name="T10" fmla="*/ 4 w 16"/>
                  <a:gd name="T11" fmla="*/ 0 h 17"/>
                  <a:gd name="T12" fmla="*/ 12 w 16"/>
                  <a:gd name="T13" fmla="*/ 3 h 17"/>
                  <a:gd name="T14" fmla="*/ 16 w 16"/>
                  <a:gd name="T15" fmla="*/ 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6" y="7"/>
                    </a:moveTo>
                    <a:lnTo>
                      <a:pt x="12" y="14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Freeform 219"/>
              <p:cNvSpPr>
                <a:spLocks/>
              </p:cNvSpPr>
              <p:nvPr/>
            </p:nvSpPr>
            <p:spPr bwMode="auto">
              <a:xfrm>
                <a:off x="1688" y="2160"/>
                <a:ext cx="16" cy="14"/>
              </a:xfrm>
              <a:custGeom>
                <a:avLst/>
                <a:gdLst>
                  <a:gd name="T0" fmla="*/ 16 w 16"/>
                  <a:gd name="T1" fmla="*/ 7 h 14"/>
                  <a:gd name="T2" fmla="*/ 12 w 16"/>
                  <a:gd name="T3" fmla="*/ 11 h 14"/>
                  <a:gd name="T4" fmla="*/ 8 w 16"/>
                  <a:gd name="T5" fmla="*/ 14 h 14"/>
                  <a:gd name="T6" fmla="*/ 0 w 16"/>
                  <a:gd name="T7" fmla="*/ 11 h 14"/>
                  <a:gd name="T8" fmla="*/ 4 w 16"/>
                  <a:gd name="T9" fmla="*/ 0 h 14"/>
                  <a:gd name="T10" fmla="*/ 12 w 16"/>
                  <a:gd name="T11" fmla="*/ 0 h 14"/>
                  <a:gd name="T12" fmla="*/ 16 w 16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16" y="7"/>
                    </a:moveTo>
                    <a:lnTo>
                      <a:pt x="12" y="11"/>
                    </a:lnTo>
                    <a:lnTo>
                      <a:pt x="8" y="14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Freeform 220"/>
              <p:cNvSpPr>
                <a:spLocks/>
              </p:cNvSpPr>
              <p:nvPr/>
            </p:nvSpPr>
            <p:spPr bwMode="auto">
              <a:xfrm>
                <a:off x="1515" y="2327"/>
                <a:ext cx="90" cy="77"/>
              </a:xfrm>
              <a:custGeom>
                <a:avLst/>
                <a:gdLst>
                  <a:gd name="T0" fmla="*/ 87 w 90"/>
                  <a:gd name="T1" fmla="*/ 56 h 77"/>
                  <a:gd name="T2" fmla="*/ 90 w 90"/>
                  <a:gd name="T3" fmla="*/ 77 h 77"/>
                  <a:gd name="T4" fmla="*/ 87 w 90"/>
                  <a:gd name="T5" fmla="*/ 77 h 77"/>
                  <a:gd name="T6" fmla="*/ 83 w 90"/>
                  <a:gd name="T7" fmla="*/ 77 h 77"/>
                  <a:gd name="T8" fmla="*/ 79 w 90"/>
                  <a:gd name="T9" fmla="*/ 70 h 77"/>
                  <a:gd name="T10" fmla="*/ 67 w 90"/>
                  <a:gd name="T11" fmla="*/ 46 h 77"/>
                  <a:gd name="T12" fmla="*/ 59 w 90"/>
                  <a:gd name="T13" fmla="*/ 35 h 77"/>
                  <a:gd name="T14" fmla="*/ 47 w 90"/>
                  <a:gd name="T15" fmla="*/ 21 h 77"/>
                  <a:gd name="T16" fmla="*/ 39 w 90"/>
                  <a:gd name="T17" fmla="*/ 21 h 77"/>
                  <a:gd name="T18" fmla="*/ 31 w 90"/>
                  <a:gd name="T19" fmla="*/ 25 h 77"/>
                  <a:gd name="T20" fmla="*/ 0 w 90"/>
                  <a:gd name="T21" fmla="*/ 73 h 77"/>
                  <a:gd name="T22" fmla="*/ 0 w 90"/>
                  <a:gd name="T23" fmla="*/ 70 h 77"/>
                  <a:gd name="T24" fmla="*/ 0 w 90"/>
                  <a:gd name="T25" fmla="*/ 63 h 77"/>
                  <a:gd name="T26" fmla="*/ 4 w 90"/>
                  <a:gd name="T27" fmla="*/ 56 h 77"/>
                  <a:gd name="T28" fmla="*/ 19 w 90"/>
                  <a:gd name="T29" fmla="*/ 28 h 77"/>
                  <a:gd name="T30" fmla="*/ 39 w 90"/>
                  <a:gd name="T31" fmla="*/ 0 h 77"/>
                  <a:gd name="T32" fmla="*/ 55 w 90"/>
                  <a:gd name="T33" fmla="*/ 11 h 77"/>
                  <a:gd name="T34" fmla="*/ 67 w 90"/>
                  <a:gd name="T35" fmla="*/ 25 h 77"/>
                  <a:gd name="T36" fmla="*/ 87 w 90"/>
                  <a:gd name="T37" fmla="*/ 56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77">
                    <a:moveTo>
                      <a:pt x="87" y="56"/>
                    </a:moveTo>
                    <a:lnTo>
                      <a:pt x="90" y="77"/>
                    </a:lnTo>
                    <a:lnTo>
                      <a:pt x="87" y="77"/>
                    </a:lnTo>
                    <a:lnTo>
                      <a:pt x="83" y="77"/>
                    </a:lnTo>
                    <a:lnTo>
                      <a:pt x="79" y="70"/>
                    </a:lnTo>
                    <a:lnTo>
                      <a:pt x="67" y="46"/>
                    </a:lnTo>
                    <a:lnTo>
                      <a:pt x="59" y="35"/>
                    </a:lnTo>
                    <a:lnTo>
                      <a:pt x="47" y="21"/>
                    </a:lnTo>
                    <a:lnTo>
                      <a:pt x="39" y="21"/>
                    </a:lnTo>
                    <a:lnTo>
                      <a:pt x="31" y="25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19" y="28"/>
                    </a:lnTo>
                    <a:lnTo>
                      <a:pt x="39" y="0"/>
                    </a:lnTo>
                    <a:lnTo>
                      <a:pt x="55" y="11"/>
                    </a:lnTo>
                    <a:lnTo>
                      <a:pt x="67" y="25"/>
                    </a:lnTo>
                    <a:lnTo>
                      <a:pt x="87" y="5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Freeform 221"/>
              <p:cNvSpPr>
                <a:spLocks/>
              </p:cNvSpPr>
              <p:nvPr/>
            </p:nvSpPr>
            <p:spPr bwMode="auto">
              <a:xfrm>
                <a:off x="1530" y="2366"/>
                <a:ext cx="52" cy="80"/>
              </a:xfrm>
              <a:custGeom>
                <a:avLst/>
                <a:gdLst>
                  <a:gd name="T0" fmla="*/ 48 w 52"/>
                  <a:gd name="T1" fmla="*/ 24 h 80"/>
                  <a:gd name="T2" fmla="*/ 52 w 52"/>
                  <a:gd name="T3" fmla="*/ 38 h 80"/>
                  <a:gd name="T4" fmla="*/ 52 w 52"/>
                  <a:gd name="T5" fmla="*/ 52 h 80"/>
                  <a:gd name="T6" fmla="*/ 40 w 52"/>
                  <a:gd name="T7" fmla="*/ 55 h 80"/>
                  <a:gd name="T8" fmla="*/ 32 w 52"/>
                  <a:gd name="T9" fmla="*/ 62 h 80"/>
                  <a:gd name="T10" fmla="*/ 32 w 52"/>
                  <a:gd name="T11" fmla="*/ 66 h 80"/>
                  <a:gd name="T12" fmla="*/ 32 w 52"/>
                  <a:gd name="T13" fmla="*/ 76 h 80"/>
                  <a:gd name="T14" fmla="*/ 24 w 52"/>
                  <a:gd name="T15" fmla="*/ 80 h 80"/>
                  <a:gd name="T16" fmla="*/ 20 w 52"/>
                  <a:gd name="T17" fmla="*/ 80 h 80"/>
                  <a:gd name="T18" fmla="*/ 20 w 52"/>
                  <a:gd name="T19" fmla="*/ 73 h 80"/>
                  <a:gd name="T20" fmla="*/ 20 w 52"/>
                  <a:gd name="T21" fmla="*/ 62 h 80"/>
                  <a:gd name="T22" fmla="*/ 0 w 52"/>
                  <a:gd name="T23" fmla="*/ 52 h 80"/>
                  <a:gd name="T24" fmla="*/ 12 w 52"/>
                  <a:gd name="T25" fmla="*/ 24 h 80"/>
                  <a:gd name="T26" fmla="*/ 24 w 52"/>
                  <a:gd name="T27" fmla="*/ 0 h 80"/>
                  <a:gd name="T28" fmla="*/ 32 w 52"/>
                  <a:gd name="T29" fmla="*/ 3 h 80"/>
                  <a:gd name="T30" fmla="*/ 40 w 52"/>
                  <a:gd name="T31" fmla="*/ 10 h 80"/>
                  <a:gd name="T32" fmla="*/ 48 w 52"/>
                  <a:gd name="T33" fmla="*/ 24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0">
                    <a:moveTo>
                      <a:pt x="48" y="24"/>
                    </a:moveTo>
                    <a:lnTo>
                      <a:pt x="52" y="38"/>
                    </a:lnTo>
                    <a:lnTo>
                      <a:pt x="52" y="52"/>
                    </a:lnTo>
                    <a:lnTo>
                      <a:pt x="40" y="55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20" y="73"/>
                    </a:lnTo>
                    <a:lnTo>
                      <a:pt x="20" y="62"/>
                    </a:lnTo>
                    <a:lnTo>
                      <a:pt x="0" y="52"/>
                    </a:lnTo>
                    <a:lnTo>
                      <a:pt x="12" y="24"/>
                    </a:lnTo>
                    <a:lnTo>
                      <a:pt x="24" y="0"/>
                    </a:lnTo>
                    <a:lnTo>
                      <a:pt x="32" y="3"/>
                    </a:lnTo>
                    <a:lnTo>
                      <a:pt x="40" y="10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Freeform 222"/>
              <p:cNvSpPr>
                <a:spLocks/>
              </p:cNvSpPr>
              <p:nvPr/>
            </p:nvSpPr>
            <p:spPr bwMode="auto">
              <a:xfrm>
                <a:off x="1471" y="2369"/>
                <a:ext cx="28" cy="28"/>
              </a:xfrm>
              <a:custGeom>
                <a:avLst/>
                <a:gdLst>
                  <a:gd name="T0" fmla="*/ 28 w 28"/>
                  <a:gd name="T1" fmla="*/ 11 h 28"/>
                  <a:gd name="T2" fmla="*/ 28 w 28"/>
                  <a:gd name="T3" fmla="*/ 21 h 28"/>
                  <a:gd name="T4" fmla="*/ 20 w 28"/>
                  <a:gd name="T5" fmla="*/ 28 h 28"/>
                  <a:gd name="T6" fmla="*/ 8 w 28"/>
                  <a:gd name="T7" fmla="*/ 25 h 28"/>
                  <a:gd name="T8" fmla="*/ 0 w 28"/>
                  <a:gd name="T9" fmla="*/ 18 h 28"/>
                  <a:gd name="T10" fmla="*/ 0 w 28"/>
                  <a:gd name="T11" fmla="*/ 11 h 28"/>
                  <a:gd name="T12" fmla="*/ 0 w 28"/>
                  <a:gd name="T13" fmla="*/ 7 h 28"/>
                  <a:gd name="T14" fmla="*/ 12 w 28"/>
                  <a:gd name="T15" fmla="*/ 0 h 28"/>
                  <a:gd name="T16" fmla="*/ 24 w 28"/>
                  <a:gd name="T17" fmla="*/ 4 h 28"/>
                  <a:gd name="T18" fmla="*/ 28 w 28"/>
                  <a:gd name="T19" fmla="*/ 11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1"/>
                    </a:moveTo>
                    <a:lnTo>
                      <a:pt x="28" y="21"/>
                    </a:lnTo>
                    <a:lnTo>
                      <a:pt x="20" y="28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Freeform 223"/>
              <p:cNvSpPr>
                <a:spLocks/>
              </p:cNvSpPr>
              <p:nvPr/>
            </p:nvSpPr>
            <p:spPr bwMode="auto">
              <a:xfrm>
                <a:off x="1621" y="2373"/>
                <a:ext cx="20" cy="17"/>
              </a:xfrm>
              <a:custGeom>
                <a:avLst/>
                <a:gdLst>
                  <a:gd name="T0" fmla="*/ 20 w 20"/>
                  <a:gd name="T1" fmla="*/ 7 h 17"/>
                  <a:gd name="T2" fmla="*/ 16 w 20"/>
                  <a:gd name="T3" fmla="*/ 14 h 17"/>
                  <a:gd name="T4" fmla="*/ 12 w 20"/>
                  <a:gd name="T5" fmla="*/ 17 h 17"/>
                  <a:gd name="T6" fmla="*/ 4 w 20"/>
                  <a:gd name="T7" fmla="*/ 17 h 17"/>
                  <a:gd name="T8" fmla="*/ 0 w 20"/>
                  <a:gd name="T9" fmla="*/ 10 h 17"/>
                  <a:gd name="T10" fmla="*/ 0 w 20"/>
                  <a:gd name="T11" fmla="*/ 3 h 17"/>
                  <a:gd name="T12" fmla="*/ 4 w 20"/>
                  <a:gd name="T13" fmla="*/ 0 h 17"/>
                  <a:gd name="T14" fmla="*/ 16 w 20"/>
                  <a:gd name="T15" fmla="*/ 0 h 17"/>
                  <a:gd name="T16" fmla="*/ 20 w 20"/>
                  <a:gd name="T17" fmla="*/ 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17">
                    <a:moveTo>
                      <a:pt x="20" y="7"/>
                    </a:moveTo>
                    <a:lnTo>
                      <a:pt x="16" y="14"/>
                    </a:lnTo>
                    <a:lnTo>
                      <a:pt x="12" y="17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Freeform 224"/>
              <p:cNvSpPr>
                <a:spLocks/>
              </p:cNvSpPr>
              <p:nvPr/>
            </p:nvSpPr>
            <p:spPr bwMode="auto">
              <a:xfrm>
                <a:off x="1459" y="2404"/>
                <a:ext cx="87" cy="188"/>
              </a:xfrm>
              <a:custGeom>
                <a:avLst/>
                <a:gdLst>
                  <a:gd name="T0" fmla="*/ 28 w 87"/>
                  <a:gd name="T1" fmla="*/ 31 h 188"/>
                  <a:gd name="T2" fmla="*/ 36 w 87"/>
                  <a:gd name="T3" fmla="*/ 28 h 188"/>
                  <a:gd name="T4" fmla="*/ 40 w 87"/>
                  <a:gd name="T5" fmla="*/ 10 h 188"/>
                  <a:gd name="T6" fmla="*/ 52 w 87"/>
                  <a:gd name="T7" fmla="*/ 10 h 188"/>
                  <a:gd name="T8" fmla="*/ 40 w 87"/>
                  <a:gd name="T9" fmla="*/ 38 h 188"/>
                  <a:gd name="T10" fmla="*/ 40 w 87"/>
                  <a:gd name="T11" fmla="*/ 59 h 188"/>
                  <a:gd name="T12" fmla="*/ 52 w 87"/>
                  <a:gd name="T13" fmla="*/ 63 h 188"/>
                  <a:gd name="T14" fmla="*/ 56 w 87"/>
                  <a:gd name="T15" fmla="*/ 45 h 188"/>
                  <a:gd name="T16" fmla="*/ 68 w 87"/>
                  <a:gd name="T17" fmla="*/ 24 h 188"/>
                  <a:gd name="T18" fmla="*/ 75 w 87"/>
                  <a:gd name="T19" fmla="*/ 38 h 188"/>
                  <a:gd name="T20" fmla="*/ 40 w 87"/>
                  <a:gd name="T21" fmla="*/ 87 h 188"/>
                  <a:gd name="T22" fmla="*/ 44 w 87"/>
                  <a:gd name="T23" fmla="*/ 108 h 188"/>
                  <a:gd name="T24" fmla="*/ 56 w 87"/>
                  <a:gd name="T25" fmla="*/ 87 h 188"/>
                  <a:gd name="T26" fmla="*/ 75 w 87"/>
                  <a:gd name="T27" fmla="*/ 59 h 188"/>
                  <a:gd name="T28" fmla="*/ 83 w 87"/>
                  <a:gd name="T29" fmla="*/ 63 h 188"/>
                  <a:gd name="T30" fmla="*/ 44 w 87"/>
                  <a:gd name="T31" fmla="*/ 129 h 188"/>
                  <a:gd name="T32" fmla="*/ 40 w 87"/>
                  <a:gd name="T33" fmla="*/ 160 h 188"/>
                  <a:gd name="T34" fmla="*/ 60 w 87"/>
                  <a:gd name="T35" fmla="*/ 122 h 188"/>
                  <a:gd name="T36" fmla="*/ 87 w 87"/>
                  <a:gd name="T37" fmla="*/ 90 h 188"/>
                  <a:gd name="T38" fmla="*/ 75 w 87"/>
                  <a:gd name="T39" fmla="*/ 115 h 188"/>
                  <a:gd name="T40" fmla="*/ 68 w 87"/>
                  <a:gd name="T41" fmla="*/ 132 h 188"/>
                  <a:gd name="T42" fmla="*/ 75 w 87"/>
                  <a:gd name="T43" fmla="*/ 153 h 188"/>
                  <a:gd name="T44" fmla="*/ 83 w 87"/>
                  <a:gd name="T45" fmla="*/ 160 h 188"/>
                  <a:gd name="T46" fmla="*/ 68 w 87"/>
                  <a:gd name="T47" fmla="*/ 174 h 188"/>
                  <a:gd name="T48" fmla="*/ 60 w 87"/>
                  <a:gd name="T49" fmla="*/ 188 h 188"/>
                  <a:gd name="T50" fmla="*/ 36 w 87"/>
                  <a:gd name="T51" fmla="*/ 181 h 188"/>
                  <a:gd name="T52" fmla="*/ 24 w 87"/>
                  <a:gd name="T53" fmla="*/ 163 h 188"/>
                  <a:gd name="T54" fmla="*/ 20 w 87"/>
                  <a:gd name="T55" fmla="*/ 132 h 188"/>
                  <a:gd name="T56" fmla="*/ 36 w 87"/>
                  <a:gd name="T57" fmla="*/ 63 h 188"/>
                  <a:gd name="T58" fmla="*/ 24 w 87"/>
                  <a:gd name="T59" fmla="*/ 31 h 188"/>
                  <a:gd name="T60" fmla="*/ 0 w 87"/>
                  <a:gd name="T61" fmla="*/ 3 h 188"/>
                  <a:gd name="T62" fmla="*/ 12 w 87"/>
                  <a:gd name="T63" fmla="*/ 3 h 188"/>
                  <a:gd name="T64" fmla="*/ 24 w 87"/>
                  <a:gd name="T65" fmla="*/ 14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7" h="188">
                    <a:moveTo>
                      <a:pt x="24" y="14"/>
                    </a:moveTo>
                    <a:lnTo>
                      <a:pt x="28" y="31"/>
                    </a:lnTo>
                    <a:lnTo>
                      <a:pt x="32" y="31"/>
                    </a:lnTo>
                    <a:lnTo>
                      <a:pt x="36" y="28"/>
                    </a:lnTo>
                    <a:lnTo>
                      <a:pt x="36" y="17"/>
                    </a:lnTo>
                    <a:lnTo>
                      <a:pt x="40" y="10"/>
                    </a:lnTo>
                    <a:lnTo>
                      <a:pt x="44" y="7"/>
                    </a:lnTo>
                    <a:lnTo>
                      <a:pt x="52" y="10"/>
                    </a:lnTo>
                    <a:lnTo>
                      <a:pt x="48" y="24"/>
                    </a:lnTo>
                    <a:lnTo>
                      <a:pt x="40" y="38"/>
                    </a:lnTo>
                    <a:lnTo>
                      <a:pt x="40" y="52"/>
                    </a:lnTo>
                    <a:lnTo>
                      <a:pt x="40" y="59"/>
                    </a:lnTo>
                    <a:lnTo>
                      <a:pt x="48" y="66"/>
                    </a:lnTo>
                    <a:lnTo>
                      <a:pt x="52" y="63"/>
                    </a:lnTo>
                    <a:lnTo>
                      <a:pt x="52" y="56"/>
                    </a:lnTo>
                    <a:lnTo>
                      <a:pt x="56" y="45"/>
                    </a:lnTo>
                    <a:lnTo>
                      <a:pt x="60" y="35"/>
                    </a:lnTo>
                    <a:lnTo>
                      <a:pt x="68" y="24"/>
                    </a:lnTo>
                    <a:lnTo>
                      <a:pt x="75" y="31"/>
                    </a:lnTo>
                    <a:lnTo>
                      <a:pt x="75" y="38"/>
                    </a:lnTo>
                    <a:lnTo>
                      <a:pt x="52" y="70"/>
                    </a:lnTo>
                    <a:lnTo>
                      <a:pt x="40" y="87"/>
                    </a:lnTo>
                    <a:lnTo>
                      <a:pt x="40" y="108"/>
                    </a:lnTo>
                    <a:lnTo>
                      <a:pt x="44" y="108"/>
                    </a:lnTo>
                    <a:lnTo>
                      <a:pt x="48" y="108"/>
                    </a:lnTo>
                    <a:lnTo>
                      <a:pt x="56" y="87"/>
                    </a:lnTo>
                    <a:lnTo>
                      <a:pt x="68" y="70"/>
                    </a:lnTo>
                    <a:lnTo>
                      <a:pt x="75" y="59"/>
                    </a:lnTo>
                    <a:lnTo>
                      <a:pt x="83" y="59"/>
                    </a:lnTo>
                    <a:lnTo>
                      <a:pt x="83" y="63"/>
                    </a:lnTo>
                    <a:lnTo>
                      <a:pt x="56" y="108"/>
                    </a:lnTo>
                    <a:lnTo>
                      <a:pt x="44" y="129"/>
                    </a:lnTo>
                    <a:lnTo>
                      <a:pt x="36" y="153"/>
                    </a:lnTo>
                    <a:lnTo>
                      <a:pt x="40" y="160"/>
                    </a:lnTo>
                    <a:lnTo>
                      <a:pt x="48" y="157"/>
                    </a:lnTo>
                    <a:lnTo>
                      <a:pt x="60" y="122"/>
                    </a:lnTo>
                    <a:lnTo>
                      <a:pt x="71" y="104"/>
                    </a:lnTo>
                    <a:lnTo>
                      <a:pt x="87" y="90"/>
                    </a:lnTo>
                    <a:lnTo>
                      <a:pt x="87" y="108"/>
                    </a:lnTo>
                    <a:lnTo>
                      <a:pt x="75" y="115"/>
                    </a:lnTo>
                    <a:lnTo>
                      <a:pt x="68" y="125"/>
                    </a:lnTo>
                    <a:lnTo>
                      <a:pt x="68" y="132"/>
                    </a:lnTo>
                    <a:lnTo>
                      <a:pt x="68" y="139"/>
                    </a:lnTo>
                    <a:lnTo>
                      <a:pt x="75" y="153"/>
                    </a:lnTo>
                    <a:lnTo>
                      <a:pt x="79" y="157"/>
                    </a:lnTo>
                    <a:lnTo>
                      <a:pt x="83" y="160"/>
                    </a:lnTo>
                    <a:lnTo>
                      <a:pt x="75" y="167"/>
                    </a:lnTo>
                    <a:lnTo>
                      <a:pt x="68" y="174"/>
                    </a:lnTo>
                    <a:lnTo>
                      <a:pt x="64" y="181"/>
                    </a:lnTo>
                    <a:lnTo>
                      <a:pt x="60" y="188"/>
                    </a:lnTo>
                    <a:lnTo>
                      <a:pt x="52" y="188"/>
                    </a:lnTo>
                    <a:lnTo>
                      <a:pt x="36" y="181"/>
                    </a:lnTo>
                    <a:lnTo>
                      <a:pt x="28" y="174"/>
                    </a:lnTo>
                    <a:lnTo>
                      <a:pt x="24" y="163"/>
                    </a:lnTo>
                    <a:lnTo>
                      <a:pt x="20" y="150"/>
                    </a:lnTo>
                    <a:lnTo>
                      <a:pt x="20" y="132"/>
                    </a:lnTo>
                    <a:lnTo>
                      <a:pt x="28" y="97"/>
                    </a:lnTo>
                    <a:lnTo>
                      <a:pt x="36" y="63"/>
                    </a:lnTo>
                    <a:lnTo>
                      <a:pt x="32" y="45"/>
                    </a:lnTo>
                    <a:lnTo>
                      <a:pt x="24" y="31"/>
                    </a:lnTo>
                    <a:lnTo>
                      <a:pt x="12" y="1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20" y="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Freeform 225"/>
              <p:cNvSpPr>
                <a:spLocks/>
              </p:cNvSpPr>
              <p:nvPr/>
            </p:nvSpPr>
            <p:spPr bwMode="auto">
              <a:xfrm>
                <a:off x="1554" y="2407"/>
                <a:ext cx="83" cy="185"/>
              </a:xfrm>
              <a:custGeom>
                <a:avLst/>
                <a:gdLst>
                  <a:gd name="T0" fmla="*/ 83 w 83"/>
                  <a:gd name="T1" fmla="*/ 4 h 185"/>
                  <a:gd name="T2" fmla="*/ 71 w 83"/>
                  <a:gd name="T3" fmla="*/ 14 h 185"/>
                  <a:gd name="T4" fmla="*/ 63 w 83"/>
                  <a:gd name="T5" fmla="*/ 32 h 185"/>
                  <a:gd name="T6" fmla="*/ 55 w 83"/>
                  <a:gd name="T7" fmla="*/ 46 h 185"/>
                  <a:gd name="T8" fmla="*/ 55 w 83"/>
                  <a:gd name="T9" fmla="*/ 63 h 185"/>
                  <a:gd name="T10" fmla="*/ 71 w 83"/>
                  <a:gd name="T11" fmla="*/ 136 h 185"/>
                  <a:gd name="T12" fmla="*/ 71 w 83"/>
                  <a:gd name="T13" fmla="*/ 150 h 185"/>
                  <a:gd name="T14" fmla="*/ 63 w 83"/>
                  <a:gd name="T15" fmla="*/ 160 h 185"/>
                  <a:gd name="T16" fmla="*/ 55 w 83"/>
                  <a:gd name="T17" fmla="*/ 174 h 185"/>
                  <a:gd name="T18" fmla="*/ 48 w 83"/>
                  <a:gd name="T19" fmla="*/ 181 h 185"/>
                  <a:gd name="T20" fmla="*/ 28 w 83"/>
                  <a:gd name="T21" fmla="*/ 185 h 185"/>
                  <a:gd name="T22" fmla="*/ 0 w 83"/>
                  <a:gd name="T23" fmla="*/ 157 h 185"/>
                  <a:gd name="T24" fmla="*/ 0 w 83"/>
                  <a:gd name="T25" fmla="*/ 157 h 185"/>
                  <a:gd name="T26" fmla="*/ 4 w 83"/>
                  <a:gd name="T27" fmla="*/ 154 h 185"/>
                  <a:gd name="T28" fmla="*/ 16 w 83"/>
                  <a:gd name="T29" fmla="*/ 150 h 185"/>
                  <a:gd name="T30" fmla="*/ 24 w 83"/>
                  <a:gd name="T31" fmla="*/ 136 h 185"/>
                  <a:gd name="T32" fmla="*/ 28 w 83"/>
                  <a:gd name="T33" fmla="*/ 133 h 185"/>
                  <a:gd name="T34" fmla="*/ 24 w 83"/>
                  <a:gd name="T35" fmla="*/ 126 h 185"/>
                  <a:gd name="T36" fmla="*/ 16 w 83"/>
                  <a:gd name="T37" fmla="*/ 115 h 185"/>
                  <a:gd name="T38" fmla="*/ 8 w 83"/>
                  <a:gd name="T39" fmla="*/ 108 h 185"/>
                  <a:gd name="T40" fmla="*/ 8 w 83"/>
                  <a:gd name="T41" fmla="*/ 84 h 185"/>
                  <a:gd name="T42" fmla="*/ 16 w 83"/>
                  <a:gd name="T43" fmla="*/ 87 h 185"/>
                  <a:gd name="T44" fmla="*/ 24 w 83"/>
                  <a:gd name="T45" fmla="*/ 98 h 185"/>
                  <a:gd name="T46" fmla="*/ 32 w 83"/>
                  <a:gd name="T47" fmla="*/ 115 h 185"/>
                  <a:gd name="T48" fmla="*/ 44 w 83"/>
                  <a:gd name="T49" fmla="*/ 157 h 185"/>
                  <a:gd name="T50" fmla="*/ 51 w 83"/>
                  <a:gd name="T51" fmla="*/ 157 h 185"/>
                  <a:gd name="T52" fmla="*/ 55 w 83"/>
                  <a:gd name="T53" fmla="*/ 150 h 185"/>
                  <a:gd name="T54" fmla="*/ 55 w 83"/>
                  <a:gd name="T55" fmla="*/ 140 h 185"/>
                  <a:gd name="T56" fmla="*/ 51 w 83"/>
                  <a:gd name="T57" fmla="*/ 126 h 185"/>
                  <a:gd name="T58" fmla="*/ 36 w 83"/>
                  <a:gd name="T59" fmla="*/ 87 h 185"/>
                  <a:gd name="T60" fmla="*/ 24 w 83"/>
                  <a:gd name="T61" fmla="*/ 73 h 185"/>
                  <a:gd name="T62" fmla="*/ 8 w 83"/>
                  <a:gd name="T63" fmla="*/ 60 h 185"/>
                  <a:gd name="T64" fmla="*/ 8 w 83"/>
                  <a:gd name="T65" fmla="*/ 53 h 185"/>
                  <a:gd name="T66" fmla="*/ 16 w 83"/>
                  <a:gd name="T67" fmla="*/ 49 h 185"/>
                  <a:gd name="T68" fmla="*/ 24 w 83"/>
                  <a:gd name="T69" fmla="*/ 56 h 185"/>
                  <a:gd name="T70" fmla="*/ 32 w 83"/>
                  <a:gd name="T71" fmla="*/ 63 h 185"/>
                  <a:gd name="T72" fmla="*/ 44 w 83"/>
                  <a:gd name="T73" fmla="*/ 84 h 185"/>
                  <a:gd name="T74" fmla="*/ 48 w 83"/>
                  <a:gd name="T75" fmla="*/ 84 h 185"/>
                  <a:gd name="T76" fmla="*/ 48 w 83"/>
                  <a:gd name="T77" fmla="*/ 67 h 185"/>
                  <a:gd name="T78" fmla="*/ 44 w 83"/>
                  <a:gd name="T79" fmla="*/ 56 h 185"/>
                  <a:gd name="T80" fmla="*/ 24 w 83"/>
                  <a:gd name="T81" fmla="*/ 32 h 185"/>
                  <a:gd name="T82" fmla="*/ 24 w 83"/>
                  <a:gd name="T83" fmla="*/ 28 h 185"/>
                  <a:gd name="T84" fmla="*/ 28 w 83"/>
                  <a:gd name="T85" fmla="*/ 25 h 185"/>
                  <a:gd name="T86" fmla="*/ 36 w 83"/>
                  <a:gd name="T87" fmla="*/ 28 h 185"/>
                  <a:gd name="T88" fmla="*/ 40 w 83"/>
                  <a:gd name="T89" fmla="*/ 35 h 185"/>
                  <a:gd name="T90" fmla="*/ 44 w 83"/>
                  <a:gd name="T91" fmla="*/ 39 h 185"/>
                  <a:gd name="T92" fmla="*/ 51 w 83"/>
                  <a:gd name="T93" fmla="*/ 42 h 185"/>
                  <a:gd name="T94" fmla="*/ 51 w 83"/>
                  <a:gd name="T95" fmla="*/ 35 h 185"/>
                  <a:gd name="T96" fmla="*/ 48 w 83"/>
                  <a:gd name="T97" fmla="*/ 25 h 185"/>
                  <a:gd name="T98" fmla="*/ 44 w 83"/>
                  <a:gd name="T99" fmla="*/ 14 h 185"/>
                  <a:gd name="T100" fmla="*/ 48 w 83"/>
                  <a:gd name="T101" fmla="*/ 11 h 185"/>
                  <a:gd name="T102" fmla="*/ 51 w 83"/>
                  <a:gd name="T103" fmla="*/ 11 h 185"/>
                  <a:gd name="T104" fmla="*/ 67 w 83"/>
                  <a:gd name="T105" fmla="*/ 14 h 185"/>
                  <a:gd name="T106" fmla="*/ 71 w 83"/>
                  <a:gd name="T107" fmla="*/ 4 h 185"/>
                  <a:gd name="T108" fmla="*/ 79 w 83"/>
                  <a:gd name="T109" fmla="*/ 0 h 185"/>
                  <a:gd name="T110" fmla="*/ 83 w 83"/>
                  <a:gd name="T111" fmla="*/ 4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3" h="185">
                    <a:moveTo>
                      <a:pt x="83" y="4"/>
                    </a:moveTo>
                    <a:lnTo>
                      <a:pt x="71" y="14"/>
                    </a:lnTo>
                    <a:lnTo>
                      <a:pt x="63" y="32"/>
                    </a:lnTo>
                    <a:lnTo>
                      <a:pt x="55" y="46"/>
                    </a:lnTo>
                    <a:lnTo>
                      <a:pt x="55" y="63"/>
                    </a:lnTo>
                    <a:lnTo>
                      <a:pt x="71" y="136"/>
                    </a:lnTo>
                    <a:lnTo>
                      <a:pt x="71" y="150"/>
                    </a:lnTo>
                    <a:lnTo>
                      <a:pt x="63" y="160"/>
                    </a:lnTo>
                    <a:lnTo>
                      <a:pt x="55" y="174"/>
                    </a:lnTo>
                    <a:lnTo>
                      <a:pt x="48" y="181"/>
                    </a:lnTo>
                    <a:lnTo>
                      <a:pt x="28" y="185"/>
                    </a:lnTo>
                    <a:lnTo>
                      <a:pt x="0" y="157"/>
                    </a:lnTo>
                    <a:lnTo>
                      <a:pt x="4" y="154"/>
                    </a:lnTo>
                    <a:lnTo>
                      <a:pt x="16" y="150"/>
                    </a:lnTo>
                    <a:lnTo>
                      <a:pt x="24" y="136"/>
                    </a:lnTo>
                    <a:lnTo>
                      <a:pt x="28" y="133"/>
                    </a:lnTo>
                    <a:lnTo>
                      <a:pt x="24" y="126"/>
                    </a:lnTo>
                    <a:lnTo>
                      <a:pt x="16" y="115"/>
                    </a:lnTo>
                    <a:lnTo>
                      <a:pt x="8" y="108"/>
                    </a:lnTo>
                    <a:lnTo>
                      <a:pt x="8" y="84"/>
                    </a:lnTo>
                    <a:lnTo>
                      <a:pt x="16" y="87"/>
                    </a:lnTo>
                    <a:lnTo>
                      <a:pt x="24" y="98"/>
                    </a:lnTo>
                    <a:lnTo>
                      <a:pt x="32" y="115"/>
                    </a:lnTo>
                    <a:lnTo>
                      <a:pt x="44" y="157"/>
                    </a:lnTo>
                    <a:lnTo>
                      <a:pt x="51" y="157"/>
                    </a:lnTo>
                    <a:lnTo>
                      <a:pt x="55" y="150"/>
                    </a:lnTo>
                    <a:lnTo>
                      <a:pt x="55" y="140"/>
                    </a:lnTo>
                    <a:lnTo>
                      <a:pt x="51" y="126"/>
                    </a:lnTo>
                    <a:lnTo>
                      <a:pt x="36" y="87"/>
                    </a:lnTo>
                    <a:lnTo>
                      <a:pt x="24" y="73"/>
                    </a:lnTo>
                    <a:lnTo>
                      <a:pt x="8" y="60"/>
                    </a:lnTo>
                    <a:lnTo>
                      <a:pt x="8" y="53"/>
                    </a:lnTo>
                    <a:lnTo>
                      <a:pt x="16" y="49"/>
                    </a:lnTo>
                    <a:lnTo>
                      <a:pt x="24" y="56"/>
                    </a:lnTo>
                    <a:lnTo>
                      <a:pt x="32" y="63"/>
                    </a:lnTo>
                    <a:lnTo>
                      <a:pt x="44" y="84"/>
                    </a:lnTo>
                    <a:lnTo>
                      <a:pt x="48" y="84"/>
                    </a:lnTo>
                    <a:lnTo>
                      <a:pt x="48" y="67"/>
                    </a:lnTo>
                    <a:lnTo>
                      <a:pt x="44" y="5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28" y="25"/>
                    </a:lnTo>
                    <a:lnTo>
                      <a:pt x="36" y="28"/>
                    </a:lnTo>
                    <a:lnTo>
                      <a:pt x="40" y="35"/>
                    </a:lnTo>
                    <a:lnTo>
                      <a:pt x="44" y="39"/>
                    </a:lnTo>
                    <a:lnTo>
                      <a:pt x="51" y="42"/>
                    </a:lnTo>
                    <a:lnTo>
                      <a:pt x="51" y="35"/>
                    </a:lnTo>
                    <a:lnTo>
                      <a:pt x="48" y="25"/>
                    </a:lnTo>
                    <a:lnTo>
                      <a:pt x="44" y="14"/>
                    </a:lnTo>
                    <a:lnTo>
                      <a:pt x="48" y="11"/>
                    </a:lnTo>
                    <a:lnTo>
                      <a:pt x="51" y="11"/>
                    </a:lnTo>
                    <a:lnTo>
                      <a:pt x="67" y="14"/>
                    </a:lnTo>
                    <a:lnTo>
                      <a:pt x="71" y="4"/>
                    </a:lnTo>
                    <a:lnTo>
                      <a:pt x="79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Freeform 226"/>
              <p:cNvSpPr>
                <a:spLocks/>
              </p:cNvSpPr>
              <p:nvPr/>
            </p:nvSpPr>
            <p:spPr bwMode="auto">
              <a:xfrm>
                <a:off x="1527" y="2581"/>
                <a:ext cx="43" cy="35"/>
              </a:xfrm>
              <a:custGeom>
                <a:avLst/>
                <a:gdLst>
                  <a:gd name="T0" fmla="*/ 43 w 43"/>
                  <a:gd name="T1" fmla="*/ 35 h 35"/>
                  <a:gd name="T2" fmla="*/ 0 w 43"/>
                  <a:gd name="T3" fmla="*/ 35 h 35"/>
                  <a:gd name="T4" fmla="*/ 3 w 43"/>
                  <a:gd name="T5" fmla="*/ 28 h 35"/>
                  <a:gd name="T6" fmla="*/ 7 w 43"/>
                  <a:gd name="T7" fmla="*/ 18 h 35"/>
                  <a:gd name="T8" fmla="*/ 19 w 43"/>
                  <a:gd name="T9" fmla="*/ 0 h 35"/>
                  <a:gd name="T10" fmla="*/ 23 w 43"/>
                  <a:gd name="T11" fmla="*/ 0 h 35"/>
                  <a:gd name="T12" fmla="*/ 23 w 43"/>
                  <a:gd name="T13" fmla="*/ 0 h 35"/>
                  <a:gd name="T14" fmla="*/ 27 w 43"/>
                  <a:gd name="T15" fmla="*/ 4 h 35"/>
                  <a:gd name="T16" fmla="*/ 43 w 43"/>
                  <a:gd name="T17" fmla="*/ 18 h 35"/>
                  <a:gd name="T18" fmla="*/ 43 w 43"/>
                  <a:gd name="T19" fmla="*/ 28 h 35"/>
                  <a:gd name="T20" fmla="*/ 43 w 43"/>
                  <a:gd name="T21" fmla="*/ 3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35">
                    <a:moveTo>
                      <a:pt x="43" y="35"/>
                    </a:moveTo>
                    <a:lnTo>
                      <a:pt x="0" y="35"/>
                    </a:lnTo>
                    <a:lnTo>
                      <a:pt x="3" y="28"/>
                    </a:lnTo>
                    <a:lnTo>
                      <a:pt x="7" y="18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3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Freeform 227"/>
              <p:cNvSpPr>
                <a:spLocks/>
              </p:cNvSpPr>
              <p:nvPr/>
            </p:nvSpPr>
            <p:spPr bwMode="auto">
              <a:xfrm>
                <a:off x="1515" y="2634"/>
                <a:ext cx="75" cy="7"/>
              </a:xfrm>
              <a:custGeom>
                <a:avLst/>
                <a:gdLst>
                  <a:gd name="T0" fmla="*/ 75 w 75"/>
                  <a:gd name="T1" fmla="*/ 3 h 7"/>
                  <a:gd name="T2" fmla="*/ 75 w 75"/>
                  <a:gd name="T3" fmla="*/ 3 h 7"/>
                  <a:gd name="T4" fmla="*/ 35 w 75"/>
                  <a:gd name="T5" fmla="*/ 7 h 7"/>
                  <a:gd name="T6" fmla="*/ 19 w 75"/>
                  <a:gd name="T7" fmla="*/ 7 h 7"/>
                  <a:gd name="T8" fmla="*/ 0 w 75"/>
                  <a:gd name="T9" fmla="*/ 3 h 7"/>
                  <a:gd name="T10" fmla="*/ 0 w 75"/>
                  <a:gd name="T11" fmla="*/ 0 h 7"/>
                  <a:gd name="T12" fmla="*/ 39 w 75"/>
                  <a:gd name="T13" fmla="*/ 0 h 7"/>
                  <a:gd name="T14" fmla="*/ 55 w 75"/>
                  <a:gd name="T15" fmla="*/ 0 h 7"/>
                  <a:gd name="T16" fmla="*/ 75 w 75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7">
                    <a:moveTo>
                      <a:pt x="75" y="3"/>
                    </a:moveTo>
                    <a:lnTo>
                      <a:pt x="75" y="3"/>
                    </a:lnTo>
                    <a:lnTo>
                      <a:pt x="35" y="7"/>
                    </a:lnTo>
                    <a:lnTo>
                      <a:pt x="19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55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Freeform 228"/>
              <p:cNvSpPr>
                <a:spLocks/>
              </p:cNvSpPr>
              <p:nvPr/>
            </p:nvSpPr>
            <p:spPr bwMode="auto">
              <a:xfrm>
                <a:off x="1495" y="2654"/>
                <a:ext cx="122" cy="25"/>
              </a:xfrm>
              <a:custGeom>
                <a:avLst/>
                <a:gdLst>
                  <a:gd name="T0" fmla="*/ 122 w 122"/>
                  <a:gd name="T1" fmla="*/ 11 h 25"/>
                  <a:gd name="T2" fmla="*/ 118 w 122"/>
                  <a:gd name="T3" fmla="*/ 18 h 25"/>
                  <a:gd name="T4" fmla="*/ 110 w 122"/>
                  <a:gd name="T5" fmla="*/ 25 h 25"/>
                  <a:gd name="T6" fmla="*/ 8 w 122"/>
                  <a:gd name="T7" fmla="*/ 25 h 25"/>
                  <a:gd name="T8" fmla="*/ 0 w 122"/>
                  <a:gd name="T9" fmla="*/ 18 h 25"/>
                  <a:gd name="T10" fmla="*/ 0 w 122"/>
                  <a:gd name="T11" fmla="*/ 7 h 25"/>
                  <a:gd name="T12" fmla="*/ 8 w 122"/>
                  <a:gd name="T13" fmla="*/ 0 h 25"/>
                  <a:gd name="T14" fmla="*/ 107 w 122"/>
                  <a:gd name="T15" fmla="*/ 0 h 25"/>
                  <a:gd name="T16" fmla="*/ 114 w 122"/>
                  <a:gd name="T17" fmla="*/ 0 h 25"/>
                  <a:gd name="T18" fmla="*/ 122 w 122"/>
                  <a:gd name="T19" fmla="*/ 1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25">
                    <a:moveTo>
                      <a:pt x="122" y="11"/>
                    </a:moveTo>
                    <a:lnTo>
                      <a:pt x="118" y="18"/>
                    </a:lnTo>
                    <a:lnTo>
                      <a:pt x="110" y="25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2" y="1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" name="Freeform 229"/>
              <p:cNvSpPr>
                <a:spLocks/>
              </p:cNvSpPr>
              <p:nvPr/>
            </p:nvSpPr>
            <p:spPr bwMode="auto">
              <a:xfrm>
                <a:off x="1519" y="2696"/>
                <a:ext cx="75" cy="7"/>
              </a:xfrm>
              <a:custGeom>
                <a:avLst/>
                <a:gdLst>
                  <a:gd name="T0" fmla="*/ 75 w 75"/>
                  <a:gd name="T1" fmla="*/ 7 h 7"/>
                  <a:gd name="T2" fmla="*/ 35 w 75"/>
                  <a:gd name="T3" fmla="*/ 7 h 7"/>
                  <a:gd name="T4" fmla="*/ 0 w 75"/>
                  <a:gd name="T5" fmla="*/ 7 h 7"/>
                  <a:gd name="T6" fmla="*/ 0 w 75"/>
                  <a:gd name="T7" fmla="*/ 4 h 7"/>
                  <a:gd name="T8" fmla="*/ 35 w 75"/>
                  <a:gd name="T9" fmla="*/ 0 h 7"/>
                  <a:gd name="T10" fmla="*/ 75 w 75"/>
                  <a:gd name="T11" fmla="*/ 4 h 7"/>
                  <a:gd name="T12" fmla="*/ 75 w 75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7">
                    <a:moveTo>
                      <a:pt x="75" y="7"/>
                    </a:moveTo>
                    <a:lnTo>
                      <a:pt x="35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5" y="0"/>
                    </a:lnTo>
                    <a:lnTo>
                      <a:pt x="75" y="4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8" name="Group 230"/>
            <p:cNvGrpSpPr>
              <a:grpSpLocks/>
            </p:cNvGrpSpPr>
            <p:nvPr/>
          </p:nvGrpSpPr>
          <p:grpSpPr bwMode="auto">
            <a:xfrm rot="-5400000">
              <a:off x="7100" y="750"/>
              <a:ext cx="1718" cy="1967"/>
              <a:chOff x="6949" y="9836"/>
              <a:chExt cx="1957" cy="1695"/>
            </a:xfrm>
          </p:grpSpPr>
          <p:sp>
            <p:nvSpPr>
              <p:cNvPr id="1344" name="Freeform 231"/>
              <p:cNvSpPr>
                <a:spLocks/>
              </p:cNvSpPr>
              <p:nvPr/>
            </p:nvSpPr>
            <p:spPr bwMode="auto">
              <a:xfrm>
                <a:off x="7073" y="9988"/>
                <a:ext cx="1833" cy="1468"/>
              </a:xfrm>
              <a:custGeom>
                <a:avLst/>
                <a:gdLst>
                  <a:gd name="T0" fmla="*/ 312 w 1970"/>
                  <a:gd name="T1" fmla="*/ 1042 h 1725"/>
                  <a:gd name="T2" fmla="*/ 270 w 1970"/>
                  <a:gd name="T3" fmla="*/ 1060 h 1725"/>
                  <a:gd name="T4" fmla="*/ 212 w 1970"/>
                  <a:gd name="T5" fmla="*/ 1035 h 1725"/>
                  <a:gd name="T6" fmla="*/ 106 w 1970"/>
                  <a:gd name="T7" fmla="*/ 1035 h 1725"/>
                  <a:gd name="T8" fmla="*/ 64 w 1970"/>
                  <a:gd name="T9" fmla="*/ 1031 h 1725"/>
                  <a:gd name="T10" fmla="*/ 27 w 1970"/>
                  <a:gd name="T11" fmla="*/ 1038 h 1725"/>
                  <a:gd name="T12" fmla="*/ 0 w 1970"/>
                  <a:gd name="T13" fmla="*/ 967 h 1725"/>
                  <a:gd name="T14" fmla="*/ 32 w 1970"/>
                  <a:gd name="T15" fmla="*/ 956 h 1725"/>
                  <a:gd name="T16" fmla="*/ 74 w 1970"/>
                  <a:gd name="T17" fmla="*/ 970 h 1725"/>
                  <a:gd name="T18" fmla="*/ 106 w 1970"/>
                  <a:gd name="T19" fmla="*/ 956 h 1725"/>
                  <a:gd name="T20" fmla="*/ 206 w 1970"/>
                  <a:gd name="T21" fmla="*/ 956 h 1725"/>
                  <a:gd name="T22" fmla="*/ 270 w 1970"/>
                  <a:gd name="T23" fmla="*/ 941 h 1725"/>
                  <a:gd name="T24" fmla="*/ 555 w 1970"/>
                  <a:gd name="T25" fmla="*/ 956 h 1725"/>
                  <a:gd name="T26" fmla="*/ 507 w 1970"/>
                  <a:gd name="T27" fmla="*/ 941 h 1725"/>
                  <a:gd name="T28" fmla="*/ 481 w 1970"/>
                  <a:gd name="T29" fmla="*/ 935 h 1725"/>
                  <a:gd name="T30" fmla="*/ 518 w 1970"/>
                  <a:gd name="T31" fmla="*/ 924 h 1725"/>
                  <a:gd name="T32" fmla="*/ 624 w 1970"/>
                  <a:gd name="T33" fmla="*/ 913 h 1725"/>
                  <a:gd name="T34" fmla="*/ 672 w 1970"/>
                  <a:gd name="T35" fmla="*/ 924 h 1725"/>
                  <a:gd name="T36" fmla="*/ 830 w 1970"/>
                  <a:gd name="T37" fmla="*/ 900 h 1725"/>
                  <a:gd name="T38" fmla="*/ 968 w 1970"/>
                  <a:gd name="T39" fmla="*/ 853 h 1725"/>
                  <a:gd name="T40" fmla="*/ 994 w 1970"/>
                  <a:gd name="T41" fmla="*/ 781 h 1725"/>
                  <a:gd name="T42" fmla="*/ 979 w 1970"/>
                  <a:gd name="T43" fmla="*/ 821 h 1725"/>
                  <a:gd name="T44" fmla="*/ 926 w 1970"/>
                  <a:gd name="T45" fmla="*/ 800 h 1725"/>
                  <a:gd name="T46" fmla="*/ 889 w 1970"/>
                  <a:gd name="T47" fmla="*/ 774 h 1725"/>
                  <a:gd name="T48" fmla="*/ 921 w 1970"/>
                  <a:gd name="T49" fmla="*/ 756 h 1725"/>
                  <a:gd name="T50" fmla="*/ 936 w 1970"/>
                  <a:gd name="T51" fmla="*/ 696 h 1725"/>
                  <a:gd name="T52" fmla="*/ 953 w 1970"/>
                  <a:gd name="T53" fmla="*/ 671 h 1725"/>
                  <a:gd name="T54" fmla="*/ 931 w 1970"/>
                  <a:gd name="T55" fmla="*/ 625 h 1725"/>
                  <a:gd name="T56" fmla="*/ 1037 w 1970"/>
                  <a:gd name="T57" fmla="*/ 614 h 1725"/>
                  <a:gd name="T58" fmla="*/ 1116 w 1970"/>
                  <a:gd name="T59" fmla="*/ 618 h 1725"/>
                  <a:gd name="T60" fmla="*/ 1175 w 1970"/>
                  <a:gd name="T61" fmla="*/ 592 h 1725"/>
                  <a:gd name="T62" fmla="*/ 1196 w 1970"/>
                  <a:gd name="T63" fmla="*/ 614 h 1725"/>
                  <a:gd name="T64" fmla="*/ 1200 w 1970"/>
                  <a:gd name="T65" fmla="*/ 646 h 1725"/>
                  <a:gd name="T66" fmla="*/ 1196 w 1970"/>
                  <a:gd name="T67" fmla="*/ 656 h 1725"/>
                  <a:gd name="T68" fmla="*/ 1238 w 1970"/>
                  <a:gd name="T69" fmla="*/ 656 h 1725"/>
                  <a:gd name="T70" fmla="*/ 1322 w 1970"/>
                  <a:gd name="T71" fmla="*/ 589 h 1725"/>
                  <a:gd name="T72" fmla="*/ 1349 w 1970"/>
                  <a:gd name="T73" fmla="*/ 449 h 1725"/>
                  <a:gd name="T74" fmla="*/ 1364 w 1970"/>
                  <a:gd name="T75" fmla="*/ 425 h 1725"/>
                  <a:gd name="T76" fmla="*/ 1333 w 1970"/>
                  <a:gd name="T77" fmla="*/ 389 h 1725"/>
                  <a:gd name="T78" fmla="*/ 1364 w 1970"/>
                  <a:gd name="T79" fmla="*/ 335 h 1725"/>
                  <a:gd name="T80" fmla="*/ 1391 w 1970"/>
                  <a:gd name="T81" fmla="*/ 350 h 1725"/>
                  <a:gd name="T82" fmla="*/ 1428 w 1970"/>
                  <a:gd name="T83" fmla="*/ 304 h 1725"/>
                  <a:gd name="T84" fmla="*/ 1401 w 1970"/>
                  <a:gd name="T85" fmla="*/ 192 h 1725"/>
                  <a:gd name="T86" fmla="*/ 1438 w 1970"/>
                  <a:gd name="T87" fmla="*/ 150 h 1725"/>
                  <a:gd name="T88" fmla="*/ 1438 w 1970"/>
                  <a:gd name="T89" fmla="*/ 76 h 1725"/>
                  <a:gd name="T90" fmla="*/ 1438 w 1970"/>
                  <a:gd name="T91" fmla="*/ 43 h 1725"/>
                  <a:gd name="T92" fmla="*/ 1443 w 1970"/>
                  <a:gd name="T93" fmla="*/ 14 h 1725"/>
                  <a:gd name="T94" fmla="*/ 1539 w 1970"/>
                  <a:gd name="T95" fmla="*/ 14 h 1725"/>
                  <a:gd name="T96" fmla="*/ 1555 w 1970"/>
                  <a:gd name="T97" fmla="*/ 43 h 1725"/>
                  <a:gd name="T98" fmla="*/ 1550 w 1970"/>
                  <a:gd name="T99" fmla="*/ 71 h 1725"/>
                  <a:gd name="T100" fmla="*/ 1560 w 1970"/>
                  <a:gd name="T101" fmla="*/ 161 h 1725"/>
                  <a:gd name="T102" fmla="*/ 1587 w 1970"/>
                  <a:gd name="T103" fmla="*/ 192 h 1725"/>
                  <a:gd name="T104" fmla="*/ 1560 w 1970"/>
                  <a:gd name="T105" fmla="*/ 229 h 1725"/>
                  <a:gd name="T106" fmla="*/ 1587 w 1970"/>
                  <a:gd name="T107" fmla="*/ 938 h 1725"/>
                  <a:gd name="T108" fmla="*/ 1576 w 1970"/>
                  <a:gd name="T109" fmla="*/ 999 h 1725"/>
                  <a:gd name="T110" fmla="*/ 1539 w 1970"/>
                  <a:gd name="T111" fmla="*/ 1060 h 1725"/>
                  <a:gd name="T112" fmla="*/ 1418 w 1970"/>
                  <a:gd name="T113" fmla="*/ 1063 h 17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70" h="1725">
                    <a:moveTo>
                      <a:pt x="1655" y="1690"/>
                    </a:moveTo>
                    <a:lnTo>
                      <a:pt x="427" y="1685"/>
                    </a:lnTo>
                    <a:lnTo>
                      <a:pt x="407" y="1685"/>
                    </a:lnTo>
                    <a:lnTo>
                      <a:pt x="401" y="1685"/>
                    </a:lnTo>
                    <a:lnTo>
                      <a:pt x="387" y="1690"/>
                    </a:lnTo>
                    <a:lnTo>
                      <a:pt x="374" y="1702"/>
                    </a:lnTo>
                    <a:lnTo>
                      <a:pt x="368" y="1702"/>
                    </a:lnTo>
                    <a:lnTo>
                      <a:pt x="355" y="1702"/>
                    </a:lnTo>
                    <a:lnTo>
                      <a:pt x="342" y="1713"/>
                    </a:lnTo>
                    <a:lnTo>
                      <a:pt x="335" y="1719"/>
                    </a:lnTo>
                    <a:lnTo>
                      <a:pt x="328" y="1719"/>
                    </a:lnTo>
                    <a:lnTo>
                      <a:pt x="315" y="1702"/>
                    </a:lnTo>
                    <a:lnTo>
                      <a:pt x="296" y="1685"/>
                    </a:lnTo>
                    <a:lnTo>
                      <a:pt x="282" y="1679"/>
                    </a:lnTo>
                    <a:lnTo>
                      <a:pt x="263" y="1679"/>
                    </a:lnTo>
                    <a:lnTo>
                      <a:pt x="223" y="1685"/>
                    </a:lnTo>
                    <a:lnTo>
                      <a:pt x="191" y="1690"/>
                    </a:lnTo>
                    <a:lnTo>
                      <a:pt x="171" y="1690"/>
                    </a:lnTo>
                    <a:lnTo>
                      <a:pt x="151" y="1690"/>
                    </a:lnTo>
                    <a:lnTo>
                      <a:pt x="131" y="1679"/>
                    </a:lnTo>
                    <a:lnTo>
                      <a:pt x="118" y="1673"/>
                    </a:lnTo>
                    <a:lnTo>
                      <a:pt x="105" y="1661"/>
                    </a:lnTo>
                    <a:lnTo>
                      <a:pt x="105" y="1673"/>
                    </a:lnTo>
                    <a:lnTo>
                      <a:pt x="92" y="1673"/>
                    </a:lnTo>
                    <a:lnTo>
                      <a:pt x="79" y="1673"/>
                    </a:lnTo>
                    <a:lnTo>
                      <a:pt x="72" y="1685"/>
                    </a:lnTo>
                    <a:lnTo>
                      <a:pt x="59" y="1690"/>
                    </a:lnTo>
                    <a:lnTo>
                      <a:pt x="53" y="1690"/>
                    </a:lnTo>
                    <a:lnTo>
                      <a:pt x="46" y="1690"/>
                    </a:lnTo>
                    <a:lnTo>
                      <a:pt x="33" y="1685"/>
                    </a:lnTo>
                    <a:lnTo>
                      <a:pt x="26" y="1673"/>
                    </a:lnTo>
                    <a:lnTo>
                      <a:pt x="13" y="1673"/>
                    </a:lnTo>
                    <a:lnTo>
                      <a:pt x="7" y="1667"/>
                    </a:lnTo>
                    <a:lnTo>
                      <a:pt x="0" y="1667"/>
                    </a:lnTo>
                    <a:lnTo>
                      <a:pt x="0" y="1569"/>
                    </a:lnTo>
                    <a:lnTo>
                      <a:pt x="13" y="1569"/>
                    </a:lnTo>
                    <a:lnTo>
                      <a:pt x="26" y="1563"/>
                    </a:lnTo>
                    <a:lnTo>
                      <a:pt x="26" y="1557"/>
                    </a:lnTo>
                    <a:lnTo>
                      <a:pt x="33" y="1551"/>
                    </a:lnTo>
                    <a:lnTo>
                      <a:pt x="40" y="1551"/>
                    </a:lnTo>
                    <a:lnTo>
                      <a:pt x="53" y="1551"/>
                    </a:lnTo>
                    <a:lnTo>
                      <a:pt x="66" y="1551"/>
                    </a:lnTo>
                    <a:lnTo>
                      <a:pt x="72" y="1557"/>
                    </a:lnTo>
                    <a:lnTo>
                      <a:pt x="79" y="1569"/>
                    </a:lnTo>
                    <a:lnTo>
                      <a:pt x="92" y="1575"/>
                    </a:lnTo>
                    <a:lnTo>
                      <a:pt x="99" y="1575"/>
                    </a:lnTo>
                    <a:lnTo>
                      <a:pt x="105" y="1580"/>
                    </a:lnTo>
                    <a:lnTo>
                      <a:pt x="112" y="1569"/>
                    </a:lnTo>
                    <a:lnTo>
                      <a:pt x="118" y="1563"/>
                    </a:lnTo>
                    <a:lnTo>
                      <a:pt x="131" y="1551"/>
                    </a:lnTo>
                    <a:lnTo>
                      <a:pt x="145" y="1546"/>
                    </a:lnTo>
                    <a:lnTo>
                      <a:pt x="171" y="1546"/>
                    </a:lnTo>
                    <a:lnTo>
                      <a:pt x="191" y="1546"/>
                    </a:lnTo>
                    <a:lnTo>
                      <a:pt x="230" y="1551"/>
                    </a:lnTo>
                    <a:lnTo>
                      <a:pt x="256" y="1551"/>
                    </a:lnTo>
                    <a:lnTo>
                      <a:pt x="276" y="1551"/>
                    </a:lnTo>
                    <a:lnTo>
                      <a:pt x="296" y="1546"/>
                    </a:lnTo>
                    <a:lnTo>
                      <a:pt x="315" y="1534"/>
                    </a:lnTo>
                    <a:lnTo>
                      <a:pt x="328" y="1517"/>
                    </a:lnTo>
                    <a:lnTo>
                      <a:pt x="335" y="1528"/>
                    </a:lnTo>
                    <a:lnTo>
                      <a:pt x="348" y="1540"/>
                    </a:lnTo>
                    <a:lnTo>
                      <a:pt x="368" y="1540"/>
                    </a:lnTo>
                    <a:lnTo>
                      <a:pt x="374" y="1546"/>
                    </a:lnTo>
                    <a:lnTo>
                      <a:pt x="387" y="1551"/>
                    </a:lnTo>
                    <a:lnTo>
                      <a:pt x="689" y="1551"/>
                    </a:lnTo>
                    <a:lnTo>
                      <a:pt x="696" y="1551"/>
                    </a:lnTo>
                    <a:lnTo>
                      <a:pt x="650" y="1528"/>
                    </a:lnTo>
                    <a:lnTo>
                      <a:pt x="644" y="1528"/>
                    </a:lnTo>
                    <a:lnTo>
                      <a:pt x="637" y="1528"/>
                    </a:lnTo>
                    <a:lnTo>
                      <a:pt x="630" y="1528"/>
                    </a:lnTo>
                    <a:lnTo>
                      <a:pt x="617" y="1534"/>
                    </a:lnTo>
                    <a:lnTo>
                      <a:pt x="611" y="1528"/>
                    </a:lnTo>
                    <a:lnTo>
                      <a:pt x="604" y="1528"/>
                    </a:lnTo>
                    <a:lnTo>
                      <a:pt x="604" y="1522"/>
                    </a:lnTo>
                    <a:lnTo>
                      <a:pt x="598" y="1517"/>
                    </a:lnTo>
                    <a:lnTo>
                      <a:pt x="598" y="1505"/>
                    </a:lnTo>
                    <a:lnTo>
                      <a:pt x="604" y="1499"/>
                    </a:lnTo>
                    <a:lnTo>
                      <a:pt x="617" y="1494"/>
                    </a:lnTo>
                    <a:lnTo>
                      <a:pt x="630" y="1494"/>
                    </a:lnTo>
                    <a:lnTo>
                      <a:pt x="644" y="1499"/>
                    </a:lnTo>
                    <a:lnTo>
                      <a:pt x="676" y="1482"/>
                    </a:lnTo>
                    <a:lnTo>
                      <a:pt x="716" y="1470"/>
                    </a:lnTo>
                    <a:lnTo>
                      <a:pt x="729" y="1453"/>
                    </a:lnTo>
                    <a:lnTo>
                      <a:pt x="755" y="1470"/>
                    </a:lnTo>
                    <a:lnTo>
                      <a:pt x="775" y="1482"/>
                    </a:lnTo>
                    <a:lnTo>
                      <a:pt x="781" y="1488"/>
                    </a:lnTo>
                    <a:lnTo>
                      <a:pt x="795" y="1494"/>
                    </a:lnTo>
                    <a:lnTo>
                      <a:pt x="814" y="1494"/>
                    </a:lnTo>
                    <a:lnTo>
                      <a:pt x="827" y="1494"/>
                    </a:lnTo>
                    <a:lnTo>
                      <a:pt x="834" y="1499"/>
                    </a:lnTo>
                    <a:lnTo>
                      <a:pt x="834" y="1482"/>
                    </a:lnTo>
                    <a:lnTo>
                      <a:pt x="834" y="1465"/>
                    </a:lnTo>
                    <a:lnTo>
                      <a:pt x="932" y="1465"/>
                    </a:lnTo>
                    <a:lnTo>
                      <a:pt x="985" y="1465"/>
                    </a:lnTo>
                    <a:lnTo>
                      <a:pt x="1031" y="1459"/>
                    </a:lnTo>
                    <a:lnTo>
                      <a:pt x="1077" y="1453"/>
                    </a:lnTo>
                    <a:lnTo>
                      <a:pt x="1123" y="1436"/>
                    </a:lnTo>
                    <a:lnTo>
                      <a:pt x="1162" y="1418"/>
                    </a:lnTo>
                    <a:lnTo>
                      <a:pt x="1182" y="1401"/>
                    </a:lnTo>
                    <a:lnTo>
                      <a:pt x="1202" y="1384"/>
                    </a:lnTo>
                    <a:lnTo>
                      <a:pt x="1221" y="1355"/>
                    </a:lnTo>
                    <a:lnTo>
                      <a:pt x="1241" y="1332"/>
                    </a:lnTo>
                    <a:lnTo>
                      <a:pt x="1254" y="1297"/>
                    </a:lnTo>
                    <a:lnTo>
                      <a:pt x="1261" y="1268"/>
                    </a:lnTo>
                    <a:lnTo>
                      <a:pt x="1234" y="1268"/>
                    </a:lnTo>
                    <a:lnTo>
                      <a:pt x="1221" y="1268"/>
                    </a:lnTo>
                    <a:lnTo>
                      <a:pt x="1221" y="1285"/>
                    </a:lnTo>
                    <a:lnTo>
                      <a:pt x="1215" y="1297"/>
                    </a:lnTo>
                    <a:lnTo>
                      <a:pt x="1221" y="1326"/>
                    </a:lnTo>
                    <a:lnTo>
                      <a:pt x="1215" y="1332"/>
                    </a:lnTo>
                    <a:lnTo>
                      <a:pt x="1208" y="1332"/>
                    </a:lnTo>
                    <a:lnTo>
                      <a:pt x="1195" y="1308"/>
                    </a:lnTo>
                    <a:lnTo>
                      <a:pt x="1182" y="1297"/>
                    </a:lnTo>
                    <a:lnTo>
                      <a:pt x="1169" y="1291"/>
                    </a:lnTo>
                    <a:lnTo>
                      <a:pt x="1149" y="1297"/>
                    </a:lnTo>
                    <a:lnTo>
                      <a:pt x="1123" y="1297"/>
                    </a:lnTo>
                    <a:lnTo>
                      <a:pt x="1116" y="1297"/>
                    </a:lnTo>
                    <a:lnTo>
                      <a:pt x="1103" y="1285"/>
                    </a:lnTo>
                    <a:lnTo>
                      <a:pt x="1103" y="1268"/>
                    </a:lnTo>
                    <a:lnTo>
                      <a:pt x="1103" y="1256"/>
                    </a:lnTo>
                    <a:lnTo>
                      <a:pt x="1116" y="1250"/>
                    </a:lnTo>
                    <a:lnTo>
                      <a:pt x="1129" y="1245"/>
                    </a:lnTo>
                    <a:lnTo>
                      <a:pt x="1143" y="1250"/>
                    </a:lnTo>
                    <a:lnTo>
                      <a:pt x="1143" y="1239"/>
                    </a:lnTo>
                    <a:lnTo>
                      <a:pt x="1143" y="1227"/>
                    </a:lnTo>
                    <a:lnTo>
                      <a:pt x="1149" y="1204"/>
                    </a:lnTo>
                    <a:lnTo>
                      <a:pt x="1149" y="1187"/>
                    </a:lnTo>
                    <a:lnTo>
                      <a:pt x="1156" y="1169"/>
                    </a:lnTo>
                    <a:lnTo>
                      <a:pt x="1188" y="1141"/>
                    </a:lnTo>
                    <a:lnTo>
                      <a:pt x="1162" y="1129"/>
                    </a:lnTo>
                    <a:lnTo>
                      <a:pt x="1149" y="1123"/>
                    </a:lnTo>
                    <a:lnTo>
                      <a:pt x="1136" y="1123"/>
                    </a:lnTo>
                    <a:lnTo>
                      <a:pt x="1136" y="1117"/>
                    </a:lnTo>
                    <a:lnTo>
                      <a:pt x="1136" y="1112"/>
                    </a:lnTo>
                    <a:lnTo>
                      <a:pt x="1182" y="1088"/>
                    </a:lnTo>
                    <a:lnTo>
                      <a:pt x="1175" y="1065"/>
                    </a:lnTo>
                    <a:lnTo>
                      <a:pt x="1169" y="1048"/>
                    </a:lnTo>
                    <a:lnTo>
                      <a:pt x="1162" y="1031"/>
                    </a:lnTo>
                    <a:lnTo>
                      <a:pt x="1156" y="1013"/>
                    </a:lnTo>
                    <a:lnTo>
                      <a:pt x="1202" y="1019"/>
                    </a:lnTo>
                    <a:lnTo>
                      <a:pt x="1221" y="1025"/>
                    </a:lnTo>
                    <a:lnTo>
                      <a:pt x="1241" y="1036"/>
                    </a:lnTo>
                    <a:lnTo>
                      <a:pt x="1280" y="984"/>
                    </a:lnTo>
                    <a:lnTo>
                      <a:pt x="1287" y="996"/>
                    </a:lnTo>
                    <a:lnTo>
                      <a:pt x="1294" y="1002"/>
                    </a:lnTo>
                    <a:lnTo>
                      <a:pt x="1307" y="1025"/>
                    </a:lnTo>
                    <a:lnTo>
                      <a:pt x="1333" y="1013"/>
                    </a:lnTo>
                    <a:lnTo>
                      <a:pt x="1359" y="1002"/>
                    </a:lnTo>
                    <a:lnTo>
                      <a:pt x="1385" y="1002"/>
                    </a:lnTo>
                    <a:lnTo>
                      <a:pt x="1418" y="1002"/>
                    </a:lnTo>
                    <a:lnTo>
                      <a:pt x="1418" y="984"/>
                    </a:lnTo>
                    <a:lnTo>
                      <a:pt x="1425" y="973"/>
                    </a:lnTo>
                    <a:lnTo>
                      <a:pt x="1431" y="961"/>
                    </a:lnTo>
                    <a:lnTo>
                      <a:pt x="1458" y="961"/>
                    </a:lnTo>
                    <a:lnTo>
                      <a:pt x="1464" y="961"/>
                    </a:lnTo>
                    <a:lnTo>
                      <a:pt x="1477" y="967"/>
                    </a:lnTo>
                    <a:lnTo>
                      <a:pt x="1484" y="984"/>
                    </a:lnTo>
                    <a:lnTo>
                      <a:pt x="1484" y="990"/>
                    </a:lnTo>
                    <a:lnTo>
                      <a:pt x="1484" y="996"/>
                    </a:lnTo>
                    <a:lnTo>
                      <a:pt x="1484" y="1007"/>
                    </a:lnTo>
                    <a:lnTo>
                      <a:pt x="1477" y="1013"/>
                    </a:lnTo>
                    <a:lnTo>
                      <a:pt x="1471" y="1019"/>
                    </a:lnTo>
                    <a:lnTo>
                      <a:pt x="1471" y="1031"/>
                    </a:lnTo>
                    <a:lnTo>
                      <a:pt x="1490" y="1048"/>
                    </a:lnTo>
                    <a:lnTo>
                      <a:pt x="1510" y="1065"/>
                    </a:lnTo>
                    <a:lnTo>
                      <a:pt x="1504" y="1071"/>
                    </a:lnTo>
                    <a:lnTo>
                      <a:pt x="1497" y="1065"/>
                    </a:lnTo>
                    <a:lnTo>
                      <a:pt x="1490" y="1065"/>
                    </a:lnTo>
                    <a:lnTo>
                      <a:pt x="1484" y="1065"/>
                    </a:lnTo>
                    <a:lnTo>
                      <a:pt x="1451" y="1065"/>
                    </a:lnTo>
                    <a:lnTo>
                      <a:pt x="1438" y="1094"/>
                    </a:lnTo>
                    <a:lnTo>
                      <a:pt x="1471" y="1094"/>
                    </a:lnTo>
                    <a:lnTo>
                      <a:pt x="1504" y="1083"/>
                    </a:lnTo>
                    <a:lnTo>
                      <a:pt x="1536" y="1065"/>
                    </a:lnTo>
                    <a:lnTo>
                      <a:pt x="1563" y="1054"/>
                    </a:lnTo>
                    <a:lnTo>
                      <a:pt x="1589" y="1031"/>
                    </a:lnTo>
                    <a:lnTo>
                      <a:pt x="1609" y="1007"/>
                    </a:lnTo>
                    <a:lnTo>
                      <a:pt x="1628" y="984"/>
                    </a:lnTo>
                    <a:lnTo>
                      <a:pt x="1641" y="955"/>
                    </a:lnTo>
                    <a:lnTo>
                      <a:pt x="1655" y="903"/>
                    </a:lnTo>
                    <a:lnTo>
                      <a:pt x="1655" y="845"/>
                    </a:lnTo>
                    <a:lnTo>
                      <a:pt x="1661" y="730"/>
                    </a:lnTo>
                    <a:lnTo>
                      <a:pt x="1668" y="730"/>
                    </a:lnTo>
                    <a:lnTo>
                      <a:pt x="1674" y="730"/>
                    </a:lnTo>
                    <a:lnTo>
                      <a:pt x="1687" y="730"/>
                    </a:lnTo>
                    <a:lnTo>
                      <a:pt x="1694" y="724"/>
                    </a:lnTo>
                    <a:lnTo>
                      <a:pt x="1687" y="718"/>
                    </a:lnTo>
                    <a:lnTo>
                      <a:pt x="1687" y="706"/>
                    </a:lnTo>
                    <a:lnTo>
                      <a:pt x="1694" y="689"/>
                    </a:lnTo>
                    <a:lnTo>
                      <a:pt x="1668" y="660"/>
                    </a:lnTo>
                    <a:lnTo>
                      <a:pt x="1661" y="649"/>
                    </a:lnTo>
                    <a:lnTo>
                      <a:pt x="1641" y="637"/>
                    </a:lnTo>
                    <a:lnTo>
                      <a:pt x="1648" y="631"/>
                    </a:lnTo>
                    <a:lnTo>
                      <a:pt x="1655" y="631"/>
                    </a:lnTo>
                    <a:lnTo>
                      <a:pt x="1668" y="625"/>
                    </a:lnTo>
                    <a:lnTo>
                      <a:pt x="1681" y="596"/>
                    </a:lnTo>
                    <a:lnTo>
                      <a:pt x="1701" y="568"/>
                    </a:lnTo>
                    <a:lnTo>
                      <a:pt x="1687" y="556"/>
                    </a:lnTo>
                    <a:lnTo>
                      <a:pt x="1694" y="544"/>
                    </a:lnTo>
                    <a:lnTo>
                      <a:pt x="1701" y="533"/>
                    </a:lnTo>
                    <a:lnTo>
                      <a:pt x="1714" y="533"/>
                    </a:lnTo>
                    <a:lnTo>
                      <a:pt x="1727" y="533"/>
                    </a:lnTo>
                    <a:lnTo>
                      <a:pt x="1733" y="544"/>
                    </a:lnTo>
                    <a:lnTo>
                      <a:pt x="1727" y="568"/>
                    </a:lnTo>
                    <a:lnTo>
                      <a:pt x="1740" y="579"/>
                    </a:lnTo>
                    <a:lnTo>
                      <a:pt x="1753" y="591"/>
                    </a:lnTo>
                    <a:lnTo>
                      <a:pt x="1766" y="625"/>
                    </a:lnTo>
                    <a:lnTo>
                      <a:pt x="1773" y="620"/>
                    </a:lnTo>
                    <a:lnTo>
                      <a:pt x="1773" y="492"/>
                    </a:lnTo>
                    <a:lnTo>
                      <a:pt x="1773" y="365"/>
                    </a:lnTo>
                    <a:lnTo>
                      <a:pt x="1760" y="348"/>
                    </a:lnTo>
                    <a:lnTo>
                      <a:pt x="1753" y="342"/>
                    </a:lnTo>
                    <a:lnTo>
                      <a:pt x="1753" y="330"/>
                    </a:lnTo>
                    <a:lnTo>
                      <a:pt x="1740" y="313"/>
                    </a:lnTo>
                    <a:lnTo>
                      <a:pt x="1753" y="307"/>
                    </a:lnTo>
                    <a:lnTo>
                      <a:pt x="1760" y="307"/>
                    </a:lnTo>
                    <a:lnTo>
                      <a:pt x="1773" y="290"/>
                    </a:lnTo>
                    <a:lnTo>
                      <a:pt x="1786" y="267"/>
                    </a:lnTo>
                    <a:lnTo>
                      <a:pt x="1786" y="243"/>
                    </a:lnTo>
                    <a:lnTo>
                      <a:pt x="1773" y="197"/>
                    </a:lnTo>
                    <a:lnTo>
                      <a:pt x="1773" y="174"/>
                    </a:lnTo>
                    <a:lnTo>
                      <a:pt x="1773" y="151"/>
                    </a:lnTo>
                    <a:lnTo>
                      <a:pt x="1779" y="133"/>
                    </a:lnTo>
                    <a:lnTo>
                      <a:pt x="1786" y="122"/>
                    </a:lnTo>
                    <a:lnTo>
                      <a:pt x="1799" y="110"/>
                    </a:lnTo>
                    <a:lnTo>
                      <a:pt x="1812" y="105"/>
                    </a:lnTo>
                    <a:lnTo>
                      <a:pt x="1806" y="99"/>
                    </a:lnTo>
                    <a:lnTo>
                      <a:pt x="1806" y="81"/>
                    </a:lnTo>
                    <a:lnTo>
                      <a:pt x="1786" y="70"/>
                    </a:lnTo>
                    <a:lnTo>
                      <a:pt x="1779" y="58"/>
                    </a:lnTo>
                    <a:lnTo>
                      <a:pt x="1779" y="47"/>
                    </a:lnTo>
                    <a:lnTo>
                      <a:pt x="1779" y="41"/>
                    </a:lnTo>
                    <a:lnTo>
                      <a:pt x="1786" y="29"/>
                    </a:lnTo>
                    <a:lnTo>
                      <a:pt x="1792" y="24"/>
                    </a:lnTo>
                    <a:lnTo>
                      <a:pt x="1799" y="18"/>
                    </a:lnTo>
                    <a:lnTo>
                      <a:pt x="1799" y="0"/>
                    </a:lnTo>
                    <a:lnTo>
                      <a:pt x="1806" y="0"/>
                    </a:lnTo>
                    <a:lnTo>
                      <a:pt x="1911" y="0"/>
                    </a:lnTo>
                    <a:lnTo>
                      <a:pt x="1911" y="24"/>
                    </a:lnTo>
                    <a:lnTo>
                      <a:pt x="1930" y="41"/>
                    </a:lnTo>
                    <a:lnTo>
                      <a:pt x="1937" y="47"/>
                    </a:lnTo>
                    <a:lnTo>
                      <a:pt x="1937" y="58"/>
                    </a:lnTo>
                    <a:lnTo>
                      <a:pt x="1937" y="64"/>
                    </a:lnTo>
                    <a:lnTo>
                      <a:pt x="1930" y="70"/>
                    </a:lnTo>
                    <a:lnTo>
                      <a:pt x="1917" y="81"/>
                    </a:lnTo>
                    <a:lnTo>
                      <a:pt x="1917" y="93"/>
                    </a:lnTo>
                    <a:lnTo>
                      <a:pt x="1911" y="99"/>
                    </a:lnTo>
                    <a:lnTo>
                      <a:pt x="1904" y="105"/>
                    </a:lnTo>
                    <a:lnTo>
                      <a:pt x="1924" y="116"/>
                    </a:lnTo>
                    <a:lnTo>
                      <a:pt x="1937" y="133"/>
                    </a:lnTo>
                    <a:lnTo>
                      <a:pt x="1943" y="151"/>
                    </a:lnTo>
                    <a:lnTo>
                      <a:pt x="1950" y="168"/>
                    </a:lnTo>
                    <a:lnTo>
                      <a:pt x="1930" y="243"/>
                    </a:lnTo>
                    <a:lnTo>
                      <a:pt x="1937" y="261"/>
                    </a:lnTo>
                    <a:lnTo>
                      <a:pt x="1937" y="278"/>
                    </a:lnTo>
                    <a:lnTo>
                      <a:pt x="1950" y="296"/>
                    </a:lnTo>
                    <a:lnTo>
                      <a:pt x="1970" y="307"/>
                    </a:lnTo>
                    <a:lnTo>
                      <a:pt x="1970" y="313"/>
                    </a:lnTo>
                    <a:lnTo>
                      <a:pt x="1970" y="319"/>
                    </a:lnTo>
                    <a:lnTo>
                      <a:pt x="1957" y="324"/>
                    </a:lnTo>
                    <a:lnTo>
                      <a:pt x="1950" y="330"/>
                    </a:lnTo>
                    <a:lnTo>
                      <a:pt x="1950" y="348"/>
                    </a:lnTo>
                    <a:lnTo>
                      <a:pt x="1937" y="371"/>
                    </a:lnTo>
                    <a:lnTo>
                      <a:pt x="1930" y="984"/>
                    </a:lnTo>
                    <a:lnTo>
                      <a:pt x="1930" y="1441"/>
                    </a:lnTo>
                    <a:lnTo>
                      <a:pt x="1950" y="1465"/>
                    </a:lnTo>
                    <a:lnTo>
                      <a:pt x="1963" y="1494"/>
                    </a:lnTo>
                    <a:lnTo>
                      <a:pt x="1970" y="1522"/>
                    </a:lnTo>
                    <a:lnTo>
                      <a:pt x="1970" y="1557"/>
                    </a:lnTo>
                    <a:lnTo>
                      <a:pt x="1963" y="1575"/>
                    </a:lnTo>
                    <a:lnTo>
                      <a:pt x="1957" y="1586"/>
                    </a:lnTo>
                    <a:lnTo>
                      <a:pt x="1950" y="1592"/>
                    </a:lnTo>
                    <a:lnTo>
                      <a:pt x="1957" y="1621"/>
                    </a:lnTo>
                    <a:lnTo>
                      <a:pt x="1963" y="1650"/>
                    </a:lnTo>
                    <a:lnTo>
                      <a:pt x="1963" y="1679"/>
                    </a:lnTo>
                    <a:lnTo>
                      <a:pt x="1957" y="1708"/>
                    </a:lnTo>
                    <a:lnTo>
                      <a:pt x="1937" y="1719"/>
                    </a:lnTo>
                    <a:lnTo>
                      <a:pt x="1911" y="1719"/>
                    </a:lnTo>
                    <a:lnTo>
                      <a:pt x="1858" y="1713"/>
                    </a:lnTo>
                    <a:lnTo>
                      <a:pt x="1819" y="1708"/>
                    </a:lnTo>
                    <a:lnTo>
                      <a:pt x="1806" y="1719"/>
                    </a:lnTo>
                    <a:lnTo>
                      <a:pt x="1779" y="1725"/>
                    </a:lnTo>
                    <a:lnTo>
                      <a:pt x="1760" y="1725"/>
                    </a:lnTo>
                    <a:lnTo>
                      <a:pt x="1740" y="1725"/>
                    </a:lnTo>
                    <a:lnTo>
                      <a:pt x="1714" y="1719"/>
                    </a:lnTo>
                    <a:lnTo>
                      <a:pt x="1694" y="1713"/>
                    </a:lnTo>
                    <a:lnTo>
                      <a:pt x="1655" y="169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Freeform 232"/>
              <p:cNvSpPr>
                <a:spLocks/>
              </p:cNvSpPr>
              <p:nvPr/>
            </p:nvSpPr>
            <p:spPr bwMode="auto">
              <a:xfrm>
                <a:off x="8610" y="11503"/>
                <a:ext cx="125" cy="28"/>
              </a:xfrm>
              <a:custGeom>
                <a:avLst/>
                <a:gdLst>
                  <a:gd name="T0" fmla="*/ 0 w 125"/>
                  <a:gd name="T1" fmla="*/ 5 h 28"/>
                  <a:gd name="T2" fmla="*/ 7 w 125"/>
                  <a:gd name="T3" fmla="*/ 0 h 28"/>
                  <a:gd name="T4" fmla="*/ 7 w 125"/>
                  <a:gd name="T5" fmla="*/ 0 h 28"/>
                  <a:gd name="T6" fmla="*/ 20 w 125"/>
                  <a:gd name="T7" fmla="*/ 5 h 28"/>
                  <a:gd name="T8" fmla="*/ 46 w 125"/>
                  <a:gd name="T9" fmla="*/ 11 h 28"/>
                  <a:gd name="T10" fmla="*/ 66 w 125"/>
                  <a:gd name="T11" fmla="*/ 17 h 28"/>
                  <a:gd name="T12" fmla="*/ 92 w 125"/>
                  <a:gd name="T13" fmla="*/ 17 h 28"/>
                  <a:gd name="T14" fmla="*/ 118 w 125"/>
                  <a:gd name="T15" fmla="*/ 11 h 28"/>
                  <a:gd name="T16" fmla="*/ 125 w 125"/>
                  <a:gd name="T17" fmla="*/ 17 h 28"/>
                  <a:gd name="T18" fmla="*/ 112 w 125"/>
                  <a:gd name="T19" fmla="*/ 23 h 28"/>
                  <a:gd name="T20" fmla="*/ 92 w 125"/>
                  <a:gd name="T21" fmla="*/ 28 h 28"/>
                  <a:gd name="T22" fmla="*/ 73 w 125"/>
                  <a:gd name="T23" fmla="*/ 28 h 28"/>
                  <a:gd name="T24" fmla="*/ 53 w 125"/>
                  <a:gd name="T25" fmla="*/ 23 h 28"/>
                  <a:gd name="T26" fmla="*/ 27 w 125"/>
                  <a:gd name="T27" fmla="*/ 17 h 28"/>
                  <a:gd name="T28" fmla="*/ 0 w 125"/>
                  <a:gd name="T29" fmla="*/ 5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5" h="28">
                    <a:moveTo>
                      <a:pt x="0" y="5"/>
                    </a:moveTo>
                    <a:lnTo>
                      <a:pt x="7" y="0"/>
                    </a:lnTo>
                    <a:lnTo>
                      <a:pt x="20" y="5"/>
                    </a:lnTo>
                    <a:lnTo>
                      <a:pt x="46" y="11"/>
                    </a:lnTo>
                    <a:lnTo>
                      <a:pt x="66" y="17"/>
                    </a:lnTo>
                    <a:lnTo>
                      <a:pt x="92" y="17"/>
                    </a:lnTo>
                    <a:lnTo>
                      <a:pt x="118" y="11"/>
                    </a:lnTo>
                    <a:lnTo>
                      <a:pt x="125" y="17"/>
                    </a:lnTo>
                    <a:lnTo>
                      <a:pt x="112" y="23"/>
                    </a:lnTo>
                    <a:lnTo>
                      <a:pt x="92" y="28"/>
                    </a:lnTo>
                    <a:lnTo>
                      <a:pt x="73" y="28"/>
                    </a:lnTo>
                    <a:lnTo>
                      <a:pt x="53" y="23"/>
                    </a:lnTo>
                    <a:lnTo>
                      <a:pt x="27" y="1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Freeform 233"/>
              <p:cNvSpPr>
                <a:spLocks/>
              </p:cNvSpPr>
              <p:nvPr/>
            </p:nvSpPr>
            <p:spPr bwMode="auto">
              <a:xfrm>
                <a:off x="8683" y="11346"/>
                <a:ext cx="203" cy="174"/>
              </a:xfrm>
              <a:custGeom>
                <a:avLst/>
                <a:gdLst>
                  <a:gd name="T0" fmla="*/ 13 w 203"/>
                  <a:gd name="T1" fmla="*/ 116 h 174"/>
                  <a:gd name="T2" fmla="*/ 6 w 203"/>
                  <a:gd name="T3" fmla="*/ 99 h 174"/>
                  <a:gd name="T4" fmla="*/ 6 w 203"/>
                  <a:gd name="T5" fmla="*/ 87 h 174"/>
                  <a:gd name="T6" fmla="*/ 0 w 203"/>
                  <a:gd name="T7" fmla="*/ 52 h 174"/>
                  <a:gd name="T8" fmla="*/ 0 w 203"/>
                  <a:gd name="T9" fmla="*/ 47 h 174"/>
                  <a:gd name="T10" fmla="*/ 6 w 203"/>
                  <a:gd name="T11" fmla="*/ 52 h 174"/>
                  <a:gd name="T12" fmla="*/ 13 w 203"/>
                  <a:gd name="T13" fmla="*/ 81 h 174"/>
                  <a:gd name="T14" fmla="*/ 26 w 203"/>
                  <a:gd name="T15" fmla="*/ 104 h 174"/>
                  <a:gd name="T16" fmla="*/ 39 w 203"/>
                  <a:gd name="T17" fmla="*/ 128 h 174"/>
                  <a:gd name="T18" fmla="*/ 52 w 203"/>
                  <a:gd name="T19" fmla="*/ 133 h 174"/>
                  <a:gd name="T20" fmla="*/ 65 w 203"/>
                  <a:gd name="T21" fmla="*/ 145 h 174"/>
                  <a:gd name="T22" fmla="*/ 85 w 203"/>
                  <a:gd name="T23" fmla="*/ 157 h 174"/>
                  <a:gd name="T24" fmla="*/ 111 w 203"/>
                  <a:gd name="T25" fmla="*/ 162 h 174"/>
                  <a:gd name="T26" fmla="*/ 164 w 203"/>
                  <a:gd name="T27" fmla="*/ 168 h 174"/>
                  <a:gd name="T28" fmla="*/ 183 w 203"/>
                  <a:gd name="T29" fmla="*/ 162 h 174"/>
                  <a:gd name="T30" fmla="*/ 190 w 203"/>
                  <a:gd name="T31" fmla="*/ 162 h 174"/>
                  <a:gd name="T32" fmla="*/ 196 w 203"/>
                  <a:gd name="T33" fmla="*/ 157 h 174"/>
                  <a:gd name="T34" fmla="*/ 196 w 203"/>
                  <a:gd name="T35" fmla="*/ 133 h 174"/>
                  <a:gd name="T36" fmla="*/ 190 w 203"/>
                  <a:gd name="T37" fmla="*/ 116 h 174"/>
                  <a:gd name="T38" fmla="*/ 190 w 203"/>
                  <a:gd name="T39" fmla="*/ 99 h 174"/>
                  <a:gd name="T40" fmla="*/ 183 w 203"/>
                  <a:gd name="T41" fmla="*/ 76 h 174"/>
                  <a:gd name="T42" fmla="*/ 170 w 203"/>
                  <a:gd name="T43" fmla="*/ 58 h 174"/>
                  <a:gd name="T44" fmla="*/ 157 w 203"/>
                  <a:gd name="T45" fmla="*/ 47 h 174"/>
                  <a:gd name="T46" fmla="*/ 137 w 203"/>
                  <a:gd name="T47" fmla="*/ 29 h 174"/>
                  <a:gd name="T48" fmla="*/ 118 w 203"/>
                  <a:gd name="T49" fmla="*/ 18 h 174"/>
                  <a:gd name="T50" fmla="*/ 105 w 203"/>
                  <a:gd name="T51" fmla="*/ 12 h 174"/>
                  <a:gd name="T52" fmla="*/ 91 w 203"/>
                  <a:gd name="T53" fmla="*/ 6 h 174"/>
                  <a:gd name="T54" fmla="*/ 72 w 203"/>
                  <a:gd name="T55" fmla="*/ 6 h 174"/>
                  <a:gd name="T56" fmla="*/ 59 w 203"/>
                  <a:gd name="T57" fmla="*/ 0 h 174"/>
                  <a:gd name="T58" fmla="*/ 65 w 203"/>
                  <a:gd name="T59" fmla="*/ 0 h 174"/>
                  <a:gd name="T60" fmla="*/ 91 w 203"/>
                  <a:gd name="T61" fmla="*/ 0 h 174"/>
                  <a:gd name="T62" fmla="*/ 118 w 203"/>
                  <a:gd name="T63" fmla="*/ 6 h 174"/>
                  <a:gd name="T64" fmla="*/ 137 w 203"/>
                  <a:gd name="T65" fmla="*/ 18 h 174"/>
                  <a:gd name="T66" fmla="*/ 164 w 203"/>
                  <a:gd name="T67" fmla="*/ 29 h 174"/>
                  <a:gd name="T68" fmla="*/ 177 w 203"/>
                  <a:gd name="T69" fmla="*/ 47 h 174"/>
                  <a:gd name="T70" fmla="*/ 190 w 203"/>
                  <a:gd name="T71" fmla="*/ 64 h 174"/>
                  <a:gd name="T72" fmla="*/ 196 w 203"/>
                  <a:gd name="T73" fmla="*/ 81 h 174"/>
                  <a:gd name="T74" fmla="*/ 203 w 203"/>
                  <a:gd name="T75" fmla="*/ 99 h 174"/>
                  <a:gd name="T76" fmla="*/ 203 w 203"/>
                  <a:gd name="T77" fmla="*/ 133 h 174"/>
                  <a:gd name="T78" fmla="*/ 196 w 203"/>
                  <a:gd name="T79" fmla="*/ 174 h 174"/>
                  <a:gd name="T80" fmla="*/ 170 w 203"/>
                  <a:gd name="T81" fmla="*/ 174 h 174"/>
                  <a:gd name="T82" fmla="*/ 151 w 203"/>
                  <a:gd name="T83" fmla="*/ 174 h 174"/>
                  <a:gd name="T84" fmla="*/ 118 w 203"/>
                  <a:gd name="T85" fmla="*/ 174 h 174"/>
                  <a:gd name="T86" fmla="*/ 98 w 203"/>
                  <a:gd name="T87" fmla="*/ 168 h 174"/>
                  <a:gd name="T88" fmla="*/ 72 w 203"/>
                  <a:gd name="T89" fmla="*/ 162 h 174"/>
                  <a:gd name="T90" fmla="*/ 52 w 203"/>
                  <a:gd name="T91" fmla="*/ 151 h 174"/>
                  <a:gd name="T92" fmla="*/ 32 w 203"/>
                  <a:gd name="T93" fmla="*/ 133 h 174"/>
                  <a:gd name="T94" fmla="*/ 13 w 203"/>
                  <a:gd name="T95" fmla="*/ 116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3" h="174">
                    <a:moveTo>
                      <a:pt x="13" y="116"/>
                    </a:moveTo>
                    <a:lnTo>
                      <a:pt x="6" y="99"/>
                    </a:lnTo>
                    <a:lnTo>
                      <a:pt x="6" y="87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6" y="52"/>
                    </a:lnTo>
                    <a:lnTo>
                      <a:pt x="13" y="81"/>
                    </a:lnTo>
                    <a:lnTo>
                      <a:pt x="26" y="104"/>
                    </a:lnTo>
                    <a:lnTo>
                      <a:pt x="39" y="128"/>
                    </a:lnTo>
                    <a:lnTo>
                      <a:pt x="52" y="133"/>
                    </a:lnTo>
                    <a:lnTo>
                      <a:pt x="65" y="145"/>
                    </a:lnTo>
                    <a:lnTo>
                      <a:pt x="85" y="157"/>
                    </a:lnTo>
                    <a:lnTo>
                      <a:pt x="111" y="162"/>
                    </a:lnTo>
                    <a:lnTo>
                      <a:pt x="164" y="168"/>
                    </a:lnTo>
                    <a:lnTo>
                      <a:pt x="183" y="162"/>
                    </a:lnTo>
                    <a:lnTo>
                      <a:pt x="190" y="162"/>
                    </a:lnTo>
                    <a:lnTo>
                      <a:pt x="196" y="157"/>
                    </a:lnTo>
                    <a:lnTo>
                      <a:pt x="196" y="133"/>
                    </a:lnTo>
                    <a:lnTo>
                      <a:pt x="190" y="116"/>
                    </a:lnTo>
                    <a:lnTo>
                      <a:pt x="190" y="99"/>
                    </a:lnTo>
                    <a:lnTo>
                      <a:pt x="183" y="76"/>
                    </a:lnTo>
                    <a:lnTo>
                      <a:pt x="170" y="58"/>
                    </a:lnTo>
                    <a:lnTo>
                      <a:pt x="157" y="47"/>
                    </a:lnTo>
                    <a:lnTo>
                      <a:pt x="137" y="29"/>
                    </a:lnTo>
                    <a:lnTo>
                      <a:pt x="118" y="18"/>
                    </a:lnTo>
                    <a:lnTo>
                      <a:pt x="105" y="12"/>
                    </a:lnTo>
                    <a:lnTo>
                      <a:pt x="91" y="6"/>
                    </a:lnTo>
                    <a:lnTo>
                      <a:pt x="72" y="6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91" y="0"/>
                    </a:lnTo>
                    <a:lnTo>
                      <a:pt x="118" y="6"/>
                    </a:lnTo>
                    <a:lnTo>
                      <a:pt x="137" y="18"/>
                    </a:lnTo>
                    <a:lnTo>
                      <a:pt x="164" y="29"/>
                    </a:lnTo>
                    <a:lnTo>
                      <a:pt x="177" y="47"/>
                    </a:lnTo>
                    <a:lnTo>
                      <a:pt x="190" y="64"/>
                    </a:lnTo>
                    <a:lnTo>
                      <a:pt x="196" y="81"/>
                    </a:lnTo>
                    <a:lnTo>
                      <a:pt x="203" y="99"/>
                    </a:lnTo>
                    <a:lnTo>
                      <a:pt x="203" y="133"/>
                    </a:lnTo>
                    <a:lnTo>
                      <a:pt x="196" y="174"/>
                    </a:lnTo>
                    <a:lnTo>
                      <a:pt x="170" y="174"/>
                    </a:lnTo>
                    <a:lnTo>
                      <a:pt x="151" y="174"/>
                    </a:lnTo>
                    <a:lnTo>
                      <a:pt x="118" y="174"/>
                    </a:lnTo>
                    <a:lnTo>
                      <a:pt x="98" y="168"/>
                    </a:lnTo>
                    <a:lnTo>
                      <a:pt x="72" y="162"/>
                    </a:lnTo>
                    <a:lnTo>
                      <a:pt x="52" y="151"/>
                    </a:lnTo>
                    <a:lnTo>
                      <a:pt x="32" y="133"/>
                    </a:lnTo>
                    <a:lnTo>
                      <a:pt x="13" y="11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Freeform 234"/>
              <p:cNvSpPr>
                <a:spLocks/>
              </p:cNvSpPr>
              <p:nvPr/>
            </p:nvSpPr>
            <p:spPr bwMode="auto">
              <a:xfrm>
                <a:off x="7067" y="11364"/>
                <a:ext cx="211" cy="150"/>
              </a:xfrm>
              <a:custGeom>
                <a:avLst/>
                <a:gdLst>
                  <a:gd name="T0" fmla="*/ 40 w 211"/>
                  <a:gd name="T1" fmla="*/ 127 h 150"/>
                  <a:gd name="T2" fmla="*/ 7 w 211"/>
                  <a:gd name="T3" fmla="*/ 115 h 150"/>
                  <a:gd name="T4" fmla="*/ 20 w 211"/>
                  <a:gd name="T5" fmla="*/ 92 h 150"/>
                  <a:gd name="T6" fmla="*/ 40 w 211"/>
                  <a:gd name="T7" fmla="*/ 75 h 150"/>
                  <a:gd name="T8" fmla="*/ 20 w 211"/>
                  <a:gd name="T9" fmla="*/ 52 h 150"/>
                  <a:gd name="T10" fmla="*/ 7 w 211"/>
                  <a:gd name="T11" fmla="*/ 29 h 150"/>
                  <a:gd name="T12" fmla="*/ 33 w 211"/>
                  <a:gd name="T13" fmla="*/ 17 h 150"/>
                  <a:gd name="T14" fmla="*/ 79 w 211"/>
                  <a:gd name="T15" fmla="*/ 11 h 150"/>
                  <a:gd name="T16" fmla="*/ 151 w 211"/>
                  <a:gd name="T17" fmla="*/ 17 h 150"/>
                  <a:gd name="T18" fmla="*/ 204 w 211"/>
                  <a:gd name="T19" fmla="*/ 0 h 150"/>
                  <a:gd name="T20" fmla="*/ 197 w 211"/>
                  <a:gd name="T21" fmla="*/ 11 h 150"/>
                  <a:gd name="T22" fmla="*/ 184 w 211"/>
                  <a:gd name="T23" fmla="*/ 17 h 150"/>
                  <a:gd name="T24" fmla="*/ 184 w 211"/>
                  <a:gd name="T25" fmla="*/ 29 h 150"/>
                  <a:gd name="T26" fmla="*/ 184 w 211"/>
                  <a:gd name="T27" fmla="*/ 34 h 150"/>
                  <a:gd name="T28" fmla="*/ 165 w 211"/>
                  <a:gd name="T29" fmla="*/ 23 h 150"/>
                  <a:gd name="T30" fmla="*/ 145 w 211"/>
                  <a:gd name="T31" fmla="*/ 23 h 150"/>
                  <a:gd name="T32" fmla="*/ 158 w 211"/>
                  <a:gd name="T33" fmla="*/ 34 h 150"/>
                  <a:gd name="T34" fmla="*/ 171 w 211"/>
                  <a:gd name="T35" fmla="*/ 52 h 150"/>
                  <a:gd name="T36" fmla="*/ 151 w 211"/>
                  <a:gd name="T37" fmla="*/ 52 h 150"/>
                  <a:gd name="T38" fmla="*/ 119 w 211"/>
                  <a:gd name="T39" fmla="*/ 29 h 150"/>
                  <a:gd name="T40" fmla="*/ 99 w 211"/>
                  <a:gd name="T41" fmla="*/ 29 h 150"/>
                  <a:gd name="T42" fmla="*/ 112 w 211"/>
                  <a:gd name="T43" fmla="*/ 40 h 150"/>
                  <a:gd name="T44" fmla="*/ 132 w 211"/>
                  <a:gd name="T45" fmla="*/ 58 h 150"/>
                  <a:gd name="T46" fmla="*/ 66 w 211"/>
                  <a:gd name="T47" fmla="*/ 29 h 150"/>
                  <a:gd name="T48" fmla="*/ 40 w 211"/>
                  <a:gd name="T49" fmla="*/ 23 h 150"/>
                  <a:gd name="T50" fmla="*/ 40 w 211"/>
                  <a:gd name="T51" fmla="*/ 34 h 150"/>
                  <a:gd name="T52" fmla="*/ 53 w 211"/>
                  <a:gd name="T53" fmla="*/ 34 h 150"/>
                  <a:gd name="T54" fmla="*/ 86 w 211"/>
                  <a:gd name="T55" fmla="*/ 46 h 150"/>
                  <a:gd name="T56" fmla="*/ 99 w 211"/>
                  <a:gd name="T57" fmla="*/ 69 h 150"/>
                  <a:gd name="T58" fmla="*/ 86 w 211"/>
                  <a:gd name="T59" fmla="*/ 63 h 150"/>
                  <a:gd name="T60" fmla="*/ 66 w 211"/>
                  <a:gd name="T61" fmla="*/ 52 h 150"/>
                  <a:gd name="T62" fmla="*/ 46 w 211"/>
                  <a:gd name="T63" fmla="*/ 69 h 150"/>
                  <a:gd name="T64" fmla="*/ 46 w 211"/>
                  <a:gd name="T65" fmla="*/ 92 h 150"/>
                  <a:gd name="T66" fmla="*/ 73 w 211"/>
                  <a:gd name="T67" fmla="*/ 92 h 150"/>
                  <a:gd name="T68" fmla="*/ 99 w 211"/>
                  <a:gd name="T69" fmla="*/ 81 h 150"/>
                  <a:gd name="T70" fmla="*/ 99 w 211"/>
                  <a:gd name="T71" fmla="*/ 92 h 150"/>
                  <a:gd name="T72" fmla="*/ 40 w 211"/>
                  <a:gd name="T73" fmla="*/ 110 h 150"/>
                  <a:gd name="T74" fmla="*/ 33 w 211"/>
                  <a:gd name="T75" fmla="*/ 121 h 150"/>
                  <a:gd name="T76" fmla="*/ 66 w 211"/>
                  <a:gd name="T77" fmla="*/ 121 h 150"/>
                  <a:gd name="T78" fmla="*/ 112 w 211"/>
                  <a:gd name="T79" fmla="*/ 98 h 150"/>
                  <a:gd name="T80" fmla="*/ 145 w 211"/>
                  <a:gd name="T81" fmla="*/ 86 h 150"/>
                  <a:gd name="T82" fmla="*/ 132 w 211"/>
                  <a:gd name="T83" fmla="*/ 98 h 150"/>
                  <a:gd name="T84" fmla="*/ 112 w 211"/>
                  <a:gd name="T85" fmla="*/ 110 h 150"/>
                  <a:gd name="T86" fmla="*/ 119 w 211"/>
                  <a:gd name="T87" fmla="*/ 115 h 150"/>
                  <a:gd name="T88" fmla="*/ 165 w 211"/>
                  <a:gd name="T89" fmla="*/ 86 h 150"/>
                  <a:gd name="T90" fmla="*/ 178 w 211"/>
                  <a:gd name="T91" fmla="*/ 92 h 150"/>
                  <a:gd name="T92" fmla="*/ 165 w 211"/>
                  <a:gd name="T93" fmla="*/ 104 h 150"/>
                  <a:gd name="T94" fmla="*/ 158 w 211"/>
                  <a:gd name="T95" fmla="*/ 121 h 150"/>
                  <a:gd name="T96" fmla="*/ 184 w 211"/>
                  <a:gd name="T97" fmla="*/ 110 h 150"/>
                  <a:gd name="T98" fmla="*/ 178 w 211"/>
                  <a:gd name="T99" fmla="*/ 127 h 150"/>
                  <a:gd name="T100" fmla="*/ 197 w 211"/>
                  <a:gd name="T101" fmla="*/ 133 h 150"/>
                  <a:gd name="T102" fmla="*/ 211 w 211"/>
                  <a:gd name="T103" fmla="*/ 144 h 150"/>
                  <a:gd name="T104" fmla="*/ 204 w 211"/>
                  <a:gd name="T105" fmla="*/ 150 h 150"/>
                  <a:gd name="T106" fmla="*/ 171 w 211"/>
                  <a:gd name="T107" fmla="*/ 127 h 150"/>
                  <a:gd name="T108" fmla="*/ 132 w 211"/>
                  <a:gd name="T109" fmla="*/ 121 h 150"/>
                  <a:gd name="T110" fmla="*/ 53 w 211"/>
                  <a:gd name="T111" fmla="*/ 127 h 1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1" h="150">
                    <a:moveTo>
                      <a:pt x="53" y="127"/>
                    </a:moveTo>
                    <a:lnTo>
                      <a:pt x="40" y="127"/>
                    </a:lnTo>
                    <a:lnTo>
                      <a:pt x="20" y="127"/>
                    </a:lnTo>
                    <a:lnTo>
                      <a:pt x="7" y="115"/>
                    </a:lnTo>
                    <a:lnTo>
                      <a:pt x="0" y="104"/>
                    </a:lnTo>
                    <a:lnTo>
                      <a:pt x="20" y="92"/>
                    </a:lnTo>
                    <a:lnTo>
                      <a:pt x="33" y="86"/>
                    </a:lnTo>
                    <a:lnTo>
                      <a:pt x="40" y="75"/>
                    </a:lnTo>
                    <a:lnTo>
                      <a:pt x="33" y="63"/>
                    </a:lnTo>
                    <a:lnTo>
                      <a:pt x="20" y="52"/>
                    </a:lnTo>
                    <a:lnTo>
                      <a:pt x="0" y="40"/>
                    </a:lnTo>
                    <a:lnTo>
                      <a:pt x="7" y="29"/>
                    </a:lnTo>
                    <a:lnTo>
                      <a:pt x="14" y="23"/>
                    </a:lnTo>
                    <a:lnTo>
                      <a:pt x="33" y="17"/>
                    </a:lnTo>
                    <a:lnTo>
                      <a:pt x="60" y="11"/>
                    </a:lnTo>
                    <a:lnTo>
                      <a:pt x="79" y="11"/>
                    </a:lnTo>
                    <a:lnTo>
                      <a:pt x="125" y="17"/>
                    </a:lnTo>
                    <a:lnTo>
                      <a:pt x="151" y="17"/>
                    </a:lnTo>
                    <a:lnTo>
                      <a:pt x="171" y="11"/>
                    </a:lnTo>
                    <a:lnTo>
                      <a:pt x="204" y="0"/>
                    </a:lnTo>
                    <a:lnTo>
                      <a:pt x="204" y="5"/>
                    </a:lnTo>
                    <a:lnTo>
                      <a:pt x="197" y="11"/>
                    </a:lnTo>
                    <a:lnTo>
                      <a:pt x="184" y="11"/>
                    </a:lnTo>
                    <a:lnTo>
                      <a:pt x="184" y="17"/>
                    </a:lnTo>
                    <a:lnTo>
                      <a:pt x="178" y="17"/>
                    </a:lnTo>
                    <a:lnTo>
                      <a:pt x="184" y="29"/>
                    </a:lnTo>
                    <a:lnTo>
                      <a:pt x="184" y="34"/>
                    </a:lnTo>
                    <a:lnTo>
                      <a:pt x="171" y="29"/>
                    </a:lnTo>
                    <a:lnTo>
                      <a:pt x="165" y="23"/>
                    </a:lnTo>
                    <a:lnTo>
                      <a:pt x="151" y="23"/>
                    </a:lnTo>
                    <a:lnTo>
                      <a:pt x="145" y="23"/>
                    </a:lnTo>
                    <a:lnTo>
                      <a:pt x="158" y="34"/>
                    </a:lnTo>
                    <a:lnTo>
                      <a:pt x="165" y="46"/>
                    </a:lnTo>
                    <a:lnTo>
                      <a:pt x="171" y="52"/>
                    </a:lnTo>
                    <a:lnTo>
                      <a:pt x="165" y="52"/>
                    </a:lnTo>
                    <a:lnTo>
                      <a:pt x="151" y="52"/>
                    </a:lnTo>
                    <a:lnTo>
                      <a:pt x="138" y="40"/>
                    </a:lnTo>
                    <a:lnTo>
                      <a:pt x="119" y="29"/>
                    </a:lnTo>
                    <a:lnTo>
                      <a:pt x="112" y="29"/>
                    </a:lnTo>
                    <a:lnTo>
                      <a:pt x="99" y="29"/>
                    </a:lnTo>
                    <a:lnTo>
                      <a:pt x="105" y="34"/>
                    </a:lnTo>
                    <a:lnTo>
                      <a:pt x="112" y="40"/>
                    </a:lnTo>
                    <a:lnTo>
                      <a:pt x="132" y="52"/>
                    </a:lnTo>
                    <a:lnTo>
                      <a:pt x="132" y="58"/>
                    </a:lnTo>
                    <a:lnTo>
                      <a:pt x="92" y="34"/>
                    </a:lnTo>
                    <a:lnTo>
                      <a:pt x="66" y="29"/>
                    </a:lnTo>
                    <a:lnTo>
                      <a:pt x="40" y="23"/>
                    </a:lnTo>
                    <a:lnTo>
                      <a:pt x="33" y="29"/>
                    </a:lnTo>
                    <a:lnTo>
                      <a:pt x="40" y="34"/>
                    </a:lnTo>
                    <a:lnTo>
                      <a:pt x="46" y="34"/>
                    </a:lnTo>
                    <a:lnTo>
                      <a:pt x="53" y="34"/>
                    </a:lnTo>
                    <a:lnTo>
                      <a:pt x="60" y="40"/>
                    </a:lnTo>
                    <a:lnTo>
                      <a:pt x="86" y="46"/>
                    </a:lnTo>
                    <a:lnTo>
                      <a:pt x="105" y="69"/>
                    </a:lnTo>
                    <a:lnTo>
                      <a:pt x="99" y="69"/>
                    </a:lnTo>
                    <a:lnTo>
                      <a:pt x="86" y="63"/>
                    </a:lnTo>
                    <a:lnTo>
                      <a:pt x="79" y="58"/>
                    </a:lnTo>
                    <a:lnTo>
                      <a:pt x="66" y="52"/>
                    </a:lnTo>
                    <a:lnTo>
                      <a:pt x="53" y="58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92"/>
                    </a:lnTo>
                    <a:lnTo>
                      <a:pt x="60" y="98"/>
                    </a:lnTo>
                    <a:lnTo>
                      <a:pt x="73" y="92"/>
                    </a:lnTo>
                    <a:lnTo>
                      <a:pt x="92" y="81"/>
                    </a:lnTo>
                    <a:lnTo>
                      <a:pt x="99" y="81"/>
                    </a:lnTo>
                    <a:lnTo>
                      <a:pt x="112" y="81"/>
                    </a:lnTo>
                    <a:lnTo>
                      <a:pt x="99" y="92"/>
                    </a:lnTo>
                    <a:lnTo>
                      <a:pt x="79" y="104"/>
                    </a:lnTo>
                    <a:lnTo>
                      <a:pt x="40" y="110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46" y="121"/>
                    </a:lnTo>
                    <a:lnTo>
                      <a:pt x="66" y="121"/>
                    </a:lnTo>
                    <a:lnTo>
                      <a:pt x="92" y="110"/>
                    </a:lnTo>
                    <a:lnTo>
                      <a:pt x="112" y="98"/>
                    </a:lnTo>
                    <a:lnTo>
                      <a:pt x="138" y="81"/>
                    </a:lnTo>
                    <a:lnTo>
                      <a:pt x="145" y="86"/>
                    </a:lnTo>
                    <a:lnTo>
                      <a:pt x="138" y="92"/>
                    </a:lnTo>
                    <a:lnTo>
                      <a:pt x="132" y="98"/>
                    </a:lnTo>
                    <a:lnTo>
                      <a:pt x="119" y="104"/>
                    </a:lnTo>
                    <a:lnTo>
                      <a:pt x="112" y="110"/>
                    </a:lnTo>
                    <a:lnTo>
                      <a:pt x="112" y="115"/>
                    </a:lnTo>
                    <a:lnTo>
                      <a:pt x="119" y="115"/>
                    </a:lnTo>
                    <a:lnTo>
                      <a:pt x="145" y="104"/>
                    </a:lnTo>
                    <a:lnTo>
                      <a:pt x="165" y="86"/>
                    </a:lnTo>
                    <a:lnTo>
                      <a:pt x="171" y="86"/>
                    </a:lnTo>
                    <a:lnTo>
                      <a:pt x="178" y="92"/>
                    </a:lnTo>
                    <a:lnTo>
                      <a:pt x="171" y="98"/>
                    </a:lnTo>
                    <a:lnTo>
                      <a:pt x="165" y="104"/>
                    </a:lnTo>
                    <a:lnTo>
                      <a:pt x="151" y="110"/>
                    </a:lnTo>
                    <a:lnTo>
                      <a:pt x="158" y="121"/>
                    </a:lnTo>
                    <a:lnTo>
                      <a:pt x="171" y="115"/>
                    </a:lnTo>
                    <a:lnTo>
                      <a:pt x="184" y="110"/>
                    </a:lnTo>
                    <a:lnTo>
                      <a:pt x="197" y="110"/>
                    </a:lnTo>
                    <a:lnTo>
                      <a:pt x="178" y="127"/>
                    </a:lnTo>
                    <a:lnTo>
                      <a:pt x="184" y="133"/>
                    </a:lnTo>
                    <a:lnTo>
                      <a:pt x="197" y="133"/>
                    </a:lnTo>
                    <a:lnTo>
                      <a:pt x="204" y="139"/>
                    </a:lnTo>
                    <a:lnTo>
                      <a:pt x="211" y="144"/>
                    </a:lnTo>
                    <a:lnTo>
                      <a:pt x="204" y="150"/>
                    </a:lnTo>
                    <a:lnTo>
                      <a:pt x="191" y="139"/>
                    </a:lnTo>
                    <a:lnTo>
                      <a:pt x="171" y="127"/>
                    </a:lnTo>
                    <a:lnTo>
                      <a:pt x="151" y="127"/>
                    </a:lnTo>
                    <a:lnTo>
                      <a:pt x="132" y="121"/>
                    </a:lnTo>
                    <a:lnTo>
                      <a:pt x="92" y="127"/>
                    </a:lnTo>
                    <a:lnTo>
                      <a:pt x="53" y="12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Freeform 235"/>
              <p:cNvSpPr>
                <a:spLocks/>
              </p:cNvSpPr>
              <p:nvPr/>
            </p:nvSpPr>
            <p:spPr bwMode="auto">
              <a:xfrm>
                <a:off x="7284" y="11485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13 w 26"/>
                  <a:gd name="T5" fmla="*/ 0 h 23"/>
                  <a:gd name="T6" fmla="*/ 20 w 26"/>
                  <a:gd name="T7" fmla="*/ 6 h 23"/>
                  <a:gd name="T8" fmla="*/ 26 w 26"/>
                  <a:gd name="T9" fmla="*/ 12 h 23"/>
                  <a:gd name="T10" fmla="*/ 26 w 26"/>
                  <a:gd name="T11" fmla="*/ 18 h 23"/>
                  <a:gd name="T12" fmla="*/ 20 w 26"/>
                  <a:gd name="T13" fmla="*/ 23 h 23"/>
                  <a:gd name="T14" fmla="*/ 7 w 26"/>
                  <a:gd name="T15" fmla="*/ 18 h 23"/>
                  <a:gd name="T16" fmla="*/ 0 w 26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Freeform 236"/>
              <p:cNvSpPr>
                <a:spLocks/>
              </p:cNvSpPr>
              <p:nvPr/>
            </p:nvSpPr>
            <p:spPr bwMode="auto">
              <a:xfrm>
                <a:off x="7317" y="11479"/>
                <a:ext cx="1287" cy="18"/>
              </a:xfrm>
              <a:custGeom>
                <a:avLst/>
                <a:gdLst>
                  <a:gd name="T0" fmla="*/ 20 w 1287"/>
                  <a:gd name="T1" fmla="*/ 12 h 18"/>
                  <a:gd name="T2" fmla="*/ 0 w 1287"/>
                  <a:gd name="T3" fmla="*/ 0 h 18"/>
                  <a:gd name="T4" fmla="*/ 6 w 1287"/>
                  <a:gd name="T5" fmla="*/ 0 h 18"/>
                  <a:gd name="T6" fmla="*/ 13 w 1287"/>
                  <a:gd name="T7" fmla="*/ 0 h 18"/>
                  <a:gd name="T8" fmla="*/ 20 w 1287"/>
                  <a:gd name="T9" fmla="*/ 0 h 18"/>
                  <a:gd name="T10" fmla="*/ 39 w 1287"/>
                  <a:gd name="T11" fmla="*/ 0 h 18"/>
                  <a:gd name="T12" fmla="*/ 66 w 1287"/>
                  <a:gd name="T13" fmla="*/ 0 h 18"/>
                  <a:gd name="T14" fmla="*/ 92 w 1287"/>
                  <a:gd name="T15" fmla="*/ 0 h 18"/>
                  <a:gd name="T16" fmla="*/ 125 w 1287"/>
                  <a:gd name="T17" fmla="*/ 0 h 18"/>
                  <a:gd name="T18" fmla="*/ 164 w 1287"/>
                  <a:gd name="T19" fmla="*/ 0 h 18"/>
                  <a:gd name="T20" fmla="*/ 210 w 1287"/>
                  <a:gd name="T21" fmla="*/ 0 h 18"/>
                  <a:gd name="T22" fmla="*/ 256 w 1287"/>
                  <a:gd name="T23" fmla="*/ 0 h 18"/>
                  <a:gd name="T24" fmla="*/ 308 w 1287"/>
                  <a:gd name="T25" fmla="*/ 0 h 18"/>
                  <a:gd name="T26" fmla="*/ 414 w 1287"/>
                  <a:gd name="T27" fmla="*/ 0 h 18"/>
                  <a:gd name="T28" fmla="*/ 525 w 1287"/>
                  <a:gd name="T29" fmla="*/ 0 h 18"/>
                  <a:gd name="T30" fmla="*/ 650 w 1287"/>
                  <a:gd name="T31" fmla="*/ 0 h 18"/>
                  <a:gd name="T32" fmla="*/ 768 w 1287"/>
                  <a:gd name="T33" fmla="*/ 0 h 18"/>
                  <a:gd name="T34" fmla="*/ 880 w 1287"/>
                  <a:gd name="T35" fmla="*/ 0 h 18"/>
                  <a:gd name="T36" fmla="*/ 991 w 1287"/>
                  <a:gd name="T37" fmla="*/ 0 h 18"/>
                  <a:gd name="T38" fmla="*/ 1037 w 1287"/>
                  <a:gd name="T39" fmla="*/ 0 h 18"/>
                  <a:gd name="T40" fmla="*/ 1090 w 1287"/>
                  <a:gd name="T41" fmla="*/ 0 h 18"/>
                  <a:gd name="T42" fmla="*/ 1129 w 1287"/>
                  <a:gd name="T43" fmla="*/ 0 h 18"/>
                  <a:gd name="T44" fmla="*/ 1169 w 1287"/>
                  <a:gd name="T45" fmla="*/ 0 h 18"/>
                  <a:gd name="T46" fmla="*/ 1201 w 1287"/>
                  <a:gd name="T47" fmla="*/ 0 h 18"/>
                  <a:gd name="T48" fmla="*/ 1234 w 1287"/>
                  <a:gd name="T49" fmla="*/ 0 h 18"/>
                  <a:gd name="T50" fmla="*/ 1254 w 1287"/>
                  <a:gd name="T51" fmla="*/ 0 h 18"/>
                  <a:gd name="T52" fmla="*/ 1274 w 1287"/>
                  <a:gd name="T53" fmla="*/ 0 h 18"/>
                  <a:gd name="T54" fmla="*/ 1287 w 1287"/>
                  <a:gd name="T55" fmla="*/ 0 h 18"/>
                  <a:gd name="T56" fmla="*/ 1287 w 1287"/>
                  <a:gd name="T57" fmla="*/ 0 h 18"/>
                  <a:gd name="T58" fmla="*/ 1287 w 1287"/>
                  <a:gd name="T59" fmla="*/ 12 h 18"/>
                  <a:gd name="T60" fmla="*/ 1280 w 1287"/>
                  <a:gd name="T61" fmla="*/ 18 h 18"/>
                  <a:gd name="T62" fmla="*/ 20 w 1287"/>
                  <a:gd name="T63" fmla="*/ 12 h 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7" h="18">
                    <a:moveTo>
                      <a:pt x="20" y="1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2" y="0"/>
                    </a:lnTo>
                    <a:lnTo>
                      <a:pt x="125" y="0"/>
                    </a:lnTo>
                    <a:lnTo>
                      <a:pt x="164" y="0"/>
                    </a:lnTo>
                    <a:lnTo>
                      <a:pt x="210" y="0"/>
                    </a:lnTo>
                    <a:lnTo>
                      <a:pt x="256" y="0"/>
                    </a:lnTo>
                    <a:lnTo>
                      <a:pt x="308" y="0"/>
                    </a:lnTo>
                    <a:lnTo>
                      <a:pt x="414" y="0"/>
                    </a:lnTo>
                    <a:lnTo>
                      <a:pt x="525" y="0"/>
                    </a:lnTo>
                    <a:lnTo>
                      <a:pt x="650" y="0"/>
                    </a:lnTo>
                    <a:lnTo>
                      <a:pt x="768" y="0"/>
                    </a:lnTo>
                    <a:lnTo>
                      <a:pt x="880" y="0"/>
                    </a:lnTo>
                    <a:lnTo>
                      <a:pt x="991" y="0"/>
                    </a:lnTo>
                    <a:lnTo>
                      <a:pt x="1037" y="0"/>
                    </a:lnTo>
                    <a:lnTo>
                      <a:pt x="1090" y="0"/>
                    </a:lnTo>
                    <a:lnTo>
                      <a:pt x="1129" y="0"/>
                    </a:lnTo>
                    <a:lnTo>
                      <a:pt x="1169" y="0"/>
                    </a:lnTo>
                    <a:lnTo>
                      <a:pt x="1201" y="0"/>
                    </a:lnTo>
                    <a:lnTo>
                      <a:pt x="1234" y="0"/>
                    </a:lnTo>
                    <a:lnTo>
                      <a:pt x="1254" y="0"/>
                    </a:lnTo>
                    <a:lnTo>
                      <a:pt x="1274" y="0"/>
                    </a:lnTo>
                    <a:lnTo>
                      <a:pt x="1287" y="0"/>
                    </a:lnTo>
                    <a:lnTo>
                      <a:pt x="1287" y="12"/>
                    </a:lnTo>
                    <a:lnTo>
                      <a:pt x="1280" y="18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Freeform 237"/>
              <p:cNvSpPr>
                <a:spLocks/>
              </p:cNvSpPr>
              <p:nvPr/>
            </p:nvSpPr>
            <p:spPr bwMode="auto">
              <a:xfrm>
                <a:off x="8709" y="11369"/>
                <a:ext cx="144" cy="128"/>
              </a:xfrm>
              <a:custGeom>
                <a:avLst/>
                <a:gdLst>
                  <a:gd name="T0" fmla="*/ 111 w 144"/>
                  <a:gd name="T1" fmla="*/ 110 h 128"/>
                  <a:gd name="T2" fmla="*/ 118 w 144"/>
                  <a:gd name="T3" fmla="*/ 122 h 128"/>
                  <a:gd name="T4" fmla="*/ 98 w 144"/>
                  <a:gd name="T5" fmla="*/ 99 h 128"/>
                  <a:gd name="T6" fmla="*/ 92 w 144"/>
                  <a:gd name="T7" fmla="*/ 105 h 128"/>
                  <a:gd name="T8" fmla="*/ 85 w 144"/>
                  <a:gd name="T9" fmla="*/ 87 h 128"/>
                  <a:gd name="T10" fmla="*/ 72 w 144"/>
                  <a:gd name="T11" fmla="*/ 87 h 128"/>
                  <a:gd name="T12" fmla="*/ 59 w 144"/>
                  <a:gd name="T13" fmla="*/ 76 h 128"/>
                  <a:gd name="T14" fmla="*/ 52 w 144"/>
                  <a:gd name="T15" fmla="*/ 87 h 128"/>
                  <a:gd name="T16" fmla="*/ 46 w 144"/>
                  <a:gd name="T17" fmla="*/ 64 h 128"/>
                  <a:gd name="T18" fmla="*/ 39 w 144"/>
                  <a:gd name="T19" fmla="*/ 58 h 128"/>
                  <a:gd name="T20" fmla="*/ 26 w 144"/>
                  <a:gd name="T21" fmla="*/ 53 h 128"/>
                  <a:gd name="T22" fmla="*/ 13 w 144"/>
                  <a:gd name="T23" fmla="*/ 53 h 128"/>
                  <a:gd name="T24" fmla="*/ 19 w 144"/>
                  <a:gd name="T25" fmla="*/ 70 h 128"/>
                  <a:gd name="T26" fmla="*/ 19 w 144"/>
                  <a:gd name="T27" fmla="*/ 81 h 128"/>
                  <a:gd name="T28" fmla="*/ 0 w 144"/>
                  <a:gd name="T29" fmla="*/ 58 h 128"/>
                  <a:gd name="T30" fmla="*/ 0 w 144"/>
                  <a:gd name="T31" fmla="*/ 29 h 128"/>
                  <a:gd name="T32" fmla="*/ 39 w 144"/>
                  <a:gd name="T33" fmla="*/ 41 h 128"/>
                  <a:gd name="T34" fmla="*/ 46 w 144"/>
                  <a:gd name="T35" fmla="*/ 0 h 128"/>
                  <a:gd name="T36" fmla="*/ 98 w 144"/>
                  <a:gd name="T37" fmla="*/ 18 h 128"/>
                  <a:gd name="T38" fmla="*/ 79 w 144"/>
                  <a:gd name="T39" fmla="*/ 24 h 128"/>
                  <a:gd name="T40" fmla="*/ 65 w 144"/>
                  <a:gd name="T41" fmla="*/ 24 h 128"/>
                  <a:gd name="T42" fmla="*/ 72 w 144"/>
                  <a:gd name="T43" fmla="*/ 29 h 128"/>
                  <a:gd name="T44" fmla="*/ 118 w 144"/>
                  <a:gd name="T45" fmla="*/ 35 h 128"/>
                  <a:gd name="T46" fmla="*/ 105 w 144"/>
                  <a:gd name="T47" fmla="*/ 41 h 128"/>
                  <a:gd name="T48" fmla="*/ 92 w 144"/>
                  <a:gd name="T49" fmla="*/ 41 h 128"/>
                  <a:gd name="T50" fmla="*/ 85 w 144"/>
                  <a:gd name="T51" fmla="*/ 47 h 128"/>
                  <a:gd name="T52" fmla="*/ 92 w 144"/>
                  <a:gd name="T53" fmla="*/ 53 h 128"/>
                  <a:gd name="T54" fmla="*/ 98 w 144"/>
                  <a:gd name="T55" fmla="*/ 58 h 128"/>
                  <a:gd name="T56" fmla="*/ 131 w 144"/>
                  <a:gd name="T57" fmla="*/ 70 h 128"/>
                  <a:gd name="T58" fmla="*/ 144 w 144"/>
                  <a:gd name="T59" fmla="*/ 70 h 128"/>
                  <a:gd name="T60" fmla="*/ 118 w 144"/>
                  <a:gd name="T61" fmla="*/ 70 h 128"/>
                  <a:gd name="T62" fmla="*/ 105 w 144"/>
                  <a:gd name="T63" fmla="*/ 70 h 128"/>
                  <a:gd name="T64" fmla="*/ 105 w 144"/>
                  <a:gd name="T65" fmla="*/ 76 h 128"/>
                  <a:gd name="T66" fmla="*/ 144 w 144"/>
                  <a:gd name="T67" fmla="*/ 87 h 128"/>
                  <a:gd name="T68" fmla="*/ 138 w 144"/>
                  <a:gd name="T69" fmla="*/ 87 h 128"/>
                  <a:gd name="T70" fmla="*/ 111 w 144"/>
                  <a:gd name="T71" fmla="*/ 87 h 128"/>
                  <a:gd name="T72" fmla="*/ 111 w 144"/>
                  <a:gd name="T73" fmla="*/ 93 h 128"/>
                  <a:gd name="T74" fmla="*/ 138 w 144"/>
                  <a:gd name="T75" fmla="*/ 99 h 128"/>
                  <a:gd name="T76" fmla="*/ 144 w 144"/>
                  <a:gd name="T77" fmla="*/ 105 h 128"/>
                  <a:gd name="T78" fmla="*/ 138 w 144"/>
                  <a:gd name="T79" fmla="*/ 110 h 128"/>
                  <a:gd name="T80" fmla="*/ 144 w 144"/>
                  <a:gd name="T81" fmla="*/ 122 h 128"/>
                  <a:gd name="T82" fmla="*/ 144 w 144"/>
                  <a:gd name="T83" fmla="*/ 128 h 128"/>
                  <a:gd name="T84" fmla="*/ 131 w 144"/>
                  <a:gd name="T85" fmla="*/ 110 h 128"/>
                  <a:gd name="T86" fmla="*/ 118 w 144"/>
                  <a:gd name="T87" fmla="*/ 110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4" h="128">
                    <a:moveTo>
                      <a:pt x="118" y="110"/>
                    </a:moveTo>
                    <a:lnTo>
                      <a:pt x="111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1" y="110"/>
                    </a:lnTo>
                    <a:lnTo>
                      <a:pt x="98" y="99"/>
                    </a:lnTo>
                    <a:lnTo>
                      <a:pt x="92" y="99"/>
                    </a:lnTo>
                    <a:lnTo>
                      <a:pt x="92" y="105"/>
                    </a:lnTo>
                    <a:lnTo>
                      <a:pt x="85" y="93"/>
                    </a:lnTo>
                    <a:lnTo>
                      <a:pt x="85" y="87"/>
                    </a:lnTo>
                    <a:lnTo>
                      <a:pt x="79" y="87"/>
                    </a:lnTo>
                    <a:lnTo>
                      <a:pt x="72" y="87"/>
                    </a:lnTo>
                    <a:lnTo>
                      <a:pt x="59" y="76"/>
                    </a:lnTo>
                    <a:lnTo>
                      <a:pt x="52" y="81"/>
                    </a:lnTo>
                    <a:lnTo>
                      <a:pt x="52" y="87"/>
                    </a:lnTo>
                    <a:lnTo>
                      <a:pt x="52" y="76"/>
                    </a:lnTo>
                    <a:lnTo>
                      <a:pt x="46" y="64"/>
                    </a:lnTo>
                    <a:lnTo>
                      <a:pt x="39" y="58"/>
                    </a:lnTo>
                    <a:lnTo>
                      <a:pt x="33" y="58"/>
                    </a:lnTo>
                    <a:lnTo>
                      <a:pt x="26" y="53"/>
                    </a:lnTo>
                    <a:lnTo>
                      <a:pt x="19" y="47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9" y="70"/>
                    </a:lnTo>
                    <a:lnTo>
                      <a:pt x="19" y="76"/>
                    </a:lnTo>
                    <a:lnTo>
                      <a:pt x="19" y="81"/>
                    </a:lnTo>
                    <a:lnTo>
                      <a:pt x="13" y="70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46" y="41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8" y="18"/>
                    </a:lnTo>
                    <a:lnTo>
                      <a:pt x="92" y="24"/>
                    </a:lnTo>
                    <a:lnTo>
                      <a:pt x="79" y="24"/>
                    </a:lnTo>
                    <a:lnTo>
                      <a:pt x="65" y="24"/>
                    </a:lnTo>
                    <a:lnTo>
                      <a:pt x="65" y="29"/>
                    </a:lnTo>
                    <a:lnTo>
                      <a:pt x="72" y="29"/>
                    </a:lnTo>
                    <a:lnTo>
                      <a:pt x="111" y="29"/>
                    </a:lnTo>
                    <a:lnTo>
                      <a:pt x="118" y="35"/>
                    </a:lnTo>
                    <a:lnTo>
                      <a:pt x="111" y="41"/>
                    </a:lnTo>
                    <a:lnTo>
                      <a:pt x="105" y="41"/>
                    </a:lnTo>
                    <a:lnTo>
                      <a:pt x="98" y="41"/>
                    </a:lnTo>
                    <a:lnTo>
                      <a:pt x="92" y="41"/>
                    </a:lnTo>
                    <a:lnTo>
                      <a:pt x="85" y="41"/>
                    </a:lnTo>
                    <a:lnTo>
                      <a:pt x="85" y="47"/>
                    </a:lnTo>
                    <a:lnTo>
                      <a:pt x="92" y="53"/>
                    </a:lnTo>
                    <a:lnTo>
                      <a:pt x="98" y="58"/>
                    </a:lnTo>
                    <a:lnTo>
                      <a:pt x="105" y="64"/>
                    </a:lnTo>
                    <a:lnTo>
                      <a:pt x="131" y="70"/>
                    </a:lnTo>
                    <a:lnTo>
                      <a:pt x="144" y="70"/>
                    </a:lnTo>
                    <a:lnTo>
                      <a:pt x="131" y="70"/>
                    </a:lnTo>
                    <a:lnTo>
                      <a:pt x="118" y="70"/>
                    </a:lnTo>
                    <a:lnTo>
                      <a:pt x="105" y="64"/>
                    </a:lnTo>
                    <a:lnTo>
                      <a:pt x="105" y="70"/>
                    </a:lnTo>
                    <a:lnTo>
                      <a:pt x="98" y="76"/>
                    </a:lnTo>
                    <a:lnTo>
                      <a:pt x="105" y="76"/>
                    </a:lnTo>
                    <a:lnTo>
                      <a:pt x="118" y="81"/>
                    </a:lnTo>
                    <a:lnTo>
                      <a:pt x="144" y="87"/>
                    </a:lnTo>
                    <a:lnTo>
                      <a:pt x="138" y="87"/>
                    </a:lnTo>
                    <a:lnTo>
                      <a:pt x="118" y="81"/>
                    </a:lnTo>
                    <a:lnTo>
                      <a:pt x="111" y="87"/>
                    </a:lnTo>
                    <a:lnTo>
                      <a:pt x="105" y="87"/>
                    </a:lnTo>
                    <a:lnTo>
                      <a:pt x="111" y="93"/>
                    </a:lnTo>
                    <a:lnTo>
                      <a:pt x="118" y="93"/>
                    </a:lnTo>
                    <a:lnTo>
                      <a:pt x="138" y="99"/>
                    </a:lnTo>
                    <a:lnTo>
                      <a:pt x="144" y="99"/>
                    </a:lnTo>
                    <a:lnTo>
                      <a:pt x="144" y="105"/>
                    </a:lnTo>
                    <a:lnTo>
                      <a:pt x="138" y="110"/>
                    </a:lnTo>
                    <a:lnTo>
                      <a:pt x="144" y="116"/>
                    </a:lnTo>
                    <a:lnTo>
                      <a:pt x="144" y="122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1" y="110"/>
                    </a:lnTo>
                    <a:lnTo>
                      <a:pt x="125" y="110"/>
                    </a:lnTo>
                    <a:lnTo>
                      <a:pt x="118" y="1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Freeform 238"/>
              <p:cNvSpPr>
                <a:spLocks/>
              </p:cNvSpPr>
              <p:nvPr/>
            </p:nvSpPr>
            <p:spPr bwMode="auto">
              <a:xfrm>
                <a:off x="8683" y="11468"/>
                <a:ext cx="26" cy="29"/>
              </a:xfrm>
              <a:custGeom>
                <a:avLst/>
                <a:gdLst>
                  <a:gd name="T0" fmla="*/ 0 w 26"/>
                  <a:gd name="T1" fmla="*/ 0 h 29"/>
                  <a:gd name="T2" fmla="*/ 26 w 26"/>
                  <a:gd name="T3" fmla="*/ 29 h 29"/>
                  <a:gd name="T4" fmla="*/ 13 w 26"/>
                  <a:gd name="T5" fmla="*/ 11 h 29"/>
                  <a:gd name="T6" fmla="*/ 0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0" y="0"/>
                    </a:moveTo>
                    <a:lnTo>
                      <a:pt x="26" y="29"/>
                    </a:lnTo>
                    <a:lnTo>
                      <a:pt x="1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Freeform 239"/>
              <p:cNvSpPr>
                <a:spLocks/>
              </p:cNvSpPr>
              <p:nvPr/>
            </p:nvSpPr>
            <p:spPr bwMode="auto">
              <a:xfrm>
                <a:off x="8676" y="1148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Freeform 240"/>
              <p:cNvSpPr>
                <a:spLocks/>
              </p:cNvSpPr>
              <p:nvPr/>
            </p:nvSpPr>
            <p:spPr bwMode="auto">
              <a:xfrm>
                <a:off x="6976" y="11387"/>
                <a:ext cx="26" cy="104"/>
              </a:xfrm>
              <a:custGeom>
                <a:avLst/>
                <a:gdLst>
                  <a:gd name="T0" fmla="*/ 6 w 26"/>
                  <a:gd name="T1" fmla="*/ 92 h 104"/>
                  <a:gd name="T2" fmla="*/ 0 w 26"/>
                  <a:gd name="T3" fmla="*/ 6 h 104"/>
                  <a:gd name="T4" fmla="*/ 0 w 26"/>
                  <a:gd name="T5" fmla="*/ 0 h 104"/>
                  <a:gd name="T6" fmla="*/ 6 w 26"/>
                  <a:gd name="T7" fmla="*/ 0 h 104"/>
                  <a:gd name="T8" fmla="*/ 19 w 26"/>
                  <a:gd name="T9" fmla="*/ 0 h 104"/>
                  <a:gd name="T10" fmla="*/ 26 w 26"/>
                  <a:gd name="T11" fmla="*/ 0 h 104"/>
                  <a:gd name="T12" fmla="*/ 26 w 26"/>
                  <a:gd name="T13" fmla="*/ 6 h 104"/>
                  <a:gd name="T14" fmla="*/ 26 w 26"/>
                  <a:gd name="T15" fmla="*/ 52 h 104"/>
                  <a:gd name="T16" fmla="*/ 26 w 26"/>
                  <a:gd name="T17" fmla="*/ 98 h 104"/>
                  <a:gd name="T18" fmla="*/ 19 w 26"/>
                  <a:gd name="T19" fmla="*/ 104 h 104"/>
                  <a:gd name="T20" fmla="*/ 13 w 26"/>
                  <a:gd name="T21" fmla="*/ 104 h 104"/>
                  <a:gd name="T22" fmla="*/ 6 w 26"/>
                  <a:gd name="T23" fmla="*/ 98 h 104"/>
                  <a:gd name="T24" fmla="*/ 6 w 26"/>
                  <a:gd name="T25" fmla="*/ 92 h 1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04">
                    <a:moveTo>
                      <a:pt x="6" y="9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52"/>
                    </a:lnTo>
                    <a:lnTo>
                      <a:pt x="26" y="98"/>
                    </a:lnTo>
                    <a:lnTo>
                      <a:pt x="19" y="104"/>
                    </a:lnTo>
                    <a:lnTo>
                      <a:pt x="13" y="104"/>
                    </a:lnTo>
                    <a:lnTo>
                      <a:pt x="6" y="98"/>
                    </a:lnTo>
                    <a:lnTo>
                      <a:pt x="6" y="9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Freeform 241"/>
              <p:cNvSpPr>
                <a:spLocks/>
              </p:cNvSpPr>
              <p:nvPr/>
            </p:nvSpPr>
            <p:spPr bwMode="auto">
              <a:xfrm>
                <a:off x="8630" y="11387"/>
                <a:ext cx="46" cy="104"/>
              </a:xfrm>
              <a:custGeom>
                <a:avLst/>
                <a:gdLst>
                  <a:gd name="T0" fmla="*/ 0 w 46"/>
                  <a:gd name="T1" fmla="*/ 98 h 104"/>
                  <a:gd name="T2" fmla="*/ 0 w 46"/>
                  <a:gd name="T3" fmla="*/ 87 h 104"/>
                  <a:gd name="T4" fmla="*/ 7 w 46"/>
                  <a:gd name="T5" fmla="*/ 75 h 104"/>
                  <a:gd name="T6" fmla="*/ 0 w 46"/>
                  <a:gd name="T7" fmla="*/ 46 h 104"/>
                  <a:gd name="T8" fmla="*/ 0 w 46"/>
                  <a:gd name="T9" fmla="*/ 23 h 104"/>
                  <a:gd name="T10" fmla="*/ 7 w 46"/>
                  <a:gd name="T11" fmla="*/ 6 h 104"/>
                  <a:gd name="T12" fmla="*/ 13 w 46"/>
                  <a:gd name="T13" fmla="*/ 0 h 104"/>
                  <a:gd name="T14" fmla="*/ 26 w 46"/>
                  <a:gd name="T15" fmla="*/ 0 h 104"/>
                  <a:gd name="T16" fmla="*/ 33 w 46"/>
                  <a:gd name="T17" fmla="*/ 0 h 104"/>
                  <a:gd name="T18" fmla="*/ 33 w 46"/>
                  <a:gd name="T19" fmla="*/ 11 h 104"/>
                  <a:gd name="T20" fmla="*/ 33 w 46"/>
                  <a:gd name="T21" fmla="*/ 29 h 104"/>
                  <a:gd name="T22" fmla="*/ 39 w 46"/>
                  <a:gd name="T23" fmla="*/ 40 h 104"/>
                  <a:gd name="T24" fmla="*/ 46 w 46"/>
                  <a:gd name="T25" fmla="*/ 58 h 104"/>
                  <a:gd name="T26" fmla="*/ 39 w 46"/>
                  <a:gd name="T27" fmla="*/ 52 h 104"/>
                  <a:gd name="T28" fmla="*/ 33 w 46"/>
                  <a:gd name="T29" fmla="*/ 46 h 104"/>
                  <a:gd name="T30" fmla="*/ 26 w 46"/>
                  <a:gd name="T31" fmla="*/ 46 h 104"/>
                  <a:gd name="T32" fmla="*/ 26 w 46"/>
                  <a:gd name="T33" fmla="*/ 58 h 104"/>
                  <a:gd name="T34" fmla="*/ 26 w 46"/>
                  <a:gd name="T35" fmla="*/ 69 h 104"/>
                  <a:gd name="T36" fmla="*/ 39 w 46"/>
                  <a:gd name="T37" fmla="*/ 87 h 104"/>
                  <a:gd name="T38" fmla="*/ 26 w 46"/>
                  <a:gd name="T39" fmla="*/ 69 h 104"/>
                  <a:gd name="T40" fmla="*/ 26 w 46"/>
                  <a:gd name="T41" fmla="*/ 63 h 104"/>
                  <a:gd name="T42" fmla="*/ 13 w 46"/>
                  <a:gd name="T43" fmla="*/ 58 h 104"/>
                  <a:gd name="T44" fmla="*/ 13 w 46"/>
                  <a:gd name="T45" fmla="*/ 63 h 104"/>
                  <a:gd name="T46" fmla="*/ 13 w 46"/>
                  <a:gd name="T47" fmla="*/ 69 h 104"/>
                  <a:gd name="T48" fmla="*/ 13 w 46"/>
                  <a:gd name="T49" fmla="*/ 81 h 104"/>
                  <a:gd name="T50" fmla="*/ 13 w 46"/>
                  <a:gd name="T51" fmla="*/ 81 h 104"/>
                  <a:gd name="T52" fmla="*/ 7 w 46"/>
                  <a:gd name="T53" fmla="*/ 81 h 104"/>
                  <a:gd name="T54" fmla="*/ 7 w 46"/>
                  <a:gd name="T55" fmla="*/ 92 h 104"/>
                  <a:gd name="T56" fmla="*/ 7 w 46"/>
                  <a:gd name="T57" fmla="*/ 98 h 104"/>
                  <a:gd name="T58" fmla="*/ 7 w 46"/>
                  <a:gd name="T59" fmla="*/ 104 h 104"/>
                  <a:gd name="T60" fmla="*/ 0 w 46"/>
                  <a:gd name="T61" fmla="*/ 104 h 104"/>
                  <a:gd name="T62" fmla="*/ 0 w 46"/>
                  <a:gd name="T63" fmla="*/ 98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" h="104">
                    <a:moveTo>
                      <a:pt x="0" y="98"/>
                    </a:moveTo>
                    <a:lnTo>
                      <a:pt x="0" y="87"/>
                    </a:lnTo>
                    <a:lnTo>
                      <a:pt x="7" y="75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33" y="29"/>
                    </a:lnTo>
                    <a:lnTo>
                      <a:pt x="39" y="40"/>
                    </a:lnTo>
                    <a:lnTo>
                      <a:pt x="46" y="58"/>
                    </a:lnTo>
                    <a:lnTo>
                      <a:pt x="39" y="52"/>
                    </a:lnTo>
                    <a:lnTo>
                      <a:pt x="33" y="46"/>
                    </a:lnTo>
                    <a:lnTo>
                      <a:pt x="26" y="46"/>
                    </a:lnTo>
                    <a:lnTo>
                      <a:pt x="26" y="58"/>
                    </a:lnTo>
                    <a:lnTo>
                      <a:pt x="26" y="69"/>
                    </a:lnTo>
                    <a:lnTo>
                      <a:pt x="39" y="87"/>
                    </a:lnTo>
                    <a:lnTo>
                      <a:pt x="26" y="69"/>
                    </a:lnTo>
                    <a:lnTo>
                      <a:pt x="26" y="63"/>
                    </a:lnTo>
                    <a:lnTo>
                      <a:pt x="13" y="58"/>
                    </a:lnTo>
                    <a:lnTo>
                      <a:pt x="13" y="63"/>
                    </a:lnTo>
                    <a:lnTo>
                      <a:pt x="13" y="69"/>
                    </a:lnTo>
                    <a:lnTo>
                      <a:pt x="13" y="81"/>
                    </a:lnTo>
                    <a:lnTo>
                      <a:pt x="7" y="81"/>
                    </a:lnTo>
                    <a:lnTo>
                      <a:pt x="7" y="92"/>
                    </a:lnTo>
                    <a:lnTo>
                      <a:pt x="7" y="98"/>
                    </a:lnTo>
                    <a:lnTo>
                      <a:pt x="7" y="104"/>
                    </a:lnTo>
                    <a:lnTo>
                      <a:pt x="0" y="10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Freeform 242"/>
              <p:cNvSpPr>
                <a:spLocks/>
              </p:cNvSpPr>
              <p:nvPr/>
            </p:nvSpPr>
            <p:spPr bwMode="auto">
              <a:xfrm>
                <a:off x="8650" y="1147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Freeform 243"/>
              <p:cNvSpPr>
                <a:spLocks/>
              </p:cNvSpPr>
              <p:nvPr/>
            </p:nvSpPr>
            <p:spPr bwMode="auto">
              <a:xfrm>
                <a:off x="8801" y="11474"/>
                <a:ext cx="6" cy="17"/>
              </a:xfrm>
              <a:custGeom>
                <a:avLst/>
                <a:gdLst>
                  <a:gd name="T0" fmla="*/ 0 w 6"/>
                  <a:gd name="T1" fmla="*/ 0 h 17"/>
                  <a:gd name="T2" fmla="*/ 6 w 6"/>
                  <a:gd name="T3" fmla="*/ 5 h 17"/>
                  <a:gd name="T4" fmla="*/ 6 w 6"/>
                  <a:gd name="T5" fmla="*/ 17 h 17"/>
                  <a:gd name="T6" fmla="*/ 0 w 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6" y="5"/>
                    </a:lnTo>
                    <a:lnTo>
                      <a:pt x="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Freeform 244"/>
              <p:cNvSpPr>
                <a:spLocks/>
              </p:cNvSpPr>
              <p:nvPr/>
            </p:nvSpPr>
            <p:spPr bwMode="auto">
              <a:xfrm>
                <a:off x="8788" y="11474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11 h 11"/>
                  <a:gd name="T6" fmla="*/ 0 w 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Freeform 245"/>
              <p:cNvSpPr>
                <a:spLocks/>
              </p:cNvSpPr>
              <p:nvPr/>
            </p:nvSpPr>
            <p:spPr bwMode="auto">
              <a:xfrm>
                <a:off x="7021" y="11404"/>
                <a:ext cx="7" cy="75"/>
              </a:xfrm>
              <a:custGeom>
                <a:avLst/>
                <a:gdLst>
                  <a:gd name="T0" fmla="*/ 0 w 7"/>
                  <a:gd name="T1" fmla="*/ 70 h 75"/>
                  <a:gd name="T2" fmla="*/ 0 w 7"/>
                  <a:gd name="T3" fmla="*/ 0 h 75"/>
                  <a:gd name="T4" fmla="*/ 0 w 7"/>
                  <a:gd name="T5" fmla="*/ 0 h 75"/>
                  <a:gd name="T6" fmla="*/ 7 w 7"/>
                  <a:gd name="T7" fmla="*/ 12 h 75"/>
                  <a:gd name="T8" fmla="*/ 7 w 7"/>
                  <a:gd name="T9" fmla="*/ 35 h 75"/>
                  <a:gd name="T10" fmla="*/ 7 w 7"/>
                  <a:gd name="T11" fmla="*/ 70 h 75"/>
                  <a:gd name="T12" fmla="*/ 0 w 7"/>
                  <a:gd name="T13" fmla="*/ 75 h 75"/>
                  <a:gd name="T14" fmla="*/ 0 w 7"/>
                  <a:gd name="T15" fmla="*/ 7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5">
                    <a:moveTo>
                      <a:pt x="0" y="70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7" y="35"/>
                    </a:lnTo>
                    <a:lnTo>
                      <a:pt x="7" y="70"/>
                    </a:lnTo>
                    <a:lnTo>
                      <a:pt x="0" y="7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Freeform 246"/>
              <p:cNvSpPr>
                <a:spLocks/>
              </p:cNvSpPr>
              <p:nvPr/>
            </p:nvSpPr>
            <p:spPr bwMode="auto">
              <a:xfrm>
                <a:off x="6949" y="11404"/>
                <a:ext cx="13" cy="70"/>
              </a:xfrm>
              <a:custGeom>
                <a:avLst/>
                <a:gdLst>
                  <a:gd name="T0" fmla="*/ 0 w 13"/>
                  <a:gd name="T1" fmla="*/ 6 h 70"/>
                  <a:gd name="T2" fmla="*/ 7 w 13"/>
                  <a:gd name="T3" fmla="*/ 0 h 70"/>
                  <a:gd name="T4" fmla="*/ 13 w 13"/>
                  <a:gd name="T5" fmla="*/ 6 h 70"/>
                  <a:gd name="T6" fmla="*/ 13 w 13"/>
                  <a:gd name="T7" fmla="*/ 64 h 70"/>
                  <a:gd name="T8" fmla="*/ 7 w 13"/>
                  <a:gd name="T9" fmla="*/ 70 h 70"/>
                  <a:gd name="T10" fmla="*/ 0 w 13"/>
                  <a:gd name="T11" fmla="*/ 64 h 70"/>
                  <a:gd name="T12" fmla="*/ 0 w 13"/>
                  <a:gd name="T13" fmla="*/ 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0">
                    <a:moveTo>
                      <a:pt x="0" y="6"/>
                    </a:moveTo>
                    <a:lnTo>
                      <a:pt x="7" y="0"/>
                    </a:lnTo>
                    <a:lnTo>
                      <a:pt x="13" y="6"/>
                    </a:lnTo>
                    <a:lnTo>
                      <a:pt x="13" y="64"/>
                    </a:lnTo>
                    <a:lnTo>
                      <a:pt x="7" y="70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Freeform 247"/>
              <p:cNvSpPr>
                <a:spLocks/>
              </p:cNvSpPr>
              <p:nvPr/>
            </p:nvSpPr>
            <p:spPr bwMode="auto">
              <a:xfrm>
                <a:off x="7278" y="11404"/>
                <a:ext cx="72" cy="70"/>
              </a:xfrm>
              <a:custGeom>
                <a:avLst/>
                <a:gdLst>
                  <a:gd name="T0" fmla="*/ 0 w 72"/>
                  <a:gd name="T1" fmla="*/ 64 h 70"/>
                  <a:gd name="T2" fmla="*/ 59 w 72"/>
                  <a:gd name="T3" fmla="*/ 29 h 70"/>
                  <a:gd name="T4" fmla="*/ 52 w 72"/>
                  <a:gd name="T5" fmla="*/ 23 h 70"/>
                  <a:gd name="T6" fmla="*/ 32 w 72"/>
                  <a:gd name="T7" fmla="*/ 12 h 70"/>
                  <a:gd name="T8" fmla="*/ 6 w 72"/>
                  <a:gd name="T9" fmla="*/ 6 h 70"/>
                  <a:gd name="T10" fmla="*/ 0 w 72"/>
                  <a:gd name="T11" fmla="*/ 0 h 70"/>
                  <a:gd name="T12" fmla="*/ 19 w 72"/>
                  <a:gd name="T13" fmla="*/ 6 h 70"/>
                  <a:gd name="T14" fmla="*/ 32 w 72"/>
                  <a:gd name="T15" fmla="*/ 12 h 70"/>
                  <a:gd name="T16" fmla="*/ 59 w 72"/>
                  <a:gd name="T17" fmla="*/ 23 h 70"/>
                  <a:gd name="T18" fmla="*/ 72 w 72"/>
                  <a:gd name="T19" fmla="*/ 29 h 70"/>
                  <a:gd name="T20" fmla="*/ 59 w 72"/>
                  <a:gd name="T21" fmla="*/ 46 h 70"/>
                  <a:gd name="T22" fmla="*/ 39 w 72"/>
                  <a:gd name="T23" fmla="*/ 52 h 70"/>
                  <a:gd name="T24" fmla="*/ 0 w 72"/>
                  <a:gd name="T25" fmla="*/ 70 h 70"/>
                  <a:gd name="T26" fmla="*/ 0 w 72"/>
                  <a:gd name="T27" fmla="*/ 64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70">
                    <a:moveTo>
                      <a:pt x="0" y="64"/>
                    </a:moveTo>
                    <a:lnTo>
                      <a:pt x="59" y="29"/>
                    </a:lnTo>
                    <a:lnTo>
                      <a:pt x="52" y="23"/>
                    </a:lnTo>
                    <a:lnTo>
                      <a:pt x="3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19" y="6"/>
                    </a:lnTo>
                    <a:lnTo>
                      <a:pt x="32" y="12"/>
                    </a:lnTo>
                    <a:lnTo>
                      <a:pt x="59" y="23"/>
                    </a:lnTo>
                    <a:lnTo>
                      <a:pt x="72" y="29"/>
                    </a:lnTo>
                    <a:lnTo>
                      <a:pt x="59" y="46"/>
                    </a:lnTo>
                    <a:lnTo>
                      <a:pt x="39" y="52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Freeform 248"/>
              <p:cNvSpPr>
                <a:spLocks/>
              </p:cNvSpPr>
              <p:nvPr/>
            </p:nvSpPr>
            <p:spPr bwMode="auto">
              <a:xfrm>
                <a:off x="8742" y="11456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0 w 6"/>
                  <a:gd name="T7" fmla="*/ 6 h 12"/>
                  <a:gd name="T8" fmla="*/ 6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Freeform 249"/>
              <p:cNvSpPr>
                <a:spLocks/>
              </p:cNvSpPr>
              <p:nvPr/>
            </p:nvSpPr>
            <p:spPr bwMode="auto">
              <a:xfrm>
                <a:off x="7350" y="11456"/>
                <a:ext cx="1267" cy="12"/>
              </a:xfrm>
              <a:custGeom>
                <a:avLst/>
                <a:gdLst>
                  <a:gd name="T0" fmla="*/ 19 w 1267"/>
                  <a:gd name="T1" fmla="*/ 6 h 12"/>
                  <a:gd name="T2" fmla="*/ 0 w 1267"/>
                  <a:gd name="T3" fmla="*/ 0 h 12"/>
                  <a:gd name="T4" fmla="*/ 6 w 1267"/>
                  <a:gd name="T5" fmla="*/ 0 h 12"/>
                  <a:gd name="T6" fmla="*/ 39 w 1267"/>
                  <a:gd name="T7" fmla="*/ 0 h 12"/>
                  <a:gd name="T8" fmla="*/ 65 w 1267"/>
                  <a:gd name="T9" fmla="*/ 0 h 12"/>
                  <a:gd name="T10" fmla="*/ 105 w 1267"/>
                  <a:gd name="T11" fmla="*/ 0 h 12"/>
                  <a:gd name="T12" fmla="*/ 144 w 1267"/>
                  <a:gd name="T13" fmla="*/ 0 h 12"/>
                  <a:gd name="T14" fmla="*/ 184 w 1267"/>
                  <a:gd name="T15" fmla="*/ 0 h 12"/>
                  <a:gd name="T16" fmla="*/ 230 w 1267"/>
                  <a:gd name="T17" fmla="*/ 0 h 12"/>
                  <a:gd name="T18" fmla="*/ 321 w 1267"/>
                  <a:gd name="T19" fmla="*/ 0 h 12"/>
                  <a:gd name="T20" fmla="*/ 420 w 1267"/>
                  <a:gd name="T21" fmla="*/ 0 h 12"/>
                  <a:gd name="T22" fmla="*/ 525 w 1267"/>
                  <a:gd name="T23" fmla="*/ 0 h 12"/>
                  <a:gd name="T24" fmla="*/ 735 w 1267"/>
                  <a:gd name="T25" fmla="*/ 0 h 12"/>
                  <a:gd name="T26" fmla="*/ 840 w 1267"/>
                  <a:gd name="T27" fmla="*/ 0 h 12"/>
                  <a:gd name="T28" fmla="*/ 939 w 1267"/>
                  <a:gd name="T29" fmla="*/ 0 h 12"/>
                  <a:gd name="T30" fmla="*/ 1024 w 1267"/>
                  <a:gd name="T31" fmla="*/ 0 h 12"/>
                  <a:gd name="T32" fmla="*/ 1063 w 1267"/>
                  <a:gd name="T33" fmla="*/ 0 h 12"/>
                  <a:gd name="T34" fmla="*/ 1103 w 1267"/>
                  <a:gd name="T35" fmla="*/ 0 h 12"/>
                  <a:gd name="T36" fmla="*/ 1136 w 1267"/>
                  <a:gd name="T37" fmla="*/ 0 h 12"/>
                  <a:gd name="T38" fmla="*/ 1168 w 1267"/>
                  <a:gd name="T39" fmla="*/ 0 h 12"/>
                  <a:gd name="T40" fmla="*/ 1195 w 1267"/>
                  <a:gd name="T41" fmla="*/ 0 h 12"/>
                  <a:gd name="T42" fmla="*/ 1214 w 1267"/>
                  <a:gd name="T43" fmla="*/ 0 h 12"/>
                  <a:gd name="T44" fmla="*/ 1234 w 1267"/>
                  <a:gd name="T45" fmla="*/ 0 h 12"/>
                  <a:gd name="T46" fmla="*/ 1247 w 1267"/>
                  <a:gd name="T47" fmla="*/ 0 h 12"/>
                  <a:gd name="T48" fmla="*/ 1254 w 1267"/>
                  <a:gd name="T49" fmla="*/ 0 h 12"/>
                  <a:gd name="T50" fmla="*/ 1260 w 1267"/>
                  <a:gd name="T51" fmla="*/ 0 h 12"/>
                  <a:gd name="T52" fmla="*/ 1267 w 1267"/>
                  <a:gd name="T53" fmla="*/ 6 h 12"/>
                  <a:gd name="T54" fmla="*/ 1260 w 1267"/>
                  <a:gd name="T55" fmla="*/ 12 h 12"/>
                  <a:gd name="T56" fmla="*/ 1254 w 1267"/>
                  <a:gd name="T57" fmla="*/ 12 h 12"/>
                  <a:gd name="T58" fmla="*/ 1247 w 1267"/>
                  <a:gd name="T59" fmla="*/ 12 h 12"/>
                  <a:gd name="T60" fmla="*/ 1234 w 1267"/>
                  <a:gd name="T61" fmla="*/ 12 h 12"/>
                  <a:gd name="T62" fmla="*/ 1208 w 1267"/>
                  <a:gd name="T63" fmla="*/ 12 h 12"/>
                  <a:gd name="T64" fmla="*/ 1182 w 1267"/>
                  <a:gd name="T65" fmla="*/ 12 h 12"/>
                  <a:gd name="T66" fmla="*/ 1149 w 1267"/>
                  <a:gd name="T67" fmla="*/ 12 h 12"/>
                  <a:gd name="T68" fmla="*/ 1109 w 1267"/>
                  <a:gd name="T69" fmla="*/ 12 h 12"/>
                  <a:gd name="T70" fmla="*/ 1070 w 1267"/>
                  <a:gd name="T71" fmla="*/ 12 h 12"/>
                  <a:gd name="T72" fmla="*/ 1024 w 1267"/>
                  <a:gd name="T73" fmla="*/ 12 h 12"/>
                  <a:gd name="T74" fmla="*/ 971 w 1267"/>
                  <a:gd name="T75" fmla="*/ 12 h 12"/>
                  <a:gd name="T76" fmla="*/ 866 w 1267"/>
                  <a:gd name="T77" fmla="*/ 12 h 12"/>
                  <a:gd name="T78" fmla="*/ 755 w 1267"/>
                  <a:gd name="T79" fmla="*/ 12 h 12"/>
                  <a:gd name="T80" fmla="*/ 643 w 1267"/>
                  <a:gd name="T81" fmla="*/ 12 h 12"/>
                  <a:gd name="T82" fmla="*/ 525 w 1267"/>
                  <a:gd name="T83" fmla="*/ 12 h 12"/>
                  <a:gd name="T84" fmla="*/ 413 w 1267"/>
                  <a:gd name="T85" fmla="*/ 6 h 12"/>
                  <a:gd name="T86" fmla="*/ 308 w 1267"/>
                  <a:gd name="T87" fmla="*/ 6 h 12"/>
                  <a:gd name="T88" fmla="*/ 262 w 1267"/>
                  <a:gd name="T89" fmla="*/ 6 h 12"/>
                  <a:gd name="T90" fmla="*/ 216 w 1267"/>
                  <a:gd name="T91" fmla="*/ 6 h 12"/>
                  <a:gd name="T92" fmla="*/ 170 w 1267"/>
                  <a:gd name="T93" fmla="*/ 6 h 12"/>
                  <a:gd name="T94" fmla="*/ 138 w 1267"/>
                  <a:gd name="T95" fmla="*/ 6 h 12"/>
                  <a:gd name="T96" fmla="*/ 105 w 1267"/>
                  <a:gd name="T97" fmla="*/ 6 h 12"/>
                  <a:gd name="T98" fmla="*/ 79 w 1267"/>
                  <a:gd name="T99" fmla="*/ 6 h 12"/>
                  <a:gd name="T100" fmla="*/ 52 w 1267"/>
                  <a:gd name="T101" fmla="*/ 6 h 12"/>
                  <a:gd name="T102" fmla="*/ 39 w 1267"/>
                  <a:gd name="T103" fmla="*/ 6 h 12"/>
                  <a:gd name="T104" fmla="*/ 26 w 1267"/>
                  <a:gd name="T105" fmla="*/ 6 h 12"/>
                  <a:gd name="T106" fmla="*/ 19 w 1267"/>
                  <a:gd name="T107" fmla="*/ 6 h 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67" h="12">
                    <a:moveTo>
                      <a:pt x="19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9" y="0"/>
                    </a:lnTo>
                    <a:lnTo>
                      <a:pt x="65" y="0"/>
                    </a:lnTo>
                    <a:lnTo>
                      <a:pt x="105" y="0"/>
                    </a:lnTo>
                    <a:lnTo>
                      <a:pt x="144" y="0"/>
                    </a:lnTo>
                    <a:lnTo>
                      <a:pt x="184" y="0"/>
                    </a:lnTo>
                    <a:lnTo>
                      <a:pt x="230" y="0"/>
                    </a:lnTo>
                    <a:lnTo>
                      <a:pt x="321" y="0"/>
                    </a:lnTo>
                    <a:lnTo>
                      <a:pt x="420" y="0"/>
                    </a:lnTo>
                    <a:lnTo>
                      <a:pt x="525" y="0"/>
                    </a:lnTo>
                    <a:lnTo>
                      <a:pt x="735" y="0"/>
                    </a:lnTo>
                    <a:lnTo>
                      <a:pt x="840" y="0"/>
                    </a:lnTo>
                    <a:lnTo>
                      <a:pt x="939" y="0"/>
                    </a:lnTo>
                    <a:lnTo>
                      <a:pt x="1024" y="0"/>
                    </a:lnTo>
                    <a:lnTo>
                      <a:pt x="1063" y="0"/>
                    </a:lnTo>
                    <a:lnTo>
                      <a:pt x="1103" y="0"/>
                    </a:lnTo>
                    <a:lnTo>
                      <a:pt x="1136" y="0"/>
                    </a:lnTo>
                    <a:lnTo>
                      <a:pt x="1168" y="0"/>
                    </a:lnTo>
                    <a:lnTo>
                      <a:pt x="1195" y="0"/>
                    </a:lnTo>
                    <a:lnTo>
                      <a:pt x="1214" y="0"/>
                    </a:lnTo>
                    <a:lnTo>
                      <a:pt x="1234" y="0"/>
                    </a:lnTo>
                    <a:lnTo>
                      <a:pt x="1247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7" y="6"/>
                    </a:lnTo>
                    <a:lnTo>
                      <a:pt x="1260" y="12"/>
                    </a:lnTo>
                    <a:lnTo>
                      <a:pt x="1254" y="12"/>
                    </a:lnTo>
                    <a:lnTo>
                      <a:pt x="1247" y="12"/>
                    </a:lnTo>
                    <a:lnTo>
                      <a:pt x="1234" y="12"/>
                    </a:lnTo>
                    <a:lnTo>
                      <a:pt x="1208" y="12"/>
                    </a:lnTo>
                    <a:lnTo>
                      <a:pt x="1182" y="12"/>
                    </a:lnTo>
                    <a:lnTo>
                      <a:pt x="1149" y="12"/>
                    </a:lnTo>
                    <a:lnTo>
                      <a:pt x="1109" y="12"/>
                    </a:lnTo>
                    <a:lnTo>
                      <a:pt x="1070" y="12"/>
                    </a:lnTo>
                    <a:lnTo>
                      <a:pt x="1024" y="12"/>
                    </a:lnTo>
                    <a:lnTo>
                      <a:pt x="971" y="12"/>
                    </a:lnTo>
                    <a:lnTo>
                      <a:pt x="866" y="12"/>
                    </a:lnTo>
                    <a:lnTo>
                      <a:pt x="755" y="12"/>
                    </a:lnTo>
                    <a:lnTo>
                      <a:pt x="643" y="12"/>
                    </a:lnTo>
                    <a:lnTo>
                      <a:pt x="525" y="12"/>
                    </a:lnTo>
                    <a:lnTo>
                      <a:pt x="413" y="6"/>
                    </a:lnTo>
                    <a:lnTo>
                      <a:pt x="308" y="6"/>
                    </a:lnTo>
                    <a:lnTo>
                      <a:pt x="262" y="6"/>
                    </a:lnTo>
                    <a:lnTo>
                      <a:pt x="216" y="6"/>
                    </a:lnTo>
                    <a:lnTo>
                      <a:pt x="170" y="6"/>
                    </a:lnTo>
                    <a:lnTo>
                      <a:pt x="138" y="6"/>
                    </a:lnTo>
                    <a:lnTo>
                      <a:pt x="105" y="6"/>
                    </a:lnTo>
                    <a:lnTo>
                      <a:pt x="79" y="6"/>
                    </a:lnTo>
                    <a:lnTo>
                      <a:pt x="52" y="6"/>
                    </a:lnTo>
                    <a:lnTo>
                      <a:pt x="39" y="6"/>
                    </a:lnTo>
                    <a:lnTo>
                      <a:pt x="26" y="6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Freeform 250"/>
              <p:cNvSpPr>
                <a:spLocks/>
              </p:cNvSpPr>
              <p:nvPr/>
            </p:nvSpPr>
            <p:spPr bwMode="auto">
              <a:xfrm>
                <a:off x="8676" y="11450"/>
                <a:ext cx="1" cy="1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12 h 12"/>
                  <a:gd name="T4" fmla="*/ 0 w 1"/>
                  <a:gd name="T5" fmla="*/ 6 h 12"/>
                  <a:gd name="T6" fmla="*/ 0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Freeform 251"/>
              <p:cNvSpPr>
                <a:spLocks/>
              </p:cNvSpPr>
              <p:nvPr/>
            </p:nvSpPr>
            <p:spPr bwMode="auto">
              <a:xfrm>
                <a:off x="7048" y="11416"/>
                <a:ext cx="39" cy="40"/>
              </a:xfrm>
              <a:custGeom>
                <a:avLst/>
                <a:gdLst>
                  <a:gd name="T0" fmla="*/ 0 w 39"/>
                  <a:gd name="T1" fmla="*/ 0 h 40"/>
                  <a:gd name="T2" fmla="*/ 13 w 39"/>
                  <a:gd name="T3" fmla="*/ 0 h 40"/>
                  <a:gd name="T4" fmla="*/ 26 w 39"/>
                  <a:gd name="T5" fmla="*/ 6 h 40"/>
                  <a:gd name="T6" fmla="*/ 33 w 39"/>
                  <a:gd name="T7" fmla="*/ 11 h 40"/>
                  <a:gd name="T8" fmla="*/ 39 w 39"/>
                  <a:gd name="T9" fmla="*/ 17 h 40"/>
                  <a:gd name="T10" fmla="*/ 39 w 39"/>
                  <a:gd name="T11" fmla="*/ 23 h 40"/>
                  <a:gd name="T12" fmla="*/ 26 w 39"/>
                  <a:gd name="T13" fmla="*/ 29 h 40"/>
                  <a:gd name="T14" fmla="*/ 19 w 39"/>
                  <a:gd name="T15" fmla="*/ 34 h 40"/>
                  <a:gd name="T16" fmla="*/ 0 w 39"/>
                  <a:gd name="T17" fmla="*/ 40 h 40"/>
                  <a:gd name="T18" fmla="*/ 0 w 3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0" y="0"/>
                    </a:moveTo>
                    <a:lnTo>
                      <a:pt x="13" y="0"/>
                    </a:lnTo>
                    <a:lnTo>
                      <a:pt x="26" y="6"/>
                    </a:lnTo>
                    <a:lnTo>
                      <a:pt x="33" y="11"/>
                    </a:lnTo>
                    <a:lnTo>
                      <a:pt x="39" y="17"/>
                    </a:lnTo>
                    <a:lnTo>
                      <a:pt x="39" y="23"/>
                    </a:lnTo>
                    <a:lnTo>
                      <a:pt x="26" y="29"/>
                    </a:lnTo>
                    <a:lnTo>
                      <a:pt x="19" y="34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Freeform 252"/>
              <p:cNvSpPr>
                <a:spLocks/>
              </p:cNvSpPr>
              <p:nvPr/>
            </p:nvSpPr>
            <p:spPr bwMode="auto">
              <a:xfrm>
                <a:off x="7225" y="11416"/>
                <a:ext cx="85" cy="40"/>
              </a:xfrm>
              <a:custGeom>
                <a:avLst/>
                <a:gdLst>
                  <a:gd name="T0" fmla="*/ 26 w 85"/>
                  <a:gd name="T1" fmla="*/ 29 h 40"/>
                  <a:gd name="T2" fmla="*/ 20 w 85"/>
                  <a:gd name="T3" fmla="*/ 23 h 40"/>
                  <a:gd name="T4" fmla="*/ 13 w 85"/>
                  <a:gd name="T5" fmla="*/ 23 h 40"/>
                  <a:gd name="T6" fmla="*/ 7 w 85"/>
                  <a:gd name="T7" fmla="*/ 17 h 40"/>
                  <a:gd name="T8" fmla="*/ 0 w 85"/>
                  <a:gd name="T9" fmla="*/ 17 h 40"/>
                  <a:gd name="T10" fmla="*/ 13 w 85"/>
                  <a:gd name="T11" fmla="*/ 17 h 40"/>
                  <a:gd name="T12" fmla="*/ 26 w 85"/>
                  <a:gd name="T13" fmla="*/ 11 h 40"/>
                  <a:gd name="T14" fmla="*/ 33 w 85"/>
                  <a:gd name="T15" fmla="*/ 0 h 40"/>
                  <a:gd name="T16" fmla="*/ 59 w 85"/>
                  <a:gd name="T17" fmla="*/ 6 h 40"/>
                  <a:gd name="T18" fmla="*/ 85 w 85"/>
                  <a:gd name="T19" fmla="*/ 17 h 40"/>
                  <a:gd name="T20" fmla="*/ 79 w 85"/>
                  <a:gd name="T21" fmla="*/ 29 h 40"/>
                  <a:gd name="T22" fmla="*/ 66 w 85"/>
                  <a:gd name="T23" fmla="*/ 29 h 40"/>
                  <a:gd name="T24" fmla="*/ 33 w 85"/>
                  <a:gd name="T25" fmla="*/ 40 h 40"/>
                  <a:gd name="T26" fmla="*/ 26 w 85"/>
                  <a:gd name="T27" fmla="*/ 29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40">
                    <a:moveTo>
                      <a:pt x="26" y="29"/>
                    </a:moveTo>
                    <a:lnTo>
                      <a:pt x="20" y="23"/>
                    </a:lnTo>
                    <a:lnTo>
                      <a:pt x="13" y="23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3" y="17"/>
                    </a:lnTo>
                    <a:lnTo>
                      <a:pt x="26" y="11"/>
                    </a:lnTo>
                    <a:lnTo>
                      <a:pt x="33" y="0"/>
                    </a:lnTo>
                    <a:lnTo>
                      <a:pt x="59" y="6"/>
                    </a:lnTo>
                    <a:lnTo>
                      <a:pt x="85" y="17"/>
                    </a:lnTo>
                    <a:lnTo>
                      <a:pt x="79" y="29"/>
                    </a:lnTo>
                    <a:lnTo>
                      <a:pt x="66" y="29"/>
                    </a:lnTo>
                    <a:lnTo>
                      <a:pt x="33" y="40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Freeform 253"/>
              <p:cNvSpPr>
                <a:spLocks/>
              </p:cNvSpPr>
              <p:nvPr/>
            </p:nvSpPr>
            <p:spPr bwMode="auto">
              <a:xfrm>
                <a:off x="7862" y="10629"/>
                <a:ext cx="926" cy="816"/>
              </a:xfrm>
              <a:custGeom>
                <a:avLst/>
                <a:gdLst>
                  <a:gd name="T0" fmla="*/ 79 w 926"/>
                  <a:gd name="T1" fmla="*/ 804 h 816"/>
                  <a:gd name="T2" fmla="*/ 46 w 926"/>
                  <a:gd name="T3" fmla="*/ 740 h 816"/>
                  <a:gd name="T4" fmla="*/ 26 w 926"/>
                  <a:gd name="T5" fmla="*/ 752 h 816"/>
                  <a:gd name="T6" fmla="*/ 151 w 926"/>
                  <a:gd name="T7" fmla="*/ 729 h 816"/>
                  <a:gd name="T8" fmla="*/ 433 w 926"/>
                  <a:gd name="T9" fmla="*/ 798 h 816"/>
                  <a:gd name="T10" fmla="*/ 335 w 926"/>
                  <a:gd name="T11" fmla="*/ 659 h 816"/>
                  <a:gd name="T12" fmla="*/ 420 w 926"/>
                  <a:gd name="T13" fmla="*/ 439 h 816"/>
                  <a:gd name="T14" fmla="*/ 420 w 926"/>
                  <a:gd name="T15" fmla="*/ 480 h 816"/>
                  <a:gd name="T16" fmla="*/ 466 w 926"/>
                  <a:gd name="T17" fmla="*/ 451 h 816"/>
                  <a:gd name="T18" fmla="*/ 473 w 926"/>
                  <a:gd name="T19" fmla="*/ 544 h 816"/>
                  <a:gd name="T20" fmla="*/ 354 w 926"/>
                  <a:gd name="T21" fmla="*/ 636 h 816"/>
                  <a:gd name="T22" fmla="*/ 368 w 926"/>
                  <a:gd name="T23" fmla="*/ 648 h 816"/>
                  <a:gd name="T24" fmla="*/ 420 w 926"/>
                  <a:gd name="T25" fmla="*/ 625 h 816"/>
                  <a:gd name="T26" fmla="*/ 407 w 926"/>
                  <a:gd name="T27" fmla="*/ 607 h 816"/>
                  <a:gd name="T28" fmla="*/ 433 w 926"/>
                  <a:gd name="T29" fmla="*/ 578 h 816"/>
                  <a:gd name="T30" fmla="*/ 532 w 926"/>
                  <a:gd name="T31" fmla="*/ 561 h 816"/>
                  <a:gd name="T32" fmla="*/ 597 w 926"/>
                  <a:gd name="T33" fmla="*/ 630 h 816"/>
                  <a:gd name="T34" fmla="*/ 564 w 926"/>
                  <a:gd name="T35" fmla="*/ 723 h 816"/>
                  <a:gd name="T36" fmla="*/ 453 w 926"/>
                  <a:gd name="T37" fmla="*/ 746 h 816"/>
                  <a:gd name="T38" fmla="*/ 466 w 926"/>
                  <a:gd name="T39" fmla="*/ 671 h 816"/>
                  <a:gd name="T40" fmla="*/ 407 w 926"/>
                  <a:gd name="T41" fmla="*/ 746 h 816"/>
                  <a:gd name="T42" fmla="*/ 630 w 926"/>
                  <a:gd name="T43" fmla="*/ 694 h 816"/>
                  <a:gd name="T44" fmla="*/ 610 w 926"/>
                  <a:gd name="T45" fmla="*/ 503 h 816"/>
                  <a:gd name="T46" fmla="*/ 840 w 926"/>
                  <a:gd name="T47" fmla="*/ 521 h 816"/>
                  <a:gd name="T48" fmla="*/ 821 w 926"/>
                  <a:gd name="T49" fmla="*/ 353 h 816"/>
                  <a:gd name="T50" fmla="*/ 788 w 926"/>
                  <a:gd name="T51" fmla="*/ 416 h 816"/>
                  <a:gd name="T52" fmla="*/ 834 w 926"/>
                  <a:gd name="T53" fmla="*/ 451 h 816"/>
                  <a:gd name="T54" fmla="*/ 781 w 926"/>
                  <a:gd name="T55" fmla="*/ 486 h 816"/>
                  <a:gd name="T56" fmla="*/ 709 w 926"/>
                  <a:gd name="T57" fmla="*/ 521 h 816"/>
                  <a:gd name="T58" fmla="*/ 643 w 926"/>
                  <a:gd name="T59" fmla="*/ 439 h 816"/>
                  <a:gd name="T60" fmla="*/ 670 w 926"/>
                  <a:gd name="T61" fmla="*/ 364 h 816"/>
                  <a:gd name="T62" fmla="*/ 775 w 926"/>
                  <a:gd name="T63" fmla="*/ 324 h 816"/>
                  <a:gd name="T64" fmla="*/ 696 w 926"/>
                  <a:gd name="T65" fmla="*/ 318 h 816"/>
                  <a:gd name="T66" fmla="*/ 597 w 926"/>
                  <a:gd name="T67" fmla="*/ 422 h 816"/>
                  <a:gd name="T68" fmla="*/ 505 w 926"/>
                  <a:gd name="T69" fmla="*/ 358 h 816"/>
                  <a:gd name="T70" fmla="*/ 525 w 926"/>
                  <a:gd name="T71" fmla="*/ 364 h 816"/>
                  <a:gd name="T72" fmla="*/ 722 w 926"/>
                  <a:gd name="T73" fmla="*/ 295 h 816"/>
                  <a:gd name="T74" fmla="*/ 899 w 926"/>
                  <a:gd name="T75" fmla="*/ 387 h 816"/>
                  <a:gd name="T76" fmla="*/ 827 w 926"/>
                  <a:gd name="T77" fmla="*/ 127 h 816"/>
                  <a:gd name="T78" fmla="*/ 840 w 926"/>
                  <a:gd name="T79" fmla="*/ 17 h 816"/>
                  <a:gd name="T80" fmla="*/ 860 w 926"/>
                  <a:gd name="T81" fmla="*/ 52 h 816"/>
                  <a:gd name="T82" fmla="*/ 906 w 926"/>
                  <a:gd name="T83" fmla="*/ 11 h 816"/>
                  <a:gd name="T84" fmla="*/ 886 w 926"/>
                  <a:gd name="T85" fmla="*/ 115 h 816"/>
                  <a:gd name="T86" fmla="*/ 886 w 926"/>
                  <a:gd name="T87" fmla="*/ 266 h 816"/>
                  <a:gd name="T88" fmla="*/ 899 w 926"/>
                  <a:gd name="T89" fmla="*/ 156 h 816"/>
                  <a:gd name="T90" fmla="*/ 827 w 926"/>
                  <a:gd name="T91" fmla="*/ 202 h 816"/>
                  <a:gd name="T92" fmla="*/ 866 w 926"/>
                  <a:gd name="T93" fmla="*/ 532 h 816"/>
                  <a:gd name="T94" fmla="*/ 919 w 926"/>
                  <a:gd name="T95" fmla="*/ 596 h 816"/>
                  <a:gd name="T96" fmla="*/ 814 w 926"/>
                  <a:gd name="T97" fmla="*/ 613 h 816"/>
                  <a:gd name="T98" fmla="*/ 880 w 926"/>
                  <a:gd name="T99" fmla="*/ 596 h 816"/>
                  <a:gd name="T100" fmla="*/ 604 w 926"/>
                  <a:gd name="T101" fmla="*/ 521 h 816"/>
                  <a:gd name="T102" fmla="*/ 689 w 926"/>
                  <a:gd name="T103" fmla="*/ 769 h 816"/>
                  <a:gd name="T104" fmla="*/ 696 w 926"/>
                  <a:gd name="T105" fmla="*/ 711 h 816"/>
                  <a:gd name="T106" fmla="*/ 709 w 926"/>
                  <a:gd name="T107" fmla="*/ 804 h 816"/>
                  <a:gd name="T108" fmla="*/ 630 w 926"/>
                  <a:gd name="T109" fmla="*/ 717 h 816"/>
                  <a:gd name="T110" fmla="*/ 486 w 926"/>
                  <a:gd name="T111" fmla="*/ 810 h 816"/>
                  <a:gd name="T112" fmla="*/ 164 w 926"/>
                  <a:gd name="T113" fmla="*/ 752 h 816"/>
                  <a:gd name="T114" fmla="*/ 217 w 926"/>
                  <a:gd name="T115" fmla="*/ 752 h 816"/>
                  <a:gd name="T116" fmla="*/ 184 w 926"/>
                  <a:gd name="T117" fmla="*/ 816 h 8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6" h="816">
                    <a:moveTo>
                      <a:pt x="157" y="798"/>
                    </a:moveTo>
                    <a:lnTo>
                      <a:pt x="151" y="787"/>
                    </a:lnTo>
                    <a:lnTo>
                      <a:pt x="151" y="769"/>
                    </a:lnTo>
                    <a:lnTo>
                      <a:pt x="157" y="740"/>
                    </a:lnTo>
                    <a:lnTo>
                      <a:pt x="151" y="735"/>
                    </a:lnTo>
                    <a:lnTo>
                      <a:pt x="151" y="740"/>
                    </a:lnTo>
                    <a:lnTo>
                      <a:pt x="131" y="769"/>
                    </a:lnTo>
                    <a:lnTo>
                      <a:pt x="118" y="787"/>
                    </a:lnTo>
                    <a:lnTo>
                      <a:pt x="98" y="798"/>
                    </a:lnTo>
                    <a:lnTo>
                      <a:pt x="79" y="804"/>
                    </a:lnTo>
                    <a:lnTo>
                      <a:pt x="52" y="804"/>
                    </a:lnTo>
                    <a:lnTo>
                      <a:pt x="33" y="798"/>
                    </a:lnTo>
                    <a:lnTo>
                      <a:pt x="13" y="793"/>
                    </a:lnTo>
                    <a:lnTo>
                      <a:pt x="6" y="781"/>
                    </a:lnTo>
                    <a:lnTo>
                      <a:pt x="0" y="775"/>
                    </a:lnTo>
                    <a:lnTo>
                      <a:pt x="0" y="752"/>
                    </a:lnTo>
                    <a:lnTo>
                      <a:pt x="6" y="746"/>
                    </a:lnTo>
                    <a:lnTo>
                      <a:pt x="13" y="740"/>
                    </a:lnTo>
                    <a:lnTo>
                      <a:pt x="33" y="740"/>
                    </a:lnTo>
                    <a:lnTo>
                      <a:pt x="46" y="740"/>
                    </a:lnTo>
                    <a:lnTo>
                      <a:pt x="52" y="746"/>
                    </a:lnTo>
                    <a:lnTo>
                      <a:pt x="52" y="758"/>
                    </a:lnTo>
                    <a:lnTo>
                      <a:pt x="52" y="764"/>
                    </a:lnTo>
                    <a:lnTo>
                      <a:pt x="39" y="769"/>
                    </a:lnTo>
                    <a:lnTo>
                      <a:pt x="33" y="769"/>
                    </a:lnTo>
                    <a:lnTo>
                      <a:pt x="26" y="769"/>
                    </a:lnTo>
                    <a:lnTo>
                      <a:pt x="26" y="764"/>
                    </a:lnTo>
                    <a:lnTo>
                      <a:pt x="26" y="758"/>
                    </a:lnTo>
                    <a:lnTo>
                      <a:pt x="26" y="752"/>
                    </a:lnTo>
                    <a:lnTo>
                      <a:pt x="13" y="752"/>
                    </a:lnTo>
                    <a:lnTo>
                      <a:pt x="6" y="764"/>
                    </a:lnTo>
                    <a:lnTo>
                      <a:pt x="13" y="769"/>
                    </a:lnTo>
                    <a:lnTo>
                      <a:pt x="20" y="781"/>
                    </a:lnTo>
                    <a:lnTo>
                      <a:pt x="26" y="787"/>
                    </a:lnTo>
                    <a:lnTo>
                      <a:pt x="52" y="781"/>
                    </a:lnTo>
                    <a:lnTo>
                      <a:pt x="72" y="775"/>
                    </a:lnTo>
                    <a:lnTo>
                      <a:pt x="111" y="752"/>
                    </a:lnTo>
                    <a:lnTo>
                      <a:pt x="151" y="729"/>
                    </a:lnTo>
                    <a:lnTo>
                      <a:pt x="171" y="717"/>
                    </a:lnTo>
                    <a:lnTo>
                      <a:pt x="190" y="717"/>
                    </a:lnTo>
                    <a:lnTo>
                      <a:pt x="223" y="717"/>
                    </a:lnTo>
                    <a:lnTo>
                      <a:pt x="249" y="717"/>
                    </a:lnTo>
                    <a:lnTo>
                      <a:pt x="276" y="729"/>
                    </a:lnTo>
                    <a:lnTo>
                      <a:pt x="302" y="740"/>
                    </a:lnTo>
                    <a:lnTo>
                      <a:pt x="400" y="793"/>
                    </a:lnTo>
                    <a:lnTo>
                      <a:pt x="413" y="798"/>
                    </a:lnTo>
                    <a:lnTo>
                      <a:pt x="420" y="798"/>
                    </a:lnTo>
                    <a:lnTo>
                      <a:pt x="433" y="798"/>
                    </a:lnTo>
                    <a:lnTo>
                      <a:pt x="433" y="793"/>
                    </a:lnTo>
                    <a:lnTo>
                      <a:pt x="427" y="787"/>
                    </a:lnTo>
                    <a:lnTo>
                      <a:pt x="407" y="781"/>
                    </a:lnTo>
                    <a:lnTo>
                      <a:pt x="394" y="775"/>
                    </a:lnTo>
                    <a:lnTo>
                      <a:pt x="368" y="752"/>
                    </a:lnTo>
                    <a:lnTo>
                      <a:pt x="348" y="735"/>
                    </a:lnTo>
                    <a:lnTo>
                      <a:pt x="335" y="706"/>
                    </a:lnTo>
                    <a:lnTo>
                      <a:pt x="335" y="683"/>
                    </a:lnTo>
                    <a:lnTo>
                      <a:pt x="335" y="659"/>
                    </a:lnTo>
                    <a:lnTo>
                      <a:pt x="348" y="630"/>
                    </a:lnTo>
                    <a:lnTo>
                      <a:pt x="361" y="607"/>
                    </a:lnTo>
                    <a:lnTo>
                      <a:pt x="400" y="561"/>
                    </a:lnTo>
                    <a:lnTo>
                      <a:pt x="440" y="515"/>
                    </a:lnTo>
                    <a:lnTo>
                      <a:pt x="453" y="486"/>
                    </a:lnTo>
                    <a:lnTo>
                      <a:pt x="453" y="474"/>
                    </a:lnTo>
                    <a:lnTo>
                      <a:pt x="453" y="457"/>
                    </a:lnTo>
                    <a:lnTo>
                      <a:pt x="440" y="451"/>
                    </a:lnTo>
                    <a:lnTo>
                      <a:pt x="427" y="439"/>
                    </a:lnTo>
                    <a:lnTo>
                      <a:pt x="420" y="439"/>
                    </a:lnTo>
                    <a:lnTo>
                      <a:pt x="407" y="445"/>
                    </a:lnTo>
                    <a:lnTo>
                      <a:pt x="407" y="451"/>
                    </a:lnTo>
                    <a:lnTo>
                      <a:pt x="407" y="457"/>
                    </a:lnTo>
                    <a:lnTo>
                      <a:pt x="420" y="457"/>
                    </a:lnTo>
                    <a:lnTo>
                      <a:pt x="427" y="457"/>
                    </a:lnTo>
                    <a:lnTo>
                      <a:pt x="427" y="463"/>
                    </a:lnTo>
                    <a:lnTo>
                      <a:pt x="427" y="468"/>
                    </a:lnTo>
                    <a:lnTo>
                      <a:pt x="427" y="474"/>
                    </a:lnTo>
                    <a:lnTo>
                      <a:pt x="420" y="480"/>
                    </a:lnTo>
                    <a:lnTo>
                      <a:pt x="413" y="480"/>
                    </a:lnTo>
                    <a:lnTo>
                      <a:pt x="407" y="480"/>
                    </a:lnTo>
                    <a:lnTo>
                      <a:pt x="394" y="468"/>
                    </a:lnTo>
                    <a:lnTo>
                      <a:pt x="394" y="451"/>
                    </a:lnTo>
                    <a:lnTo>
                      <a:pt x="400" y="445"/>
                    </a:lnTo>
                    <a:lnTo>
                      <a:pt x="407" y="439"/>
                    </a:lnTo>
                    <a:lnTo>
                      <a:pt x="420" y="434"/>
                    </a:lnTo>
                    <a:lnTo>
                      <a:pt x="433" y="428"/>
                    </a:lnTo>
                    <a:lnTo>
                      <a:pt x="440" y="434"/>
                    </a:lnTo>
                    <a:lnTo>
                      <a:pt x="466" y="451"/>
                    </a:lnTo>
                    <a:lnTo>
                      <a:pt x="479" y="468"/>
                    </a:lnTo>
                    <a:lnTo>
                      <a:pt x="479" y="486"/>
                    </a:lnTo>
                    <a:lnTo>
                      <a:pt x="479" y="497"/>
                    </a:lnTo>
                    <a:lnTo>
                      <a:pt x="473" y="509"/>
                    </a:lnTo>
                    <a:lnTo>
                      <a:pt x="459" y="515"/>
                    </a:lnTo>
                    <a:lnTo>
                      <a:pt x="466" y="521"/>
                    </a:lnTo>
                    <a:lnTo>
                      <a:pt x="473" y="521"/>
                    </a:lnTo>
                    <a:lnTo>
                      <a:pt x="479" y="521"/>
                    </a:lnTo>
                    <a:lnTo>
                      <a:pt x="479" y="526"/>
                    </a:lnTo>
                    <a:lnTo>
                      <a:pt x="473" y="544"/>
                    </a:lnTo>
                    <a:lnTo>
                      <a:pt x="459" y="549"/>
                    </a:lnTo>
                    <a:lnTo>
                      <a:pt x="427" y="561"/>
                    </a:lnTo>
                    <a:lnTo>
                      <a:pt x="420" y="573"/>
                    </a:lnTo>
                    <a:lnTo>
                      <a:pt x="413" y="578"/>
                    </a:lnTo>
                    <a:lnTo>
                      <a:pt x="413" y="584"/>
                    </a:lnTo>
                    <a:lnTo>
                      <a:pt x="387" y="596"/>
                    </a:lnTo>
                    <a:lnTo>
                      <a:pt x="381" y="602"/>
                    </a:lnTo>
                    <a:lnTo>
                      <a:pt x="374" y="613"/>
                    </a:lnTo>
                    <a:lnTo>
                      <a:pt x="374" y="625"/>
                    </a:lnTo>
                    <a:lnTo>
                      <a:pt x="354" y="636"/>
                    </a:lnTo>
                    <a:lnTo>
                      <a:pt x="348" y="654"/>
                    </a:lnTo>
                    <a:lnTo>
                      <a:pt x="348" y="665"/>
                    </a:lnTo>
                    <a:lnTo>
                      <a:pt x="354" y="677"/>
                    </a:lnTo>
                    <a:lnTo>
                      <a:pt x="361" y="683"/>
                    </a:lnTo>
                    <a:lnTo>
                      <a:pt x="368" y="677"/>
                    </a:lnTo>
                    <a:lnTo>
                      <a:pt x="368" y="671"/>
                    </a:lnTo>
                    <a:lnTo>
                      <a:pt x="368" y="665"/>
                    </a:lnTo>
                    <a:lnTo>
                      <a:pt x="361" y="659"/>
                    </a:lnTo>
                    <a:lnTo>
                      <a:pt x="368" y="654"/>
                    </a:lnTo>
                    <a:lnTo>
                      <a:pt x="368" y="648"/>
                    </a:lnTo>
                    <a:lnTo>
                      <a:pt x="374" y="642"/>
                    </a:lnTo>
                    <a:lnTo>
                      <a:pt x="381" y="642"/>
                    </a:lnTo>
                    <a:lnTo>
                      <a:pt x="387" y="642"/>
                    </a:lnTo>
                    <a:lnTo>
                      <a:pt x="394" y="636"/>
                    </a:lnTo>
                    <a:lnTo>
                      <a:pt x="394" y="630"/>
                    </a:lnTo>
                    <a:lnTo>
                      <a:pt x="394" y="636"/>
                    </a:lnTo>
                    <a:lnTo>
                      <a:pt x="400" y="636"/>
                    </a:lnTo>
                    <a:lnTo>
                      <a:pt x="413" y="619"/>
                    </a:lnTo>
                    <a:lnTo>
                      <a:pt x="420" y="625"/>
                    </a:lnTo>
                    <a:lnTo>
                      <a:pt x="420" y="630"/>
                    </a:lnTo>
                    <a:lnTo>
                      <a:pt x="413" y="642"/>
                    </a:lnTo>
                    <a:lnTo>
                      <a:pt x="413" y="648"/>
                    </a:lnTo>
                    <a:lnTo>
                      <a:pt x="420" y="654"/>
                    </a:lnTo>
                    <a:lnTo>
                      <a:pt x="427" y="648"/>
                    </a:lnTo>
                    <a:lnTo>
                      <a:pt x="433" y="636"/>
                    </a:lnTo>
                    <a:lnTo>
                      <a:pt x="433" y="625"/>
                    </a:lnTo>
                    <a:lnTo>
                      <a:pt x="427" y="607"/>
                    </a:lnTo>
                    <a:lnTo>
                      <a:pt x="420" y="607"/>
                    </a:lnTo>
                    <a:lnTo>
                      <a:pt x="407" y="607"/>
                    </a:lnTo>
                    <a:lnTo>
                      <a:pt x="394" y="613"/>
                    </a:lnTo>
                    <a:lnTo>
                      <a:pt x="394" y="630"/>
                    </a:lnTo>
                    <a:lnTo>
                      <a:pt x="387" y="625"/>
                    </a:lnTo>
                    <a:lnTo>
                      <a:pt x="387" y="619"/>
                    </a:lnTo>
                    <a:lnTo>
                      <a:pt x="394" y="607"/>
                    </a:lnTo>
                    <a:lnTo>
                      <a:pt x="400" y="602"/>
                    </a:lnTo>
                    <a:lnTo>
                      <a:pt x="413" y="602"/>
                    </a:lnTo>
                    <a:lnTo>
                      <a:pt x="420" y="596"/>
                    </a:lnTo>
                    <a:lnTo>
                      <a:pt x="427" y="584"/>
                    </a:lnTo>
                    <a:lnTo>
                      <a:pt x="433" y="578"/>
                    </a:lnTo>
                    <a:lnTo>
                      <a:pt x="440" y="578"/>
                    </a:lnTo>
                    <a:lnTo>
                      <a:pt x="453" y="567"/>
                    </a:lnTo>
                    <a:lnTo>
                      <a:pt x="459" y="567"/>
                    </a:lnTo>
                    <a:lnTo>
                      <a:pt x="473" y="573"/>
                    </a:lnTo>
                    <a:lnTo>
                      <a:pt x="486" y="578"/>
                    </a:lnTo>
                    <a:lnTo>
                      <a:pt x="492" y="578"/>
                    </a:lnTo>
                    <a:lnTo>
                      <a:pt x="505" y="567"/>
                    </a:lnTo>
                    <a:lnTo>
                      <a:pt x="519" y="561"/>
                    </a:lnTo>
                    <a:lnTo>
                      <a:pt x="532" y="561"/>
                    </a:lnTo>
                    <a:lnTo>
                      <a:pt x="551" y="561"/>
                    </a:lnTo>
                    <a:lnTo>
                      <a:pt x="558" y="573"/>
                    </a:lnTo>
                    <a:lnTo>
                      <a:pt x="564" y="578"/>
                    </a:lnTo>
                    <a:lnTo>
                      <a:pt x="564" y="602"/>
                    </a:lnTo>
                    <a:lnTo>
                      <a:pt x="558" y="607"/>
                    </a:lnTo>
                    <a:lnTo>
                      <a:pt x="558" y="613"/>
                    </a:lnTo>
                    <a:lnTo>
                      <a:pt x="564" y="613"/>
                    </a:lnTo>
                    <a:lnTo>
                      <a:pt x="571" y="613"/>
                    </a:lnTo>
                    <a:lnTo>
                      <a:pt x="584" y="613"/>
                    </a:lnTo>
                    <a:lnTo>
                      <a:pt x="597" y="630"/>
                    </a:lnTo>
                    <a:lnTo>
                      <a:pt x="604" y="642"/>
                    </a:lnTo>
                    <a:lnTo>
                      <a:pt x="604" y="654"/>
                    </a:lnTo>
                    <a:lnTo>
                      <a:pt x="597" y="665"/>
                    </a:lnTo>
                    <a:lnTo>
                      <a:pt x="584" y="671"/>
                    </a:lnTo>
                    <a:lnTo>
                      <a:pt x="578" y="677"/>
                    </a:lnTo>
                    <a:lnTo>
                      <a:pt x="564" y="677"/>
                    </a:lnTo>
                    <a:lnTo>
                      <a:pt x="571" y="694"/>
                    </a:lnTo>
                    <a:lnTo>
                      <a:pt x="578" y="706"/>
                    </a:lnTo>
                    <a:lnTo>
                      <a:pt x="571" y="717"/>
                    </a:lnTo>
                    <a:lnTo>
                      <a:pt x="564" y="723"/>
                    </a:lnTo>
                    <a:lnTo>
                      <a:pt x="558" y="729"/>
                    </a:lnTo>
                    <a:lnTo>
                      <a:pt x="545" y="740"/>
                    </a:lnTo>
                    <a:lnTo>
                      <a:pt x="532" y="740"/>
                    </a:lnTo>
                    <a:lnTo>
                      <a:pt x="519" y="735"/>
                    </a:lnTo>
                    <a:lnTo>
                      <a:pt x="505" y="729"/>
                    </a:lnTo>
                    <a:lnTo>
                      <a:pt x="492" y="740"/>
                    </a:lnTo>
                    <a:lnTo>
                      <a:pt x="486" y="746"/>
                    </a:lnTo>
                    <a:lnTo>
                      <a:pt x="479" y="752"/>
                    </a:lnTo>
                    <a:lnTo>
                      <a:pt x="459" y="752"/>
                    </a:lnTo>
                    <a:lnTo>
                      <a:pt x="453" y="746"/>
                    </a:lnTo>
                    <a:lnTo>
                      <a:pt x="440" y="740"/>
                    </a:lnTo>
                    <a:lnTo>
                      <a:pt x="427" y="735"/>
                    </a:lnTo>
                    <a:lnTo>
                      <a:pt x="427" y="723"/>
                    </a:lnTo>
                    <a:lnTo>
                      <a:pt x="433" y="717"/>
                    </a:lnTo>
                    <a:lnTo>
                      <a:pt x="446" y="717"/>
                    </a:lnTo>
                    <a:lnTo>
                      <a:pt x="453" y="717"/>
                    </a:lnTo>
                    <a:lnTo>
                      <a:pt x="466" y="706"/>
                    </a:lnTo>
                    <a:lnTo>
                      <a:pt x="473" y="700"/>
                    </a:lnTo>
                    <a:lnTo>
                      <a:pt x="473" y="683"/>
                    </a:lnTo>
                    <a:lnTo>
                      <a:pt x="466" y="671"/>
                    </a:lnTo>
                    <a:lnTo>
                      <a:pt x="459" y="665"/>
                    </a:lnTo>
                    <a:lnTo>
                      <a:pt x="453" y="659"/>
                    </a:lnTo>
                    <a:lnTo>
                      <a:pt x="433" y="659"/>
                    </a:lnTo>
                    <a:lnTo>
                      <a:pt x="420" y="665"/>
                    </a:lnTo>
                    <a:lnTo>
                      <a:pt x="407" y="671"/>
                    </a:lnTo>
                    <a:lnTo>
                      <a:pt x="400" y="683"/>
                    </a:lnTo>
                    <a:lnTo>
                      <a:pt x="394" y="694"/>
                    </a:lnTo>
                    <a:lnTo>
                      <a:pt x="394" y="711"/>
                    </a:lnTo>
                    <a:lnTo>
                      <a:pt x="400" y="729"/>
                    </a:lnTo>
                    <a:lnTo>
                      <a:pt x="407" y="746"/>
                    </a:lnTo>
                    <a:lnTo>
                      <a:pt x="427" y="764"/>
                    </a:lnTo>
                    <a:lnTo>
                      <a:pt x="453" y="775"/>
                    </a:lnTo>
                    <a:lnTo>
                      <a:pt x="473" y="781"/>
                    </a:lnTo>
                    <a:lnTo>
                      <a:pt x="499" y="781"/>
                    </a:lnTo>
                    <a:lnTo>
                      <a:pt x="525" y="775"/>
                    </a:lnTo>
                    <a:lnTo>
                      <a:pt x="571" y="758"/>
                    </a:lnTo>
                    <a:lnTo>
                      <a:pt x="591" y="740"/>
                    </a:lnTo>
                    <a:lnTo>
                      <a:pt x="604" y="729"/>
                    </a:lnTo>
                    <a:lnTo>
                      <a:pt x="617" y="711"/>
                    </a:lnTo>
                    <a:lnTo>
                      <a:pt x="630" y="694"/>
                    </a:lnTo>
                    <a:lnTo>
                      <a:pt x="630" y="671"/>
                    </a:lnTo>
                    <a:lnTo>
                      <a:pt x="637" y="654"/>
                    </a:lnTo>
                    <a:lnTo>
                      <a:pt x="630" y="630"/>
                    </a:lnTo>
                    <a:lnTo>
                      <a:pt x="630" y="607"/>
                    </a:lnTo>
                    <a:lnTo>
                      <a:pt x="617" y="590"/>
                    </a:lnTo>
                    <a:lnTo>
                      <a:pt x="604" y="567"/>
                    </a:lnTo>
                    <a:lnTo>
                      <a:pt x="578" y="532"/>
                    </a:lnTo>
                    <a:lnTo>
                      <a:pt x="584" y="521"/>
                    </a:lnTo>
                    <a:lnTo>
                      <a:pt x="591" y="515"/>
                    </a:lnTo>
                    <a:lnTo>
                      <a:pt x="610" y="503"/>
                    </a:lnTo>
                    <a:lnTo>
                      <a:pt x="650" y="526"/>
                    </a:lnTo>
                    <a:lnTo>
                      <a:pt x="670" y="538"/>
                    </a:lnTo>
                    <a:lnTo>
                      <a:pt x="683" y="549"/>
                    </a:lnTo>
                    <a:lnTo>
                      <a:pt x="702" y="549"/>
                    </a:lnTo>
                    <a:lnTo>
                      <a:pt x="729" y="555"/>
                    </a:lnTo>
                    <a:lnTo>
                      <a:pt x="748" y="555"/>
                    </a:lnTo>
                    <a:lnTo>
                      <a:pt x="768" y="549"/>
                    </a:lnTo>
                    <a:lnTo>
                      <a:pt x="788" y="549"/>
                    </a:lnTo>
                    <a:lnTo>
                      <a:pt x="807" y="544"/>
                    </a:lnTo>
                    <a:lnTo>
                      <a:pt x="840" y="521"/>
                    </a:lnTo>
                    <a:lnTo>
                      <a:pt x="866" y="492"/>
                    </a:lnTo>
                    <a:lnTo>
                      <a:pt x="873" y="474"/>
                    </a:lnTo>
                    <a:lnTo>
                      <a:pt x="880" y="457"/>
                    </a:lnTo>
                    <a:lnTo>
                      <a:pt x="880" y="439"/>
                    </a:lnTo>
                    <a:lnTo>
                      <a:pt x="880" y="422"/>
                    </a:lnTo>
                    <a:lnTo>
                      <a:pt x="873" y="405"/>
                    </a:lnTo>
                    <a:lnTo>
                      <a:pt x="866" y="387"/>
                    </a:lnTo>
                    <a:lnTo>
                      <a:pt x="847" y="370"/>
                    </a:lnTo>
                    <a:lnTo>
                      <a:pt x="834" y="358"/>
                    </a:lnTo>
                    <a:lnTo>
                      <a:pt x="821" y="353"/>
                    </a:lnTo>
                    <a:lnTo>
                      <a:pt x="807" y="353"/>
                    </a:lnTo>
                    <a:lnTo>
                      <a:pt x="794" y="353"/>
                    </a:lnTo>
                    <a:lnTo>
                      <a:pt x="781" y="358"/>
                    </a:lnTo>
                    <a:lnTo>
                      <a:pt x="768" y="364"/>
                    </a:lnTo>
                    <a:lnTo>
                      <a:pt x="761" y="382"/>
                    </a:lnTo>
                    <a:lnTo>
                      <a:pt x="755" y="387"/>
                    </a:lnTo>
                    <a:lnTo>
                      <a:pt x="755" y="393"/>
                    </a:lnTo>
                    <a:lnTo>
                      <a:pt x="761" y="411"/>
                    </a:lnTo>
                    <a:lnTo>
                      <a:pt x="775" y="416"/>
                    </a:lnTo>
                    <a:lnTo>
                      <a:pt x="788" y="416"/>
                    </a:lnTo>
                    <a:lnTo>
                      <a:pt x="807" y="411"/>
                    </a:lnTo>
                    <a:lnTo>
                      <a:pt x="814" y="405"/>
                    </a:lnTo>
                    <a:lnTo>
                      <a:pt x="821" y="387"/>
                    </a:lnTo>
                    <a:lnTo>
                      <a:pt x="834" y="393"/>
                    </a:lnTo>
                    <a:lnTo>
                      <a:pt x="847" y="405"/>
                    </a:lnTo>
                    <a:lnTo>
                      <a:pt x="853" y="416"/>
                    </a:lnTo>
                    <a:lnTo>
                      <a:pt x="847" y="428"/>
                    </a:lnTo>
                    <a:lnTo>
                      <a:pt x="834" y="439"/>
                    </a:lnTo>
                    <a:lnTo>
                      <a:pt x="834" y="445"/>
                    </a:lnTo>
                    <a:lnTo>
                      <a:pt x="834" y="451"/>
                    </a:lnTo>
                    <a:lnTo>
                      <a:pt x="840" y="457"/>
                    </a:lnTo>
                    <a:lnTo>
                      <a:pt x="847" y="463"/>
                    </a:lnTo>
                    <a:lnTo>
                      <a:pt x="847" y="474"/>
                    </a:lnTo>
                    <a:lnTo>
                      <a:pt x="840" y="486"/>
                    </a:lnTo>
                    <a:lnTo>
                      <a:pt x="827" y="497"/>
                    </a:lnTo>
                    <a:lnTo>
                      <a:pt x="814" y="497"/>
                    </a:lnTo>
                    <a:lnTo>
                      <a:pt x="807" y="497"/>
                    </a:lnTo>
                    <a:lnTo>
                      <a:pt x="794" y="497"/>
                    </a:lnTo>
                    <a:lnTo>
                      <a:pt x="788" y="492"/>
                    </a:lnTo>
                    <a:lnTo>
                      <a:pt x="781" y="486"/>
                    </a:lnTo>
                    <a:lnTo>
                      <a:pt x="775" y="486"/>
                    </a:lnTo>
                    <a:lnTo>
                      <a:pt x="768" y="492"/>
                    </a:lnTo>
                    <a:lnTo>
                      <a:pt x="775" y="503"/>
                    </a:lnTo>
                    <a:lnTo>
                      <a:pt x="768" y="509"/>
                    </a:lnTo>
                    <a:lnTo>
                      <a:pt x="755" y="526"/>
                    </a:lnTo>
                    <a:lnTo>
                      <a:pt x="748" y="532"/>
                    </a:lnTo>
                    <a:lnTo>
                      <a:pt x="735" y="538"/>
                    </a:lnTo>
                    <a:lnTo>
                      <a:pt x="729" y="532"/>
                    </a:lnTo>
                    <a:lnTo>
                      <a:pt x="715" y="532"/>
                    </a:lnTo>
                    <a:lnTo>
                      <a:pt x="709" y="521"/>
                    </a:lnTo>
                    <a:lnTo>
                      <a:pt x="702" y="515"/>
                    </a:lnTo>
                    <a:lnTo>
                      <a:pt x="696" y="497"/>
                    </a:lnTo>
                    <a:lnTo>
                      <a:pt x="689" y="492"/>
                    </a:lnTo>
                    <a:lnTo>
                      <a:pt x="683" y="492"/>
                    </a:lnTo>
                    <a:lnTo>
                      <a:pt x="670" y="492"/>
                    </a:lnTo>
                    <a:lnTo>
                      <a:pt x="650" y="486"/>
                    </a:lnTo>
                    <a:lnTo>
                      <a:pt x="637" y="468"/>
                    </a:lnTo>
                    <a:lnTo>
                      <a:pt x="637" y="463"/>
                    </a:lnTo>
                    <a:lnTo>
                      <a:pt x="637" y="457"/>
                    </a:lnTo>
                    <a:lnTo>
                      <a:pt x="643" y="439"/>
                    </a:lnTo>
                    <a:lnTo>
                      <a:pt x="656" y="428"/>
                    </a:lnTo>
                    <a:lnTo>
                      <a:pt x="656" y="422"/>
                    </a:lnTo>
                    <a:lnTo>
                      <a:pt x="650" y="411"/>
                    </a:lnTo>
                    <a:lnTo>
                      <a:pt x="643" y="405"/>
                    </a:lnTo>
                    <a:lnTo>
                      <a:pt x="643" y="393"/>
                    </a:lnTo>
                    <a:lnTo>
                      <a:pt x="643" y="382"/>
                    </a:lnTo>
                    <a:lnTo>
                      <a:pt x="656" y="370"/>
                    </a:lnTo>
                    <a:lnTo>
                      <a:pt x="663" y="364"/>
                    </a:lnTo>
                    <a:lnTo>
                      <a:pt x="670" y="364"/>
                    </a:lnTo>
                    <a:lnTo>
                      <a:pt x="683" y="364"/>
                    </a:lnTo>
                    <a:lnTo>
                      <a:pt x="683" y="358"/>
                    </a:lnTo>
                    <a:lnTo>
                      <a:pt x="689" y="341"/>
                    </a:lnTo>
                    <a:lnTo>
                      <a:pt x="702" y="330"/>
                    </a:lnTo>
                    <a:lnTo>
                      <a:pt x="715" y="330"/>
                    </a:lnTo>
                    <a:lnTo>
                      <a:pt x="729" y="330"/>
                    </a:lnTo>
                    <a:lnTo>
                      <a:pt x="742" y="318"/>
                    </a:lnTo>
                    <a:lnTo>
                      <a:pt x="755" y="318"/>
                    </a:lnTo>
                    <a:lnTo>
                      <a:pt x="761" y="318"/>
                    </a:lnTo>
                    <a:lnTo>
                      <a:pt x="775" y="324"/>
                    </a:lnTo>
                    <a:lnTo>
                      <a:pt x="775" y="330"/>
                    </a:lnTo>
                    <a:lnTo>
                      <a:pt x="781" y="330"/>
                    </a:lnTo>
                    <a:lnTo>
                      <a:pt x="781" y="318"/>
                    </a:lnTo>
                    <a:lnTo>
                      <a:pt x="775" y="312"/>
                    </a:lnTo>
                    <a:lnTo>
                      <a:pt x="768" y="306"/>
                    </a:lnTo>
                    <a:lnTo>
                      <a:pt x="755" y="301"/>
                    </a:lnTo>
                    <a:lnTo>
                      <a:pt x="742" y="306"/>
                    </a:lnTo>
                    <a:lnTo>
                      <a:pt x="722" y="318"/>
                    </a:lnTo>
                    <a:lnTo>
                      <a:pt x="709" y="318"/>
                    </a:lnTo>
                    <a:lnTo>
                      <a:pt x="696" y="318"/>
                    </a:lnTo>
                    <a:lnTo>
                      <a:pt x="683" y="330"/>
                    </a:lnTo>
                    <a:lnTo>
                      <a:pt x="670" y="347"/>
                    </a:lnTo>
                    <a:lnTo>
                      <a:pt x="650" y="358"/>
                    </a:lnTo>
                    <a:lnTo>
                      <a:pt x="637" y="370"/>
                    </a:lnTo>
                    <a:lnTo>
                      <a:pt x="630" y="376"/>
                    </a:lnTo>
                    <a:lnTo>
                      <a:pt x="624" y="405"/>
                    </a:lnTo>
                    <a:lnTo>
                      <a:pt x="617" y="422"/>
                    </a:lnTo>
                    <a:lnTo>
                      <a:pt x="610" y="422"/>
                    </a:lnTo>
                    <a:lnTo>
                      <a:pt x="597" y="428"/>
                    </a:lnTo>
                    <a:lnTo>
                      <a:pt x="597" y="422"/>
                    </a:lnTo>
                    <a:lnTo>
                      <a:pt x="597" y="416"/>
                    </a:lnTo>
                    <a:lnTo>
                      <a:pt x="597" y="411"/>
                    </a:lnTo>
                    <a:lnTo>
                      <a:pt x="584" y="405"/>
                    </a:lnTo>
                    <a:lnTo>
                      <a:pt x="564" y="411"/>
                    </a:lnTo>
                    <a:lnTo>
                      <a:pt x="545" y="416"/>
                    </a:lnTo>
                    <a:lnTo>
                      <a:pt x="532" y="411"/>
                    </a:lnTo>
                    <a:lnTo>
                      <a:pt x="512" y="399"/>
                    </a:lnTo>
                    <a:lnTo>
                      <a:pt x="505" y="387"/>
                    </a:lnTo>
                    <a:lnTo>
                      <a:pt x="499" y="376"/>
                    </a:lnTo>
                    <a:lnTo>
                      <a:pt x="505" y="358"/>
                    </a:lnTo>
                    <a:lnTo>
                      <a:pt x="512" y="347"/>
                    </a:lnTo>
                    <a:lnTo>
                      <a:pt x="519" y="341"/>
                    </a:lnTo>
                    <a:lnTo>
                      <a:pt x="532" y="341"/>
                    </a:lnTo>
                    <a:lnTo>
                      <a:pt x="538" y="341"/>
                    </a:lnTo>
                    <a:lnTo>
                      <a:pt x="545" y="347"/>
                    </a:lnTo>
                    <a:lnTo>
                      <a:pt x="545" y="358"/>
                    </a:lnTo>
                    <a:lnTo>
                      <a:pt x="545" y="364"/>
                    </a:lnTo>
                    <a:lnTo>
                      <a:pt x="538" y="370"/>
                    </a:lnTo>
                    <a:lnTo>
                      <a:pt x="532" y="370"/>
                    </a:lnTo>
                    <a:lnTo>
                      <a:pt x="525" y="364"/>
                    </a:lnTo>
                    <a:lnTo>
                      <a:pt x="512" y="364"/>
                    </a:lnTo>
                    <a:lnTo>
                      <a:pt x="512" y="370"/>
                    </a:lnTo>
                    <a:lnTo>
                      <a:pt x="519" y="376"/>
                    </a:lnTo>
                    <a:lnTo>
                      <a:pt x="532" y="387"/>
                    </a:lnTo>
                    <a:lnTo>
                      <a:pt x="545" y="393"/>
                    </a:lnTo>
                    <a:lnTo>
                      <a:pt x="578" y="387"/>
                    </a:lnTo>
                    <a:lnTo>
                      <a:pt x="604" y="376"/>
                    </a:lnTo>
                    <a:lnTo>
                      <a:pt x="650" y="341"/>
                    </a:lnTo>
                    <a:lnTo>
                      <a:pt x="696" y="306"/>
                    </a:lnTo>
                    <a:lnTo>
                      <a:pt x="722" y="295"/>
                    </a:lnTo>
                    <a:lnTo>
                      <a:pt x="755" y="289"/>
                    </a:lnTo>
                    <a:lnTo>
                      <a:pt x="788" y="295"/>
                    </a:lnTo>
                    <a:lnTo>
                      <a:pt x="821" y="301"/>
                    </a:lnTo>
                    <a:lnTo>
                      <a:pt x="847" y="318"/>
                    </a:lnTo>
                    <a:lnTo>
                      <a:pt x="860" y="324"/>
                    </a:lnTo>
                    <a:lnTo>
                      <a:pt x="873" y="341"/>
                    </a:lnTo>
                    <a:lnTo>
                      <a:pt x="880" y="364"/>
                    </a:lnTo>
                    <a:lnTo>
                      <a:pt x="886" y="387"/>
                    </a:lnTo>
                    <a:lnTo>
                      <a:pt x="893" y="387"/>
                    </a:lnTo>
                    <a:lnTo>
                      <a:pt x="899" y="387"/>
                    </a:lnTo>
                    <a:lnTo>
                      <a:pt x="899" y="376"/>
                    </a:lnTo>
                    <a:lnTo>
                      <a:pt x="899" y="364"/>
                    </a:lnTo>
                    <a:lnTo>
                      <a:pt x="886" y="341"/>
                    </a:lnTo>
                    <a:lnTo>
                      <a:pt x="873" y="312"/>
                    </a:lnTo>
                    <a:lnTo>
                      <a:pt x="853" y="283"/>
                    </a:lnTo>
                    <a:lnTo>
                      <a:pt x="814" y="231"/>
                    </a:lnTo>
                    <a:lnTo>
                      <a:pt x="807" y="202"/>
                    </a:lnTo>
                    <a:lnTo>
                      <a:pt x="807" y="179"/>
                    </a:lnTo>
                    <a:lnTo>
                      <a:pt x="814" y="150"/>
                    </a:lnTo>
                    <a:lnTo>
                      <a:pt x="827" y="127"/>
                    </a:lnTo>
                    <a:lnTo>
                      <a:pt x="827" y="121"/>
                    </a:lnTo>
                    <a:lnTo>
                      <a:pt x="873" y="75"/>
                    </a:lnTo>
                    <a:lnTo>
                      <a:pt x="880" y="63"/>
                    </a:lnTo>
                    <a:lnTo>
                      <a:pt x="886" y="46"/>
                    </a:lnTo>
                    <a:lnTo>
                      <a:pt x="886" y="34"/>
                    </a:lnTo>
                    <a:lnTo>
                      <a:pt x="886" y="17"/>
                    </a:lnTo>
                    <a:lnTo>
                      <a:pt x="873" y="11"/>
                    </a:lnTo>
                    <a:lnTo>
                      <a:pt x="866" y="11"/>
                    </a:lnTo>
                    <a:lnTo>
                      <a:pt x="847" y="11"/>
                    </a:lnTo>
                    <a:lnTo>
                      <a:pt x="840" y="17"/>
                    </a:lnTo>
                    <a:lnTo>
                      <a:pt x="840" y="23"/>
                    </a:lnTo>
                    <a:lnTo>
                      <a:pt x="840" y="29"/>
                    </a:lnTo>
                    <a:lnTo>
                      <a:pt x="847" y="29"/>
                    </a:lnTo>
                    <a:lnTo>
                      <a:pt x="860" y="29"/>
                    </a:lnTo>
                    <a:lnTo>
                      <a:pt x="866" y="29"/>
                    </a:lnTo>
                    <a:lnTo>
                      <a:pt x="866" y="34"/>
                    </a:lnTo>
                    <a:lnTo>
                      <a:pt x="866" y="46"/>
                    </a:lnTo>
                    <a:lnTo>
                      <a:pt x="860" y="52"/>
                    </a:lnTo>
                    <a:lnTo>
                      <a:pt x="847" y="52"/>
                    </a:lnTo>
                    <a:lnTo>
                      <a:pt x="834" y="40"/>
                    </a:lnTo>
                    <a:lnTo>
                      <a:pt x="827" y="29"/>
                    </a:lnTo>
                    <a:lnTo>
                      <a:pt x="827" y="17"/>
                    </a:lnTo>
                    <a:lnTo>
                      <a:pt x="834" y="11"/>
                    </a:lnTo>
                    <a:lnTo>
                      <a:pt x="847" y="5"/>
                    </a:lnTo>
                    <a:lnTo>
                      <a:pt x="853" y="0"/>
                    </a:lnTo>
                    <a:lnTo>
                      <a:pt x="866" y="0"/>
                    </a:lnTo>
                    <a:lnTo>
                      <a:pt x="880" y="0"/>
                    </a:lnTo>
                    <a:lnTo>
                      <a:pt x="906" y="11"/>
                    </a:lnTo>
                    <a:lnTo>
                      <a:pt x="912" y="29"/>
                    </a:lnTo>
                    <a:lnTo>
                      <a:pt x="919" y="46"/>
                    </a:lnTo>
                    <a:lnTo>
                      <a:pt x="906" y="69"/>
                    </a:lnTo>
                    <a:lnTo>
                      <a:pt x="893" y="86"/>
                    </a:lnTo>
                    <a:lnTo>
                      <a:pt x="873" y="98"/>
                    </a:lnTo>
                    <a:lnTo>
                      <a:pt x="853" y="110"/>
                    </a:lnTo>
                    <a:lnTo>
                      <a:pt x="853" y="115"/>
                    </a:lnTo>
                    <a:lnTo>
                      <a:pt x="860" y="121"/>
                    </a:lnTo>
                    <a:lnTo>
                      <a:pt x="880" y="115"/>
                    </a:lnTo>
                    <a:lnTo>
                      <a:pt x="886" y="115"/>
                    </a:lnTo>
                    <a:lnTo>
                      <a:pt x="899" y="121"/>
                    </a:lnTo>
                    <a:lnTo>
                      <a:pt x="912" y="127"/>
                    </a:lnTo>
                    <a:lnTo>
                      <a:pt x="919" y="139"/>
                    </a:lnTo>
                    <a:lnTo>
                      <a:pt x="926" y="156"/>
                    </a:lnTo>
                    <a:lnTo>
                      <a:pt x="919" y="167"/>
                    </a:lnTo>
                    <a:lnTo>
                      <a:pt x="912" y="191"/>
                    </a:lnTo>
                    <a:lnTo>
                      <a:pt x="899" y="220"/>
                    </a:lnTo>
                    <a:lnTo>
                      <a:pt x="886" y="243"/>
                    </a:lnTo>
                    <a:lnTo>
                      <a:pt x="886" y="254"/>
                    </a:lnTo>
                    <a:lnTo>
                      <a:pt x="886" y="266"/>
                    </a:lnTo>
                    <a:lnTo>
                      <a:pt x="866" y="248"/>
                    </a:lnTo>
                    <a:lnTo>
                      <a:pt x="860" y="225"/>
                    </a:lnTo>
                    <a:lnTo>
                      <a:pt x="853" y="202"/>
                    </a:lnTo>
                    <a:lnTo>
                      <a:pt x="847" y="179"/>
                    </a:lnTo>
                    <a:lnTo>
                      <a:pt x="866" y="185"/>
                    </a:lnTo>
                    <a:lnTo>
                      <a:pt x="880" y="185"/>
                    </a:lnTo>
                    <a:lnTo>
                      <a:pt x="886" y="179"/>
                    </a:lnTo>
                    <a:lnTo>
                      <a:pt x="893" y="173"/>
                    </a:lnTo>
                    <a:lnTo>
                      <a:pt x="899" y="167"/>
                    </a:lnTo>
                    <a:lnTo>
                      <a:pt x="899" y="156"/>
                    </a:lnTo>
                    <a:lnTo>
                      <a:pt x="893" y="144"/>
                    </a:lnTo>
                    <a:lnTo>
                      <a:pt x="886" y="139"/>
                    </a:lnTo>
                    <a:lnTo>
                      <a:pt x="866" y="127"/>
                    </a:lnTo>
                    <a:lnTo>
                      <a:pt x="860" y="127"/>
                    </a:lnTo>
                    <a:lnTo>
                      <a:pt x="847" y="133"/>
                    </a:lnTo>
                    <a:lnTo>
                      <a:pt x="834" y="144"/>
                    </a:lnTo>
                    <a:lnTo>
                      <a:pt x="827" y="156"/>
                    </a:lnTo>
                    <a:lnTo>
                      <a:pt x="821" y="173"/>
                    </a:lnTo>
                    <a:lnTo>
                      <a:pt x="821" y="191"/>
                    </a:lnTo>
                    <a:lnTo>
                      <a:pt x="827" y="202"/>
                    </a:lnTo>
                    <a:lnTo>
                      <a:pt x="840" y="237"/>
                    </a:lnTo>
                    <a:lnTo>
                      <a:pt x="853" y="266"/>
                    </a:lnTo>
                    <a:lnTo>
                      <a:pt x="886" y="301"/>
                    </a:lnTo>
                    <a:lnTo>
                      <a:pt x="906" y="341"/>
                    </a:lnTo>
                    <a:lnTo>
                      <a:pt x="919" y="387"/>
                    </a:lnTo>
                    <a:lnTo>
                      <a:pt x="919" y="434"/>
                    </a:lnTo>
                    <a:lnTo>
                      <a:pt x="912" y="463"/>
                    </a:lnTo>
                    <a:lnTo>
                      <a:pt x="906" y="486"/>
                    </a:lnTo>
                    <a:lnTo>
                      <a:pt x="886" y="509"/>
                    </a:lnTo>
                    <a:lnTo>
                      <a:pt x="866" y="532"/>
                    </a:lnTo>
                    <a:lnTo>
                      <a:pt x="834" y="549"/>
                    </a:lnTo>
                    <a:lnTo>
                      <a:pt x="834" y="555"/>
                    </a:lnTo>
                    <a:lnTo>
                      <a:pt x="847" y="555"/>
                    </a:lnTo>
                    <a:lnTo>
                      <a:pt x="860" y="555"/>
                    </a:lnTo>
                    <a:lnTo>
                      <a:pt x="866" y="555"/>
                    </a:lnTo>
                    <a:lnTo>
                      <a:pt x="886" y="561"/>
                    </a:lnTo>
                    <a:lnTo>
                      <a:pt x="899" y="567"/>
                    </a:lnTo>
                    <a:lnTo>
                      <a:pt x="912" y="584"/>
                    </a:lnTo>
                    <a:lnTo>
                      <a:pt x="919" y="596"/>
                    </a:lnTo>
                    <a:lnTo>
                      <a:pt x="919" y="619"/>
                    </a:lnTo>
                    <a:lnTo>
                      <a:pt x="919" y="630"/>
                    </a:lnTo>
                    <a:lnTo>
                      <a:pt x="912" y="636"/>
                    </a:lnTo>
                    <a:lnTo>
                      <a:pt x="899" y="648"/>
                    </a:lnTo>
                    <a:lnTo>
                      <a:pt x="893" y="654"/>
                    </a:lnTo>
                    <a:lnTo>
                      <a:pt x="860" y="665"/>
                    </a:lnTo>
                    <a:lnTo>
                      <a:pt x="840" y="659"/>
                    </a:lnTo>
                    <a:lnTo>
                      <a:pt x="821" y="648"/>
                    </a:lnTo>
                    <a:lnTo>
                      <a:pt x="814" y="630"/>
                    </a:lnTo>
                    <a:lnTo>
                      <a:pt x="814" y="613"/>
                    </a:lnTo>
                    <a:lnTo>
                      <a:pt x="827" y="602"/>
                    </a:lnTo>
                    <a:lnTo>
                      <a:pt x="827" y="619"/>
                    </a:lnTo>
                    <a:lnTo>
                      <a:pt x="834" y="625"/>
                    </a:lnTo>
                    <a:lnTo>
                      <a:pt x="840" y="630"/>
                    </a:lnTo>
                    <a:lnTo>
                      <a:pt x="847" y="636"/>
                    </a:lnTo>
                    <a:lnTo>
                      <a:pt x="853" y="636"/>
                    </a:lnTo>
                    <a:lnTo>
                      <a:pt x="866" y="630"/>
                    </a:lnTo>
                    <a:lnTo>
                      <a:pt x="880" y="625"/>
                    </a:lnTo>
                    <a:lnTo>
                      <a:pt x="886" y="607"/>
                    </a:lnTo>
                    <a:lnTo>
                      <a:pt x="880" y="596"/>
                    </a:lnTo>
                    <a:lnTo>
                      <a:pt x="866" y="584"/>
                    </a:lnTo>
                    <a:lnTo>
                      <a:pt x="847" y="578"/>
                    </a:lnTo>
                    <a:lnTo>
                      <a:pt x="827" y="573"/>
                    </a:lnTo>
                    <a:lnTo>
                      <a:pt x="781" y="573"/>
                    </a:lnTo>
                    <a:lnTo>
                      <a:pt x="742" y="573"/>
                    </a:lnTo>
                    <a:lnTo>
                      <a:pt x="722" y="573"/>
                    </a:lnTo>
                    <a:lnTo>
                      <a:pt x="702" y="567"/>
                    </a:lnTo>
                    <a:lnTo>
                      <a:pt x="656" y="544"/>
                    </a:lnTo>
                    <a:lnTo>
                      <a:pt x="617" y="521"/>
                    </a:lnTo>
                    <a:lnTo>
                      <a:pt x="604" y="521"/>
                    </a:lnTo>
                    <a:lnTo>
                      <a:pt x="597" y="532"/>
                    </a:lnTo>
                    <a:lnTo>
                      <a:pt x="624" y="561"/>
                    </a:lnTo>
                    <a:lnTo>
                      <a:pt x="637" y="596"/>
                    </a:lnTo>
                    <a:lnTo>
                      <a:pt x="650" y="630"/>
                    </a:lnTo>
                    <a:lnTo>
                      <a:pt x="656" y="665"/>
                    </a:lnTo>
                    <a:lnTo>
                      <a:pt x="656" y="723"/>
                    </a:lnTo>
                    <a:lnTo>
                      <a:pt x="656" y="740"/>
                    </a:lnTo>
                    <a:lnTo>
                      <a:pt x="663" y="752"/>
                    </a:lnTo>
                    <a:lnTo>
                      <a:pt x="676" y="764"/>
                    </a:lnTo>
                    <a:lnTo>
                      <a:pt x="689" y="769"/>
                    </a:lnTo>
                    <a:lnTo>
                      <a:pt x="709" y="769"/>
                    </a:lnTo>
                    <a:lnTo>
                      <a:pt x="722" y="764"/>
                    </a:lnTo>
                    <a:lnTo>
                      <a:pt x="729" y="752"/>
                    </a:lnTo>
                    <a:lnTo>
                      <a:pt x="729" y="740"/>
                    </a:lnTo>
                    <a:lnTo>
                      <a:pt x="729" y="735"/>
                    </a:lnTo>
                    <a:lnTo>
                      <a:pt x="722" y="723"/>
                    </a:lnTo>
                    <a:lnTo>
                      <a:pt x="702" y="723"/>
                    </a:lnTo>
                    <a:lnTo>
                      <a:pt x="683" y="729"/>
                    </a:lnTo>
                    <a:lnTo>
                      <a:pt x="689" y="717"/>
                    </a:lnTo>
                    <a:lnTo>
                      <a:pt x="696" y="711"/>
                    </a:lnTo>
                    <a:lnTo>
                      <a:pt x="709" y="706"/>
                    </a:lnTo>
                    <a:lnTo>
                      <a:pt x="715" y="706"/>
                    </a:lnTo>
                    <a:lnTo>
                      <a:pt x="735" y="711"/>
                    </a:lnTo>
                    <a:lnTo>
                      <a:pt x="748" y="723"/>
                    </a:lnTo>
                    <a:lnTo>
                      <a:pt x="755" y="740"/>
                    </a:lnTo>
                    <a:lnTo>
                      <a:pt x="755" y="758"/>
                    </a:lnTo>
                    <a:lnTo>
                      <a:pt x="755" y="775"/>
                    </a:lnTo>
                    <a:lnTo>
                      <a:pt x="742" y="787"/>
                    </a:lnTo>
                    <a:lnTo>
                      <a:pt x="722" y="798"/>
                    </a:lnTo>
                    <a:lnTo>
                      <a:pt x="709" y="804"/>
                    </a:lnTo>
                    <a:lnTo>
                      <a:pt x="689" y="804"/>
                    </a:lnTo>
                    <a:lnTo>
                      <a:pt x="670" y="804"/>
                    </a:lnTo>
                    <a:lnTo>
                      <a:pt x="656" y="798"/>
                    </a:lnTo>
                    <a:lnTo>
                      <a:pt x="637" y="781"/>
                    </a:lnTo>
                    <a:lnTo>
                      <a:pt x="630" y="769"/>
                    </a:lnTo>
                    <a:lnTo>
                      <a:pt x="630" y="758"/>
                    </a:lnTo>
                    <a:lnTo>
                      <a:pt x="630" y="746"/>
                    </a:lnTo>
                    <a:lnTo>
                      <a:pt x="637" y="723"/>
                    </a:lnTo>
                    <a:lnTo>
                      <a:pt x="630" y="717"/>
                    </a:lnTo>
                    <a:lnTo>
                      <a:pt x="624" y="729"/>
                    </a:lnTo>
                    <a:lnTo>
                      <a:pt x="617" y="735"/>
                    </a:lnTo>
                    <a:lnTo>
                      <a:pt x="617" y="746"/>
                    </a:lnTo>
                    <a:lnTo>
                      <a:pt x="604" y="758"/>
                    </a:lnTo>
                    <a:lnTo>
                      <a:pt x="591" y="775"/>
                    </a:lnTo>
                    <a:lnTo>
                      <a:pt x="571" y="787"/>
                    </a:lnTo>
                    <a:lnTo>
                      <a:pt x="551" y="798"/>
                    </a:lnTo>
                    <a:lnTo>
                      <a:pt x="532" y="804"/>
                    </a:lnTo>
                    <a:lnTo>
                      <a:pt x="505" y="810"/>
                    </a:lnTo>
                    <a:lnTo>
                      <a:pt x="486" y="810"/>
                    </a:lnTo>
                    <a:lnTo>
                      <a:pt x="459" y="810"/>
                    </a:lnTo>
                    <a:lnTo>
                      <a:pt x="440" y="810"/>
                    </a:lnTo>
                    <a:lnTo>
                      <a:pt x="374" y="787"/>
                    </a:lnTo>
                    <a:lnTo>
                      <a:pt x="315" y="764"/>
                    </a:lnTo>
                    <a:lnTo>
                      <a:pt x="249" y="735"/>
                    </a:lnTo>
                    <a:lnTo>
                      <a:pt x="217" y="729"/>
                    </a:lnTo>
                    <a:lnTo>
                      <a:pt x="203" y="729"/>
                    </a:lnTo>
                    <a:lnTo>
                      <a:pt x="184" y="729"/>
                    </a:lnTo>
                    <a:lnTo>
                      <a:pt x="171" y="740"/>
                    </a:lnTo>
                    <a:lnTo>
                      <a:pt x="164" y="752"/>
                    </a:lnTo>
                    <a:lnTo>
                      <a:pt x="157" y="764"/>
                    </a:lnTo>
                    <a:lnTo>
                      <a:pt x="164" y="775"/>
                    </a:lnTo>
                    <a:lnTo>
                      <a:pt x="171" y="781"/>
                    </a:lnTo>
                    <a:lnTo>
                      <a:pt x="177" y="787"/>
                    </a:lnTo>
                    <a:lnTo>
                      <a:pt x="184" y="787"/>
                    </a:lnTo>
                    <a:lnTo>
                      <a:pt x="197" y="787"/>
                    </a:lnTo>
                    <a:lnTo>
                      <a:pt x="210" y="781"/>
                    </a:lnTo>
                    <a:lnTo>
                      <a:pt x="217" y="775"/>
                    </a:lnTo>
                    <a:lnTo>
                      <a:pt x="223" y="769"/>
                    </a:lnTo>
                    <a:lnTo>
                      <a:pt x="217" y="752"/>
                    </a:lnTo>
                    <a:lnTo>
                      <a:pt x="217" y="746"/>
                    </a:lnTo>
                    <a:lnTo>
                      <a:pt x="243" y="752"/>
                    </a:lnTo>
                    <a:lnTo>
                      <a:pt x="262" y="758"/>
                    </a:lnTo>
                    <a:lnTo>
                      <a:pt x="308" y="781"/>
                    </a:lnTo>
                    <a:lnTo>
                      <a:pt x="295" y="781"/>
                    </a:lnTo>
                    <a:lnTo>
                      <a:pt x="282" y="781"/>
                    </a:lnTo>
                    <a:lnTo>
                      <a:pt x="256" y="793"/>
                    </a:lnTo>
                    <a:lnTo>
                      <a:pt x="223" y="804"/>
                    </a:lnTo>
                    <a:lnTo>
                      <a:pt x="197" y="816"/>
                    </a:lnTo>
                    <a:lnTo>
                      <a:pt x="184" y="816"/>
                    </a:lnTo>
                    <a:lnTo>
                      <a:pt x="171" y="810"/>
                    </a:lnTo>
                    <a:lnTo>
                      <a:pt x="157" y="79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Freeform 254"/>
              <p:cNvSpPr>
                <a:spLocks/>
              </p:cNvSpPr>
              <p:nvPr/>
            </p:nvSpPr>
            <p:spPr bwMode="auto">
              <a:xfrm>
                <a:off x="7356" y="11121"/>
                <a:ext cx="900" cy="312"/>
              </a:xfrm>
              <a:custGeom>
                <a:avLst/>
                <a:gdLst>
                  <a:gd name="T0" fmla="*/ 7 w 900"/>
                  <a:gd name="T1" fmla="*/ 306 h 312"/>
                  <a:gd name="T2" fmla="*/ 0 w 900"/>
                  <a:gd name="T3" fmla="*/ 295 h 312"/>
                  <a:gd name="T4" fmla="*/ 99 w 900"/>
                  <a:gd name="T5" fmla="*/ 295 h 312"/>
                  <a:gd name="T6" fmla="*/ 420 w 900"/>
                  <a:gd name="T7" fmla="*/ 301 h 312"/>
                  <a:gd name="T8" fmla="*/ 466 w 900"/>
                  <a:gd name="T9" fmla="*/ 295 h 312"/>
                  <a:gd name="T10" fmla="*/ 473 w 900"/>
                  <a:gd name="T11" fmla="*/ 295 h 312"/>
                  <a:gd name="T12" fmla="*/ 473 w 900"/>
                  <a:gd name="T13" fmla="*/ 219 h 312"/>
                  <a:gd name="T14" fmla="*/ 473 w 900"/>
                  <a:gd name="T15" fmla="*/ 214 h 312"/>
                  <a:gd name="T16" fmla="*/ 572 w 900"/>
                  <a:gd name="T17" fmla="*/ 214 h 312"/>
                  <a:gd name="T18" fmla="*/ 617 w 900"/>
                  <a:gd name="T19" fmla="*/ 208 h 312"/>
                  <a:gd name="T20" fmla="*/ 657 w 900"/>
                  <a:gd name="T21" fmla="*/ 202 h 312"/>
                  <a:gd name="T22" fmla="*/ 703 w 900"/>
                  <a:gd name="T23" fmla="*/ 191 h 312"/>
                  <a:gd name="T24" fmla="*/ 742 w 900"/>
                  <a:gd name="T25" fmla="*/ 173 h 312"/>
                  <a:gd name="T26" fmla="*/ 782 w 900"/>
                  <a:gd name="T27" fmla="*/ 150 h 312"/>
                  <a:gd name="T28" fmla="*/ 814 w 900"/>
                  <a:gd name="T29" fmla="*/ 127 h 312"/>
                  <a:gd name="T30" fmla="*/ 841 w 900"/>
                  <a:gd name="T31" fmla="*/ 98 h 312"/>
                  <a:gd name="T32" fmla="*/ 867 w 900"/>
                  <a:gd name="T33" fmla="*/ 63 h 312"/>
                  <a:gd name="T34" fmla="*/ 893 w 900"/>
                  <a:gd name="T35" fmla="*/ 0 h 312"/>
                  <a:gd name="T36" fmla="*/ 900 w 900"/>
                  <a:gd name="T37" fmla="*/ 5 h 312"/>
                  <a:gd name="T38" fmla="*/ 900 w 900"/>
                  <a:gd name="T39" fmla="*/ 17 h 312"/>
                  <a:gd name="T40" fmla="*/ 893 w 900"/>
                  <a:gd name="T41" fmla="*/ 34 h 312"/>
                  <a:gd name="T42" fmla="*/ 887 w 900"/>
                  <a:gd name="T43" fmla="*/ 63 h 312"/>
                  <a:gd name="T44" fmla="*/ 867 w 900"/>
                  <a:gd name="T45" fmla="*/ 86 h 312"/>
                  <a:gd name="T46" fmla="*/ 841 w 900"/>
                  <a:gd name="T47" fmla="*/ 115 h 312"/>
                  <a:gd name="T48" fmla="*/ 821 w 900"/>
                  <a:gd name="T49" fmla="*/ 138 h 312"/>
                  <a:gd name="T50" fmla="*/ 795 w 900"/>
                  <a:gd name="T51" fmla="*/ 162 h 312"/>
                  <a:gd name="T52" fmla="*/ 762 w 900"/>
                  <a:gd name="T53" fmla="*/ 179 h 312"/>
                  <a:gd name="T54" fmla="*/ 729 w 900"/>
                  <a:gd name="T55" fmla="*/ 196 h 312"/>
                  <a:gd name="T56" fmla="*/ 696 w 900"/>
                  <a:gd name="T57" fmla="*/ 202 h 312"/>
                  <a:gd name="T58" fmla="*/ 637 w 900"/>
                  <a:gd name="T59" fmla="*/ 219 h 312"/>
                  <a:gd name="T60" fmla="*/ 611 w 900"/>
                  <a:gd name="T61" fmla="*/ 225 h 312"/>
                  <a:gd name="T62" fmla="*/ 578 w 900"/>
                  <a:gd name="T63" fmla="*/ 225 h 312"/>
                  <a:gd name="T64" fmla="*/ 493 w 900"/>
                  <a:gd name="T65" fmla="*/ 231 h 312"/>
                  <a:gd name="T66" fmla="*/ 486 w 900"/>
                  <a:gd name="T67" fmla="*/ 237 h 312"/>
                  <a:gd name="T68" fmla="*/ 486 w 900"/>
                  <a:gd name="T69" fmla="*/ 312 h 312"/>
                  <a:gd name="T70" fmla="*/ 7 w 900"/>
                  <a:gd name="T71" fmla="*/ 306 h 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0" h="312">
                    <a:moveTo>
                      <a:pt x="7" y="306"/>
                    </a:moveTo>
                    <a:lnTo>
                      <a:pt x="0" y="295"/>
                    </a:lnTo>
                    <a:lnTo>
                      <a:pt x="99" y="295"/>
                    </a:lnTo>
                    <a:lnTo>
                      <a:pt x="420" y="301"/>
                    </a:lnTo>
                    <a:lnTo>
                      <a:pt x="466" y="295"/>
                    </a:lnTo>
                    <a:lnTo>
                      <a:pt x="473" y="295"/>
                    </a:lnTo>
                    <a:lnTo>
                      <a:pt x="473" y="219"/>
                    </a:lnTo>
                    <a:lnTo>
                      <a:pt x="473" y="214"/>
                    </a:lnTo>
                    <a:lnTo>
                      <a:pt x="572" y="214"/>
                    </a:lnTo>
                    <a:lnTo>
                      <a:pt x="617" y="208"/>
                    </a:lnTo>
                    <a:lnTo>
                      <a:pt x="657" y="202"/>
                    </a:lnTo>
                    <a:lnTo>
                      <a:pt x="703" y="191"/>
                    </a:lnTo>
                    <a:lnTo>
                      <a:pt x="742" y="173"/>
                    </a:lnTo>
                    <a:lnTo>
                      <a:pt x="782" y="150"/>
                    </a:lnTo>
                    <a:lnTo>
                      <a:pt x="814" y="127"/>
                    </a:lnTo>
                    <a:lnTo>
                      <a:pt x="841" y="98"/>
                    </a:lnTo>
                    <a:lnTo>
                      <a:pt x="867" y="63"/>
                    </a:lnTo>
                    <a:lnTo>
                      <a:pt x="893" y="0"/>
                    </a:lnTo>
                    <a:lnTo>
                      <a:pt x="900" y="5"/>
                    </a:lnTo>
                    <a:lnTo>
                      <a:pt x="900" y="17"/>
                    </a:lnTo>
                    <a:lnTo>
                      <a:pt x="893" y="34"/>
                    </a:lnTo>
                    <a:lnTo>
                      <a:pt x="887" y="63"/>
                    </a:lnTo>
                    <a:lnTo>
                      <a:pt x="867" y="86"/>
                    </a:lnTo>
                    <a:lnTo>
                      <a:pt x="841" y="115"/>
                    </a:lnTo>
                    <a:lnTo>
                      <a:pt x="821" y="138"/>
                    </a:lnTo>
                    <a:lnTo>
                      <a:pt x="795" y="162"/>
                    </a:lnTo>
                    <a:lnTo>
                      <a:pt x="762" y="179"/>
                    </a:lnTo>
                    <a:lnTo>
                      <a:pt x="729" y="196"/>
                    </a:lnTo>
                    <a:lnTo>
                      <a:pt x="696" y="202"/>
                    </a:lnTo>
                    <a:lnTo>
                      <a:pt x="637" y="219"/>
                    </a:lnTo>
                    <a:lnTo>
                      <a:pt x="611" y="225"/>
                    </a:lnTo>
                    <a:lnTo>
                      <a:pt x="578" y="225"/>
                    </a:lnTo>
                    <a:lnTo>
                      <a:pt x="493" y="231"/>
                    </a:lnTo>
                    <a:lnTo>
                      <a:pt x="486" y="237"/>
                    </a:lnTo>
                    <a:lnTo>
                      <a:pt x="486" y="312"/>
                    </a:lnTo>
                    <a:lnTo>
                      <a:pt x="7" y="30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Freeform 255"/>
              <p:cNvSpPr>
                <a:spLocks/>
              </p:cNvSpPr>
              <p:nvPr/>
            </p:nvSpPr>
            <p:spPr bwMode="auto">
              <a:xfrm>
                <a:off x="8820" y="11422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7 w 20"/>
                  <a:gd name="T3" fmla="*/ 0 h 5"/>
                  <a:gd name="T4" fmla="*/ 20 w 20"/>
                  <a:gd name="T5" fmla="*/ 0 h 5"/>
                  <a:gd name="T6" fmla="*/ 14 w 20"/>
                  <a:gd name="T7" fmla="*/ 5 h 5"/>
                  <a:gd name="T8" fmla="*/ 14 w 20"/>
                  <a:gd name="T9" fmla="*/ 5 h 5"/>
                  <a:gd name="T10" fmla="*/ 0 w 2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7" y="0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Freeform 256"/>
              <p:cNvSpPr>
                <a:spLocks/>
              </p:cNvSpPr>
              <p:nvPr/>
            </p:nvSpPr>
            <p:spPr bwMode="auto">
              <a:xfrm>
                <a:off x="7317" y="11016"/>
                <a:ext cx="926" cy="394"/>
              </a:xfrm>
              <a:custGeom>
                <a:avLst/>
                <a:gdLst>
                  <a:gd name="T0" fmla="*/ 0 w 926"/>
                  <a:gd name="T1" fmla="*/ 382 h 394"/>
                  <a:gd name="T2" fmla="*/ 6 w 926"/>
                  <a:gd name="T3" fmla="*/ 371 h 394"/>
                  <a:gd name="T4" fmla="*/ 46 w 926"/>
                  <a:gd name="T5" fmla="*/ 365 h 394"/>
                  <a:gd name="T6" fmla="*/ 466 w 926"/>
                  <a:gd name="T7" fmla="*/ 371 h 394"/>
                  <a:gd name="T8" fmla="*/ 466 w 926"/>
                  <a:gd name="T9" fmla="*/ 365 h 394"/>
                  <a:gd name="T10" fmla="*/ 473 w 926"/>
                  <a:gd name="T11" fmla="*/ 284 h 394"/>
                  <a:gd name="T12" fmla="*/ 571 w 926"/>
                  <a:gd name="T13" fmla="*/ 284 h 394"/>
                  <a:gd name="T14" fmla="*/ 624 w 926"/>
                  <a:gd name="T15" fmla="*/ 278 h 394"/>
                  <a:gd name="T16" fmla="*/ 670 w 926"/>
                  <a:gd name="T17" fmla="*/ 272 h 394"/>
                  <a:gd name="T18" fmla="*/ 716 w 926"/>
                  <a:gd name="T19" fmla="*/ 261 h 394"/>
                  <a:gd name="T20" fmla="*/ 755 w 926"/>
                  <a:gd name="T21" fmla="*/ 243 h 394"/>
                  <a:gd name="T22" fmla="*/ 794 w 926"/>
                  <a:gd name="T23" fmla="*/ 220 h 394"/>
                  <a:gd name="T24" fmla="*/ 814 w 926"/>
                  <a:gd name="T25" fmla="*/ 209 h 394"/>
                  <a:gd name="T26" fmla="*/ 834 w 926"/>
                  <a:gd name="T27" fmla="*/ 191 h 394"/>
                  <a:gd name="T28" fmla="*/ 847 w 926"/>
                  <a:gd name="T29" fmla="*/ 168 h 394"/>
                  <a:gd name="T30" fmla="*/ 867 w 926"/>
                  <a:gd name="T31" fmla="*/ 145 h 394"/>
                  <a:gd name="T32" fmla="*/ 880 w 926"/>
                  <a:gd name="T33" fmla="*/ 122 h 394"/>
                  <a:gd name="T34" fmla="*/ 886 w 926"/>
                  <a:gd name="T35" fmla="*/ 99 h 394"/>
                  <a:gd name="T36" fmla="*/ 899 w 926"/>
                  <a:gd name="T37" fmla="*/ 52 h 394"/>
                  <a:gd name="T38" fmla="*/ 906 w 926"/>
                  <a:gd name="T39" fmla="*/ 0 h 394"/>
                  <a:gd name="T40" fmla="*/ 919 w 926"/>
                  <a:gd name="T41" fmla="*/ 0 h 394"/>
                  <a:gd name="T42" fmla="*/ 926 w 926"/>
                  <a:gd name="T43" fmla="*/ 6 h 394"/>
                  <a:gd name="T44" fmla="*/ 926 w 926"/>
                  <a:gd name="T45" fmla="*/ 29 h 394"/>
                  <a:gd name="T46" fmla="*/ 926 w 926"/>
                  <a:gd name="T47" fmla="*/ 52 h 394"/>
                  <a:gd name="T48" fmla="*/ 926 w 926"/>
                  <a:gd name="T49" fmla="*/ 81 h 394"/>
                  <a:gd name="T50" fmla="*/ 913 w 926"/>
                  <a:gd name="T51" fmla="*/ 105 h 394"/>
                  <a:gd name="T52" fmla="*/ 893 w 926"/>
                  <a:gd name="T53" fmla="*/ 157 h 394"/>
                  <a:gd name="T54" fmla="*/ 867 w 926"/>
                  <a:gd name="T55" fmla="*/ 197 h 394"/>
                  <a:gd name="T56" fmla="*/ 840 w 926"/>
                  <a:gd name="T57" fmla="*/ 226 h 394"/>
                  <a:gd name="T58" fmla="*/ 807 w 926"/>
                  <a:gd name="T59" fmla="*/ 249 h 394"/>
                  <a:gd name="T60" fmla="*/ 775 w 926"/>
                  <a:gd name="T61" fmla="*/ 267 h 394"/>
                  <a:gd name="T62" fmla="*/ 742 w 926"/>
                  <a:gd name="T63" fmla="*/ 284 h 394"/>
                  <a:gd name="T64" fmla="*/ 702 w 926"/>
                  <a:gd name="T65" fmla="*/ 296 h 394"/>
                  <a:gd name="T66" fmla="*/ 670 w 926"/>
                  <a:gd name="T67" fmla="*/ 301 h 394"/>
                  <a:gd name="T68" fmla="*/ 630 w 926"/>
                  <a:gd name="T69" fmla="*/ 307 h 394"/>
                  <a:gd name="T70" fmla="*/ 591 w 926"/>
                  <a:gd name="T71" fmla="*/ 307 h 394"/>
                  <a:gd name="T72" fmla="*/ 545 w 926"/>
                  <a:gd name="T73" fmla="*/ 307 h 394"/>
                  <a:gd name="T74" fmla="*/ 505 w 926"/>
                  <a:gd name="T75" fmla="*/ 307 h 394"/>
                  <a:gd name="T76" fmla="*/ 499 w 926"/>
                  <a:gd name="T77" fmla="*/ 307 h 394"/>
                  <a:gd name="T78" fmla="*/ 499 w 926"/>
                  <a:gd name="T79" fmla="*/ 394 h 394"/>
                  <a:gd name="T80" fmla="*/ 492 w 926"/>
                  <a:gd name="T81" fmla="*/ 394 h 394"/>
                  <a:gd name="T82" fmla="*/ 6 w 926"/>
                  <a:gd name="T83" fmla="*/ 388 h 394"/>
                  <a:gd name="T84" fmla="*/ 0 w 926"/>
                  <a:gd name="T85" fmla="*/ 382 h 3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6" h="394">
                    <a:moveTo>
                      <a:pt x="0" y="382"/>
                    </a:moveTo>
                    <a:lnTo>
                      <a:pt x="6" y="371"/>
                    </a:lnTo>
                    <a:lnTo>
                      <a:pt x="46" y="365"/>
                    </a:lnTo>
                    <a:lnTo>
                      <a:pt x="466" y="371"/>
                    </a:lnTo>
                    <a:lnTo>
                      <a:pt x="466" y="365"/>
                    </a:lnTo>
                    <a:lnTo>
                      <a:pt x="473" y="284"/>
                    </a:lnTo>
                    <a:lnTo>
                      <a:pt x="571" y="284"/>
                    </a:lnTo>
                    <a:lnTo>
                      <a:pt x="624" y="278"/>
                    </a:lnTo>
                    <a:lnTo>
                      <a:pt x="670" y="272"/>
                    </a:lnTo>
                    <a:lnTo>
                      <a:pt x="716" y="261"/>
                    </a:lnTo>
                    <a:lnTo>
                      <a:pt x="755" y="243"/>
                    </a:lnTo>
                    <a:lnTo>
                      <a:pt x="794" y="220"/>
                    </a:lnTo>
                    <a:lnTo>
                      <a:pt x="814" y="209"/>
                    </a:lnTo>
                    <a:lnTo>
                      <a:pt x="834" y="191"/>
                    </a:lnTo>
                    <a:lnTo>
                      <a:pt x="847" y="168"/>
                    </a:lnTo>
                    <a:lnTo>
                      <a:pt x="867" y="145"/>
                    </a:lnTo>
                    <a:lnTo>
                      <a:pt x="880" y="122"/>
                    </a:lnTo>
                    <a:lnTo>
                      <a:pt x="886" y="99"/>
                    </a:lnTo>
                    <a:lnTo>
                      <a:pt x="899" y="52"/>
                    </a:lnTo>
                    <a:lnTo>
                      <a:pt x="906" y="0"/>
                    </a:lnTo>
                    <a:lnTo>
                      <a:pt x="919" y="0"/>
                    </a:lnTo>
                    <a:lnTo>
                      <a:pt x="926" y="6"/>
                    </a:lnTo>
                    <a:lnTo>
                      <a:pt x="926" y="29"/>
                    </a:lnTo>
                    <a:lnTo>
                      <a:pt x="926" y="52"/>
                    </a:lnTo>
                    <a:lnTo>
                      <a:pt x="926" y="81"/>
                    </a:lnTo>
                    <a:lnTo>
                      <a:pt x="913" y="105"/>
                    </a:lnTo>
                    <a:lnTo>
                      <a:pt x="893" y="157"/>
                    </a:lnTo>
                    <a:lnTo>
                      <a:pt x="867" y="197"/>
                    </a:lnTo>
                    <a:lnTo>
                      <a:pt x="840" y="226"/>
                    </a:lnTo>
                    <a:lnTo>
                      <a:pt x="807" y="249"/>
                    </a:lnTo>
                    <a:lnTo>
                      <a:pt x="775" y="267"/>
                    </a:lnTo>
                    <a:lnTo>
                      <a:pt x="742" y="284"/>
                    </a:lnTo>
                    <a:lnTo>
                      <a:pt x="702" y="296"/>
                    </a:lnTo>
                    <a:lnTo>
                      <a:pt x="670" y="301"/>
                    </a:lnTo>
                    <a:lnTo>
                      <a:pt x="630" y="307"/>
                    </a:lnTo>
                    <a:lnTo>
                      <a:pt x="591" y="307"/>
                    </a:lnTo>
                    <a:lnTo>
                      <a:pt x="545" y="307"/>
                    </a:lnTo>
                    <a:lnTo>
                      <a:pt x="505" y="307"/>
                    </a:lnTo>
                    <a:lnTo>
                      <a:pt x="499" y="307"/>
                    </a:lnTo>
                    <a:lnTo>
                      <a:pt x="499" y="394"/>
                    </a:lnTo>
                    <a:lnTo>
                      <a:pt x="492" y="394"/>
                    </a:lnTo>
                    <a:lnTo>
                      <a:pt x="6" y="38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Freeform 257"/>
              <p:cNvSpPr>
                <a:spLocks/>
              </p:cNvSpPr>
              <p:nvPr/>
            </p:nvSpPr>
            <p:spPr bwMode="auto">
              <a:xfrm>
                <a:off x="8866" y="11283"/>
                <a:ext cx="27" cy="110"/>
              </a:xfrm>
              <a:custGeom>
                <a:avLst/>
                <a:gdLst>
                  <a:gd name="T0" fmla="*/ 20 w 27"/>
                  <a:gd name="T1" fmla="*/ 86 h 110"/>
                  <a:gd name="T2" fmla="*/ 20 w 27"/>
                  <a:gd name="T3" fmla="*/ 63 h 110"/>
                  <a:gd name="T4" fmla="*/ 13 w 27"/>
                  <a:gd name="T5" fmla="*/ 40 h 110"/>
                  <a:gd name="T6" fmla="*/ 7 w 27"/>
                  <a:gd name="T7" fmla="*/ 23 h 110"/>
                  <a:gd name="T8" fmla="*/ 0 w 27"/>
                  <a:gd name="T9" fmla="*/ 5 h 110"/>
                  <a:gd name="T10" fmla="*/ 0 w 27"/>
                  <a:gd name="T11" fmla="*/ 0 h 110"/>
                  <a:gd name="T12" fmla="*/ 13 w 27"/>
                  <a:gd name="T13" fmla="*/ 23 h 110"/>
                  <a:gd name="T14" fmla="*/ 27 w 27"/>
                  <a:gd name="T15" fmla="*/ 46 h 110"/>
                  <a:gd name="T16" fmla="*/ 27 w 27"/>
                  <a:gd name="T17" fmla="*/ 75 h 110"/>
                  <a:gd name="T18" fmla="*/ 20 w 27"/>
                  <a:gd name="T19" fmla="*/ 104 h 110"/>
                  <a:gd name="T20" fmla="*/ 13 w 27"/>
                  <a:gd name="T21" fmla="*/ 110 h 110"/>
                  <a:gd name="T22" fmla="*/ 13 w 27"/>
                  <a:gd name="T23" fmla="*/ 104 h 110"/>
                  <a:gd name="T24" fmla="*/ 13 w 27"/>
                  <a:gd name="T25" fmla="*/ 98 h 110"/>
                  <a:gd name="T26" fmla="*/ 20 w 27"/>
                  <a:gd name="T27" fmla="*/ 86 h 1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0">
                    <a:moveTo>
                      <a:pt x="20" y="86"/>
                    </a:moveTo>
                    <a:lnTo>
                      <a:pt x="20" y="63"/>
                    </a:lnTo>
                    <a:lnTo>
                      <a:pt x="13" y="40"/>
                    </a:lnTo>
                    <a:lnTo>
                      <a:pt x="7" y="2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23"/>
                    </a:lnTo>
                    <a:lnTo>
                      <a:pt x="27" y="46"/>
                    </a:lnTo>
                    <a:lnTo>
                      <a:pt x="27" y="75"/>
                    </a:lnTo>
                    <a:lnTo>
                      <a:pt x="20" y="104"/>
                    </a:lnTo>
                    <a:lnTo>
                      <a:pt x="13" y="110"/>
                    </a:lnTo>
                    <a:lnTo>
                      <a:pt x="13" y="104"/>
                    </a:lnTo>
                    <a:lnTo>
                      <a:pt x="13" y="98"/>
                    </a:lnTo>
                    <a:lnTo>
                      <a:pt x="20" y="86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Freeform 258"/>
              <p:cNvSpPr>
                <a:spLocks/>
              </p:cNvSpPr>
              <p:nvPr/>
            </p:nvSpPr>
            <p:spPr bwMode="auto">
              <a:xfrm>
                <a:off x="8505" y="11184"/>
                <a:ext cx="237" cy="209"/>
              </a:xfrm>
              <a:custGeom>
                <a:avLst/>
                <a:gdLst>
                  <a:gd name="T0" fmla="*/ 164 w 237"/>
                  <a:gd name="T1" fmla="*/ 185 h 209"/>
                  <a:gd name="T2" fmla="*/ 171 w 237"/>
                  <a:gd name="T3" fmla="*/ 185 h 209"/>
                  <a:gd name="T4" fmla="*/ 178 w 237"/>
                  <a:gd name="T5" fmla="*/ 174 h 209"/>
                  <a:gd name="T6" fmla="*/ 138 w 237"/>
                  <a:gd name="T7" fmla="*/ 145 h 209"/>
                  <a:gd name="T8" fmla="*/ 138 w 237"/>
                  <a:gd name="T9" fmla="*/ 133 h 209"/>
                  <a:gd name="T10" fmla="*/ 164 w 237"/>
                  <a:gd name="T11" fmla="*/ 133 h 209"/>
                  <a:gd name="T12" fmla="*/ 191 w 237"/>
                  <a:gd name="T13" fmla="*/ 156 h 209"/>
                  <a:gd name="T14" fmla="*/ 204 w 237"/>
                  <a:gd name="T15" fmla="*/ 151 h 209"/>
                  <a:gd name="T16" fmla="*/ 171 w 237"/>
                  <a:gd name="T17" fmla="*/ 116 h 209"/>
                  <a:gd name="T18" fmla="*/ 138 w 237"/>
                  <a:gd name="T19" fmla="*/ 104 h 209"/>
                  <a:gd name="T20" fmla="*/ 118 w 237"/>
                  <a:gd name="T21" fmla="*/ 116 h 209"/>
                  <a:gd name="T22" fmla="*/ 112 w 237"/>
                  <a:gd name="T23" fmla="*/ 139 h 209"/>
                  <a:gd name="T24" fmla="*/ 158 w 237"/>
                  <a:gd name="T25" fmla="*/ 180 h 209"/>
                  <a:gd name="T26" fmla="*/ 125 w 237"/>
                  <a:gd name="T27" fmla="*/ 162 h 209"/>
                  <a:gd name="T28" fmla="*/ 105 w 237"/>
                  <a:gd name="T29" fmla="*/ 133 h 209"/>
                  <a:gd name="T30" fmla="*/ 105 w 237"/>
                  <a:gd name="T31" fmla="*/ 122 h 209"/>
                  <a:gd name="T32" fmla="*/ 99 w 237"/>
                  <a:gd name="T33" fmla="*/ 104 h 209"/>
                  <a:gd name="T34" fmla="*/ 72 w 237"/>
                  <a:gd name="T35" fmla="*/ 116 h 209"/>
                  <a:gd name="T36" fmla="*/ 46 w 237"/>
                  <a:gd name="T37" fmla="*/ 110 h 209"/>
                  <a:gd name="T38" fmla="*/ 27 w 237"/>
                  <a:gd name="T39" fmla="*/ 75 h 209"/>
                  <a:gd name="T40" fmla="*/ 13 w 237"/>
                  <a:gd name="T41" fmla="*/ 29 h 209"/>
                  <a:gd name="T42" fmla="*/ 46 w 237"/>
                  <a:gd name="T43" fmla="*/ 23 h 209"/>
                  <a:gd name="T44" fmla="*/ 118 w 237"/>
                  <a:gd name="T45" fmla="*/ 52 h 209"/>
                  <a:gd name="T46" fmla="*/ 125 w 237"/>
                  <a:gd name="T47" fmla="*/ 70 h 209"/>
                  <a:gd name="T48" fmla="*/ 118 w 237"/>
                  <a:gd name="T49" fmla="*/ 81 h 209"/>
                  <a:gd name="T50" fmla="*/ 118 w 237"/>
                  <a:gd name="T51" fmla="*/ 93 h 209"/>
                  <a:gd name="T52" fmla="*/ 132 w 237"/>
                  <a:gd name="T53" fmla="*/ 93 h 209"/>
                  <a:gd name="T54" fmla="*/ 164 w 237"/>
                  <a:gd name="T55" fmla="*/ 104 h 209"/>
                  <a:gd name="T56" fmla="*/ 210 w 237"/>
                  <a:gd name="T57" fmla="*/ 145 h 209"/>
                  <a:gd name="T58" fmla="*/ 237 w 237"/>
                  <a:gd name="T59" fmla="*/ 209 h 209"/>
                  <a:gd name="T60" fmla="*/ 191 w 237"/>
                  <a:gd name="T61" fmla="*/ 197 h 209"/>
                  <a:gd name="T62" fmla="*/ 158 w 237"/>
                  <a:gd name="T63" fmla="*/ 185 h 2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7" h="209">
                    <a:moveTo>
                      <a:pt x="158" y="185"/>
                    </a:moveTo>
                    <a:lnTo>
                      <a:pt x="164" y="185"/>
                    </a:lnTo>
                    <a:lnTo>
                      <a:pt x="171" y="185"/>
                    </a:lnTo>
                    <a:lnTo>
                      <a:pt x="178" y="180"/>
                    </a:lnTo>
                    <a:lnTo>
                      <a:pt x="178" y="174"/>
                    </a:lnTo>
                    <a:lnTo>
                      <a:pt x="151" y="162"/>
                    </a:lnTo>
                    <a:lnTo>
                      <a:pt x="138" y="145"/>
                    </a:lnTo>
                    <a:lnTo>
                      <a:pt x="138" y="139"/>
                    </a:lnTo>
                    <a:lnTo>
                      <a:pt x="138" y="133"/>
                    </a:lnTo>
                    <a:lnTo>
                      <a:pt x="151" y="128"/>
                    </a:lnTo>
                    <a:lnTo>
                      <a:pt x="164" y="133"/>
                    </a:lnTo>
                    <a:lnTo>
                      <a:pt x="178" y="139"/>
                    </a:lnTo>
                    <a:lnTo>
                      <a:pt x="191" y="156"/>
                    </a:lnTo>
                    <a:lnTo>
                      <a:pt x="204" y="156"/>
                    </a:lnTo>
                    <a:lnTo>
                      <a:pt x="204" y="151"/>
                    </a:lnTo>
                    <a:lnTo>
                      <a:pt x="184" y="122"/>
                    </a:lnTo>
                    <a:lnTo>
                      <a:pt x="171" y="116"/>
                    </a:lnTo>
                    <a:lnTo>
                      <a:pt x="158" y="104"/>
                    </a:lnTo>
                    <a:lnTo>
                      <a:pt x="138" y="104"/>
                    </a:lnTo>
                    <a:lnTo>
                      <a:pt x="125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2" y="139"/>
                    </a:lnTo>
                    <a:lnTo>
                      <a:pt x="132" y="162"/>
                    </a:lnTo>
                    <a:lnTo>
                      <a:pt x="158" y="180"/>
                    </a:lnTo>
                    <a:lnTo>
                      <a:pt x="138" y="174"/>
                    </a:lnTo>
                    <a:lnTo>
                      <a:pt x="125" y="162"/>
                    </a:lnTo>
                    <a:lnTo>
                      <a:pt x="112" y="151"/>
                    </a:lnTo>
                    <a:lnTo>
                      <a:pt x="105" y="133"/>
                    </a:lnTo>
                    <a:lnTo>
                      <a:pt x="105" y="128"/>
                    </a:lnTo>
                    <a:lnTo>
                      <a:pt x="105" y="122"/>
                    </a:lnTo>
                    <a:lnTo>
                      <a:pt x="105" y="110"/>
                    </a:lnTo>
                    <a:lnTo>
                      <a:pt x="99" y="104"/>
                    </a:lnTo>
                    <a:lnTo>
                      <a:pt x="79" y="116"/>
                    </a:lnTo>
                    <a:lnTo>
                      <a:pt x="72" y="116"/>
                    </a:lnTo>
                    <a:lnTo>
                      <a:pt x="59" y="116"/>
                    </a:lnTo>
                    <a:lnTo>
                      <a:pt x="46" y="110"/>
                    </a:lnTo>
                    <a:lnTo>
                      <a:pt x="40" y="104"/>
                    </a:lnTo>
                    <a:lnTo>
                      <a:pt x="27" y="75"/>
                    </a:lnTo>
                    <a:lnTo>
                      <a:pt x="27" y="58"/>
                    </a:lnTo>
                    <a:lnTo>
                      <a:pt x="13" y="29"/>
                    </a:lnTo>
                    <a:lnTo>
                      <a:pt x="0" y="0"/>
                    </a:lnTo>
                    <a:lnTo>
                      <a:pt x="46" y="23"/>
                    </a:lnTo>
                    <a:lnTo>
                      <a:pt x="105" y="41"/>
                    </a:lnTo>
                    <a:lnTo>
                      <a:pt x="118" y="52"/>
                    </a:lnTo>
                    <a:lnTo>
                      <a:pt x="118" y="58"/>
                    </a:lnTo>
                    <a:lnTo>
                      <a:pt x="125" y="70"/>
                    </a:lnTo>
                    <a:lnTo>
                      <a:pt x="125" y="75"/>
                    </a:lnTo>
                    <a:lnTo>
                      <a:pt x="118" y="81"/>
                    </a:lnTo>
                    <a:lnTo>
                      <a:pt x="118" y="93"/>
                    </a:lnTo>
                    <a:lnTo>
                      <a:pt x="125" y="99"/>
                    </a:lnTo>
                    <a:lnTo>
                      <a:pt x="132" y="93"/>
                    </a:lnTo>
                    <a:lnTo>
                      <a:pt x="145" y="93"/>
                    </a:lnTo>
                    <a:lnTo>
                      <a:pt x="164" y="104"/>
                    </a:lnTo>
                    <a:lnTo>
                      <a:pt x="191" y="128"/>
                    </a:lnTo>
                    <a:lnTo>
                      <a:pt x="210" y="145"/>
                    </a:lnTo>
                    <a:lnTo>
                      <a:pt x="217" y="162"/>
                    </a:lnTo>
                    <a:lnTo>
                      <a:pt x="237" y="209"/>
                    </a:lnTo>
                    <a:lnTo>
                      <a:pt x="191" y="197"/>
                    </a:lnTo>
                    <a:lnTo>
                      <a:pt x="171" y="191"/>
                    </a:lnTo>
                    <a:lnTo>
                      <a:pt x="158" y="18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Freeform 259"/>
              <p:cNvSpPr>
                <a:spLocks/>
              </p:cNvSpPr>
              <p:nvPr/>
            </p:nvSpPr>
            <p:spPr bwMode="auto">
              <a:xfrm>
                <a:off x="7284" y="11369"/>
                <a:ext cx="26" cy="18"/>
              </a:xfrm>
              <a:custGeom>
                <a:avLst/>
                <a:gdLst>
                  <a:gd name="T0" fmla="*/ 0 w 26"/>
                  <a:gd name="T1" fmla="*/ 12 h 18"/>
                  <a:gd name="T2" fmla="*/ 7 w 26"/>
                  <a:gd name="T3" fmla="*/ 0 h 18"/>
                  <a:gd name="T4" fmla="*/ 13 w 26"/>
                  <a:gd name="T5" fmla="*/ 0 h 18"/>
                  <a:gd name="T6" fmla="*/ 20 w 26"/>
                  <a:gd name="T7" fmla="*/ 0 h 18"/>
                  <a:gd name="T8" fmla="*/ 26 w 26"/>
                  <a:gd name="T9" fmla="*/ 6 h 18"/>
                  <a:gd name="T10" fmla="*/ 20 w 26"/>
                  <a:gd name="T11" fmla="*/ 12 h 18"/>
                  <a:gd name="T12" fmla="*/ 13 w 26"/>
                  <a:gd name="T13" fmla="*/ 18 h 18"/>
                  <a:gd name="T14" fmla="*/ 7 w 26"/>
                  <a:gd name="T15" fmla="*/ 18 h 18"/>
                  <a:gd name="T16" fmla="*/ 0 w 26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1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20" y="12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Freeform 260"/>
              <p:cNvSpPr>
                <a:spLocks/>
              </p:cNvSpPr>
              <p:nvPr/>
            </p:nvSpPr>
            <p:spPr bwMode="auto">
              <a:xfrm>
                <a:off x="7665" y="11294"/>
                <a:ext cx="52" cy="75"/>
              </a:xfrm>
              <a:custGeom>
                <a:avLst/>
                <a:gdLst>
                  <a:gd name="T0" fmla="*/ 0 w 52"/>
                  <a:gd name="T1" fmla="*/ 58 h 75"/>
                  <a:gd name="T2" fmla="*/ 20 w 52"/>
                  <a:gd name="T3" fmla="*/ 46 h 75"/>
                  <a:gd name="T4" fmla="*/ 26 w 52"/>
                  <a:gd name="T5" fmla="*/ 41 h 75"/>
                  <a:gd name="T6" fmla="*/ 39 w 52"/>
                  <a:gd name="T7" fmla="*/ 41 h 75"/>
                  <a:gd name="T8" fmla="*/ 39 w 52"/>
                  <a:gd name="T9" fmla="*/ 35 h 75"/>
                  <a:gd name="T10" fmla="*/ 33 w 52"/>
                  <a:gd name="T11" fmla="*/ 29 h 75"/>
                  <a:gd name="T12" fmla="*/ 13 w 52"/>
                  <a:gd name="T13" fmla="*/ 23 h 75"/>
                  <a:gd name="T14" fmla="*/ 6 w 52"/>
                  <a:gd name="T15" fmla="*/ 12 h 75"/>
                  <a:gd name="T16" fmla="*/ 0 w 52"/>
                  <a:gd name="T17" fmla="*/ 0 h 75"/>
                  <a:gd name="T18" fmla="*/ 0 w 52"/>
                  <a:gd name="T19" fmla="*/ 0 h 75"/>
                  <a:gd name="T20" fmla="*/ 46 w 52"/>
                  <a:gd name="T21" fmla="*/ 18 h 75"/>
                  <a:gd name="T22" fmla="*/ 52 w 52"/>
                  <a:gd name="T23" fmla="*/ 23 h 75"/>
                  <a:gd name="T24" fmla="*/ 52 w 52"/>
                  <a:gd name="T25" fmla="*/ 29 h 75"/>
                  <a:gd name="T26" fmla="*/ 52 w 52"/>
                  <a:gd name="T27" fmla="*/ 41 h 75"/>
                  <a:gd name="T28" fmla="*/ 39 w 52"/>
                  <a:gd name="T29" fmla="*/ 52 h 75"/>
                  <a:gd name="T30" fmla="*/ 26 w 52"/>
                  <a:gd name="T31" fmla="*/ 58 h 75"/>
                  <a:gd name="T32" fmla="*/ 13 w 52"/>
                  <a:gd name="T33" fmla="*/ 64 h 75"/>
                  <a:gd name="T34" fmla="*/ 0 w 52"/>
                  <a:gd name="T35" fmla="*/ 75 h 75"/>
                  <a:gd name="T36" fmla="*/ 0 w 52"/>
                  <a:gd name="T37" fmla="*/ 70 h 75"/>
                  <a:gd name="T38" fmla="*/ 0 w 52"/>
                  <a:gd name="T39" fmla="*/ 58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0" y="58"/>
                    </a:moveTo>
                    <a:lnTo>
                      <a:pt x="20" y="46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39" y="35"/>
                    </a:lnTo>
                    <a:lnTo>
                      <a:pt x="33" y="29"/>
                    </a:lnTo>
                    <a:lnTo>
                      <a:pt x="13" y="23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46" y="18"/>
                    </a:lnTo>
                    <a:lnTo>
                      <a:pt x="52" y="23"/>
                    </a:lnTo>
                    <a:lnTo>
                      <a:pt x="52" y="29"/>
                    </a:lnTo>
                    <a:lnTo>
                      <a:pt x="52" y="41"/>
                    </a:lnTo>
                    <a:lnTo>
                      <a:pt x="39" y="52"/>
                    </a:lnTo>
                    <a:lnTo>
                      <a:pt x="26" y="58"/>
                    </a:lnTo>
                    <a:lnTo>
                      <a:pt x="13" y="64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Freeform 261"/>
              <p:cNvSpPr>
                <a:spLocks/>
              </p:cNvSpPr>
              <p:nvPr/>
            </p:nvSpPr>
            <p:spPr bwMode="auto">
              <a:xfrm>
                <a:off x="8834" y="11352"/>
                <a:ext cx="26" cy="17"/>
              </a:xfrm>
              <a:custGeom>
                <a:avLst/>
                <a:gdLst>
                  <a:gd name="T0" fmla="*/ 0 w 26"/>
                  <a:gd name="T1" fmla="*/ 0 h 17"/>
                  <a:gd name="T2" fmla="*/ 6 w 26"/>
                  <a:gd name="T3" fmla="*/ 0 h 17"/>
                  <a:gd name="T4" fmla="*/ 13 w 26"/>
                  <a:gd name="T5" fmla="*/ 0 h 17"/>
                  <a:gd name="T6" fmla="*/ 26 w 26"/>
                  <a:gd name="T7" fmla="*/ 12 h 17"/>
                  <a:gd name="T8" fmla="*/ 26 w 26"/>
                  <a:gd name="T9" fmla="*/ 17 h 17"/>
                  <a:gd name="T10" fmla="*/ 0 w 26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7">
                    <a:moveTo>
                      <a:pt x="0" y="0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2"/>
                    </a:lnTo>
                    <a:lnTo>
                      <a:pt x="2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Freeform 262"/>
              <p:cNvSpPr>
                <a:spLocks/>
              </p:cNvSpPr>
              <p:nvPr/>
            </p:nvSpPr>
            <p:spPr bwMode="auto">
              <a:xfrm>
                <a:off x="8138" y="11317"/>
                <a:ext cx="59" cy="52"/>
              </a:xfrm>
              <a:custGeom>
                <a:avLst/>
                <a:gdLst>
                  <a:gd name="T0" fmla="*/ 6 w 59"/>
                  <a:gd name="T1" fmla="*/ 0 h 52"/>
                  <a:gd name="T2" fmla="*/ 13 w 59"/>
                  <a:gd name="T3" fmla="*/ 0 h 52"/>
                  <a:gd name="T4" fmla="*/ 26 w 59"/>
                  <a:gd name="T5" fmla="*/ 0 h 52"/>
                  <a:gd name="T6" fmla="*/ 39 w 59"/>
                  <a:gd name="T7" fmla="*/ 6 h 52"/>
                  <a:gd name="T8" fmla="*/ 52 w 59"/>
                  <a:gd name="T9" fmla="*/ 29 h 52"/>
                  <a:gd name="T10" fmla="*/ 59 w 59"/>
                  <a:gd name="T11" fmla="*/ 52 h 52"/>
                  <a:gd name="T12" fmla="*/ 39 w 59"/>
                  <a:gd name="T13" fmla="*/ 41 h 52"/>
                  <a:gd name="T14" fmla="*/ 19 w 59"/>
                  <a:gd name="T15" fmla="*/ 29 h 52"/>
                  <a:gd name="T16" fmla="*/ 6 w 59"/>
                  <a:gd name="T17" fmla="*/ 29 h 52"/>
                  <a:gd name="T18" fmla="*/ 6 w 59"/>
                  <a:gd name="T19" fmla="*/ 18 h 52"/>
                  <a:gd name="T20" fmla="*/ 0 w 59"/>
                  <a:gd name="T21" fmla="*/ 12 h 52"/>
                  <a:gd name="T22" fmla="*/ 6 w 59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2">
                    <a:moveTo>
                      <a:pt x="6" y="0"/>
                    </a:moveTo>
                    <a:lnTo>
                      <a:pt x="13" y="0"/>
                    </a:lnTo>
                    <a:lnTo>
                      <a:pt x="26" y="0"/>
                    </a:lnTo>
                    <a:lnTo>
                      <a:pt x="39" y="6"/>
                    </a:lnTo>
                    <a:lnTo>
                      <a:pt x="52" y="29"/>
                    </a:lnTo>
                    <a:lnTo>
                      <a:pt x="59" y="52"/>
                    </a:lnTo>
                    <a:lnTo>
                      <a:pt x="39" y="41"/>
                    </a:lnTo>
                    <a:lnTo>
                      <a:pt x="19" y="29"/>
                    </a:lnTo>
                    <a:lnTo>
                      <a:pt x="6" y="29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Freeform 263"/>
              <p:cNvSpPr>
                <a:spLocks/>
              </p:cNvSpPr>
              <p:nvPr/>
            </p:nvSpPr>
            <p:spPr bwMode="auto">
              <a:xfrm>
                <a:off x="8321" y="11294"/>
                <a:ext cx="46" cy="70"/>
              </a:xfrm>
              <a:custGeom>
                <a:avLst/>
                <a:gdLst>
                  <a:gd name="T0" fmla="*/ 0 w 46"/>
                  <a:gd name="T1" fmla="*/ 64 h 70"/>
                  <a:gd name="T2" fmla="*/ 0 w 46"/>
                  <a:gd name="T3" fmla="*/ 58 h 70"/>
                  <a:gd name="T4" fmla="*/ 7 w 46"/>
                  <a:gd name="T5" fmla="*/ 52 h 70"/>
                  <a:gd name="T6" fmla="*/ 14 w 46"/>
                  <a:gd name="T7" fmla="*/ 46 h 70"/>
                  <a:gd name="T8" fmla="*/ 20 w 46"/>
                  <a:gd name="T9" fmla="*/ 41 h 70"/>
                  <a:gd name="T10" fmla="*/ 27 w 46"/>
                  <a:gd name="T11" fmla="*/ 23 h 70"/>
                  <a:gd name="T12" fmla="*/ 27 w 46"/>
                  <a:gd name="T13" fmla="*/ 18 h 70"/>
                  <a:gd name="T14" fmla="*/ 20 w 46"/>
                  <a:gd name="T15" fmla="*/ 6 h 70"/>
                  <a:gd name="T16" fmla="*/ 20 w 46"/>
                  <a:gd name="T17" fmla="*/ 6 h 70"/>
                  <a:gd name="T18" fmla="*/ 14 w 46"/>
                  <a:gd name="T19" fmla="*/ 0 h 70"/>
                  <a:gd name="T20" fmla="*/ 27 w 46"/>
                  <a:gd name="T21" fmla="*/ 0 h 70"/>
                  <a:gd name="T22" fmla="*/ 33 w 46"/>
                  <a:gd name="T23" fmla="*/ 0 h 70"/>
                  <a:gd name="T24" fmla="*/ 40 w 46"/>
                  <a:gd name="T25" fmla="*/ 18 h 70"/>
                  <a:gd name="T26" fmla="*/ 46 w 46"/>
                  <a:gd name="T27" fmla="*/ 35 h 70"/>
                  <a:gd name="T28" fmla="*/ 40 w 46"/>
                  <a:gd name="T29" fmla="*/ 52 h 70"/>
                  <a:gd name="T30" fmla="*/ 33 w 46"/>
                  <a:gd name="T31" fmla="*/ 64 h 70"/>
                  <a:gd name="T32" fmla="*/ 20 w 46"/>
                  <a:gd name="T33" fmla="*/ 70 h 70"/>
                  <a:gd name="T34" fmla="*/ 14 w 46"/>
                  <a:gd name="T35" fmla="*/ 70 h 70"/>
                  <a:gd name="T36" fmla="*/ 0 w 46"/>
                  <a:gd name="T37" fmla="*/ 70 h 70"/>
                  <a:gd name="T38" fmla="*/ 0 w 46"/>
                  <a:gd name="T39" fmla="*/ 64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6" h="70">
                    <a:moveTo>
                      <a:pt x="0" y="64"/>
                    </a:moveTo>
                    <a:lnTo>
                      <a:pt x="0" y="58"/>
                    </a:lnTo>
                    <a:lnTo>
                      <a:pt x="7" y="52"/>
                    </a:lnTo>
                    <a:lnTo>
                      <a:pt x="14" y="46"/>
                    </a:lnTo>
                    <a:lnTo>
                      <a:pt x="20" y="41"/>
                    </a:lnTo>
                    <a:lnTo>
                      <a:pt x="27" y="23"/>
                    </a:lnTo>
                    <a:lnTo>
                      <a:pt x="27" y="18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18"/>
                    </a:lnTo>
                    <a:lnTo>
                      <a:pt x="46" y="35"/>
                    </a:lnTo>
                    <a:lnTo>
                      <a:pt x="40" y="52"/>
                    </a:lnTo>
                    <a:lnTo>
                      <a:pt x="33" y="64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Freeform 264"/>
              <p:cNvSpPr>
                <a:spLocks/>
              </p:cNvSpPr>
              <p:nvPr/>
            </p:nvSpPr>
            <p:spPr bwMode="auto">
              <a:xfrm>
                <a:off x="8374" y="11294"/>
                <a:ext cx="46" cy="64"/>
              </a:xfrm>
              <a:custGeom>
                <a:avLst/>
                <a:gdLst>
                  <a:gd name="T0" fmla="*/ 0 w 46"/>
                  <a:gd name="T1" fmla="*/ 46 h 64"/>
                  <a:gd name="T2" fmla="*/ 0 w 46"/>
                  <a:gd name="T3" fmla="*/ 35 h 64"/>
                  <a:gd name="T4" fmla="*/ 7 w 46"/>
                  <a:gd name="T5" fmla="*/ 35 h 64"/>
                  <a:gd name="T6" fmla="*/ 13 w 46"/>
                  <a:gd name="T7" fmla="*/ 35 h 64"/>
                  <a:gd name="T8" fmla="*/ 20 w 46"/>
                  <a:gd name="T9" fmla="*/ 41 h 64"/>
                  <a:gd name="T10" fmla="*/ 20 w 46"/>
                  <a:gd name="T11" fmla="*/ 46 h 64"/>
                  <a:gd name="T12" fmla="*/ 26 w 46"/>
                  <a:gd name="T13" fmla="*/ 46 h 64"/>
                  <a:gd name="T14" fmla="*/ 33 w 46"/>
                  <a:gd name="T15" fmla="*/ 41 h 64"/>
                  <a:gd name="T16" fmla="*/ 26 w 46"/>
                  <a:gd name="T17" fmla="*/ 29 h 64"/>
                  <a:gd name="T18" fmla="*/ 13 w 46"/>
                  <a:gd name="T19" fmla="*/ 23 h 64"/>
                  <a:gd name="T20" fmla="*/ 7 w 46"/>
                  <a:gd name="T21" fmla="*/ 12 h 64"/>
                  <a:gd name="T22" fmla="*/ 0 w 46"/>
                  <a:gd name="T23" fmla="*/ 0 h 64"/>
                  <a:gd name="T24" fmla="*/ 13 w 46"/>
                  <a:gd name="T25" fmla="*/ 0 h 64"/>
                  <a:gd name="T26" fmla="*/ 20 w 46"/>
                  <a:gd name="T27" fmla="*/ 6 h 64"/>
                  <a:gd name="T28" fmla="*/ 39 w 46"/>
                  <a:gd name="T29" fmla="*/ 23 h 64"/>
                  <a:gd name="T30" fmla="*/ 46 w 46"/>
                  <a:gd name="T31" fmla="*/ 41 h 64"/>
                  <a:gd name="T32" fmla="*/ 46 w 46"/>
                  <a:gd name="T33" fmla="*/ 52 h 64"/>
                  <a:gd name="T34" fmla="*/ 39 w 46"/>
                  <a:gd name="T35" fmla="*/ 58 h 64"/>
                  <a:gd name="T36" fmla="*/ 26 w 46"/>
                  <a:gd name="T37" fmla="*/ 64 h 64"/>
                  <a:gd name="T38" fmla="*/ 20 w 46"/>
                  <a:gd name="T39" fmla="*/ 64 h 64"/>
                  <a:gd name="T40" fmla="*/ 7 w 46"/>
                  <a:gd name="T41" fmla="*/ 58 h 64"/>
                  <a:gd name="T42" fmla="*/ 0 w 46"/>
                  <a:gd name="T43" fmla="*/ 46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64">
                    <a:moveTo>
                      <a:pt x="0" y="46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13" y="35"/>
                    </a:lnTo>
                    <a:lnTo>
                      <a:pt x="20" y="41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3" y="41"/>
                    </a:lnTo>
                    <a:lnTo>
                      <a:pt x="26" y="29"/>
                    </a:lnTo>
                    <a:lnTo>
                      <a:pt x="13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39" y="23"/>
                    </a:lnTo>
                    <a:lnTo>
                      <a:pt x="46" y="41"/>
                    </a:lnTo>
                    <a:lnTo>
                      <a:pt x="46" y="52"/>
                    </a:lnTo>
                    <a:lnTo>
                      <a:pt x="39" y="58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7" y="5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Freeform 265"/>
              <p:cNvSpPr>
                <a:spLocks/>
              </p:cNvSpPr>
              <p:nvPr/>
            </p:nvSpPr>
            <p:spPr bwMode="auto">
              <a:xfrm>
                <a:off x="7619" y="11340"/>
                <a:ext cx="26" cy="18"/>
              </a:xfrm>
              <a:custGeom>
                <a:avLst/>
                <a:gdLst>
                  <a:gd name="T0" fmla="*/ 0 w 26"/>
                  <a:gd name="T1" fmla="*/ 6 h 18"/>
                  <a:gd name="T2" fmla="*/ 0 w 26"/>
                  <a:gd name="T3" fmla="*/ 0 h 18"/>
                  <a:gd name="T4" fmla="*/ 6 w 26"/>
                  <a:gd name="T5" fmla="*/ 0 h 18"/>
                  <a:gd name="T6" fmla="*/ 20 w 26"/>
                  <a:gd name="T7" fmla="*/ 6 h 18"/>
                  <a:gd name="T8" fmla="*/ 26 w 26"/>
                  <a:gd name="T9" fmla="*/ 12 h 18"/>
                  <a:gd name="T10" fmla="*/ 26 w 26"/>
                  <a:gd name="T11" fmla="*/ 12 h 18"/>
                  <a:gd name="T12" fmla="*/ 26 w 26"/>
                  <a:gd name="T13" fmla="*/ 18 h 18"/>
                  <a:gd name="T14" fmla="*/ 13 w 26"/>
                  <a:gd name="T15" fmla="*/ 12 h 18"/>
                  <a:gd name="T16" fmla="*/ 0 w 26"/>
                  <a:gd name="T17" fmla="*/ 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" name="Freeform 266"/>
              <p:cNvSpPr>
                <a:spLocks/>
              </p:cNvSpPr>
              <p:nvPr/>
            </p:nvSpPr>
            <p:spPr bwMode="auto">
              <a:xfrm>
                <a:off x="8735" y="11300"/>
                <a:ext cx="131" cy="46"/>
              </a:xfrm>
              <a:custGeom>
                <a:avLst/>
                <a:gdLst>
                  <a:gd name="T0" fmla="*/ 79 w 131"/>
                  <a:gd name="T1" fmla="*/ 35 h 46"/>
                  <a:gd name="T2" fmla="*/ 85 w 131"/>
                  <a:gd name="T3" fmla="*/ 46 h 46"/>
                  <a:gd name="T4" fmla="*/ 46 w 131"/>
                  <a:gd name="T5" fmla="*/ 29 h 46"/>
                  <a:gd name="T6" fmla="*/ 20 w 131"/>
                  <a:gd name="T7" fmla="*/ 29 h 46"/>
                  <a:gd name="T8" fmla="*/ 0 w 131"/>
                  <a:gd name="T9" fmla="*/ 29 h 46"/>
                  <a:gd name="T10" fmla="*/ 0 w 131"/>
                  <a:gd name="T11" fmla="*/ 23 h 46"/>
                  <a:gd name="T12" fmla="*/ 0 w 131"/>
                  <a:gd name="T13" fmla="*/ 17 h 46"/>
                  <a:gd name="T14" fmla="*/ 7 w 131"/>
                  <a:gd name="T15" fmla="*/ 6 h 46"/>
                  <a:gd name="T16" fmla="*/ 20 w 131"/>
                  <a:gd name="T17" fmla="*/ 0 h 46"/>
                  <a:gd name="T18" fmla="*/ 46 w 131"/>
                  <a:gd name="T19" fmla="*/ 0 h 46"/>
                  <a:gd name="T20" fmla="*/ 72 w 131"/>
                  <a:gd name="T21" fmla="*/ 0 h 46"/>
                  <a:gd name="T22" fmla="*/ 99 w 131"/>
                  <a:gd name="T23" fmla="*/ 0 h 46"/>
                  <a:gd name="T24" fmla="*/ 105 w 131"/>
                  <a:gd name="T25" fmla="*/ 0 h 46"/>
                  <a:gd name="T26" fmla="*/ 112 w 131"/>
                  <a:gd name="T27" fmla="*/ 0 h 46"/>
                  <a:gd name="T28" fmla="*/ 112 w 131"/>
                  <a:gd name="T29" fmla="*/ 6 h 46"/>
                  <a:gd name="T30" fmla="*/ 85 w 131"/>
                  <a:gd name="T31" fmla="*/ 6 h 46"/>
                  <a:gd name="T32" fmla="*/ 79 w 131"/>
                  <a:gd name="T33" fmla="*/ 6 h 46"/>
                  <a:gd name="T34" fmla="*/ 66 w 131"/>
                  <a:gd name="T35" fmla="*/ 12 h 46"/>
                  <a:gd name="T36" fmla="*/ 66 w 131"/>
                  <a:gd name="T37" fmla="*/ 23 h 46"/>
                  <a:gd name="T38" fmla="*/ 66 w 131"/>
                  <a:gd name="T39" fmla="*/ 23 h 46"/>
                  <a:gd name="T40" fmla="*/ 72 w 131"/>
                  <a:gd name="T41" fmla="*/ 29 h 46"/>
                  <a:gd name="T42" fmla="*/ 99 w 131"/>
                  <a:gd name="T43" fmla="*/ 35 h 46"/>
                  <a:gd name="T44" fmla="*/ 131 w 131"/>
                  <a:gd name="T45" fmla="*/ 46 h 46"/>
                  <a:gd name="T46" fmla="*/ 125 w 131"/>
                  <a:gd name="T47" fmla="*/ 46 h 46"/>
                  <a:gd name="T48" fmla="*/ 105 w 131"/>
                  <a:gd name="T49" fmla="*/ 40 h 46"/>
                  <a:gd name="T50" fmla="*/ 92 w 131"/>
                  <a:gd name="T51" fmla="*/ 35 h 46"/>
                  <a:gd name="T52" fmla="*/ 79 w 131"/>
                  <a:gd name="T53" fmla="*/ 35 h 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1" h="46">
                    <a:moveTo>
                      <a:pt x="79" y="35"/>
                    </a:moveTo>
                    <a:lnTo>
                      <a:pt x="85" y="46"/>
                    </a:lnTo>
                    <a:lnTo>
                      <a:pt x="46" y="29"/>
                    </a:lnTo>
                    <a:lnTo>
                      <a:pt x="2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7" y="6"/>
                    </a:lnTo>
                    <a:lnTo>
                      <a:pt x="20" y="0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12" y="6"/>
                    </a:lnTo>
                    <a:lnTo>
                      <a:pt x="85" y="6"/>
                    </a:lnTo>
                    <a:lnTo>
                      <a:pt x="79" y="6"/>
                    </a:lnTo>
                    <a:lnTo>
                      <a:pt x="66" y="12"/>
                    </a:lnTo>
                    <a:lnTo>
                      <a:pt x="66" y="23"/>
                    </a:lnTo>
                    <a:lnTo>
                      <a:pt x="72" y="29"/>
                    </a:lnTo>
                    <a:lnTo>
                      <a:pt x="99" y="35"/>
                    </a:lnTo>
                    <a:lnTo>
                      <a:pt x="131" y="46"/>
                    </a:lnTo>
                    <a:lnTo>
                      <a:pt x="125" y="46"/>
                    </a:lnTo>
                    <a:lnTo>
                      <a:pt x="105" y="40"/>
                    </a:lnTo>
                    <a:lnTo>
                      <a:pt x="92" y="35"/>
                    </a:lnTo>
                    <a:lnTo>
                      <a:pt x="79" y="35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" name="Freeform 267"/>
              <p:cNvSpPr>
                <a:spLocks/>
              </p:cNvSpPr>
              <p:nvPr/>
            </p:nvSpPr>
            <p:spPr bwMode="auto">
              <a:xfrm>
                <a:off x="7737" y="11323"/>
                <a:ext cx="20" cy="17"/>
              </a:xfrm>
              <a:custGeom>
                <a:avLst/>
                <a:gdLst>
                  <a:gd name="T0" fmla="*/ 0 w 20"/>
                  <a:gd name="T1" fmla="*/ 6 h 17"/>
                  <a:gd name="T2" fmla="*/ 0 w 20"/>
                  <a:gd name="T3" fmla="*/ 0 h 17"/>
                  <a:gd name="T4" fmla="*/ 7 w 20"/>
                  <a:gd name="T5" fmla="*/ 0 h 17"/>
                  <a:gd name="T6" fmla="*/ 13 w 20"/>
                  <a:gd name="T7" fmla="*/ 0 h 17"/>
                  <a:gd name="T8" fmla="*/ 13 w 20"/>
                  <a:gd name="T9" fmla="*/ 0 h 17"/>
                  <a:gd name="T10" fmla="*/ 20 w 20"/>
                  <a:gd name="T11" fmla="*/ 6 h 17"/>
                  <a:gd name="T12" fmla="*/ 20 w 20"/>
                  <a:gd name="T13" fmla="*/ 12 h 17"/>
                  <a:gd name="T14" fmla="*/ 13 w 20"/>
                  <a:gd name="T15" fmla="*/ 17 h 17"/>
                  <a:gd name="T16" fmla="*/ 0 w 20"/>
                  <a:gd name="T17" fmla="*/ 17 h 17"/>
                  <a:gd name="T18" fmla="*/ 0 w 20"/>
                  <a:gd name="T19" fmla="*/ 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7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13" y="17"/>
                    </a:lnTo>
                    <a:lnTo>
                      <a:pt x="0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" name="Freeform 268"/>
              <p:cNvSpPr>
                <a:spLocks/>
              </p:cNvSpPr>
              <p:nvPr/>
            </p:nvSpPr>
            <p:spPr bwMode="auto">
              <a:xfrm>
                <a:off x="7586" y="11317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20 w 26"/>
                  <a:gd name="T5" fmla="*/ 0 h 23"/>
                  <a:gd name="T6" fmla="*/ 20 w 26"/>
                  <a:gd name="T7" fmla="*/ 6 h 23"/>
                  <a:gd name="T8" fmla="*/ 26 w 26"/>
                  <a:gd name="T9" fmla="*/ 6 h 23"/>
                  <a:gd name="T10" fmla="*/ 20 w 26"/>
                  <a:gd name="T11" fmla="*/ 23 h 23"/>
                  <a:gd name="T12" fmla="*/ 7 w 26"/>
                  <a:gd name="T13" fmla="*/ 18 h 23"/>
                  <a:gd name="T14" fmla="*/ 0 w 26"/>
                  <a:gd name="T15" fmla="*/ 12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Freeform 269"/>
              <p:cNvSpPr>
                <a:spLocks/>
              </p:cNvSpPr>
              <p:nvPr/>
            </p:nvSpPr>
            <p:spPr bwMode="auto">
              <a:xfrm>
                <a:off x="7639" y="11317"/>
                <a:ext cx="32" cy="23"/>
              </a:xfrm>
              <a:custGeom>
                <a:avLst/>
                <a:gdLst>
                  <a:gd name="T0" fmla="*/ 0 w 32"/>
                  <a:gd name="T1" fmla="*/ 12 h 23"/>
                  <a:gd name="T2" fmla="*/ 13 w 32"/>
                  <a:gd name="T3" fmla="*/ 0 h 23"/>
                  <a:gd name="T4" fmla="*/ 19 w 32"/>
                  <a:gd name="T5" fmla="*/ 0 h 23"/>
                  <a:gd name="T6" fmla="*/ 26 w 32"/>
                  <a:gd name="T7" fmla="*/ 0 h 23"/>
                  <a:gd name="T8" fmla="*/ 32 w 32"/>
                  <a:gd name="T9" fmla="*/ 6 h 23"/>
                  <a:gd name="T10" fmla="*/ 32 w 32"/>
                  <a:gd name="T11" fmla="*/ 18 h 23"/>
                  <a:gd name="T12" fmla="*/ 26 w 32"/>
                  <a:gd name="T13" fmla="*/ 18 h 23"/>
                  <a:gd name="T14" fmla="*/ 19 w 32"/>
                  <a:gd name="T15" fmla="*/ 23 h 23"/>
                  <a:gd name="T16" fmla="*/ 13 w 32"/>
                  <a:gd name="T17" fmla="*/ 18 h 23"/>
                  <a:gd name="T18" fmla="*/ 0 w 32"/>
                  <a:gd name="T19" fmla="*/ 12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23">
                    <a:moveTo>
                      <a:pt x="0" y="12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2" y="6"/>
                    </a:lnTo>
                    <a:lnTo>
                      <a:pt x="32" y="18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13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" name="Freeform 270"/>
              <p:cNvSpPr>
                <a:spLocks/>
              </p:cNvSpPr>
              <p:nvPr/>
            </p:nvSpPr>
            <p:spPr bwMode="auto">
              <a:xfrm>
                <a:off x="7553" y="11329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0 w 13"/>
                  <a:gd name="T3" fmla="*/ 0 h 6"/>
                  <a:gd name="T4" fmla="*/ 0 w 13"/>
                  <a:gd name="T5" fmla="*/ 0 h 6"/>
                  <a:gd name="T6" fmla="*/ 13 w 13"/>
                  <a:gd name="T7" fmla="*/ 0 h 6"/>
                  <a:gd name="T8" fmla="*/ 13 w 13"/>
                  <a:gd name="T9" fmla="*/ 6 h 6"/>
                  <a:gd name="T10" fmla="*/ 7 w 13"/>
                  <a:gd name="T11" fmla="*/ 6 h 6"/>
                  <a:gd name="T12" fmla="*/ 0 w 13"/>
                  <a:gd name="T13" fmla="*/ 6 h 6"/>
                  <a:gd name="T14" fmla="*/ 0 w 13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Freeform 271"/>
              <p:cNvSpPr>
                <a:spLocks/>
              </p:cNvSpPr>
              <p:nvPr/>
            </p:nvSpPr>
            <p:spPr bwMode="auto">
              <a:xfrm>
                <a:off x="8834" y="11317"/>
                <a:ext cx="26" cy="6"/>
              </a:xfrm>
              <a:custGeom>
                <a:avLst/>
                <a:gdLst>
                  <a:gd name="T0" fmla="*/ 0 w 26"/>
                  <a:gd name="T1" fmla="*/ 6 h 6"/>
                  <a:gd name="T2" fmla="*/ 13 w 26"/>
                  <a:gd name="T3" fmla="*/ 0 h 6"/>
                  <a:gd name="T4" fmla="*/ 19 w 26"/>
                  <a:gd name="T5" fmla="*/ 0 h 6"/>
                  <a:gd name="T6" fmla="*/ 26 w 26"/>
                  <a:gd name="T7" fmla="*/ 6 h 6"/>
                  <a:gd name="T8" fmla="*/ 13 w 26"/>
                  <a:gd name="T9" fmla="*/ 6 h 6"/>
                  <a:gd name="T10" fmla="*/ 0 w 2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" name="Freeform 272"/>
              <p:cNvSpPr>
                <a:spLocks/>
              </p:cNvSpPr>
              <p:nvPr/>
            </p:nvSpPr>
            <p:spPr bwMode="auto">
              <a:xfrm>
                <a:off x="7619" y="11306"/>
                <a:ext cx="26" cy="11"/>
              </a:xfrm>
              <a:custGeom>
                <a:avLst/>
                <a:gdLst>
                  <a:gd name="T0" fmla="*/ 0 w 26"/>
                  <a:gd name="T1" fmla="*/ 6 h 11"/>
                  <a:gd name="T2" fmla="*/ 13 w 26"/>
                  <a:gd name="T3" fmla="*/ 0 h 11"/>
                  <a:gd name="T4" fmla="*/ 20 w 26"/>
                  <a:gd name="T5" fmla="*/ 0 h 11"/>
                  <a:gd name="T6" fmla="*/ 26 w 26"/>
                  <a:gd name="T7" fmla="*/ 0 h 11"/>
                  <a:gd name="T8" fmla="*/ 20 w 26"/>
                  <a:gd name="T9" fmla="*/ 11 h 11"/>
                  <a:gd name="T10" fmla="*/ 6 w 26"/>
                  <a:gd name="T11" fmla="*/ 11 h 11"/>
                  <a:gd name="T12" fmla="*/ 6 w 26"/>
                  <a:gd name="T13" fmla="*/ 11 h 11"/>
                  <a:gd name="T14" fmla="*/ 0 w 26"/>
                  <a:gd name="T15" fmla="*/ 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1">
                    <a:moveTo>
                      <a:pt x="0" y="6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0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Freeform 273"/>
              <p:cNvSpPr>
                <a:spLocks/>
              </p:cNvSpPr>
              <p:nvPr/>
            </p:nvSpPr>
            <p:spPr bwMode="auto">
              <a:xfrm>
                <a:off x="8361" y="11254"/>
                <a:ext cx="92" cy="40"/>
              </a:xfrm>
              <a:custGeom>
                <a:avLst/>
                <a:gdLst>
                  <a:gd name="T0" fmla="*/ 0 w 92"/>
                  <a:gd name="T1" fmla="*/ 23 h 40"/>
                  <a:gd name="T2" fmla="*/ 0 w 92"/>
                  <a:gd name="T3" fmla="*/ 17 h 40"/>
                  <a:gd name="T4" fmla="*/ 0 w 92"/>
                  <a:gd name="T5" fmla="*/ 17 h 40"/>
                  <a:gd name="T6" fmla="*/ 13 w 92"/>
                  <a:gd name="T7" fmla="*/ 17 h 40"/>
                  <a:gd name="T8" fmla="*/ 20 w 92"/>
                  <a:gd name="T9" fmla="*/ 17 h 40"/>
                  <a:gd name="T10" fmla="*/ 39 w 92"/>
                  <a:gd name="T11" fmla="*/ 29 h 40"/>
                  <a:gd name="T12" fmla="*/ 59 w 92"/>
                  <a:gd name="T13" fmla="*/ 29 h 40"/>
                  <a:gd name="T14" fmla="*/ 65 w 92"/>
                  <a:gd name="T15" fmla="*/ 29 h 40"/>
                  <a:gd name="T16" fmla="*/ 72 w 92"/>
                  <a:gd name="T17" fmla="*/ 23 h 40"/>
                  <a:gd name="T18" fmla="*/ 65 w 92"/>
                  <a:gd name="T19" fmla="*/ 17 h 40"/>
                  <a:gd name="T20" fmla="*/ 59 w 92"/>
                  <a:gd name="T21" fmla="*/ 11 h 40"/>
                  <a:gd name="T22" fmla="*/ 52 w 92"/>
                  <a:gd name="T23" fmla="*/ 11 h 40"/>
                  <a:gd name="T24" fmla="*/ 46 w 92"/>
                  <a:gd name="T25" fmla="*/ 11 h 40"/>
                  <a:gd name="T26" fmla="*/ 46 w 92"/>
                  <a:gd name="T27" fmla="*/ 5 h 40"/>
                  <a:gd name="T28" fmla="*/ 46 w 92"/>
                  <a:gd name="T29" fmla="*/ 0 h 40"/>
                  <a:gd name="T30" fmla="*/ 59 w 92"/>
                  <a:gd name="T31" fmla="*/ 0 h 40"/>
                  <a:gd name="T32" fmla="*/ 72 w 92"/>
                  <a:gd name="T33" fmla="*/ 0 h 40"/>
                  <a:gd name="T34" fmla="*/ 85 w 92"/>
                  <a:gd name="T35" fmla="*/ 11 h 40"/>
                  <a:gd name="T36" fmla="*/ 92 w 92"/>
                  <a:gd name="T37" fmla="*/ 23 h 40"/>
                  <a:gd name="T38" fmla="*/ 85 w 92"/>
                  <a:gd name="T39" fmla="*/ 34 h 40"/>
                  <a:gd name="T40" fmla="*/ 79 w 92"/>
                  <a:gd name="T41" fmla="*/ 40 h 40"/>
                  <a:gd name="T42" fmla="*/ 59 w 92"/>
                  <a:gd name="T43" fmla="*/ 40 h 40"/>
                  <a:gd name="T44" fmla="*/ 33 w 92"/>
                  <a:gd name="T45" fmla="*/ 34 h 40"/>
                  <a:gd name="T46" fmla="*/ 0 w 92"/>
                  <a:gd name="T47" fmla="*/ 23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2" h="40">
                    <a:moveTo>
                      <a:pt x="0" y="23"/>
                    </a:moveTo>
                    <a:lnTo>
                      <a:pt x="0" y="17"/>
                    </a:lnTo>
                    <a:lnTo>
                      <a:pt x="13" y="17"/>
                    </a:lnTo>
                    <a:lnTo>
                      <a:pt x="20" y="17"/>
                    </a:lnTo>
                    <a:lnTo>
                      <a:pt x="39" y="29"/>
                    </a:lnTo>
                    <a:lnTo>
                      <a:pt x="59" y="29"/>
                    </a:lnTo>
                    <a:lnTo>
                      <a:pt x="65" y="29"/>
                    </a:lnTo>
                    <a:lnTo>
                      <a:pt x="72" y="23"/>
                    </a:lnTo>
                    <a:lnTo>
                      <a:pt x="65" y="17"/>
                    </a:lnTo>
                    <a:lnTo>
                      <a:pt x="59" y="11"/>
                    </a:lnTo>
                    <a:lnTo>
                      <a:pt x="52" y="11"/>
                    </a:lnTo>
                    <a:lnTo>
                      <a:pt x="46" y="11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5" y="11"/>
                    </a:lnTo>
                    <a:lnTo>
                      <a:pt x="92" y="23"/>
                    </a:lnTo>
                    <a:lnTo>
                      <a:pt x="85" y="34"/>
                    </a:lnTo>
                    <a:lnTo>
                      <a:pt x="79" y="40"/>
                    </a:lnTo>
                    <a:lnTo>
                      <a:pt x="59" y="40"/>
                    </a:lnTo>
                    <a:lnTo>
                      <a:pt x="33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" name="Freeform 274"/>
              <p:cNvSpPr>
                <a:spLocks/>
              </p:cNvSpPr>
              <p:nvPr/>
            </p:nvSpPr>
            <p:spPr bwMode="auto">
              <a:xfrm>
                <a:off x="8545" y="11231"/>
                <a:ext cx="72" cy="57"/>
              </a:xfrm>
              <a:custGeom>
                <a:avLst/>
                <a:gdLst>
                  <a:gd name="T0" fmla="*/ 6 w 72"/>
                  <a:gd name="T1" fmla="*/ 40 h 57"/>
                  <a:gd name="T2" fmla="*/ 0 w 72"/>
                  <a:gd name="T3" fmla="*/ 28 h 57"/>
                  <a:gd name="T4" fmla="*/ 6 w 72"/>
                  <a:gd name="T5" fmla="*/ 11 h 57"/>
                  <a:gd name="T6" fmla="*/ 19 w 72"/>
                  <a:gd name="T7" fmla="*/ 5 h 57"/>
                  <a:gd name="T8" fmla="*/ 39 w 72"/>
                  <a:gd name="T9" fmla="*/ 0 h 57"/>
                  <a:gd name="T10" fmla="*/ 52 w 72"/>
                  <a:gd name="T11" fmla="*/ 0 h 57"/>
                  <a:gd name="T12" fmla="*/ 65 w 72"/>
                  <a:gd name="T13" fmla="*/ 5 h 57"/>
                  <a:gd name="T14" fmla="*/ 72 w 72"/>
                  <a:gd name="T15" fmla="*/ 23 h 57"/>
                  <a:gd name="T16" fmla="*/ 65 w 72"/>
                  <a:gd name="T17" fmla="*/ 28 h 57"/>
                  <a:gd name="T18" fmla="*/ 59 w 72"/>
                  <a:gd name="T19" fmla="*/ 34 h 57"/>
                  <a:gd name="T20" fmla="*/ 52 w 72"/>
                  <a:gd name="T21" fmla="*/ 34 h 57"/>
                  <a:gd name="T22" fmla="*/ 52 w 72"/>
                  <a:gd name="T23" fmla="*/ 23 h 57"/>
                  <a:gd name="T24" fmla="*/ 52 w 72"/>
                  <a:gd name="T25" fmla="*/ 17 h 57"/>
                  <a:gd name="T26" fmla="*/ 46 w 72"/>
                  <a:gd name="T27" fmla="*/ 11 h 57"/>
                  <a:gd name="T28" fmla="*/ 39 w 72"/>
                  <a:gd name="T29" fmla="*/ 11 h 57"/>
                  <a:gd name="T30" fmla="*/ 32 w 72"/>
                  <a:gd name="T31" fmla="*/ 17 h 57"/>
                  <a:gd name="T32" fmla="*/ 26 w 72"/>
                  <a:gd name="T33" fmla="*/ 23 h 57"/>
                  <a:gd name="T34" fmla="*/ 19 w 72"/>
                  <a:gd name="T35" fmla="*/ 34 h 57"/>
                  <a:gd name="T36" fmla="*/ 26 w 72"/>
                  <a:gd name="T37" fmla="*/ 40 h 57"/>
                  <a:gd name="T38" fmla="*/ 26 w 72"/>
                  <a:gd name="T39" fmla="*/ 40 h 57"/>
                  <a:gd name="T40" fmla="*/ 39 w 72"/>
                  <a:gd name="T41" fmla="*/ 40 h 57"/>
                  <a:gd name="T42" fmla="*/ 39 w 72"/>
                  <a:gd name="T43" fmla="*/ 40 h 57"/>
                  <a:gd name="T44" fmla="*/ 46 w 72"/>
                  <a:gd name="T45" fmla="*/ 40 h 57"/>
                  <a:gd name="T46" fmla="*/ 46 w 72"/>
                  <a:gd name="T47" fmla="*/ 52 h 57"/>
                  <a:gd name="T48" fmla="*/ 39 w 72"/>
                  <a:gd name="T49" fmla="*/ 52 h 57"/>
                  <a:gd name="T50" fmla="*/ 32 w 72"/>
                  <a:gd name="T51" fmla="*/ 57 h 57"/>
                  <a:gd name="T52" fmla="*/ 19 w 72"/>
                  <a:gd name="T53" fmla="*/ 57 h 57"/>
                  <a:gd name="T54" fmla="*/ 13 w 72"/>
                  <a:gd name="T55" fmla="*/ 52 h 57"/>
                  <a:gd name="T56" fmla="*/ 6 w 72"/>
                  <a:gd name="T57" fmla="*/ 40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57">
                    <a:moveTo>
                      <a:pt x="6" y="40"/>
                    </a:moveTo>
                    <a:lnTo>
                      <a:pt x="0" y="28"/>
                    </a:lnTo>
                    <a:lnTo>
                      <a:pt x="6" y="11"/>
                    </a:lnTo>
                    <a:lnTo>
                      <a:pt x="19" y="5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5"/>
                    </a:lnTo>
                    <a:lnTo>
                      <a:pt x="72" y="23"/>
                    </a:lnTo>
                    <a:lnTo>
                      <a:pt x="65" y="28"/>
                    </a:lnTo>
                    <a:lnTo>
                      <a:pt x="59" y="34"/>
                    </a:lnTo>
                    <a:lnTo>
                      <a:pt x="52" y="34"/>
                    </a:lnTo>
                    <a:lnTo>
                      <a:pt x="52" y="23"/>
                    </a:lnTo>
                    <a:lnTo>
                      <a:pt x="52" y="17"/>
                    </a:lnTo>
                    <a:lnTo>
                      <a:pt x="46" y="11"/>
                    </a:lnTo>
                    <a:lnTo>
                      <a:pt x="39" y="11"/>
                    </a:lnTo>
                    <a:lnTo>
                      <a:pt x="32" y="17"/>
                    </a:lnTo>
                    <a:lnTo>
                      <a:pt x="26" y="23"/>
                    </a:lnTo>
                    <a:lnTo>
                      <a:pt x="19" y="34"/>
                    </a:lnTo>
                    <a:lnTo>
                      <a:pt x="26" y="40"/>
                    </a:lnTo>
                    <a:lnTo>
                      <a:pt x="39" y="40"/>
                    </a:lnTo>
                    <a:lnTo>
                      <a:pt x="46" y="40"/>
                    </a:lnTo>
                    <a:lnTo>
                      <a:pt x="46" y="52"/>
                    </a:lnTo>
                    <a:lnTo>
                      <a:pt x="39" y="52"/>
                    </a:lnTo>
                    <a:lnTo>
                      <a:pt x="32" y="57"/>
                    </a:lnTo>
                    <a:lnTo>
                      <a:pt x="19" y="57"/>
                    </a:lnTo>
                    <a:lnTo>
                      <a:pt x="13" y="52"/>
                    </a:ln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Freeform 275"/>
              <p:cNvSpPr>
                <a:spLocks/>
              </p:cNvSpPr>
              <p:nvPr/>
            </p:nvSpPr>
            <p:spPr bwMode="auto">
              <a:xfrm>
                <a:off x="8801" y="10206"/>
                <a:ext cx="19" cy="1077"/>
              </a:xfrm>
              <a:custGeom>
                <a:avLst/>
                <a:gdLst>
                  <a:gd name="T0" fmla="*/ 0 w 19"/>
                  <a:gd name="T1" fmla="*/ 1071 h 1077"/>
                  <a:gd name="T2" fmla="*/ 6 w 19"/>
                  <a:gd name="T3" fmla="*/ 58 h 1077"/>
                  <a:gd name="T4" fmla="*/ 6 w 19"/>
                  <a:gd name="T5" fmla="*/ 29 h 1077"/>
                  <a:gd name="T6" fmla="*/ 6 w 19"/>
                  <a:gd name="T7" fmla="*/ 12 h 1077"/>
                  <a:gd name="T8" fmla="*/ 13 w 19"/>
                  <a:gd name="T9" fmla="*/ 0 h 1077"/>
                  <a:gd name="T10" fmla="*/ 19 w 19"/>
                  <a:gd name="T11" fmla="*/ 64 h 1077"/>
                  <a:gd name="T12" fmla="*/ 13 w 19"/>
                  <a:gd name="T13" fmla="*/ 1077 h 1077"/>
                  <a:gd name="T14" fmla="*/ 6 w 19"/>
                  <a:gd name="T15" fmla="*/ 1077 h 1077"/>
                  <a:gd name="T16" fmla="*/ 0 w 19"/>
                  <a:gd name="T17" fmla="*/ 1077 h 1077"/>
                  <a:gd name="T18" fmla="*/ 0 w 19"/>
                  <a:gd name="T19" fmla="*/ 1071 h 10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077">
                    <a:moveTo>
                      <a:pt x="0" y="1071"/>
                    </a:moveTo>
                    <a:lnTo>
                      <a:pt x="6" y="58"/>
                    </a:lnTo>
                    <a:lnTo>
                      <a:pt x="6" y="29"/>
                    </a:lnTo>
                    <a:lnTo>
                      <a:pt x="6" y="12"/>
                    </a:lnTo>
                    <a:lnTo>
                      <a:pt x="13" y="0"/>
                    </a:lnTo>
                    <a:lnTo>
                      <a:pt x="19" y="64"/>
                    </a:lnTo>
                    <a:lnTo>
                      <a:pt x="13" y="1077"/>
                    </a:lnTo>
                    <a:lnTo>
                      <a:pt x="6" y="1077"/>
                    </a:lnTo>
                    <a:lnTo>
                      <a:pt x="0" y="1077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Freeform 276"/>
              <p:cNvSpPr>
                <a:spLocks/>
              </p:cNvSpPr>
              <p:nvPr/>
            </p:nvSpPr>
            <p:spPr bwMode="auto">
              <a:xfrm>
                <a:off x="8834" y="10177"/>
                <a:ext cx="19" cy="1106"/>
              </a:xfrm>
              <a:custGeom>
                <a:avLst/>
                <a:gdLst>
                  <a:gd name="T0" fmla="*/ 0 w 19"/>
                  <a:gd name="T1" fmla="*/ 0 h 1106"/>
                  <a:gd name="T2" fmla="*/ 19 w 19"/>
                  <a:gd name="T3" fmla="*/ 6 h 1106"/>
                  <a:gd name="T4" fmla="*/ 19 w 19"/>
                  <a:gd name="T5" fmla="*/ 12 h 1106"/>
                  <a:gd name="T6" fmla="*/ 19 w 19"/>
                  <a:gd name="T7" fmla="*/ 18 h 1106"/>
                  <a:gd name="T8" fmla="*/ 19 w 19"/>
                  <a:gd name="T9" fmla="*/ 35 h 1106"/>
                  <a:gd name="T10" fmla="*/ 19 w 19"/>
                  <a:gd name="T11" fmla="*/ 52 h 1106"/>
                  <a:gd name="T12" fmla="*/ 19 w 19"/>
                  <a:gd name="T13" fmla="*/ 75 h 1106"/>
                  <a:gd name="T14" fmla="*/ 19 w 19"/>
                  <a:gd name="T15" fmla="*/ 104 h 1106"/>
                  <a:gd name="T16" fmla="*/ 19 w 19"/>
                  <a:gd name="T17" fmla="*/ 139 h 1106"/>
                  <a:gd name="T18" fmla="*/ 19 w 19"/>
                  <a:gd name="T19" fmla="*/ 174 h 1106"/>
                  <a:gd name="T20" fmla="*/ 19 w 19"/>
                  <a:gd name="T21" fmla="*/ 214 h 1106"/>
                  <a:gd name="T22" fmla="*/ 19 w 19"/>
                  <a:gd name="T23" fmla="*/ 261 h 1106"/>
                  <a:gd name="T24" fmla="*/ 19 w 19"/>
                  <a:gd name="T25" fmla="*/ 353 h 1106"/>
                  <a:gd name="T26" fmla="*/ 19 w 19"/>
                  <a:gd name="T27" fmla="*/ 452 h 1106"/>
                  <a:gd name="T28" fmla="*/ 19 w 19"/>
                  <a:gd name="T29" fmla="*/ 550 h 1106"/>
                  <a:gd name="T30" fmla="*/ 19 w 19"/>
                  <a:gd name="T31" fmla="*/ 648 h 1106"/>
                  <a:gd name="T32" fmla="*/ 19 w 19"/>
                  <a:gd name="T33" fmla="*/ 747 h 1106"/>
                  <a:gd name="T34" fmla="*/ 19 w 19"/>
                  <a:gd name="T35" fmla="*/ 839 h 1106"/>
                  <a:gd name="T36" fmla="*/ 13 w 19"/>
                  <a:gd name="T37" fmla="*/ 880 h 1106"/>
                  <a:gd name="T38" fmla="*/ 13 w 19"/>
                  <a:gd name="T39" fmla="*/ 920 h 1106"/>
                  <a:gd name="T40" fmla="*/ 13 w 19"/>
                  <a:gd name="T41" fmla="*/ 961 h 1106"/>
                  <a:gd name="T42" fmla="*/ 13 w 19"/>
                  <a:gd name="T43" fmla="*/ 996 h 1106"/>
                  <a:gd name="T44" fmla="*/ 13 w 19"/>
                  <a:gd name="T45" fmla="*/ 1019 h 1106"/>
                  <a:gd name="T46" fmla="*/ 13 w 19"/>
                  <a:gd name="T47" fmla="*/ 1048 h 1106"/>
                  <a:gd name="T48" fmla="*/ 13 w 19"/>
                  <a:gd name="T49" fmla="*/ 1065 h 1106"/>
                  <a:gd name="T50" fmla="*/ 13 w 19"/>
                  <a:gd name="T51" fmla="*/ 1082 h 1106"/>
                  <a:gd name="T52" fmla="*/ 13 w 19"/>
                  <a:gd name="T53" fmla="*/ 1088 h 1106"/>
                  <a:gd name="T54" fmla="*/ 13 w 19"/>
                  <a:gd name="T55" fmla="*/ 1094 h 1106"/>
                  <a:gd name="T56" fmla="*/ 0 w 19"/>
                  <a:gd name="T57" fmla="*/ 1106 h 1106"/>
                  <a:gd name="T58" fmla="*/ 0 w 19"/>
                  <a:gd name="T59" fmla="*/ 1100 h 1106"/>
                  <a:gd name="T60" fmla="*/ 0 w 19"/>
                  <a:gd name="T61" fmla="*/ 1088 h 1106"/>
                  <a:gd name="T62" fmla="*/ 0 w 19"/>
                  <a:gd name="T63" fmla="*/ 1077 h 1106"/>
                  <a:gd name="T64" fmla="*/ 0 w 19"/>
                  <a:gd name="T65" fmla="*/ 1054 h 1106"/>
                  <a:gd name="T66" fmla="*/ 0 w 19"/>
                  <a:gd name="T67" fmla="*/ 1030 h 1106"/>
                  <a:gd name="T68" fmla="*/ 0 w 19"/>
                  <a:gd name="T69" fmla="*/ 1001 h 1106"/>
                  <a:gd name="T70" fmla="*/ 0 w 19"/>
                  <a:gd name="T71" fmla="*/ 967 h 1106"/>
                  <a:gd name="T72" fmla="*/ 0 w 19"/>
                  <a:gd name="T73" fmla="*/ 932 h 1106"/>
                  <a:gd name="T74" fmla="*/ 0 w 19"/>
                  <a:gd name="T75" fmla="*/ 891 h 1106"/>
                  <a:gd name="T76" fmla="*/ 0 w 19"/>
                  <a:gd name="T77" fmla="*/ 845 h 1106"/>
                  <a:gd name="T78" fmla="*/ 0 w 19"/>
                  <a:gd name="T79" fmla="*/ 753 h 1106"/>
                  <a:gd name="T80" fmla="*/ 0 w 19"/>
                  <a:gd name="T81" fmla="*/ 654 h 1106"/>
                  <a:gd name="T82" fmla="*/ 0 w 19"/>
                  <a:gd name="T83" fmla="*/ 550 h 1106"/>
                  <a:gd name="T84" fmla="*/ 0 w 19"/>
                  <a:gd name="T85" fmla="*/ 446 h 1106"/>
                  <a:gd name="T86" fmla="*/ 0 w 19"/>
                  <a:gd name="T87" fmla="*/ 347 h 1106"/>
                  <a:gd name="T88" fmla="*/ 0 w 19"/>
                  <a:gd name="T89" fmla="*/ 255 h 1106"/>
                  <a:gd name="T90" fmla="*/ 0 w 19"/>
                  <a:gd name="T91" fmla="*/ 214 h 1106"/>
                  <a:gd name="T92" fmla="*/ 0 w 19"/>
                  <a:gd name="T93" fmla="*/ 168 h 1106"/>
                  <a:gd name="T94" fmla="*/ 0 w 19"/>
                  <a:gd name="T95" fmla="*/ 133 h 1106"/>
                  <a:gd name="T96" fmla="*/ 0 w 19"/>
                  <a:gd name="T97" fmla="*/ 99 h 1106"/>
                  <a:gd name="T98" fmla="*/ 0 w 19"/>
                  <a:gd name="T99" fmla="*/ 70 h 1106"/>
                  <a:gd name="T100" fmla="*/ 0 w 19"/>
                  <a:gd name="T101" fmla="*/ 46 h 1106"/>
                  <a:gd name="T102" fmla="*/ 0 w 19"/>
                  <a:gd name="T103" fmla="*/ 23 h 1106"/>
                  <a:gd name="T104" fmla="*/ 0 w 19"/>
                  <a:gd name="T105" fmla="*/ 12 h 1106"/>
                  <a:gd name="T106" fmla="*/ 0 w 19"/>
                  <a:gd name="T107" fmla="*/ 0 h 1106"/>
                  <a:gd name="T108" fmla="*/ 0 w 19"/>
                  <a:gd name="T109" fmla="*/ 0 h 11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" h="1106">
                    <a:moveTo>
                      <a:pt x="0" y="0"/>
                    </a:moveTo>
                    <a:lnTo>
                      <a:pt x="19" y="6"/>
                    </a:lnTo>
                    <a:lnTo>
                      <a:pt x="19" y="12"/>
                    </a:lnTo>
                    <a:lnTo>
                      <a:pt x="19" y="18"/>
                    </a:lnTo>
                    <a:lnTo>
                      <a:pt x="19" y="35"/>
                    </a:lnTo>
                    <a:lnTo>
                      <a:pt x="19" y="52"/>
                    </a:lnTo>
                    <a:lnTo>
                      <a:pt x="19" y="75"/>
                    </a:lnTo>
                    <a:lnTo>
                      <a:pt x="19" y="104"/>
                    </a:lnTo>
                    <a:lnTo>
                      <a:pt x="19" y="139"/>
                    </a:lnTo>
                    <a:lnTo>
                      <a:pt x="19" y="174"/>
                    </a:lnTo>
                    <a:lnTo>
                      <a:pt x="19" y="214"/>
                    </a:lnTo>
                    <a:lnTo>
                      <a:pt x="19" y="261"/>
                    </a:lnTo>
                    <a:lnTo>
                      <a:pt x="19" y="353"/>
                    </a:lnTo>
                    <a:lnTo>
                      <a:pt x="19" y="452"/>
                    </a:lnTo>
                    <a:lnTo>
                      <a:pt x="19" y="550"/>
                    </a:lnTo>
                    <a:lnTo>
                      <a:pt x="19" y="648"/>
                    </a:lnTo>
                    <a:lnTo>
                      <a:pt x="19" y="747"/>
                    </a:lnTo>
                    <a:lnTo>
                      <a:pt x="19" y="839"/>
                    </a:lnTo>
                    <a:lnTo>
                      <a:pt x="13" y="880"/>
                    </a:lnTo>
                    <a:lnTo>
                      <a:pt x="13" y="920"/>
                    </a:lnTo>
                    <a:lnTo>
                      <a:pt x="13" y="961"/>
                    </a:lnTo>
                    <a:lnTo>
                      <a:pt x="13" y="996"/>
                    </a:lnTo>
                    <a:lnTo>
                      <a:pt x="13" y="1019"/>
                    </a:lnTo>
                    <a:lnTo>
                      <a:pt x="13" y="1048"/>
                    </a:lnTo>
                    <a:lnTo>
                      <a:pt x="13" y="1065"/>
                    </a:lnTo>
                    <a:lnTo>
                      <a:pt x="13" y="1082"/>
                    </a:lnTo>
                    <a:lnTo>
                      <a:pt x="13" y="1088"/>
                    </a:lnTo>
                    <a:lnTo>
                      <a:pt x="13" y="1094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0" y="1088"/>
                    </a:lnTo>
                    <a:lnTo>
                      <a:pt x="0" y="1077"/>
                    </a:lnTo>
                    <a:lnTo>
                      <a:pt x="0" y="1054"/>
                    </a:lnTo>
                    <a:lnTo>
                      <a:pt x="0" y="1030"/>
                    </a:lnTo>
                    <a:lnTo>
                      <a:pt x="0" y="1001"/>
                    </a:lnTo>
                    <a:lnTo>
                      <a:pt x="0" y="967"/>
                    </a:lnTo>
                    <a:lnTo>
                      <a:pt x="0" y="932"/>
                    </a:lnTo>
                    <a:lnTo>
                      <a:pt x="0" y="891"/>
                    </a:lnTo>
                    <a:lnTo>
                      <a:pt x="0" y="845"/>
                    </a:lnTo>
                    <a:lnTo>
                      <a:pt x="0" y="753"/>
                    </a:lnTo>
                    <a:lnTo>
                      <a:pt x="0" y="654"/>
                    </a:lnTo>
                    <a:lnTo>
                      <a:pt x="0" y="550"/>
                    </a:lnTo>
                    <a:lnTo>
                      <a:pt x="0" y="446"/>
                    </a:lnTo>
                    <a:lnTo>
                      <a:pt x="0" y="347"/>
                    </a:lnTo>
                    <a:lnTo>
                      <a:pt x="0" y="255"/>
                    </a:lnTo>
                    <a:lnTo>
                      <a:pt x="0" y="214"/>
                    </a:lnTo>
                    <a:lnTo>
                      <a:pt x="0" y="168"/>
                    </a:lnTo>
                    <a:lnTo>
                      <a:pt x="0" y="133"/>
                    </a:lnTo>
                    <a:lnTo>
                      <a:pt x="0" y="99"/>
                    </a:lnTo>
                    <a:lnTo>
                      <a:pt x="0" y="70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Freeform 277"/>
              <p:cNvSpPr>
                <a:spLocks/>
              </p:cNvSpPr>
              <p:nvPr/>
            </p:nvSpPr>
            <p:spPr bwMode="auto">
              <a:xfrm>
                <a:off x="8295" y="11202"/>
                <a:ext cx="118" cy="63"/>
              </a:xfrm>
              <a:custGeom>
                <a:avLst/>
                <a:gdLst>
                  <a:gd name="T0" fmla="*/ 20 w 118"/>
                  <a:gd name="T1" fmla="*/ 57 h 63"/>
                  <a:gd name="T2" fmla="*/ 26 w 118"/>
                  <a:gd name="T3" fmla="*/ 40 h 63"/>
                  <a:gd name="T4" fmla="*/ 26 w 118"/>
                  <a:gd name="T5" fmla="*/ 34 h 63"/>
                  <a:gd name="T6" fmla="*/ 26 w 118"/>
                  <a:gd name="T7" fmla="*/ 23 h 63"/>
                  <a:gd name="T8" fmla="*/ 26 w 118"/>
                  <a:gd name="T9" fmla="*/ 23 h 63"/>
                  <a:gd name="T10" fmla="*/ 20 w 118"/>
                  <a:gd name="T11" fmla="*/ 23 h 63"/>
                  <a:gd name="T12" fmla="*/ 13 w 118"/>
                  <a:gd name="T13" fmla="*/ 23 h 63"/>
                  <a:gd name="T14" fmla="*/ 7 w 118"/>
                  <a:gd name="T15" fmla="*/ 29 h 63"/>
                  <a:gd name="T16" fmla="*/ 7 w 118"/>
                  <a:gd name="T17" fmla="*/ 29 h 63"/>
                  <a:gd name="T18" fmla="*/ 0 w 118"/>
                  <a:gd name="T19" fmla="*/ 23 h 63"/>
                  <a:gd name="T20" fmla="*/ 7 w 118"/>
                  <a:gd name="T21" fmla="*/ 11 h 63"/>
                  <a:gd name="T22" fmla="*/ 13 w 118"/>
                  <a:gd name="T23" fmla="*/ 5 h 63"/>
                  <a:gd name="T24" fmla="*/ 20 w 118"/>
                  <a:gd name="T25" fmla="*/ 5 h 63"/>
                  <a:gd name="T26" fmla="*/ 26 w 118"/>
                  <a:gd name="T27" fmla="*/ 5 h 63"/>
                  <a:gd name="T28" fmla="*/ 33 w 118"/>
                  <a:gd name="T29" fmla="*/ 11 h 63"/>
                  <a:gd name="T30" fmla="*/ 40 w 118"/>
                  <a:gd name="T31" fmla="*/ 17 h 63"/>
                  <a:gd name="T32" fmla="*/ 40 w 118"/>
                  <a:gd name="T33" fmla="*/ 29 h 63"/>
                  <a:gd name="T34" fmla="*/ 40 w 118"/>
                  <a:gd name="T35" fmla="*/ 46 h 63"/>
                  <a:gd name="T36" fmla="*/ 66 w 118"/>
                  <a:gd name="T37" fmla="*/ 40 h 63"/>
                  <a:gd name="T38" fmla="*/ 92 w 118"/>
                  <a:gd name="T39" fmla="*/ 40 h 63"/>
                  <a:gd name="T40" fmla="*/ 99 w 118"/>
                  <a:gd name="T41" fmla="*/ 29 h 63"/>
                  <a:gd name="T42" fmla="*/ 99 w 118"/>
                  <a:gd name="T43" fmla="*/ 23 h 63"/>
                  <a:gd name="T44" fmla="*/ 99 w 118"/>
                  <a:gd name="T45" fmla="*/ 17 h 63"/>
                  <a:gd name="T46" fmla="*/ 92 w 118"/>
                  <a:gd name="T47" fmla="*/ 11 h 63"/>
                  <a:gd name="T48" fmla="*/ 86 w 118"/>
                  <a:gd name="T49" fmla="*/ 17 h 63"/>
                  <a:gd name="T50" fmla="*/ 79 w 118"/>
                  <a:gd name="T51" fmla="*/ 23 h 63"/>
                  <a:gd name="T52" fmla="*/ 72 w 118"/>
                  <a:gd name="T53" fmla="*/ 23 h 63"/>
                  <a:gd name="T54" fmla="*/ 66 w 118"/>
                  <a:gd name="T55" fmla="*/ 23 h 63"/>
                  <a:gd name="T56" fmla="*/ 66 w 118"/>
                  <a:gd name="T57" fmla="*/ 17 h 63"/>
                  <a:gd name="T58" fmla="*/ 72 w 118"/>
                  <a:gd name="T59" fmla="*/ 11 h 63"/>
                  <a:gd name="T60" fmla="*/ 79 w 118"/>
                  <a:gd name="T61" fmla="*/ 5 h 63"/>
                  <a:gd name="T62" fmla="*/ 92 w 118"/>
                  <a:gd name="T63" fmla="*/ 0 h 63"/>
                  <a:gd name="T64" fmla="*/ 99 w 118"/>
                  <a:gd name="T65" fmla="*/ 0 h 63"/>
                  <a:gd name="T66" fmla="*/ 112 w 118"/>
                  <a:gd name="T67" fmla="*/ 5 h 63"/>
                  <a:gd name="T68" fmla="*/ 118 w 118"/>
                  <a:gd name="T69" fmla="*/ 11 h 63"/>
                  <a:gd name="T70" fmla="*/ 118 w 118"/>
                  <a:gd name="T71" fmla="*/ 29 h 63"/>
                  <a:gd name="T72" fmla="*/ 112 w 118"/>
                  <a:gd name="T73" fmla="*/ 40 h 63"/>
                  <a:gd name="T74" fmla="*/ 92 w 118"/>
                  <a:gd name="T75" fmla="*/ 52 h 63"/>
                  <a:gd name="T76" fmla="*/ 79 w 118"/>
                  <a:gd name="T77" fmla="*/ 57 h 63"/>
                  <a:gd name="T78" fmla="*/ 59 w 118"/>
                  <a:gd name="T79" fmla="*/ 57 h 63"/>
                  <a:gd name="T80" fmla="*/ 40 w 118"/>
                  <a:gd name="T81" fmla="*/ 57 h 63"/>
                  <a:gd name="T82" fmla="*/ 40 w 118"/>
                  <a:gd name="T83" fmla="*/ 52 h 63"/>
                  <a:gd name="T84" fmla="*/ 26 w 118"/>
                  <a:gd name="T85" fmla="*/ 57 h 63"/>
                  <a:gd name="T86" fmla="*/ 26 w 118"/>
                  <a:gd name="T87" fmla="*/ 63 h 63"/>
                  <a:gd name="T88" fmla="*/ 20 w 118"/>
                  <a:gd name="T89" fmla="*/ 57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63">
                    <a:moveTo>
                      <a:pt x="20" y="57"/>
                    </a:moveTo>
                    <a:lnTo>
                      <a:pt x="26" y="40"/>
                    </a:lnTo>
                    <a:lnTo>
                      <a:pt x="26" y="34"/>
                    </a:lnTo>
                    <a:lnTo>
                      <a:pt x="26" y="23"/>
                    </a:lnTo>
                    <a:lnTo>
                      <a:pt x="20" y="23"/>
                    </a:lnTo>
                    <a:lnTo>
                      <a:pt x="13" y="23"/>
                    </a:lnTo>
                    <a:lnTo>
                      <a:pt x="7" y="29"/>
                    </a:lnTo>
                    <a:lnTo>
                      <a:pt x="0" y="23"/>
                    </a:lnTo>
                    <a:lnTo>
                      <a:pt x="7" y="11"/>
                    </a:lnTo>
                    <a:lnTo>
                      <a:pt x="13" y="5"/>
                    </a:lnTo>
                    <a:lnTo>
                      <a:pt x="20" y="5"/>
                    </a:lnTo>
                    <a:lnTo>
                      <a:pt x="26" y="5"/>
                    </a:lnTo>
                    <a:lnTo>
                      <a:pt x="33" y="11"/>
                    </a:lnTo>
                    <a:lnTo>
                      <a:pt x="40" y="17"/>
                    </a:lnTo>
                    <a:lnTo>
                      <a:pt x="40" y="29"/>
                    </a:lnTo>
                    <a:lnTo>
                      <a:pt x="40" y="46"/>
                    </a:lnTo>
                    <a:lnTo>
                      <a:pt x="66" y="40"/>
                    </a:lnTo>
                    <a:lnTo>
                      <a:pt x="92" y="40"/>
                    </a:lnTo>
                    <a:lnTo>
                      <a:pt x="99" y="29"/>
                    </a:lnTo>
                    <a:lnTo>
                      <a:pt x="99" y="23"/>
                    </a:lnTo>
                    <a:lnTo>
                      <a:pt x="99" y="17"/>
                    </a:lnTo>
                    <a:lnTo>
                      <a:pt x="92" y="11"/>
                    </a:lnTo>
                    <a:lnTo>
                      <a:pt x="86" y="17"/>
                    </a:lnTo>
                    <a:lnTo>
                      <a:pt x="79" y="23"/>
                    </a:lnTo>
                    <a:lnTo>
                      <a:pt x="72" y="23"/>
                    </a:lnTo>
                    <a:lnTo>
                      <a:pt x="66" y="23"/>
                    </a:lnTo>
                    <a:lnTo>
                      <a:pt x="66" y="17"/>
                    </a:lnTo>
                    <a:lnTo>
                      <a:pt x="72" y="11"/>
                    </a:lnTo>
                    <a:lnTo>
                      <a:pt x="79" y="5"/>
                    </a:lnTo>
                    <a:lnTo>
                      <a:pt x="92" y="0"/>
                    </a:lnTo>
                    <a:lnTo>
                      <a:pt x="99" y="0"/>
                    </a:lnTo>
                    <a:lnTo>
                      <a:pt x="112" y="5"/>
                    </a:lnTo>
                    <a:lnTo>
                      <a:pt x="118" y="11"/>
                    </a:lnTo>
                    <a:lnTo>
                      <a:pt x="118" y="29"/>
                    </a:lnTo>
                    <a:lnTo>
                      <a:pt x="112" y="40"/>
                    </a:lnTo>
                    <a:lnTo>
                      <a:pt x="92" y="52"/>
                    </a:lnTo>
                    <a:lnTo>
                      <a:pt x="79" y="57"/>
                    </a:lnTo>
                    <a:lnTo>
                      <a:pt x="59" y="57"/>
                    </a:lnTo>
                    <a:lnTo>
                      <a:pt x="40" y="57"/>
                    </a:lnTo>
                    <a:lnTo>
                      <a:pt x="40" y="52"/>
                    </a:lnTo>
                    <a:lnTo>
                      <a:pt x="26" y="57"/>
                    </a:lnTo>
                    <a:lnTo>
                      <a:pt x="26" y="63"/>
                    </a:lnTo>
                    <a:lnTo>
                      <a:pt x="2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Freeform 278"/>
              <p:cNvSpPr>
                <a:spLocks/>
              </p:cNvSpPr>
              <p:nvPr/>
            </p:nvSpPr>
            <p:spPr bwMode="auto">
              <a:xfrm>
                <a:off x="8518" y="11202"/>
                <a:ext cx="46" cy="40"/>
              </a:xfrm>
              <a:custGeom>
                <a:avLst/>
                <a:gdLst>
                  <a:gd name="T0" fmla="*/ 20 w 46"/>
                  <a:gd name="T1" fmla="*/ 40 h 40"/>
                  <a:gd name="T2" fmla="*/ 7 w 46"/>
                  <a:gd name="T3" fmla="*/ 11 h 40"/>
                  <a:gd name="T4" fmla="*/ 0 w 46"/>
                  <a:gd name="T5" fmla="*/ 5 h 40"/>
                  <a:gd name="T6" fmla="*/ 0 w 46"/>
                  <a:gd name="T7" fmla="*/ 0 h 40"/>
                  <a:gd name="T8" fmla="*/ 0 w 46"/>
                  <a:gd name="T9" fmla="*/ 0 h 40"/>
                  <a:gd name="T10" fmla="*/ 27 w 46"/>
                  <a:gd name="T11" fmla="*/ 5 h 40"/>
                  <a:gd name="T12" fmla="*/ 46 w 46"/>
                  <a:gd name="T13" fmla="*/ 17 h 40"/>
                  <a:gd name="T14" fmla="*/ 46 w 46"/>
                  <a:gd name="T15" fmla="*/ 23 h 40"/>
                  <a:gd name="T16" fmla="*/ 40 w 46"/>
                  <a:gd name="T17" fmla="*/ 23 h 40"/>
                  <a:gd name="T18" fmla="*/ 33 w 46"/>
                  <a:gd name="T19" fmla="*/ 34 h 40"/>
                  <a:gd name="T20" fmla="*/ 27 w 46"/>
                  <a:gd name="T21" fmla="*/ 40 h 40"/>
                  <a:gd name="T22" fmla="*/ 20 w 46"/>
                  <a:gd name="T23" fmla="*/ 40 h 40"/>
                  <a:gd name="T24" fmla="*/ 20 w 46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20" y="40"/>
                    </a:moveTo>
                    <a:lnTo>
                      <a:pt x="7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7" y="5"/>
                    </a:lnTo>
                    <a:lnTo>
                      <a:pt x="46" y="17"/>
                    </a:lnTo>
                    <a:lnTo>
                      <a:pt x="46" y="23"/>
                    </a:lnTo>
                    <a:lnTo>
                      <a:pt x="40" y="23"/>
                    </a:lnTo>
                    <a:lnTo>
                      <a:pt x="33" y="34"/>
                    </a:lnTo>
                    <a:lnTo>
                      <a:pt x="27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Freeform 279"/>
              <p:cNvSpPr>
                <a:spLocks/>
              </p:cNvSpPr>
              <p:nvPr/>
            </p:nvSpPr>
            <p:spPr bwMode="auto">
              <a:xfrm>
                <a:off x="8374" y="11074"/>
                <a:ext cx="98" cy="93"/>
              </a:xfrm>
              <a:custGeom>
                <a:avLst/>
                <a:gdLst>
                  <a:gd name="T0" fmla="*/ 0 w 98"/>
                  <a:gd name="T1" fmla="*/ 81 h 93"/>
                  <a:gd name="T2" fmla="*/ 0 w 98"/>
                  <a:gd name="T3" fmla="*/ 76 h 93"/>
                  <a:gd name="T4" fmla="*/ 7 w 98"/>
                  <a:gd name="T5" fmla="*/ 70 h 93"/>
                  <a:gd name="T6" fmla="*/ 20 w 98"/>
                  <a:gd name="T7" fmla="*/ 52 h 93"/>
                  <a:gd name="T8" fmla="*/ 52 w 98"/>
                  <a:gd name="T9" fmla="*/ 23 h 93"/>
                  <a:gd name="T10" fmla="*/ 85 w 98"/>
                  <a:gd name="T11" fmla="*/ 0 h 93"/>
                  <a:gd name="T12" fmla="*/ 92 w 98"/>
                  <a:gd name="T13" fmla="*/ 6 h 93"/>
                  <a:gd name="T14" fmla="*/ 98 w 98"/>
                  <a:gd name="T15" fmla="*/ 12 h 93"/>
                  <a:gd name="T16" fmla="*/ 85 w 98"/>
                  <a:gd name="T17" fmla="*/ 29 h 93"/>
                  <a:gd name="T18" fmla="*/ 66 w 98"/>
                  <a:gd name="T19" fmla="*/ 52 h 93"/>
                  <a:gd name="T20" fmla="*/ 20 w 98"/>
                  <a:gd name="T21" fmla="*/ 87 h 93"/>
                  <a:gd name="T22" fmla="*/ 13 w 98"/>
                  <a:gd name="T23" fmla="*/ 93 h 93"/>
                  <a:gd name="T24" fmla="*/ 7 w 98"/>
                  <a:gd name="T25" fmla="*/ 93 h 93"/>
                  <a:gd name="T26" fmla="*/ 0 w 98"/>
                  <a:gd name="T27" fmla="*/ 81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93">
                    <a:moveTo>
                      <a:pt x="0" y="81"/>
                    </a:moveTo>
                    <a:lnTo>
                      <a:pt x="0" y="76"/>
                    </a:lnTo>
                    <a:lnTo>
                      <a:pt x="7" y="70"/>
                    </a:lnTo>
                    <a:lnTo>
                      <a:pt x="20" y="52"/>
                    </a:lnTo>
                    <a:lnTo>
                      <a:pt x="52" y="23"/>
                    </a:lnTo>
                    <a:lnTo>
                      <a:pt x="85" y="0"/>
                    </a:lnTo>
                    <a:lnTo>
                      <a:pt x="92" y="6"/>
                    </a:lnTo>
                    <a:lnTo>
                      <a:pt x="98" y="12"/>
                    </a:lnTo>
                    <a:lnTo>
                      <a:pt x="85" y="29"/>
                    </a:lnTo>
                    <a:lnTo>
                      <a:pt x="66" y="52"/>
                    </a:lnTo>
                    <a:lnTo>
                      <a:pt x="20" y="87"/>
                    </a:lnTo>
                    <a:lnTo>
                      <a:pt x="13" y="93"/>
                    </a:lnTo>
                    <a:lnTo>
                      <a:pt x="7" y="9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Freeform 280"/>
              <p:cNvSpPr>
                <a:spLocks/>
              </p:cNvSpPr>
              <p:nvPr/>
            </p:nvSpPr>
            <p:spPr bwMode="auto">
              <a:xfrm>
                <a:off x="8577" y="11068"/>
                <a:ext cx="46" cy="76"/>
              </a:xfrm>
              <a:custGeom>
                <a:avLst/>
                <a:gdLst>
                  <a:gd name="T0" fmla="*/ 0 w 46"/>
                  <a:gd name="T1" fmla="*/ 64 h 76"/>
                  <a:gd name="T2" fmla="*/ 0 w 46"/>
                  <a:gd name="T3" fmla="*/ 53 h 76"/>
                  <a:gd name="T4" fmla="*/ 0 w 46"/>
                  <a:gd name="T5" fmla="*/ 35 h 76"/>
                  <a:gd name="T6" fmla="*/ 7 w 46"/>
                  <a:gd name="T7" fmla="*/ 35 h 76"/>
                  <a:gd name="T8" fmla="*/ 7 w 46"/>
                  <a:gd name="T9" fmla="*/ 53 h 76"/>
                  <a:gd name="T10" fmla="*/ 14 w 46"/>
                  <a:gd name="T11" fmla="*/ 58 h 76"/>
                  <a:gd name="T12" fmla="*/ 20 w 46"/>
                  <a:gd name="T13" fmla="*/ 58 h 76"/>
                  <a:gd name="T14" fmla="*/ 27 w 46"/>
                  <a:gd name="T15" fmla="*/ 58 h 76"/>
                  <a:gd name="T16" fmla="*/ 33 w 46"/>
                  <a:gd name="T17" fmla="*/ 53 h 76"/>
                  <a:gd name="T18" fmla="*/ 27 w 46"/>
                  <a:gd name="T19" fmla="*/ 41 h 76"/>
                  <a:gd name="T20" fmla="*/ 20 w 46"/>
                  <a:gd name="T21" fmla="*/ 29 h 76"/>
                  <a:gd name="T22" fmla="*/ 7 w 46"/>
                  <a:gd name="T23" fmla="*/ 6 h 76"/>
                  <a:gd name="T24" fmla="*/ 7 w 46"/>
                  <a:gd name="T25" fmla="*/ 0 h 76"/>
                  <a:gd name="T26" fmla="*/ 14 w 46"/>
                  <a:gd name="T27" fmla="*/ 0 h 76"/>
                  <a:gd name="T28" fmla="*/ 27 w 46"/>
                  <a:gd name="T29" fmla="*/ 18 h 76"/>
                  <a:gd name="T30" fmla="*/ 40 w 46"/>
                  <a:gd name="T31" fmla="*/ 35 h 76"/>
                  <a:gd name="T32" fmla="*/ 46 w 46"/>
                  <a:gd name="T33" fmla="*/ 53 h 76"/>
                  <a:gd name="T34" fmla="*/ 40 w 46"/>
                  <a:gd name="T35" fmla="*/ 70 h 76"/>
                  <a:gd name="T36" fmla="*/ 33 w 46"/>
                  <a:gd name="T37" fmla="*/ 76 h 76"/>
                  <a:gd name="T38" fmla="*/ 20 w 46"/>
                  <a:gd name="T39" fmla="*/ 76 h 76"/>
                  <a:gd name="T40" fmla="*/ 7 w 46"/>
                  <a:gd name="T41" fmla="*/ 70 h 76"/>
                  <a:gd name="T42" fmla="*/ 0 w 46"/>
                  <a:gd name="T43" fmla="*/ 64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76">
                    <a:moveTo>
                      <a:pt x="0" y="64"/>
                    </a:moveTo>
                    <a:lnTo>
                      <a:pt x="0" y="53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53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7" y="58"/>
                    </a:lnTo>
                    <a:lnTo>
                      <a:pt x="33" y="53"/>
                    </a:lnTo>
                    <a:lnTo>
                      <a:pt x="27" y="41"/>
                    </a:lnTo>
                    <a:lnTo>
                      <a:pt x="20" y="29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40" y="35"/>
                    </a:lnTo>
                    <a:lnTo>
                      <a:pt x="46" y="53"/>
                    </a:lnTo>
                    <a:lnTo>
                      <a:pt x="40" y="70"/>
                    </a:lnTo>
                    <a:lnTo>
                      <a:pt x="33" y="76"/>
                    </a:lnTo>
                    <a:lnTo>
                      <a:pt x="20" y="76"/>
                    </a:lnTo>
                    <a:lnTo>
                      <a:pt x="7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Freeform 281"/>
              <p:cNvSpPr>
                <a:spLocks/>
              </p:cNvSpPr>
              <p:nvPr/>
            </p:nvSpPr>
            <p:spPr bwMode="auto">
              <a:xfrm>
                <a:off x="8381" y="11080"/>
                <a:ext cx="45" cy="35"/>
              </a:xfrm>
              <a:custGeom>
                <a:avLst/>
                <a:gdLst>
                  <a:gd name="T0" fmla="*/ 0 w 45"/>
                  <a:gd name="T1" fmla="*/ 35 h 35"/>
                  <a:gd name="T2" fmla="*/ 39 w 45"/>
                  <a:gd name="T3" fmla="*/ 0 h 35"/>
                  <a:gd name="T4" fmla="*/ 45 w 45"/>
                  <a:gd name="T5" fmla="*/ 0 h 35"/>
                  <a:gd name="T6" fmla="*/ 26 w 45"/>
                  <a:gd name="T7" fmla="*/ 23 h 35"/>
                  <a:gd name="T8" fmla="*/ 13 w 45"/>
                  <a:gd name="T9" fmla="*/ 29 h 35"/>
                  <a:gd name="T10" fmla="*/ 0 w 45"/>
                  <a:gd name="T11" fmla="*/ 35 h 35"/>
                  <a:gd name="T12" fmla="*/ 0 w 45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5">
                    <a:moveTo>
                      <a:pt x="0" y="35"/>
                    </a:moveTo>
                    <a:lnTo>
                      <a:pt x="39" y="0"/>
                    </a:lnTo>
                    <a:lnTo>
                      <a:pt x="45" y="0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Freeform 282"/>
              <p:cNvSpPr>
                <a:spLocks/>
              </p:cNvSpPr>
              <p:nvPr/>
            </p:nvSpPr>
            <p:spPr bwMode="auto">
              <a:xfrm>
                <a:off x="8623" y="11074"/>
                <a:ext cx="73" cy="41"/>
              </a:xfrm>
              <a:custGeom>
                <a:avLst/>
                <a:gdLst>
                  <a:gd name="T0" fmla="*/ 0 w 73"/>
                  <a:gd name="T1" fmla="*/ 6 h 41"/>
                  <a:gd name="T2" fmla="*/ 0 w 73"/>
                  <a:gd name="T3" fmla="*/ 0 h 41"/>
                  <a:gd name="T4" fmla="*/ 7 w 73"/>
                  <a:gd name="T5" fmla="*/ 0 h 41"/>
                  <a:gd name="T6" fmla="*/ 27 w 73"/>
                  <a:gd name="T7" fmla="*/ 18 h 41"/>
                  <a:gd name="T8" fmla="*/ 40 w 73"/>
                  <a:gd name="T9" fmla="*/ 23 h 41"/>
                  <a:gd name="T10" fmla="*/ 46 w 73"/>
                  <a:gd name="T11" fmla="*/ 23 h 41"/>
                  <a:gd name="T12" fmla="*/ 53 w 73"/>
                  <a:gd name="T13" fmla="*/ 23 h 41"/>
                  <a:gd name="T14" fmla="*/ 60 w 73"/>
                  <a:gd name="T15" fmla="*/ 18 h 41"/>
                  <a:gd name="T16" fmla="*/ 53 w 73"/>
                  <a:gd name="T17" fmla="*/ 12 h 41"/>
                  <a:gd name="T18" fmla="*/ 46 w 73"/>
                  <a:gd name="T19" fmla="*/ 12 h 41"/>
                  <a:gd name="T20" fmla="*/ 46 w 73"/>
                  <a:gd name="T21" fmla="*/ 6 h 41"/>
                  <a:gd name="T22" fmla="*/ 53 w 73"/>
                  <a:gd name="T23" fmla="*/ 0 h 41"/>
                  <a:gd name="T24" fmla="*/ 60 w 73"/>
                  <a:gd name="T25" fmla="*/ 0 h 41"/>
                  <a:gd name="T26" fmla="*/ 73 w 73"/>
                  <a:gd name="T27" fmla="*/ 12 h 41"/>
                  <a:gd name="T28" fmla="*/ 73 w 73"/>
                  <a:gd name="T29" fmla="*/ 23 h 41"/>
                  <a:gd name="T30" fmla="*/ 73 w 73"/>
                  <a:gd name="T31" fmla="*/ 29 h 41"/>
                  <a:gd name="T32" fmla="*/ 66 w 73"/>
                  <a:gd name="T33" fmla="*/ 41 h 41"/>
                  <a:gd name="T34" fmla="*/ 60 w 73"/>
                  <a:gd name="T35" fmla="*/ 41 h 41"/>
                  <a:gd name="T36" fmla="*/ 40 w 73"/>
                  <a:gd name="T37" fmla="*/ 41 h 41"/>
                  <a:gd name="T38" fmla="*/ 20 w 73"/>
                  <a:gd name="T39" fmla="*/ 29 h 41"/>
                  <a:gd name="T40" fmla="*/ 14 w 73"/>
                  <a:gd name="T41" fmla="*/ 18 h 41"/>
                  <a:gd name="T42" fmla="*/ 0 w 73"/>
                  <a:gd name="T43" fmla="*/ 6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3" h="41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7" y="18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3" y="23"/>
                    </a:lnTo>
                    <a:lnTo>
                      <a:pt x="60" y="18"/>
                    </a:lnTo>
                    <a:lnTo>
                      <a:pt x="53" y="12"/>
                    </a:lnTo>
                    <a:lnTo>
                      <a:pt x="46" y="12"/>
                    </a:lnTo>
                    <a:lnTo>
                      <a:pt x="46" y="6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73" y="12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66" y="41"/>
                    </a:lnTo>
                    <a:lnTo>
                      <a:pt x="60" y="41"/>
                    </a:lnTo>
                    <a:lnTo>
                      <a:pt x="40" y="41"/>
                    </a:lnTo>
                    <a:lnTo>
                      <a:pt x="20" y="29"/>
                    </a:lnTo>
                    <a:lnTo>
                      <a:pt x="14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Freeform 283"/>
              <p:cNvSpPr>
                <a:spLocks/>
              </p:cNvSpPr>
              <p:nvPr/>
            </p:nvSpPr>
            <p:spPr bwMode="auto">
              <a:xfrm>
                <a:off x="8118" y="11080"/>
                <a:ext cx="20" cy="35"/>
              </a:xfrm>
              <a:custGeom>
                <a:avLst/>
                <a:gdLst>
                  <a:gd name="T0" fmla="*/ 0 w 20"/>
                  <a:gd name="T1" fmla="*/ 0 h 35"/>
                  <a:gd name="T2" fmla="*/ 13 w 20"/>
                  <a:gd name="T3" fmla="*/ 6 h 35"/>
                  <a:gd name="T4" fmla="*/ 20 w 20"/>
                  <a:gd name="T5" fmla="*/ 12 h 35"/>
                  <a:gd name="T6" fmla="*/ 20 w 20"/>
                  <a:gd name="T7" fmla="*/ 35 h 35"/>
                  <a:gd name="T8" fmla="*/ 0 w 20"/>
                  <a:gd name="T9" fmla="*/ 17 h 35"/>
                  <a:gd name="T10" fmla="*/ 0 w 20"/>
                  <a:gd name="T11" fmla="*/ 12 h 35"/>
                  <a:gd name="T12" fmla="*/ 0 w 20"/>
                  <a:gd name="T13" fmla="*/ 6 h 35"/>
                  <a:gd name="T14" fmla="*/ 0 w 20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35">
                    <a:moveTo>
                      <a:pt x="0" y="0"/>
                    </a:moveTo>
                    <a:lnTo>
                      <a:pt x="13" y="6"/>
                    </a:lnTo>
                    <a:lnTo>
                      <a:pt x="20" y="12"/>
                    </a:lnTo>
                    <a:lnTo>
                      <a:pt x="20" y="3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Freeform 284"/>
              <p:cNvSpPr>
                <a:spLocks/>
              </p:cNvSpPr>
              <p:nvPr/>
            </p:nvSpPr>
            <p:spPr bwMode="auto">
              <a:xfrm>
                <a:off x="8518" y="11045"/>
                <a:ext cx="53" cy="64"/>
              </a:xfrm>
              <a:custGeom>
                <a:avLst/>
                <a:gdLst>
                  <a:gd name="T0" fmla="*/ 0 w 53"/>
                  <a:gd name="T1" fmla="*/ 58 h 64"/>
                  <a:gd name="T2" fmla="*/ 0 w 53"/>
                  <a:gd name="T3" fmla="*/ 52 h 64"/>
                  <a:gd name="T4" fmla="*/ 0 w 53"/>
                  <a:gd name="T5" fmla="*/ 41 h 64"/>
                  <a:gd name="T6" fmla="*/ 0 w 53"/>
                  <a:gd name="T7" fmla="*/ 29 h 64"/>
                  <a:gd name="T8" fmla="*/ 7 w 53"/>
                  <a:gd name="T9" fmla="*/ 23 h 64"/>
                  <a:gd name="T10" fmla="*/ 14 w 53"/>
                  <a:gd name="T11" fmla="*/ 23 h 64"/>
                  <a:gd name="T12" fmla="*/ 14 w 53"/>
                  <a:gd name="T13" fmla="*/ 29 h 64"/>
                  <a:gd name="T14" fmla="*/ 14 w 53"/>
                  <a:gd name="T15" fmla="*/ 41 h 64"/>
                  <a:gd name="T16" fmla="*/ 14 w 53"/>
                  <a:gd name="T17" fmla="*/ 52 h 64"/>
                  <a:gd name="T18" fmla="*/ 20 w 53"/>
                  <a:gd name="T19" fmla="*/ 52 h 64"/>
                  <a:gd name="T20" fmla="*/ 27 w 53"/>
                  <a:gd name="T21" fmla="*/ 52 h 64"/>
                  <a:gd name="T22" fmla="*/ 40 w 53"/>
                  <a:gd name="T23" fmla="*/ 41 h 64"/>
                  <a:gd name="T24" fmla="*/ 40 w 53"/>
                  <a:gd name="T25" fmla="*/ 23 h 64"/>
                  <a:gd name="T26" fmla="*/ 40 w 53"/>
                  <a:gd name="T27" fmla="*/ 0 h 64"/>
                  <a:gd name="T28" fmla="*/ 46 w 53"/>
                  <a:gd name="T29" fmla="*/ 0 h 64"/>
                  <a:gd name="T30" fmla="*/ 46 w 53"/>
                  <a:gd name="T31" fmla="*/ 0 h 64"/>
                  <a:gd name="T32" fmla="*/ 53 w 53"/>
                  <a:gd name="T33" fmla="*/ 12 h 64"/>
                  <a:gd name="T34" fmla="*/ 53 w 53"/>
                  <a:gd name="T35" fmla="*/ 29 h 64"/>
                  <a:gd name="T36" fmla="*/ 53 w 53"/>
                  <a:gd name="T37" fmla="*/ 41 h 64"/>
                  <a:gd name="T38" fmla="*/ 46 w 53"/>
                  <a:gd name="T39" fmla="*/ 58 h 64"/>
                  <a:gd name="T40" fmla="*/ 33 w 53"/>
                  <a:gd name="T41" fmla="*/ 64 h 64"/>
                  <a:gd name="T42" fmla="*/ 27 w 53"/>
                  <a:gd name="T43" fmla="*/ 64 h 64"/>
                  <a:gd name="T44" fmla="*/ 14 w 53"/>
                  <a:gd name="T45" fmla="*/ 64 h 64"/>
                  <a:gd name="T46" fmla="*/ 0 w 53"/>
                  <a:gd name="T47" fmla="*/ 58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3" h="64">
                    <a:moveTo>
                      <a:pt x="0" y="58"/>
                    </a:moveTo>
                    <a:lnTo>
                      <a:pt x="0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7" y="23"/>
                    </a:lnTo>
                    <a:lnTo>
                      <a:pt x="14" y="23"/>
                    </a:lnTo>
                    <a:lnTo>
                      <a:pt x="14" y="29"/>
                    </a:lnTo>
                    <a:lnTo>
                      <a:pt x="14" y="41"/>
                    </a:lnTo>
                    <a:lnTo>
                      <a:pt x="14" y="52"/>
                    </a:lnTo>
                    <a:lnTo>
                      <a:pt x="20" y="52"/>
                    </a:lnTo>
                    <a:lnTo>
                      <a:pt x="27" y="52"/>
                    </a:lnTo>
                    <a:lnTo>
                      <a:pt x="40" y="41"/>
                    </a:lnTo>
                    <a:lnTo>
                      <a:pt x="40" y="23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3" y="12"/>
                    </a:lnTo>
                    <a:lnTo>
                      <a:pt x="53" y="29"/>
                    </a:lnTo>
                    <a:lnTo>
                      <a:pt x="53" y="41"/>
                    </a:lnTo>
                    <a:lnTo>
                      <a:pt x="46" y="58"/>
                    </a:lnTo>
                    <a:lnTo>
                      <a:pt x="33" y="64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Freeform 285"/>
              <p:cNvSpPr>
                <a:spLocks/>
              </p:cNvSpPr>
              <p:nvPr/>
            </p:nvSpPr>
            <p:spPr bwMode="auto">
              <a:xfrm>
                <a:off x="8052" y="10796"/>
                <a:ext cx="355" cy="307"/>
              </a:xfrm>
              <a:custGeom>
                <a:avLst/>
                <a:gdLst>
                  <a:gd name="T0" fmla="*/ 0 w 355"/>
                  <a:gd name="T1" fmla="*/ 290 h 307"/>
                  <a:gd name="T2" fmla="*/ 20 w 355"/>
                  <a:gd name="T3" fmla="*/ 290 h 307"/>
                  <a:gd name="T4" fmla="*/ 40 w 355"/>
                  <a:gd name="T5" fmla="*/ 278 h 307"/>
                  <a:gd name="T6" fmla="*/ 53 w 355"/>
                  <a:gd name="T7" fmla="*/ 209 h 307"/>
                  <a:gd name="T8" fmla="*/ 105 w 355"/>
                  <a:gd name="T9" fmla="*/ 168 h 307"/>
                  <a:gd name="T10" fmla="*/ 178 w 355"/>
                  <a:gd name="T11" fmla="*/ 174 h 307"/>
                  <a:gd name="T12" fmla="*/ 256 w 355"/>
                  <a:gd name="T13" fmla="*/ 226 h 307"/>
                  <a:gd name="T14" fmla="*/ 191 w 355"/>
                  <a:gd name="T15" fmla="*/ 134 h 307"/>
                  <a:gd name="T16" fmla="*/ 184 w 355"/>
                  <a:gd name="T17" fmla="*/ 87 h 307"/>
                  <a:gd name="T18" fmla="*/ 223 w 355"/>
                  <a:gd name="T19" fmla="*/ 47 h 307"/>
                  <a:gd name="T20" fmla="*/ 283 w 355"/>
                  <a:gd name="T21" fmla="*/ 35 h 307"/>
                  <a:gd name="T22" fmla="*/ 335 w 355"/>
                  <a:gd name="T23" fmla="*/ 18 h 307"/>
                  <a:gd name="T24" fmla="*/ 322 w 355"/>
                  <a:gd name="T25" fmla="*/ 18 h 307"/>
                  <a:gd name="T26" fmla="*/ 322 w 355"/>
                  <a:gd name="T27" fmla="*/ 6 h 307"/>
                  <a:gd name="T28" fmla="*/ 348 w 355"/>
                  <a:gd name="T29" fmla="*/ 0 h 307"/>
                  <a:gd name="T30" fmla="*/ 348 w 355"/>
                  <a:gd name="T31" fmla="*/ 24 h 307"/>
                  <a:gd name="T32" fmla="*/ 315 w 355"/>
                  <a:gd name="T33" fmla="*/ 47 h 307"/>
                  <a:gd name="T34" fmla="*/ 296 w 355"/>
                  <a:gd name="T35" fmla="*/ 58 h 307"/>
                  <a:gd name="T36" fmla="*/ 315 w 355"/>
                  <a:gd name="T37" fmla="*/ 87 h 307"/>
                  <a:gd name="T38" fmla="*/ 302 w 355"/>
                  <a:gd name="T39" fmla="*/ 122 h 307"/>
                  <a:gd name="T40" fmla="*/ 250 w 355"/>
                  <a:gd name="T41" fmla="*/ 122 h 307"/>
                  <a:gd name="T42" fmla="*/ 243 w 355"/>
                  <a:gd name="T43" fmla="*/ 105 h 307"/>
                  <a:gd name="T44" fmla="*/ 269 w 355"/>
                  <a:gd name="T45" fmla="*/ 110 h 307"/>
                  <a:gd name="T46" fmla="*/ 283 w 355"/>
                  <a:gd name="T47" fmla="*/ 87 h 307"/>
                  <a:gd name="T48" fmla="*/ 237 w 355"/>
                  <a:gd name="T49" fmla="*/ 70 h 307"/>
                  <a:gd name="T50" fmla="*/ 204 w 355"/>
                  <a:gd name="T51" fmla="*/ 105 h 307"/>
                  <a:gd name="T52" fmla="*/ 217 w 355"/>
                  <a:gd name="T53" fmla="*/ 163 h 307"/>
                  <a:gd name="T54" fmla="*/ 243 w 355"/>
                  <a:gd name="T55" fmla="*/ 180 h 307"/>
                  <a:gd name="T56" fmla="*/ 223 w 355"/>
                  <a:gd name="T57" fmla="*/ 134 h 307"/>
                  <a:gd name="T58" fmla="*/ 230 w 355"/>
                  <a:gd name="T59" fmla="*/ 145 h 307"/>
                  <a:gd name="T60" fmla="*/ 269 w 355"/>
                  <a:gd name="T61" fmla="*/ 209 h 307"/>
                  <a:gd name="T62" fmla="*/ 322 w 355"/>
                  <a:gd name="T63" fmla="*/ 301 h 307"/>
                  <a:gd name="T64" fmla="*/ 191 w 355"/>
                  <a:gd name="T65" fmla="*/ 209 h 307"/>
                  <a:gd name="T66" fmla="*/ 151 w 355"/>
                  <a:gd name="T67" fmla="*/ 191 h 307"/>
                  <a:gd name="T68" fmla="*/ 217 w 355"/>
                  <a:gd name="T69" fmla="*/ 209 h 307"/>
                  <a:gd name="T70" fmla="*/ 171 w 355"/>
                  <a:gd name="T71" fmla="*/ 180 h 307"/>
                  <a:gd name="T72" fmla="*/ 105 w 355"/>
                  <a:gd name="T73" fmla="*/ 186 h 307"/>
                  <a:gd name="T74" fmla="*/ 86 w 355"/>
                  <a:gd name="T75" fmla="*/ 226 h 307"/>
                  <a:gd name="T76" fmla="*/ 118 w 355"/>
                  <a:gd name="T77" fmla="*/ 244 h 307"/>
                  <a:gd name="T78" fmla="*/ 138 w 355"/>
                  <a:gd name="T79" fmla="*/ 215 h 307"/>
                  <a:gd name="T80" fmla="*/ 151 w 355"/>
                  <a:gd name="T81" fmla="*/ 232 h 307"/>
                  <a:gd name="T82" fmla="*/ 138 w 355"/>
                  <a:gd name="T83" fmla="*/ 272 h 307"/>
                  <a:gd name="T84" fmla="*/ 86 w 355"/>
                  <a:gd name="T85" fmla="*/ 278 h 307"/>
                  <a:gd name="T86" fmla="*/ 66 w 355"/>
                  <a:gd name="T87" fmla="*/ 249 h 307"/>
                  <a:gd name="T88" fmla="*/ 53 w 355"/>
                  <a:gd name="T89" fmla="*/ 255 h 307"/>
                  <a:gd name="T90" fmla="*/ 53 w 355"/>
                  <a:gd name="T91" fmla="*/ 284 h 307"/>
                  <a:gd name="T92" fmla="*/ 27 w 355"/>
                  <a:gd name="T93" fmla="*/ 307 h 3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5" h="307">
                    <a:moveTo>
                      <a:pt x="0" y="301"/>
                    </a:moveTo>
                    <a:lnTo>
                      <a:pt x="0" y="296"/>
                    </a:lnTo>
                    <a:lnTo>
                      <a:pt x="0" y="290"/>
                    </a:lnTo>
                    <a:lnTo>
                      <a:pt x="13" y="284"/>
                    </a:lnTo>
                    <a:lnTo>
                      <a:pt x="20" y="284"/>
                    </a:lnTo>
                    <a:lnTo>
                      <a:pt x="20" y="290"/>
                    </a:lnTo>
                    <a:lnTo>
                      <a:pt x="27" y="296"/>
                    </a:lnTo>
                    <a:lnTo>
                      <a:pt x="33" y="290"/>
                    </a:lnTo>
                    <a:lnTo>
                      <a:pt x="40" y="278"/>
                    </a:lnTo>
                    <a:lnTo>
                      <a:pt x="40" y="255"/>
                    </a:lnTo>
                    <a:lnTo>
                      <a:pt x="40" y="232"/>
                    </a:lnTo>
                    <a:lnTo>
                      <a:pt x="53" y="209"/>
                    </a:lnTo>
                    <a:lnTo>
                      <a:pt x="66" y="191"/>
                    </a:lnTo>
                    <a:lnTo>
                      <a:pt x="86" y="174"/>
                    </a:lnTo>
                    <a:lnTo>
                      <a:pt x="105" y="168"/>
                    </a:lnTo>
                    <a:lnTo>
                      <a:pt x="132" y="163"/>
                    </a:lnTo>
                    <a:lnTo>
                      <a:pt x="151" y="163"/>
                    </a:lnTo>
                    <a:lnTo>
                      <a:pt x="178" y="174"/>
                    </a:lnTo>
                    <a:lnTo>
                      <a:pt x="217" y="191"/>
                    </a:lnTo>
                    <a:lnTo>
                      <a:pt x="250" y="226"/>
                    </a:lnTo>
                    <a:lnTo>
                      <a:pt x="256" y="226"/>
                    </a:lnTo>
                    <a:lnTo>
                      <a:pt x="256" y="220"/>
                    </a:lnTo>
                    <a:lnTo>
                      <a:pt x="210" y="163"/>
                    </a:lnTo>
                    <a:lnTo>
                      <a:pt x="191" y="134"/>
                    </a:lnTo>
                    <a:lnTo>
                      <a:pt x="184" y="116"/>
                    </a:lnTo>
                    <a:lnTo>
                      <a:pt x="184" y="99"/>
                    </a:lnTo>
                    <a:lnTo>
                      <a:pt x="184" y="87"/>
                    </a:lnTo>
                    <a:lnTo>
                      <a:pt x="191" y="70"/>
                    </a:lnTo>
                    <a:lnTo>
                      <a:pt x="204" y="58"/>
                    </a:lnTo>
                    <a:lnTo>
                      <a:pt x="223" y="47"/>
                    </a:lnTo>
                    <a:lnTo>
                      <a:pt x="237" y="41"/>
                    </a:lnTo>
                    <a:lnTo>
                      <a:pt x="250" y="41"/>
                    </a:lnTo>
                    <a:lnTo>
                      <a:pt x="283" y="35"/>
                    </a:lnTo>
                    <a:lnTo>
                      <a:pt x="315" y="35"/>
                    </a:lnTo>
                    <a:lnTo>
                      <a:pt x="329" y="29"/>
                    </a:lnTo>
                    <a:lnTo>
                      <a:pt x="335" y="18"/>
                    </a:lnTo>
                    <a:lnTo>
                      <a:pt x="335" y="12"/>
                    </a:lnTo>
                    <a:lnTo>
                      <a:pt x="322" y="18"/>
                    </a:lnTo>
                    <a:lnTo>
                      <a:pt x="315" y="18"/>
                    </a:lnTo>
                    <a:lnTo>
                      <a:pt x="322" y="6"/>
                    </a:lnTo>
                    <a:lnTo>
                      <a:pt x="329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48" y="6"/>
                    </a:lnTo>
                    <a:lnTo>
                      <a:pt x="355" y="12"/>
                    </a:lnTo>
                    <a:lnTo>
                      <a:pt x="348" y="24"/>
                    </a:lnTo>
                    <a:lnTo>
                      <a:pt x="335" y="35"/>
                    </a:lnTo>
                    <a:lnTo>
                      <a:pt x="322" y="41"/>
                    </a:lnTo>
                    <a:lnTo>
                      <a:pt x="315" y="47"/>
                    </a:lnTo>
                    <a:lnTo>
                      <a:pt x="283" y="53"/>
                    </a:lnTo>
                    <a:lnTo>
                      <a:pt x="289" y="58"/>
                    </a:lnTo>
                    <a:lnTo>
                      <a:pt x="296" y="58"/>
                    </a:lnTo>
                    <a:lnTo>
                      <a:pt x="309" y="64"/>
                    </a:lnTo>
                    <a:lnTo>
                      <a:pt x="315" y="76"/>
                    </a:lnTo>
                    <a:lnTo>
                      <a:pt x="315" y="87"/>
                    </a:lnTo>
                    <a:lnTo>
                      <a:pt x="322" y="99"/>
                    </a:lnTo>
                    <a:lnTo>
                      <a:pt x="315" y="110"/>
                    </a:lnTo>
                    <a:lnTo>
                      <a:pt x="302" y="122"/>
                    </a:lnTo>
                    <a:lnTo>
                      <a:pt x="289" y="128"/>
                    </a:lnTo>
                    <a:lnTo>
                      <a:pt x="269" y="128"/>
                    </a:lnTo>
                    <a:lnTo>
                      <a:pt x="250" y="122"/>
                    </a:lnTo>
                    <a:lnTo>
                      <a:pt x="243" y="116"/>
                    </a:lnTo>
                    <a:lnTo>
                      <a:pt x="243" y="110"/>
                    </a:lnTo>
                    <a:lnTo>
                      <a:pt x="243" y="105"/>
                    </a:lnTo>
                    <a:lnTo>
                      <a:pt x="256" y="110"/>
                    </a:lnTo>
                    <a:lnTo>
                      <a:pt x="263" y="110"/>
                    </a:lnTo>
                    <a:lnTo>
                      <a:pt x="269" y="110"/>
                    </a:lnTo>
                    <a:lnTo>
                      <a:pt x="283" y="99"/>
                    </a:lnTo>
                    <a:lnTo>
                      <a:pt x="283" y="93"/>
                    </a:lnTo>
                    <a:lnTo>
                      <a:pt x="283" y="87"/>
                    </a:lnTo>
                    <a:lnTo>
                      <a:pt x="263" y="70"/>
                    </a:lnTo>
                    <a:lnTo>
                      <a:pt x="250" y="70"/>
                    </a:lnTo>
                    <a:lnTo>
                      <a:pt x="237" y="70"/>
                    </a:lnTo>
                    <a:lnTo>
                      <a:pt x="230" y="76"/>
                    </a:lnTo>
                    <a:lnTo>
                      <a:pt x="217" y="81"/>
                    </a:lnTo>
                    <a:lnTo>
                      <a:pt x="204" y="105"/>
                    </a:lnTo>
                    <a:lnTo>
                      <a:pt x="204" y="128"/>
                    </a:lnTo>
                    <a:lnTo>
                      <a:pt x="210" y="145"/>
                    </a:lnTo>
                    <a:lnTo>
                      <a:pt x="217" y="163"/>
                    </a:lnTo>
                    <a:lnTo>
                      <a:pt x="237" y="180"/>
                    </a:lnTo>
                    <a:lnTo>
                      <a:pt x="237" y="186"/>
                    </a:lnTo>
                    <a:lnTo>
                      <a:pt x="243" y="180"/>
                    </a:lnTo>
                    <a:lnTo>
                      <a:pt x="237" y="168"/>
                    </a:lnTo>
                    <a:lnTo>
                      <a:pt x="230" y="151"/>
                    </a:lnTo>
                    <a:lnTo>
                      <a:pt x="223" y="134"/>
                    </a:lnTo>
                    <a:lnTo>
                      <a:pt x="217" y="116"/>
                    </a:lnTo>
                    <a:lnTo>
                      <a:pt x="223" y="110"/>
                    </a:lnTo>
                    <a:lnTo>
                      <a:pt x="230" y="145"/>
                    </a:lnTo>
                    <a:lnTo>
                      <a:pt x="237" y="163"/>
                    </a:lnTo>
                    <a:lnTo>
                      <a:pt x="250" y="180"/>
                    </a:lnTo>
                    <a:lnTo>
                      <a:pt x="269" y="209"/>
                    </a:lnTo>
                    <a:lnTo>
                      <a:pt x="296" y="232"/>
                    </a:lnTo>
                    <a:lnTo>
                      <a:pt x="348" y="272"/>
                    </a:lnTo>
                    <a:lnTo>
                      <a:pt x="322" y="301"/>
                    </a:lnTo>
                    <a:lnTo>
                      <a:pt x="250" y="244"/>
                    </a:lnTo>
                    <a:lnTo>
                      <a:pt x="217" y="220"/>
                    </a:lnTo>
                    <a:lnTo>
                      <a:pt x="191" y="209"/>
                    </a:lnTo>
                    <a:lnTo>
                      <a:pt x="171" y="203"/>
                    </a:lnTo>
                    <a:lnTo>
                      <a:pt x="132" y="197"/>
                    </a:lnTo>
                    <a:lnTo>
                      <a:pt x="151" y="191"/>
                    </a:lnTo>
                    <a:lnTo>
                      <a:pt x="171" y="197"/>
                    </a:lnTo>
                    <a:lnTo>
                      <a:pt x="210" y="209"/>
                    </a:lnTo>
                    <a:lnTo>
                      <a:pt x="217" y="209"/>
                    </a:lnTo>
                    <a:lnTo>
                      <a:pt x="204" y="197"/>
                    </a:lnTo>
                    <a:lnTo>
                      <a:pt x="191" y="191"/>
                    </a:lnTo>
                    <a:lnTo>
                      <a:pt x="171" y="180"/>
                    </a:lnTo>
                    <a:lnTo>
                      <a:pt x="151" y="180"/>
                    </a:lnTo>
                    <a:lnTo>
                      <a:pt x="125" y="180"/>
                    </a:lnTo>
                    <a:lnTo>
                      <a:pt x="105" y="186"/>
                    </a:lnTo>
                    <a:lnTo>
                      <a:pt x="92" y="203"/>
                    </a:lnTo>
                    <a:lnTo>
                      <a:pt x="86" y="215"/>
                    </a:lnTo>
                    <a:lnTo>
                      <a:pt x="86" y="226"/>
                    </a:lnTo>
                    <a:lnTo>
                      <a:pt x="92" y="238"/>
                    </a:lnTo>
                    <a:lnTo>
                      <a:pt x="105" y="244"/>
                    </a:lnTo>
                    <a:lnTo>
                      <a:pt x="118" y="244"/>
                    </a:lnTo>
                    <a:lnTo>
                      <a:pt x="125" y="238"/>
                    </a:lnTo>
                    <a:lnTo>
                      <a:pt x="132" y="232"/>
                    </a:lnTo>
                    <a:lnTo>
                      <a:pt x="138" y="215"/>
                    </a:lnTo>
                    <a:lnTo>
                      <a:pt x="145" y="220"/>
                    </a:lnTo>
                    <a:lnTo>
                      <a:pt x="151" y="232"/>
                    </a:lnTo>
                    <a:lnTo>
                      <a:pt x="151" y="249"/>
                    </a:lnTo>
                    <a:lnTo>
                      <a:pt x="145" y="261"/>
                    </a:lnTo>
                    <a:lnTo>
                      <a:pt x="138" y="272"/>
                    </a:lnTo>
                    <a:lnTo>
                      <a:pt x="125" y="278"/>
                    </a:lnTo>
                    <a:lnTo>
                      <a:pt x="99" y="284"/>
                    </a:lnTo>
                    <a:lnTo>
                      <a:pt x="86" y="278"/>
                    </a:lnTo>
                    <a:lnTo>
                      <a:pt x="66" y="267"/>
                    </a:lnTo>
                    <a:lnTo>
                      <a:pt x="66" y="261"/>
                    </a:lnTo>
                    <a:lnTo>
                      <a:pt x="66" y="249"/>
                    </a:lnTo>
                    <a:lnTo>
                      <a:pt x="59" y="244"/>
                    </a:lnTo>
                    <a:lnTo>
                      <a:pt x="53" y="244"/>
                    </a:lnTo>
                    <a:lnTo>
                      <a:pt x="53" y="255"/>
                    </a:lnTo>
                    <a:lnTo>
                      <a:pt x="53" y="261"/>
                    </a:lnTo>
                    <a:lnTo>
                      <a:pt x="53" y="272"/>
                    </a:lnTo>
                    <a:lnTo>
                      <a:pt x="53" y="284"/>
                    </a:lnTo>
                    <a:lnTo>
                      <a:pt x="46" y="301"/>
                    </a:lnTo>
                    <a:lnTo>
                      <a:pt x="40" y="307"/>
                    </a:lnTo>
                    <a:lnTo>
                      <a:pt x="27" y="307"/>
                    </a:lnTo>
                    <a:lnTo>
                      <a:pt x="13" y="307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Freeform 286"/>
              <p:cNvSpPr>
                <a:spLocks/>
              </p:cNvSpPr>
              <p:nvPr/>
            </p:nvSpPr>
            <p:spPr bwMode="auto">
              <a:xfrm>
                <a:off x="8545" y="1108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Freeform 287"/>
              <p:cNvSpPr>
                <a:spLocks/>
              </p:cNvSpPr>
              <p:nvPr/>
            </p:nvSpPr>
            <p:spPr bwMode="auto">
              <a:xfrm>
                <a:off x="8637" y="11028"/>
                <a:ext cx="65" cy="40"/>
              </a:xfrm>
              <a:custGeom>
                <a:avLst/>
                <a:gdLst>
                  <a:gd name="T0" fmla="*/ 0 w 65"/>
                  <a:gd name="T1" fmla="*/ 35 h 40"/>
                  <a:gd name="T2" fmla="*/ 19 w 65"/>
                  <a:gd name="T3" fmla="*/ 29 h 40"/>
                  <a:gd name="T4" fmla="*/ 52 w 65"/>
                  <a:gd name="T5" fmla="*/ 0 h 40"/>
                  <a:gd name="T6" fmla="*/ 59 w 65"/>
                  <a:gd name="T7" fmla="*/ 6 h 40"/>
                  <a:gd name="T8" fmla="*/ 65 w 65"/>
                  <a:gd name="T9" fmla="*/ 12 h 40"/>
                  <a:gd name="T10" fmla="*/ 59 w 65"/>
                  <a:gd name="T11" fmla="*/ 29 h 40"/>
                  <a:gd name="T12" fmla="*/ 52 w 65"/>
                  <a:gd name="T13" fmla="*/ 40 h 40"/>
                  <a:gd name="T14" fmla="*/ 39 w 65"/>
                  <a:gd name="T15" fmla="*/ 40 h 40"/>
                  <a:gd name="T16" fmla="*/ 26 w 65"/>
                  <a:gd name="T17" fmla="*/ 40 h 40"/>
                  <a:gd name="T18" fmla="*/ 0 w 65"/>
                  <a:gd name="T19" fmla="*/ 40 h 40"/>
                  <a:gd name="T20" fmla="*/ 0 w 65"/>
                  <a:gd name="T21" fmla="*/ 3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40">
                    <a:moveTo>
                      <a:pt x="0" y="35"/>
                    </a:moveTo>
                    <a:lnTo>
                      <a:pt x="19" y="29"/>
                    </a:lnTo>
                    <a:lnTo>
                      <a:pt x="52" y="0"/>
                    </a:lnTo>
                    <a:lnTo>
                      <a:pt x="59" y="6"/>
                    </a:lnTo>
                    <a:lnTo>
                      <a:pt x="65" y="12"/>
                    </a:lnTo>
                    <a:lnTo>
                      <a:pt x="59" y="29"/>
                    </a:lnTo>
                    <a:lnTo>
                      <a:pt x="52" y="40"/>
                    </a:lnTo>
                    <a:lnTo>
                      <a:pt x="39" y="40"/>
                    </a:lnTo>
                    <a:lnTo>
                      <a:pt x="26" y="40"/>
                    </a:lnTo>
                    <a:lnTo>
                      <a:pt x="0" y="4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Freeform 288"/>
              <p:cNvSpPr>
                <a:spLocks/>
              </p:cNvSpPr>
              <p:nvPr/>
            </p:nvSpPr>
            <p:spPr bwMode="auto">
              <a:xfrm>
                <a:off x="8262" y="1102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0 w 7"/>
                  <a:gd name="T3" fmla="*/ 0 h 29"/>
                  <a:gd name="T4" fmla="*/ 7 w 7"/>
                  <a:gd name="T5" fmla="*/ 6 h 29"/>
                  <a:gd name="T6" fmla="*/ 7 w 7"/>
                  <a:gd name="T7" fmla="*/ 12 h 29"/>
                  <a:gd name="T8" fmla="*/ 7 w 7"/>
                  <a:gd name="T9" fmla="*/ 23 h 29"/>
                  <a:gd name="T10" fmla="*/ 0 w 7"/>
                  <a:gd name="T11" fmla="*/ 29 h 29"/>
                  <a:gd name="T12" fmla="*/ 0 w 7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7" y="2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Freeform 289"/>
              <p:cNvSpPr>
                <a:spLocks/>
              </p:cNvSpPr>
              <p:nvPr/>
            </p:nvSpPr>
            <p:spPr bwMode="auto">
              <a:xfrm>
                <a:off x="8512" y="11005"/>
                <a:ext cx="72" cy="35"/>
              </a:xfrm>
              <a:custGeom>
                <a:avLst/>
                <a:gdLst>
                  <a:gd name="T0" fmla="*/ 0 w 72"/>
                  <a:gd name="T1" fmla="*/ 29 h 35"/>
                  <a:gd name="T2" fmla="*/ 0 w 72"/>
                  <a:gd name="T3" fmla="*/ 17 h 35"/>
                  <a:gd name="T4" fmla="*/ 6 w 72"/>
                  <a:gd name="T5" fmla="*/ 11 h 35"/>
                  <a:gd name="T6" fmla="*/ 20 w 72"/>
                  <a:gd name="T7" fmla="*/ 0 h 35"/>
                  <a:gd name="T8" fmla="*/ 20 w 72"/>
                  <a:gd name="T9" fmla="*/ 0 h 35"/>
                  <a:gd name="T10" fmla="*/ 33 w 72"/>
                  <a:gd name="T11" fmla="*/ 0 h 35"/>
                  <a:gd name="T12" fmla="*/ 39 w 72"/>
                  <a:gd name="T13" fmla="*/ 6 h 35"/>
                  <a:gd name="T14" fmla="*/ 33 w 72"/>
                  <a:gd name="T15" fmla="*/ 6 h 35"/>
                  <a:gd name="T16" fmla="*/ 20 w 72"/>
                  <a:gd name="T17" fmla="*/ 11 h 35"/>
                  <a:gd name="T18" fmla="*/ 20 w 72"/>
                  <a:gd name="T19" fmla="*/ 17 h 35"/>
                  <a:gd name="T20" fmla="*/ 20 w 72"/>
                  <a:gd name="T21" fmla="*/ 23 h 35"/>
                  <a:gd name="T22" fmla="*/ 33 w 72"/>
                  <a:gd name="T23" fmla="*/ 23 h 35"/>
                  <a:gd name="T24" fmla="*/ 46 w 72"/>
                  <a:gd name="T25" fmla="*/ 17 h 35"/>
                  <a:gd name="T26" fmla="*/ 65 w 72"/>
                  <a:gd name="T27" fmla="*/ 0 h 35"/>
                  <a:gd name="T28" fmla="*/ 72 w 72"/>
                  <a:gd name="T29" fmla="*/ 0 h 35"/>
                  <a:gd name="T30" fmla="*/ 72 w 72"/>
                  <a:gd name="T31" fmla="*/ 6 h 35"/>
                  <a:gd name="T32" fmla="*/ 72 w 72"/>
                  <a:gd name="T33" fmla="*/ 6 h 35"/>
                  <a:gd name="T34" fmla="*/ 65 w 72"/>
                  <a:gd name="T35" fmla="*/ 17 h 35"/>
                  <a:gd name="T36" fmla="*/ 59 w 72"/>
                  <a:gd name="T37" fmla="*/ 29 h 35"/>
                  <a:gd name="T38" fmla="*/ 46 w 72"/>
                  <a:gd name="T39" fmla="*/ 35 h 35"/>
                  <a:gd name="T40" fmla="*/ 33 w 72"/>
                  <a:gd name="T41" fmla="*/ 35 h 35"/>
                  <a:gd name="T42" fmla="*/ 13 w 72"/>
                  <a:gd name="T43" fmla="*/ 35 h 35"/>
                  <a:gd name="T44" fmla="*/ 0 w 72"/>
                  <a:gd name="T45" fmla="*/ 29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35">
                    <a:moveTo>
                      <a:pt x="0" y="29"/>
                    </a:moveTo>
                    <a:lnTo>
                      <a:pt x="0" y="17"/>
                    </a:lnTo>
                    <a:lnTo>
                      <a:pt x="6" y="11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lnTo>
                      <a:pt x="20" y="11"/>
                    </a:lnTo>
                    <a:lnTo>
                      <a:pt x="20" y="17"/>
                    </a:lnTo>
                    <a:lnTo>
                      <a:pt x="20" y="23"/>
                    </a:lnTo>
                    <a:lnTo>
                      <a:pt x="33" y="23"/>
                    </a:lnTo>
                    <a:lnTo>
                      <a:pt x="46" y="17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65" y="17"/>
                    </a:lnTo>
                    <a:lnTo>
                      <a:pt x="59" y="29"/>
                    </a:lnTo>
                    <a:lnTo>
                      <a:pt x="46" y="35"/>
                    </a:lnTo>
                    <a:lnTo>
                      <a:pt x="33" y="35"/>
                    </a:lnTo>
                    <a:lnTo>
                      <a:pt x="13" y="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Freeform 290"/>
              <p:cNvSpPr>
                <a:spLocks/>
              </p:cNvSpPr>
              <p:nvPr/>
            </p:nvSpPr>
            <p:spPr bwMode="auto">
              <a:xfrm>
                <a:off x="8742" y="110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" name="Freeform 291"/>
              <p:cNvSpPr>
                <a:spLocks/>
              </p:cNvSpPr>
              <p:nvPr/>
            </p:nvSpPr>
            <p:spPr bwMode="auto">
              <a:xfrm>
                <a:off x="8558" y="10964"/>
                <a:ext cx="46" cy="35"/>
              </a:xfrm>
              <a:custGeom>
                <a:avLst/>
                <a:gdLst>
                  <a:gd name="T0" fmla="*/ 0 w 46"/>
                  <a:gd name="T1" fmla="*/ 18 h 35"/>
                  <a:gd name="T2" fmla="*/ 0 w 46"/>
                  <a:gd name="T3" fmla="*/ 12 h 35"/>
                  <a:gd name="T4" fmla="*/ 6 w 46"/>
                  <a:gd name="T5" fmla="*/ 0 h 35"/>
                  <a:gd name="T6" fmla="*/ 13 w 46"/>
                  <a:gd name="T7" fmla="*/ 0 h 35"/>
                  <a:gd name="T8" fmla="*/ 13 w 46"/>
                  <a:gd name="T9" fmla="*/ 6 h 35"/>
                  <a:gd name="T10" fmla="*/ 13 w 46"/>
                  <a:gd name="T11" fmla="*/ 12 h 35"/>
                  <a:gd name="T12" fmla="*/ 13 w 46"/>
                  <a:gd name="T13" fmla="*/ 18 h 35"/>
                  <a:gd name="T14" fmla="*/ 13 w 46"/>
                  <a:gd name="T15" fmla="*/ 23 h 35"/>
                  <a:gd name="T16" fmla="*/ 19 w 46"/>
                  <a:gd name="T17" fmla="*/ 23 h 35"/>
                  <a:gd name="T18" fmla="*/ 26 w 46"/>
                  <a:gd name="T19" fmla="*/ 18 h 35"/>
                  <a:gd name="T20" fmla="*/ 33 w 46"/>
                  <a:gd name="T21" fmla="*/ 12 h 35"/>
                  <a:gd name="T22" fmla="*/ 39 w 46"/>
                  <a:gd name="T23" fmla="*/ 12 h 35"/>
                  <a:gd name="T24" fmla="*/ 46 w 46"/>
                  <a:gd name="T25" fmla="*/ 18 h 35"/>
                  <a:gd name="T26" fmla="*/ 39 w 46"/>
                  <a:gd name="T27" fmla="*/ 23 h 35"/>
                  <a:gd name="T28" fmla="*/ 33 w 46"/>
                  <a:gd name="T29" fmla="*/ 29 h 35"/>
                  <a:gd name="T30" fmla="*/ 13 w 46"/>
                  <a:gd name="T31" fmla="*/ 35 h 35"/>
                  <a:gd name="T32" fmla="*/ 6 w 46"/>
                  <a:gd name="T33" fmla="*/ 35 h 35"/>
                  <a:gd name="T34" fmla="*/ 6 w 46"/>
                  <a:gd name="T35" fmla="*/ 29 h 35"/>
                  <a:gd name="T36" fmla="*/ 0 w 46"/>
                  <a:gd name="T37" fmla="*/ 18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35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9" y="23"/>
                    </a:lnTo>
                    <a:lnTo>
                      <a:pt x="26" y="18"/>
                    </a:lnTo>
                    <a:lnTo>
                      <a:pt x="33" y="12"/>
                    </a:lnTo>
                    <a:lnTo>
                      <a:pt x="39" y="12"/>
                    </a:lnTo>
                    <a:lnTo>
                      <a:pt x="46" y="18"/>
                    </a:lnTo>
                    <a:lnTo>
                      <a:pt x="39" y="23"/>
                    </a:lnTo>
                    <a:lnTo>
                      <a:pt x="33" y="29"/>
                    </a:lnTo>
                    <a:lnTo>
                      <a:pt x="13" y="35"/>
                    </a:lnTo>
                    <a:lnTo>
                      <a:pt x="6" y="35"/>
                    </a:lnTo>
                    <a:lnTo>
                      <a:pt x="6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Freeform 292"/>
              <p:cNvSpPr>
                <a:spLocks/>
              </p:cNvSpPr>
              <p:nvPr/>
            </p:nvSpPr>
            <p:spPr bwMode="auto">
              <a:xfrm>
                <a:off x="8328" y="10982"/>
                <a:ext cx="20" cy="11"/>
              </a:xfrm>
              <a:custGeom>
                <a:avLst/>
                <a:gdLst>
                  <a:gd name="T0" fmla="*/ 0 w 20"/>
                  <a:gd name="T1" fmla="*/ 5 h 11"/>
                  <a:gd name="T2" fmla="*/ 0 w 20"/>
                  <a:gd name="T3" fmla="*/ 0 h 11"/>
                  <a:gd name="T4" fmla="*/ 7 w 20"/>
                  <a:gd name="T5" fmla="*/ 0 h 11"/>
                  <a:gd name="T6" fmla="*/ 20 w 20"/>
                  <a:gd name="T7" fmla="*/ 0 h 11"/>
                  <a:gd name="T8" fmla="*/ 20 w 20"/>
                  <a:gd name="T9" fmla="*/ 5 h 11"/>
                  <a:gd name="T10" fmla="*/ 13 w 20"/>
                  <a:gd name="T11" fmla="*/ 11 h 11"/>
                  <a:gd name="T12" fmla="*/ 7 w 20"/>
                  <a:gd name="T13" fmla="*/ 11 h 11"/>
                  <a:gd name="T14" fmla="*/ 0 w 20"/>
                  <a:gd name="T15" fmla="*/ 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Freeform 293"/>
              <p:cNvSpPr>
                <a:spLocks/>
              </p:cNvSpPr>
              <p:nvPr/>
            </p:nvSpPr>
            <p:spPr bwMode="auto">
              <a:xfrm>
                <a:off x="8420" y="10218"/>
                <a:ext cx="354" cy="758"/>
              </a:xfrm>
              <a:custGeom>
                <a:avLst/>
                <a:gdLst>
                  <a:gd name="T0" fmla="*/ 0 w 354"/>
                  <a:gd name="T1" fmla="*/ 752 h 758"/>
                  <a:gd name="T2" fmla="*/ 26 w 354"/>
                  <a:gd name="T3" fmla="*/ 741 h 758"/>
                  <a:gd name="T4" fmla="*/ 59 w 354"/>
                  <a:gd name="T5" fmla="*/ 729 h 758"/>
                  <a:gd name="T6" fmla="*/ 92 w 354"/>
                  <a:gd name="T7" fmla="*/ 712 h 758"/>
                  <a:gd name="T8" fmla="*/ 118 w 354"/>
                  <a:gd name="T9" fmla="*/ 694 h 758"/>
                  <a:gd name="T10" fmla="*/ 144 w 354"/>
                  <a:gd name="T11" fmla="*/ 677 h 758"/>
                  <a:gd name="T12" fmla="*/ 171 w 354"/>
                  <a:gd name="T13" fmla="*/ 654 h 758"/>
                  <a:gd name="T14" fmla="*/ 190 w 354"/>
                  <a:gd name="T15" fmla="*/ 625 h 758"/>
                  <a:gd name="T16" fmla="*/ 203 w 354"/>
                  <a:gd name="T17" fmla="*/ 602 h 758"/>
                  <a:gd name="T18" fmla="*/ 217 w 354"/>
                  <a:gd name="T19" fmla="*/ 573 h 758"/>
                  <a:gd name="T20" fmla="*/ 230 w 354"/>
                  <a:gd name="T21" fmla="*/ 526 h 758"/>
                  <a:gd name="T22" fmla="*/ 236 w 354"/>
                  <a:gd name="T23" fmla="*/ 474 h 758"/>
                  <a:gd name="T24" fmla="*/ 236 w 354"/>
                  <a:gd name="T25" fmla="*/ 376 h 758"/>
                  <a:gd name="T26" fmla="*/ 341 w 354"/>
                  <a:gd name="T27" fmla="*/ 376 h 758"/>
                  <a:gd name="T28" fmla="*/ 348 w 354"/>
                  <a:gd name="T29" fmla="*/ 364 h 758"/>
                  <a:gd name="T30" fmla="*/ 348 w 354"/>
                  <a:gd name="T31" fmla="*/ 34 h 758"/>
                  <a:gd name="T32" fmla="*/ 348 w 354"/>
                  <a:gd name="T33" fmla="*/ 0 h 758"/>
                  <a:gd name="T34" fmla="*/ 354 w 354"/>
                  <a:gd name="T35" fmla="*/ 0 h 758"/>
                  <a:gd name="T36" fmla="*/ 354 w 354"/>
                  <a:gd name="T37" fmla="*/ 69 h 758"/>
                  <a:gd name="T38" fmla="*/ 354 w 354"/>
                  <a:gd name="T39" fmla="*/ 382 h 758"/>
                  <a:gd name="T40" fmla="*/ 302 w 354"/>
                  <a:gd name="T41" fmla="*/ 387 h 758"/>
                  <a:gd name="T42" fmla="*/ 256 w 354"/>
                  <a:gd name="T43" fmla="*/ 387 h 758"/>
                  <a:gd name="T44" fmla="*/ 256 w 354"/>
                  <a:gd name="T45" fmla="*/ 393 h 758"/>
                  <a:gd name="T46" fmla="*/ 256 w 354"/>
                  <a:gd name="T47" fmla="*/ 457 h 758"/>
                  <a:gd name="T48" fmla="*/ 249 w 354"/>
                  <a:gd name="T49" fmla="*/ 521 h 758"/>
                  <a:gd name="T50" fmla="*/ 236 w 354"/>
                  <a:gd name="T51" fmla="*/ 555 h 758"/>
                  <a:gd name="T52" fmla="*/ 223 w 354"/>
                  <a:gd name="T53" fmla="*/ 584 h 758"/>
                  <a:gd name="T54" fmla="*/ 210 w 354"/>
                  <a:gd name="T55" fmla="*/ 613 h 758"/>
                  <a:gd name="T56" fmla="*/ 197 w 354"/>
                  <a:gd name="T57" fmla="*/ 642 h 758"/>
                  <a:gd name="T58" fmla="*/ 157 w 354"/>
                  <a:gd name="T59" fmla="*/ 683 h 758"/>
                  <a:gd name="T60" fmla="*/ 112 w 354"/>
                  <a:gd name="T61" fmla="*/ 717 h 758"/>
                  <a:gd name="T62" fmla="*/ 85 w 354"/>
                  <a:gd name="T63" fmla="*/ 729 h 758"/>
                  <a:gd name="T64" fmla="*/ 59 w 354"/>
                  <a:gd name="T65" fmla="*/ 741 h 758"/>
                  <a:gd name="T66" fmla="*/ 33 w 354"/>
                  <a:gd name="T67" fmla="*/ 752 h 758"/>
                  <a:gd name="T68" fmla="*/ 6 w 354"/>
                  <a:gd name="T69" fmla="*/ 758 h 758"/>
                  <a:gd name="T70" fmla="*/ 0 w 354"/>
                  <a:gd name="T71" fmla="*/ 752 h 7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4" h="758">
                    <a:moveTo>
                      <a:pt x="0" y="752"/>
                    </a:moveTo>
                    <a:lnTo>
                      <a:pt x="26" y="741"/>
                    </a:lnTo>
                    <a:lnTo>
                      <a:pt x="59" y="729"/>
                    </a:lnTo>
                    <a:lnTo>
                      <a:pt x="92" y="712"/>
                    </a:lnTo>
                    <a:lnTo>
                      <a:pt x="118" y="694"/>
                    </a:lnTo>
                    <a:lnTo>
                      <a:pt x="144" y="677"/>
                    </a:lnTo>
                    <a:lnTo>
                      <a:pt x="171" y="654"/>
                    </a:lnTo>
                    <a:lnTo>
                      <a:pt x="190" y="625"/>
                    </a:lnTo>
                    <a:lnTo>
                      <a:pt x="203" y="602"/>
                    </a:lnTo>
                    <a:lnTo>
                      <a:pt x="217" y="573"/>
                    </a:lnTo>
                    <a:lnTo>
                      <a:pt x="230" y="526"/>
                    </a:lnTo>
                    <a:lnTo>
                      <a:pt x="236" y="474"/>
                    </a:lnTo>
                    <a:lnTo>
                      <a:pt x="236" y="376"/>
                    </a:lnTo>
                    <a:lnTo>
                      <a:pt x="341" y="376"/>
                    </a:lnTo>
                    <a:lnTo>
                      <a:pt x="348" y="364"/>
                    </a:lnTo>
                    <a:lnTo>
                      <a:pt x="348" y="34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4" y="69"/>
                    </a:lnTo>
                    <a:lnTo>
                      <a:pt x="354" y="382"/>
                    </a:lnTo>
                    <a:lnTo>
                      <a:pt x="302" y="387"/>
                    </a:lnTo>
                    <a:lnTo>
                      <a:pt x="256" y="387"/>
                    </a:lnTo>
                    <a:lnTo>
                      <a:pt x="256" y="393"/>
                    </a:lnTo>
                    <a:lnTo>
                      <a:pt x="256" y="457"/>
                    </a:lnTo>
                    <a:lnTo>
                      <a:pt x="249" y="521"/>
                    </a:lnTo>
                    <a:lnTo>
                      <a:pt x="236" y="555"/>
                    </a:lnTo>
                    <a:lnTo>
                      <a:pt x="223" y="584"/>
                    </a:lnTo>
                    <a:lnTo>
                      <a:pt x="210" y="613"/>
                    </a:lnTo>
                    <a:lnTo>
                      <a:pt x="197" y="642"/>
                    </a:lnTo>
                    <a:lnTo>
                      <a:pt x="157" y="683"/>
                    </a:lnTo>
                    <a:lnTo>
                      <a:pt x="112" y="717"/>
                    </a:lnTo>
                    <a:lnTo>
                      <a:pt x="85" y="729"/>
                    </a:lnTo>
                    <a:lnTo>
                      <a:pt x="59" y="741"/>
                    </a:lnTo>
                    <a:lnTo>
                      <a:pt x="33" y="752"/>
                    </a:lnTo>
                    <a:lnTo>
                      <a:pt x="6" y="758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Freeform 294"/>
              <p:cNvSpPr>
                <a:spLocks/>
              </p:cNvSpPr>
              <p:nvPr/>
            </p:nvSpPr>
            <p:spPr bwMode="auto">
              <a:xfrm>
                <a:off x="8308" y="10177"/>
                <a:ext cx="440" cy="793"/>
              </a:xfrm>
              <a:custGeom>
                <a:avLst/>
                <a:gdLst>
                  <a:gd name="T0" fmla="*/ 0 w 440"/>
                  <a:gd name="T1" fmla="*/ 770 h 793"/>
                  <a:gd name="T2" fmla="*/ 0 w 440"/>
                  <a:gd name="T3" fmla="*/ 764 h 793"/>
                  <a:gd name="T4" fmla="*/ 40 w 440"/>
                  <a:gd name="T5" fmla="*/ 764 h 793"/>
                  <a:gd name="T6" fmla="*/ 79 w 440"/>
                  <a:gd name="T7" fmla="*/ 753 h 793"/>
                  <a:gd name="T8" fmla="*/ 118 w 440"/>
                  <a:gd name="T9" fmla="*/ 741 h 793"/>
                  <a:gd name="T10" fmla="*/ 158 w 440"/>
                  <a:gd name="T11" fmla="*/ 729 h 793"/>
                  <a:gd name="T12" fmla="*/ 191 w 440"/>
                  <a:gd name="T13" fmla="*/ 706 h 793"/>
                  <a:gd name="T14" fmla="*/ 224 w 440"/>
                  <a:gd name="T15" fmla="*/ 689 h 793"/>
                  <a:gd name="T16" fmla="*/ 250 w 440"/>
                  <a:gd name="T17" fmla="*/ 660 h 793"/>
                  <a:gd name="T18" fmla="*/ 269 w 440"/>
                  <a:gd name="T19" fmla="*/ 625 h 793"/>
                  <a:gd name="T20" fmla="*/ 283 w 440"/>
                  <a:gd name="T21" fmla="*/ 596 h 793"/>
                  <a:gd name="T22" fmla="*/ 296 w 440"/>
                  <a:gd name="T23" fmla="*/ 567 h 793"/>
                  <a:gd name="T24" fmla="*/ 302 w 440"/>
                  <a:gd name="T25" fmla="*/ 504 h 793"/>
                  <a:gd name="T26" fmla="*/ 302 w 440"/>
                  <a:gd name="T27" fmla="*/ 382 h 793"/>
                  <a:gd name="T28" fmla="*/ 414 w 440"/>
                  <a:gd name="T29" fmla="*/ 376 h 793"/>
                  <a:gd name="T30" fmla="*/ 414 w 440"/>
                  <a:gd name="T31" fmla="*/ 376 h 793"/>
                  <a:gd name="T32" fmla="*/ 414 w 440"/>
                  <a:gd name="T33" fmla="*/ 185 h 793"/>
                  <a:gd name="T34" fmla="*/ 420 w 440"/>
                  <a:gd name="T35" fmla="*/ 6 h 793"/>
                  <a:gd name="T36" fmla="*/ 420 w 440"/>
                  <a:gd name="T37" fmla="*/ 0 h 793"/>
                  <a:gd name="T38" fmla="*/ 427 w 440"/>
                  <a:gd name="T39" fmla="*/ 0 h 793"/>
                  <a:gd name="T40" fmla="*/ 434 w 440"/>
                  <a:gd name="T41" fmla="*/ 0 h 793"/>
                  <a:gd name="T42" fmla="*/ 440 w 440"/>
                  <a:gd name="T43" fmla="*/ 12 h 793"/>
                  <a:gd name="T44" fmla="*/ 440 w 440"/>
                  <a:gd name="T45" fmla="*/ 18 h 793"/>
                  <a:gd name="T46" fmla="*/ 440 w 440"/>
                  <a:gd name="T47" fmla="*/ 46 h 793"/>
                  <a:gd name="T48" fmla="*/ 440 w 440"/>
                  <a:gd name="T49" fmla="*/ 400 h 793"/>
                  <a:gd name="T50" fmla="*/ 440 w 440"/>
                  <a:gd name="T51" fmla="*/ 405 h 793"/>
                  <a:gd name="T52" fmla="*/ 335 w 440"/>
                  <a:gd name="T53" fmla="*/ 405 h 793"/>
                  <a:gd name="T54" fmla="*/ 335 w 440"/>
                  <a:gd name="T55" fmla="*/ 411 h 793"/>
                  <a:gd name="T56" fmla="*/ 335 w 440"/>
                  <a:gd name="T57" fmla="*/ 457 h 793"/>
                  <a:gd name="T58" fmla="*/ 335 w 440"/>
                  <a:gd name="T59" fmla="*/ 504 h 793"/>
                  <a:gd name="T60" fmla="*/ 329 w 440"/>
                  <a:gd name="T61" fmla="*/ 550 h 793"/>
                  <a:gd name="T62" fmla="*/ 315 w 440"/>
                  <a:gd name="T63" fmla="*/ 596 h 793"/>
                  <a:gd name="T64" fmla="*/ 296 w 440"/>
                  <a:gd name="T65" fmla="*/ 637 h 793"/>
                  <a:gd name="T66" fmla="*/ 276 w 440"/>
                  <a:gd name="T67" fmla="*/ 677 h 793"/>
                  <a:gd name="T68" fmla="*/ 237 w 440"/>
                  <a:gd name="T69" fmla="*/ 712 h 793"/>
                  <a:gd name="T70" fmla="*/ 217 w 440"/>
                  <a:gd name="T71" fmla="*/ 729 h 793"/>
                  <a:gd name="T72" fmla="*/ 197 w 440"/>
                  <a:gd name="T73" fmla="*/ 741 h 793"/>
                  <a:gd name="T74" fmla="*/ 171 w 440"/>
                  <a:gd name="T75" fmla="*/ 753 h 793"/>
                  <a:gd name="T76" fmla="*/ 151 w 440"/>
                  <a:gd name="T77" fmla="*/ 764 h 793"/>
                  <a:gd name="T78" fmla="*/ 99 w 440"/>
                  <a:gd name="T79" fmla="*/ 782 h 793"/>
                  <a:gd name="T80" fmla="*/ 7 w 440"/>
                  <a:gd name="T81" fmla="*/ 793 h 793"/>
                  <a:gd name="T82" fmla="*/ 0 w 440"/>
                  <a:gd name="T83" fmla="*/ 770 h 7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793">
                    <a:moveTo>
                      <a:pt x="0" y="770"/>
                    </a:moveTo>
                    <a:lnTo>
                      <a:pt x="0" y="764"/>
                    </a:lnTo>
                    <a:lnTo>
                      <a:pt x="40" y="764"/>
                    </a:lnTo>
                    <a:lnTo>
                      <a:pt x="79" y="753"/>
                    </a:lnTo>
                    <a:lnTo>
                      <a:pt x="118" y="741"/>
                    </a:lnTo>
                    <a:lnTo>
                      <a:pt x="158" y="729"/>
                    </a:lnTo>
                    <a:lnTo>
                      <a:pt x="191" y="706"/>
                    </a:lnTo>
                    <a:lnTo>
                      <a:pt x="224" y="689"/>
                    </a:lnTo>
                    <a:lnTo>
                      <a:pt x="250" y="660"/>
                    </a:lnTo>
                    <a:lnTo>
                      <a:pt x="269" y="625"/>
                    </a:lnTo>
                    <a:lnTo>
                      <a:pt x="283" y="596"/>
                    </a:lnTo>
                    <a:lnTo>
                      <a:pt x="296" y="567"/>
                    </a:lnTo>
                    <a:lnTo>
                      <a:pt x="302" y="504"/>
                    </a:lnTo>
                    <a:lnTo>
                      <a:pt x="302" y="382"/>
                    </a:lnTo>
                    <a:lnTo>
                      <a:pt x="414" y="376"/>
                    </a:lnTo>
                    <a:lnTo>
                      <a:pt x="414" y="185"/>
                    </a:lnTo>
                    <a:lnTo>
                      <a:pt x="420" y="6"/>
                    </a:lnTo>
                    <a:lnTo>
                      <a:pt x="420" y="0"/>
                    </a:lnTo>
                    <a:lnTo>
                      <a:pt x="427" y="0"/>
                    </a:lnTo>
                    <a:lnTo>
                      <a:pt x="434" y="0"/>
                    </a:lnTo>
                    <a:lnTo>
                      <a:pt x="440" y="12"/>
                    </a:lnTo>
                    <a:lnTo>
                      <a:pt x="440" y="18"/>
                    </a:lnTo>
                    <a:lnTo>
                      <a:pt x="440" y="46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335" y="405"/>
                    </a:lnTo>
                    <a:lnTo>
                      <a:pt x="335" y="411"/>
                    </a:lnTo>
                    <a:lnTo>
                      <a:pt x="335" y="457"/>
                    </a:lnTo>
                    <a:lnTo>
                      <a:pt x="335" y="504"/>
                    </a:lnTo>
                    <a:lnTo>
                      <a:pt x="329" y="550"/>
                    </a:lnTo>
                    <a:lnTo>
                      <a:pt x="315" y="596"/>
                    </a:lnTo>
                    <a:lnTo>
                      <a:pt x="296" y="637"/>
                    </a:lnTo>
                    <a:lnTo>
                      <a:pt x="276" y="677"/>
                    </a:lnTo>
                    <a:lnTo>
                      <a:pt x="237" y="712"/>
                    </a:lnTo>
                    <a:lnTo>
                      <a:pt x="217" y="729"/>
                    </a:lnTo>
                    <a:lnTo>
                      <a:pt x="197" y="741"/>
                    </a:lnTo>
                    <a:lnTo>
                      <a:pt x="171" y="753"/>
                    </a:lnTo>
                    <a:lnTo>
                      <a:pt x="151" y="764"/>
                    </a:lnTo>
                    <a:lnTo>
                      <a:pt x="99" y="782"/>
                    </a:lnTo>
                    <a:lnTo>
                      <a:pt x="7" y="793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Freeform 295"/>
              <p:cNvSpPr>
                <a:spLocks/>
              </p:cNvSpPr>
              <p:nvPr/>
            </p:nvSpPr>
            <p:spPr bwMode="auto">
              <a:xfrm>
                <a:off x="8216" y="10935"/>
                <a:ext cx="27" cy="24"/>
              </a:xfrm>
              <a:custGeom>
                <a:avLst/>
                <a:gdLst>
                  <a:gd name="T0" fmla="*/ 0 w 27"/>
                  <a:gd name="T1" fmla="*/ 12 h 24"/>
                  <a:gd name="T2" fmla="*/ 0 w 27"/>
                  <a:gd name="T3" fmla="*/ 6 h 24"/>
                  <a:gd name="T4" fmla="*/ 0 w 27"/>
                  <a:gd name="T5" fmla="*/ 0 h 24"/>
                  <a:gd name="T6" fmla="*/ 7 w 27"/>
                  <a:gd name="T7" fmla="*/ 0 h 24"/>
                  <a:gd name="T8" fmla="*/ 14 w 27"/>
                  <a:gd name="T9" fmla="*/ 0 h 24"/>
                  <a:gd name="T10" fmla="*/ 27 w 27"/>
                  <a:gd name="T11" fmla="*/ 24 h 24"/>
                  <a:gd name="T12" fmla="*/ 14 w 27"/>
                  <a:gd name="T13" fmla="*/ 24 h 24"/>
                  <a:gd name="T14" fmla="*/ 0 w 27"/>
                  <a:gd name="T15" fmla="*/ 12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24"/>
                    </a:lnTo>
                    <a:lnTo>
                      <a:pt x="1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" name="Freeform 296"/>
              <p:cNvSpPr>
                <a:spLocks/>
              </p:cNvSpPr>
              <p:nvPr/>
            </p:nvSpPr>
            <p:spPr bwMode="auto">
              <a:xfrm>
                <a:off x="8098" y="10825"/>
                <a:ext cx="132" cy="122"/>
              </a:xfrm>
              <a:custGeom>
                <a:avLst/>
                <a:gdLst>
                  <a:gd name="T0" fmla="*/ 0 w 132"/>
                  <a:gd name="T1" fmla="*/ 105 h 122"/>
                  <a:gd name="T2" fmla="*/ 20 w 132"/>
                  <a:gd name="T3" fmla="*/ 93 h 122"/>
                  <a:gd name="T4" fmla="*/ 33 w 132"/>
                  <a:gd name="T5" fmla="*/ 93 h 122"/>
                  <a:gd name="T6" fmla="*/ 46 w 132"/>
                  <a:gd name="T7" fmla="*/ 99 h 122"/>
                  <a:gd name="T8" fmla="*/ 59 w 132"/>
                  <a:gd name="T9" fmla="*/ 99 h 122"/>
                  <a:gd name="T10" fmla="*/ 66 w 132"/>
                  <a:gd name="T11" fmla="*/ 99 h 122"/>
                  <a:gd name="T12" fmla="*/ 72 w 132"/>
                  <a:gd name="T13" fmla="*/ 99 h 122"/>
                  <a:gd name="T14" fmla="*/ 79 w 132"/>
                  <a:gd name="T15" fmla="*/ 93 h 122"/>
                  <a:gd name="T16" fmla="*/ 79 w 132"/>
                  <a:gd name="T17" fmla="*/ 93 h 122"/>
                  <a:gd name="T18" fmla="*/ 46 w 132"/>
                  <a:gd name="T19" fmla="*/ 81 h 122"/>
                  <a:gd name="T20" fmla="*/ 40 w 132"/>
                  <a:gd name="T21" fmla="*/ 70 h 122"/>
                  <a:gd name="T22" fmla="*/ 33 w 132"/>
                  <a:gd name="T23" fmla="*/ 58 h 122"/>
                  <a:gd name="T24" fmla="*/ 20 w 132"/>
                  <a:gd name="T25" fmla="*/ 24 h 122"/>
                  <a:gd name="T26" fmla="*/ 40 w 132"/>
                  <a:gd name="T27" fmla="*/ 24 h 122"/>
                  <a:gd name="T28" fmla="*/ 53 w 132"/>
                  <a:gd name="T29" fmla="*/ 29 h 122"/>
                  <a:gd name="T30" fmla="*/ 66 w 132"/>
                  <a:gd name="T31" fmla="*/ 35 h 122"/>
                  <a:gd name="T32" fmla="*/ 79 w 132"/>
                  <a:gd name="T33" fmla="*/ 47 h 122"/>
                  <a:gd name="T34" fmla="*/ 86 w 132"/>
                  <a:gd name="T35" fmla="*/ 52 h 122"/>
                  <a:gd name="T36" fmla="*/ 92 w 132"/>
                  <a:gd name="T37" fmla="*/ 64 h 122"/>
                  <a:gd name="T38" fmla="*/ 92 w 132"/>
                  <a:gd name="T39" fmla="*/ 70 h 122"/>
                  <a:gd name="T40" fmla="*/ 99 w 132"/>
                  <a:gd name="T41" fmla="*/ 76 h 122"/>
                  <a:gd name="T42" fmla="*/ 105 w 132"/>
                  <a:gd name="T43" fmla="*/ 76 h 122"/>
                  <a:gd name="T44" fmla="*/ 99 w 132"/>
                  <a:gd name="T45" fmla="*/ 52 h 122"/>
                  <a:gd name="T46" fmla="*/ 99 w 132"/>
                  <a:gd name="T47" fmla="*/ 35 h 122"/>
                  <a:gd name="T48" fmla="*/ 105 w 132"/>
                  <a:gd name="T49" fmla="*/ 12 h 122"/>
                  <a:gd name="T50" fmla="*/ 118 w 132"/>
                  <a:gd name="T51" fmla="*/ 0 h 122"/>
                  <a:gd name="T52" fmla="*/ 125 w 132"/>
                  <a:gd name="T53" fmla="*/ 6 h 122"/>
                  <a:gd name="T54" fmla="*/ 132 w 132"/>
                  <a:gd name="T55" fmla="*/ 18 h 122"/>
                  <a:gd name="T56" fmla="*/ 132 w 132"/>
                  <a:gd name="T57" fmla="*/ 35 h 122"/>
                  <a:gd name="T58" fmla="*/ 125 w 132"/>
                  <a:gd name="T59" fmla="*/ 76 h 122"/>
                  <a:gd name="T60" fmla="*/ 125 w 132"/>
                  <a:gd name="T61" fmla="*/ 87 h 122"/>
                  <a:gd name="T62" fmla="*/ 118 w 132"/>
                  <a:gd name="T63" fmla="*/ 99 h 122"/>
                  <a:gd name="T64" fmla="*/ 112 w 132"/>
                  <a:gd name="T65" fmla="*/ 99 h 122"/>
                  <a:gd name="T66" fmla="*/ 105 w 132"/>
                  <a:gd name="T67" fmla="*/ 99 h 122"/>
                  <a:gd name="T68" fmla="*/ 99 w 132"/>
                  <a:gd name="T69" fmla="*/ 99 h 122"/>
                  <a:gd name="T70" fmla="*/ 99 w 132"/>
                  <a:gd name="T71" fmla="*/ 110 h 122"/>
                  <a:gd name="T72" fmla="*/ 99 w 132"/>
                  <a:gd name="T73" fmla="*/ 116 h 122"/>
                  <a:gd name="T74" fmla="*/ 59 w 132"/>
                  <a:gd name="T75" fmla="*/ 122 h 122"/>
                  <a:gd name="T76" fmla="*/ 46 w 132"/>
                  <a:gd name="T77" fmla="*/ 122 h 122"/>
                  <a:gd name="T78" fmla="*/ 26 w 132"/>
                  <a:gd name="T79" fmla="*/ 122 h 122"/>
                  <a:gd name="T80" fmla="*/ 0 w 132"/>
                  <a:gd name="T81" fmla="*/ 105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2" h="122">
                    <a:moveTo>
                      <a:pt x="0" y="105"/>
                    </a:moveTo>
                    <a:lnTo>
                      <a:pt x="20" y="93"/>
                    </a:lnTo>
                    <a:lnTo>
                      <a:pt x="33" y="93"/>
                    </a:lnTo>
                    <a:lnTo>
                      <a:pt x="46" y="99"/>
                    </a:lnTo>
                    <a:lnTo>
                      <a:pt x="59" y="99"/>
                    </a:lnTo>
                    <a:lnTo>
                      <a:pt x="66" y="99"/>
                    </a:lnTo>
                    <a:lnTo>
                      <a:pt x="72" y="99"/>
                    </a:lnTo>
                    <a:lnTo>
                      <a:pt x="79" y="93"/>
                    </a:lnTo>
                    <a:lnTo>
                      <a:pt x="46" y="81"/>
                    </a:lnTo>
                    <a:lnTo>
                      <a:pt x="40" y="70"/>
                    </a:lnTo>
                    <a:lnTo>
                      <a:pt x="33" y="58"/>
                    </a:lnTo>
                    <a:lnTo>
                      <a:pt x="20" y="24"/>
                    </a:lnTo>
                    <a:lnTo>
                      <a:pt x="40" y="24"/>
                    </a:lnTo>
                    <a:lnTo>
                      <a:pt x="53" y="29"/>
                    </a:lnTo>
                    <a:lnTo>
                      <a:pt x="66" y="35"/>
                    </a:lnTo>
                    <a:lnTo>
                      <a:pt x="79" y="47"/>
                    </a:lnTo>
                    <a:lnTo>
                      <a:pt x="86" y="52"/>
                    </a:lnTo>
                    <a:lnTo>
                      <a:pt x="92" y="64"/>
                    </a:lnTo>
                    <a:lnTo>
                      <a:pt x="92" y="70"/>
                    </a:lnTo>
                    <a:lnTo>
                      <a:pt x="99" y="76"/>
                    </a:lnTo>
                    <a:lnTo>
                      <a:pt x="105" y="76"/>
                    </a:lnTo>
                    <a:lnTo>
                      <a:pt x="99" y="52"/>
                    </a:lnTo>
                    <a:lnTo>
                      <a:pt x="99" y="35"/>
                    </a:lnTo>
                    <a:lnTo>
                      <a:pt x="105" y="12"/>
                    </a:lnTo>
                    <a:lnTo>
                      <a:pt x="118" y="0"/>
                    </a:lnTo>
                    <a:lnTo>
                      <a:pt x="125" y="6"/>
                    </a:lnTo>
                    <a:lnTo>
                      <a:pt x="132" y="18"/>
                    </a:lnTo>
                    <a:lnTo>
                      <a:pt x="132" y="35"/>
                    </a:lnTo>
                    <a:lnTo>
                      <a:pt x="125" y="76"/>
                    </a:lnTo>
                    <a:lnTo>
                      <a:pt x="125" y="87"/>
                    </a:lnTo>
                    <a:lnTo>
                      <a:pt x="118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9" y="99"/>
                    </a:lnTo>
                    <a:lnTo>
                      <a:pt x="99" y="110"/>
                    </a:lnTo>
                    <a:lnTo>
                      <a:pt x="99" y="116"/>
                    </a:lnTo>
                    <a:lnTo>
                      <a:pt x="59" y="122"/>
                    </a:lnTo>
                    <a:lnTo>
                      <a:pt x="46" y="122"/>
                    </a:lnTo>
                    <a:lnTo>
                      <a:pt x="26" y="12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Freeform 297"/>
              <p:cNvSpPr>
                <a:spLocks/>
              </p:cNvSpPr>
              <p:nvPr/>
            </p:nvSpPr>
            <p:spPr bwMode="auto">
              <a:xfrm>
                <a:off x="8643" y="10872"/>
                <a:ext cx="59" cy="52"/>
              </a:xfrm>
              <a:custGeom>
                <a:avLst/>
                <a:gdLst>
                  <a:gd name="T0" fmla="*/ 13 w 59"/>
                  <a:gd name="T1" fmla="*/ 34 h 52"/>
                  <a:gd name="T2" fmla="*/ 0 w 59"/>
                  <a:gd name="T3" fmla="*/ 17 h 52"/>
                  <a:gd name="T4" fmla="*/ 0 w 59"/>
                  <a:gd name="T5" fmla="*/ 5 h 52"/>
                  <a:gd name="T6" fmla="*/ 13 w 59"/>
                  <a:gd name="T7" fmla="*/ 0 h 52"/>
                  <a:gd name="T8" fmla="*/ 20 w 59"/>
                  <a:gd name="T9" fmla="*/ 5 h 52"/>
                  <a:gd name="T10" fmla="*/ 40 w 59"/>
                  <a:gd name="T11" fmla="*/ 17 h 52"/>
                  <a:gd name="T12" fmla="*/ 59 w 59"/>
                  <a:gd name="T13" fmla="*/ 52 h 52"/>
                  <a:gd name="T14" fmla="*/ 59 w 59"/>
                  <a:gd name="T15" fmla="*/ 52 h 52"/>
                  <a:gd name="T16" fmla="*/ 40 w 59"/>
                  <a:gd name="T17" fmla="*/ 40 h 52"/>
                  <a:gd name="T18" fmla="*/ 13 w 59"/>
                  <a:gd name="T19" fmla="*/ 34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13" y="34"/>
                    </a:moveTo>
                    <a:lnTo>
                      <a:pt x="0" y="17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5"/>
                    </a:lnTo>
                    <a:lnTo>
                      <a:pt x="40" y="17"/>
                    </a:lnTo>
                    <a:lnTo>
                      <a:pt x="59" y="52"/>
                    </a:lnTo>
                    <a:lnTo>
                      <a:pt x="40" y="40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Freeform 298"/>
              <p:cNvSpPr>
                <a:spLocks/>
              </p:cNvSpPr>
              <p:nvPr/>
            </p:nvSpPr>
            <p:spPr bwMode="auto">
              <a:xfrm>
                <a:off x="8381" y="10854"/>
                <a:ext cx="26" cy="23"/>
              </a:xfrm>
              <a:custGeom>
                <a:avLst/>
                <a:gdLst>
                  <a:gd name="T0" fmla="*/ 0 w 26"/>
                  <a:gd name="T1" fmla="*/ 6 h 23"/>
                  <a:gd name="T2" fmla="*/ 6 w 26"/>
                  <a:gd name="T3" fmla="*/ 0 h 23"/>
                  <a:gd name="T4" fmla="*/ 13 w 26"/>
                  <a:gd name="T5" fmla="*/ 0 h 23"/>
                  <a:gd name="T6" fmla="*/ 26 w 26"/>
                  <a:gd name="T7" fmla="*/ 18 h 23"/>
                  <a:gd name="T8" fmla="*/ 19 w 26"/>
                  <a:gd name="T9" fmla="*/ 23 h 23"/>
                  <a:gd name="T10" fmla="*/ 6 w 26"/>
                  <a:gd name="T11" fmla="*/ 23 h 23"/>
                  <a:gd name="T12" fmla="*/ 0 w 26"/>
                  <a:gd name="T13" fmla="*/ 6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3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6" y="2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Freeform 299"/>
              <p:cNvSpPr>
                <a:spLocks/>
              </p:cNvSpPr>
              <p:nvPr/>
            </p:nvSpPr>
            <p:spPr bwMode="auto">
              <a:xfrm>
                <a:off x="8637" y="10513"/>
                <a:ext cx="26" cy="17"/>
              </a:xfrm>
              <a:custGeom>
                <a:avLst/>
                <a:gdLst>
                  <a:gd name="T0" fmla="*/ 0 w 26"/>
                  <a:gd name="T1" fmla="*/ 17 h 17"/>
                  <a:gd name="T2" fmla="*/ 6 w 26"/>
                  <a:gd name="T3" fmla="*/ 6 h 17"/>
                  <a:gd name="T4" fmla="*/ 13 w 26"/>
                  <a:gd name="T5" fmla="*/ 0 h 17"/>
                  <a:gd name="T6" fmla="*/ 19 w 26"/>
                  <a:gd name="T7" fmla="*/ 6 h 17"/>
                  <a:gd name="T8" fmla="*/ 26 w 26"/>
                  <a:gd name="T9" fmla="*/ 11 h 17"/>
                  <a:gd name="T10" fmla="*/ 19 w 26"/>
                  <a:gd name="T11" fmla="*/ 17 h 17"/>
                  <a:gd name="T12" fmla="*/ 13 w 26"/>
                  <a:gd name="T13" fmla="*/ 17 h 17"/>
                  <a:gd name="T14" fmla="*/ 6 w 26"/>
                  <a:gd name="T15" fmla="*/ 17 h 17"/>
                  <a:gd name="T16" fmla="*/ 0 w 26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3" y="17"/>
                    </a:lnTo>
                    <a:lnTo>
                      <a:pt x="6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Freeform 300"/>
              <p:cNvSpPr>
                <a:spLocks/>
              </p:cNvSpPr>
              <p:nvPr/>
            </p:nvSpPr>
            <p:spPr bwMode="auto">
              <a:xfrm>
                <a:off x="8610" y="10455"/>
                <a:ext cx="86" cy="41"/>
              </a:xfrm>
              <a:custGeom>
                <a:avLst/>
                <a:gdLst>
                  <a:gd name="T0" fmla="*/ 0 w 86"/>
                  <a:gd name="T1" fmla="*/ 0 h 41"/>
                  <a:gd name="T2" fmla="*/ 13 w 86"/>
                  <a:gd name="T3" fmla="*/ 6 h 41"/>
                  <a:gd name="T4" fmla="*/ 27 w 86"/>
                  <a:gd name="T5" fmla="*/ 12 h 41"/>
                  <a:gd name="T6" fmla="*/ 46 w 86"/>
                  <a:gd name="T7" fmla="*/ 23 h 41"/>
                  <a:gd name="T8" fmla="*/ 59 w 86"/>
                  <a:gd name="T9" fmla="*/ 12 h 41"/>
                  <a:gd name="T10" fmla="*/ 66 w 86"/>
                  <a:gd name="T11" fmla="*/ 6 h 41"/>
                  <a:gd name="T12" fmla="*/ 73 w 86"/>
                  <a:gd name="T13" fmla="*/ 0 h 41"/>
                  <a:gd name="T14" fmla="*/ 86 w 86"/>
                  <a:gd name="T15" fmla="*/ 0 h 41"/>
                  <a:gd name="T16" fmla="*/ 73 w 86"/>
                  <a:gd name="T17" fmla="*/ 12 h 41"/>
                  <a:gd name="T18" fmla="*/ 66 w 86"/>
                  <a:gd name="T19" fmla="*/ 29 h 41"/>
                  <a:gd name="T20" fmla="*/ 53 w 86"/>
                  <a:gd name="T21" fmla="*/ 41 h 41"/>
                  <a:gd name="T22" fmla="*/ 46 w 86"/>
                  <a:gd name="T23" fmla="*/ 41 h 41"/>
                  <a:gd name="T24" fmla="*/ 33 w 86"/>
                  <a:gd name="T25" fmla="*/ 41 h 41"/>
                  <a:gd name="T26" fmla="*/ 13 w 86"/>
                  <a:gd name="T27" fmla="*/ 23 h 41"/>
                  <a:gd name="T28" fmla="*/ 0 w 86"/>
                  <a:gd name="T29" fmla="*/ 0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6" h="41">
                    <a:moveTo>
                      <a:pt x="0" y="0"/>
                    </a:moveTo>
                    <a:lnTo>
                      <a:pt x="13" y="6"/>
                    </a:lnTo>
                    <a:lnTo>
                      <a:pt x="27" y="12"/>
                    </a:lnTo>
                    <a:lnTo>
                      <a:pt x="46" y="23"/>
                    </a:lnTo>
                    <a:lnTo>
                      <a:pt x="59" y="12"/>
                    </a:lnTo>
                    <a:lnTo>
                      <a:pt x="66" y="6"/>
                    </a:lnTo>
                    <a:lnTo>
                      <a:pt x="73" y="0"/>
                    </a:lnTo>
                    <a:lnTo>
                      <a:pt x="86" y="0"/>
                    </a:lnTo>
                    <a:lnTo>
                      <a:pt x="73" y="12"/>
                    </a:lnTo>
                    <a:lnTo>
                      <a:pt x="66" y="29"/>
                    </a:lnTo>
                    <a:lnTo>
                      <a:pt x="53" y="41"/>
                    </a:lnTo>
                    <a:lnTo>
                      <a:pt x="46" y="41"/>
                    </a:lnTo>
                    <a:lnTo>
                      <a:pt x="33" y="41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Freeform 301"/>
              <p:cNvSpPr>
                <a:spLocks/>
              </p:cNvSpPr>
              <p:nvPr/>
            </p:nvSpPr>
            <p:spPr bwMode="auto">
              <a:xfrm>
                <a:off x="8637" y="10432"/>
                <a:ext cx="32" cy="29"/>
              </a:xfrm>
              <a:custGeom>
                <a:avLst/>
                <a:gdLst>
                  <a:gd name="T0" fmla="*/ 0 w 32"/>
                  <a:gd name="T1" fmla="*/ 17 h 29"/>
                  <a:gd name="T2" fmla="*/ 6 w 32"/>
                  <a:gd name="T3" fmla="*/ 6 h 29"/>
                  <a:gd name="T4" fmla="*/ 13 w 32"/>
                  <a:gd name="T5" fmla="*/ 0 h 29"/>
                  <a:gd name="T6" fmla="*/ 19 w 32"/>
                  <a:gd name="T7" fmla="*/ 6 h 29"/>
                  <a:gd name="T8" fmla="*/ 32 w 32"/>
                  <a:gd name="T9" fmla="*/ 11 h 29"/>
                  <a:gd name="T10" fmla="*/ 26 w 32"/>
                  <a:gd name="T11" fmla="*/ 17 h 29"/>
                  <a:gd name="T12" fmla="*/ 26 w 32"/>
                  <a:gd name="T13" fmla="*/ 23 h 29"/>
                  <a:gd name="T14" fmla="*/ 13 w 32"/>
                  <a:gd name="T15" fmla="*/ 29 h 29"/>
                  <a:gd name="T16" fmla="*/ 6 w 32"/>
                  <a:gd name="T17" fmla="*/ 23 h 29"/>
                  <a:gd name="T18" fmla="*/ 6 w 32"/>
                  <a:gd name="T19" fmla="*/ 23 h 29"/>
                  <a:gd name="T20" fmla="*/ 0 w 32"/>
                  <a:gd name="T21" fmla="*/ 17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9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6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Freeform 302"/>
              <p:cNvSpPr>
                <a:spLocks/>
              </p:cNvSpPr>
              <p:nvPr/>
            </p:nvSpPr>
            <p:spPr bwMode="auto">
              <a:xfrm>
                <a:off x="8617" y="10420"/>
                <a:ext cx="20" cy="23"/>
              </a:xfrm>
              <a:custGeom>
                <a:avLst/>
                <a:gdLst>
                  <a:gd name="T0" fmla="*/ 0 w 20"/>
                  <a:gd name="T1" fmla="*/ 18 h 23"/>
                  <a:gd name="T2" fmla="*/ 6 w 20"/>
                  <a:gd name="T3" fmla="*/ 6 h 23"/>
                  <a:gd name="T4" fmla="*/ 13 w 20"/>
                  <a:gd name="T5" fmla="*/ 0 h 23"/>
                  <a:gd name="T6" fmla="*/ 20 w 20"/>
                  <a:gd name="T7" fmla="*/ 0 h 23"/>
                  <a:gd name="T8" fmla="*/ 20 w 20"/>
                  <a:gd name="T9" fmla="*/ 6 h 23"/>
                  <a:gd name="T10" fmla="*/ 20 w 20"/>
                  <a:gd name="T11" fmla="*/ 12 h 23"/>
                  <a:gd name="T12" fmla="*/ 6 w 20"/>
                  <a:gd name="T13" fmla="*/ 23 h 23"/>
                  <a:gd name="T14" fmla="*/ 0 w 20"/>
                  <a:gd name="T15" fmla="*/ 18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3">
                    <a:moveTo>
                      <a:pt x="0" y="18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6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Freeform 303"/>
              <p:cNvSpPr>
                <a:spLocks/>
              </p:cNvSpPr>
              <p:nvPr/>
            </p:nvSpPr>
            <p:spPr bwMode="auto">
              <a:xfrm>
                <a:off x="8663" y="10414"/>
                <a:ext cx="20" cy="24"/>
              </a:xfrm>
              <a:custGeom>
                <a:avLst/>
                <a:gdLst>
                  <a:gd name="T0" fmla="*/ 6 w 20"/>
                  <a:gd name="T1" fmla="*/ 0 h 24"/>
                  <a:gd name="T2" fmla="*/ 6 w 20"/>
                  <a:gd name="T3" fmla="*/ 0 h 24"/>
                  <a:gd name="T4" fmla="*/ 13 w 20"/>
                  <a:gd name="T5" fmla="*/ 12 h 24"/>
                  <a:gd name="T6" fmla="*/ 20 w 20"/>
                  <a:gd name="T7" fmla="*/ 24 h 24"/>
                  <a:gd name="T8" fmla="*/ 13 w 20"/>
                  <a:gd name="T9" fmla="*/ 24 h 24"/>
                  <a:gd name="T10" fmla="*/ 6 w 20"/>
                  <a:gd name="T11" fmla="*/ 12 h 24"/>
                  <a:gd name="T12" fmla="*/ 0 w 20"/>
                  <a:gd name="T13" fmla="*/ 6 h 24"/>
                  <a:gd name="T14" fmla="*/ 6 w 20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6" y="0"/>
                    </a:moveTo>
                    <a:lnTo>
                      <a:pt x="6" y="0"/>
                    </a:lnTo>
                    <a:lnTo>
                      <a:pt x="13" y="12"/>
                    </a:lnTo>
                    <a:lnTo>
                      <a:pt x="20" y="24"/>
                    </a:lnTo>
                    <a:lnTo>
                      <a:pt x="13" y="24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Freeform 304"/>
              <p:cNvSpPr>
                <a:spLocks/>
              </p:cNvSpPr>
              <p:nvPr/>
            </p:nvSpPr>
            <p:spPr bwMode="auto">
              <a:xfrm>
                <a:off x="8643" y="10391"/>
                <a:ext cx="13" cy="18"/>
              </a:xfrm>
              <a:custGeom>
                <a:avLst/>
                <a:gdLst>
                  <a:gd name="T0" fmla="*/ 0 w 13"/>
                  <a:gd name="T1" fmla="*/ 12 h 18"/>
                  <a:gd name="T2" fmla="*/ 0 w 13"/>
                  <a:gd name="T3" fmla="*/ 6 h 18"/>
                  <a:gd name="T4" fmla="*/ 7 w 13"/>
                  <a:gd name="T5" fmla="*/ 0 h 18"/>
                  <a:gd name="T6" fmla="*/ 13 w 13"/>
                  <a:gd name="T7" fmla="*/ 6 h 18"/>
                  <a:gd name="T8" fmla="*/ 13 w 13"/>
                  <a:gd name="T9" fmla="*/ 12 h 18"/>
                  <a:gd name="T10" fmla="*/ 7 w 13"/>
                  <a:gd name="T11" fmla="*/ 18 h 18"/>
                  <a:gd name="T12" fmla="*/ 0 w 13"/>
                  <a:gd name="T13" fmla="*/ 18 h 18"/>
                  <a:gd name="T14" fmla="*/ 0 w 13"/>
                  <a:gd name="T15" fmla="*/ 12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Freeform 305"/>
              <p:cNvSpPr>
                <a:spLocks/>
              </p:cNvSpPr>
              <p:nvPr/>
            </p:nvSpPr>
            <p:spPr bwMode="auto">
              <a:xfrm>
                <a:off x="8637" y="10362"/>
                <a:ext cx="19" cy="12"/>
              </a:xfrm>
              <a:custGeom>
                <a:avLst/>
                <a:gdLst>
                  <a:gd name="T0" fmla="*/ 0 w 19"/>
                  <a:gd name="T1" fmla="*/ 6 h 12"/>
                  <a:gd name="T2" fmla="*/ 6 w 19"/>
                  <a:gd name="T3" fmla="*/ 0 h 12"/>
                  <a:gd name="T4" fmla="*/ 13 w 19"/>
                  <a:gd name="T5" fmla="*/ 0 h 12"/>
                  <a:gd name="T6" fmla="*/ 19 w 19"/>
                  <a:gd name="T7" fmla="*/ 6 h 12"/>
                  <a:gd name="T8" fmla="*/ 13 w 19"/>
                  <a:gd name="T9" fmla="*/ 12 h 12"/>
                  <a:gd name="T10" fmla="*/ 6 w 19"/>
                  <a:gd name="T11" fmla="*/ 12 h 12"/>
                  <a:gd name="T12" fmla="*/ 0 w 19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2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13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" name="Freeform 306"/>
              <p:cNvSpPr>
                <a:spLocks/>
              </p:cNvSpPr>
              <p:nvPr/>
            </p:nvSpPr>
            <p:spPr bwMode="auto">
              <a:xfrm>
                <a:off x="8742" y="10137"/>
                <a:ext cx="92" cy="75"/>
              </a:xfrm>
              <a:custGeom>
                <a:avLst/>
                <a:gdLst>
                  <a:gd name="T0" fmla="*/ 0 w 92"/>
                  <a:gd name="T1" fmla="*/ 17 h 75"/>
                  <a:gd name="T2" fmla="*/ 0 w 92"/>
                  <a:gd name="T3" fmla="*/ 0 h 75"/>
                  <a:gd name="T4" fmla="*/ 0 w 92"/>
                  <a:gd name="T5" fmla="*/ 0 h 75"/>
                  <a:gd name="T6" fmla="*/ 6 w 92"/>
                  <a:gd name="T7" fmla="*/ 0 h 75"/>
                  <a:gd name="T8" fmla="*/ 6 w 92"/>
                  <a:gd name="T9" fmla="*/ 5 h 75"/>
                  <a:gd name="T10" fmla="*/ 19 w 92"/>
                  <a:gd name="T11" fmla="*/ 29 h 75"/>
                  <a:gd name="T12" fmla="*/ 26 w 92"/>
                  <a:gd name="T13" fmla="*/ 40 h 75"/>
                  <a:gd name="T14" fmla="*/ 39 w 92"/>
                  <a:gd name="T15" fmla="*/ 52 h 75"/>
                  <a:gd name="T16" fmla="*/ 46 w 92"/>
                  <a:gd name="T17" fmla="*/ 52 h 75"/>
                  <a:gd name="T18" fmla="*/ 59 w 92"/>
                  <a:gd name="T19" fmla="*/ 52 h 75"/>
                  <a:gd name="T20" fmla="*/ 85 w 92"/>
                  <a:gd name="T21" fmla="*/ 0 h 75"/>
                  <a:gd name="T22" fmla="*/ 92 w 92"/>
                  <a:gd name="T23" fmla="*/ 5 h 75"/>
                  <a:gd name="T24" fmla="*/ 85 w 92"/>
                  <a:gd name="T25" fmla="*/ 11 h 75"/>
                  <a:gd name="T26" fmla="*/ 85 w 92"/>
                  <a:gd name="T27" fmla="*/ 17 h 75"/>
                  <a:gd name="T28" fmla="*/ 72 w 92"/>
                  <a:gd name="T29" fmla="*/ 46 h 75"/>
                  <a:gd name="T30" fmla="*/ 52 w 92"/>
                  <a:gd name="T31" fmla="*/ 75 h 75"/>
                  <a:gd name="T32" fmla="*/ 32 w 92"/>
                  <a:gd name="T33" fmla="*/ 63 h 75"/>
                  <a:gd name="T34" fmla="*/ 19 w 92"/>
                  <a:gd name="T35" fmla="*/ 52 h 75"/>
                  <a:gd name="T36" fmla="*/ 0 w 92"/>
                  <a:gd name="T37" fmla="*/ 17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2" h="75">
                    <a:moveTo>
                      <a:pt x="0" y="1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9" y="29"/>
                    </a:lnTo>
                    <a:lnTo>
                      <a:pt x="26" y="40"/>
                    </a:lnTo>
                    <a:lnTo>
                      <a:pt x="39" y="52"/>
                    </a:lnTo>
                    <a:lnTo>
                      <a:pt x="46" y="52"/>
                    </a:lnTo>
                    <a:lnTo>
                      <a:pt x="59" y="52"/>
                    </a:lnTo>
                    <a:lnTo>
                      <a:pt x="85" y="0"/>
                    </a:lnTo>
                    <a:lnTo>
                      <a:pt x="92" y="5"/>
                    </a:lnTo>
                    <a:lnTo>
                      <a:pt x="85" y="11"/>
                    </a:lnTo>
                    <a:lnTo>
                      <a:pt x="85" y="17"/>
                    </a:lnTo>
                    <a:lnTo>
                      <a:pt x="72" y="46"/>
                    </a:lnTo>
                    <a:lnTo>
                      <a:pt x="52" y="75"/>
                    </a:lnTo>
                    <a:lnTo>
                      <a:pt x="32" y="63"/>
                    </a:lnTo>
                    <a:lnTo>
                      <a:pt x="19" y="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Freeform 307"/>
              <p:cNvSpPr>
                <a:spLocks/>
              </p:cNvSpPr>
              <p:nvPr/>
            </p:nvSpPr>
            <p:spPr bwMode="auto">
              <a:xfrm>
                <a:off x="8761" y="10090"/>
                <a:ext cx="53" cy="81"/>
              </a:xfrm>
              <a:custGeom>
                <a:avLst/>
                <a:gdLst>
                  <a:gd name="T0" fmla="*/ 7 w 53"/>
                  <a:gd name="T1" fmla="*/ 58 h 81"/>
                  <a:gd name="T2" fmla="*/ 0 w 53"/>
                  <a:gd name="T3" fmla="*/ 41 h 81"/>
                  <a:gd name="T4" fmla="*/ 0 w 53"/>
                  <a:gd name="T5" fmla="*/ 29 h 81"/>
                  <a:gd name="T6" fmla="*/ 13 w 53"/>
                  <a:gd name="T7" fmla="*/ 24 h 81"/>
                  <a:gd name="T8" fmla="*/ 20 w 53"/>
                  <a:gd name="T9" fmla="*/ 24 h 81"/>
                  <a:gd name="T10" fmla="*/ 20 w 53"/>
                  <a:gd name="T11" fmla="*/ 18 h 81"/>
                  <a:gd name="T12" fmla="*/ 27 w 53"/>
                  <a:gd name="T13" fmla="*/ 6 h 81"/>
                  <a:gd name="T14" fmla="*/ 33 w 53"/>
                  <a:gd name="T15" fmla="*/ 0 h 81"/>
                  <a:gd name="T16" fmla="*/ 33 w 53"/>
                  <a:gd name="T17" fmla="*/ 0 h 81"/>
                  <a:gd name="T18" fmla="*/ 33 w 53"/>
                  <a:gd name="T19" fmla="*/ 12 h 81"/>
                  <a:gd name="T20" fmla="*/ 40 w 53"/>
                  <a:gd name="T21" fmla="*/ 18 h 81"/>
                  <a:gd name="T22" fmla="*/ 53 w 53"/>
                  <a:gd name="T23" fmla="*/ 35 h 81"/>
                  <a:gd name="T24" fmla="*/ 40 w 53"/>
                  <a:gd name="T25" fmla="*/ 58 h 81"/>
                  <a:gd name="T26" fmla="*/ 27 w 53"/>
                  <a:gd name="T27" fmla="*/ 81 h 81"/>
                  <a:gd name="T28" fmla="*/ 20 w 53"/>
                  <a:gd name="T29" fmla="*/ 81 h 81"/>
                  <a:gd name="T30" fmla="*/ 13 w 53"/>
                  <a:gd name="T31" fmla="*/ 70 h 81"/>
                  <a:gd name="T32" fmla="*/ 7 w 53"/>
                  <a:gd name="T33" fmla="*/ 58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81">
                    <a:moveTo>
                      <a:pt x="7" y="58"/>
                    </a:moveTo>
                    <a:lnTo>
                      <a:pt x="0" y="41"/>
                    </a:lnTo>
                    <a:lnTo>
                      <a:pt x="0" y="29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27" y="6"/>
                    </a:lnTo>
                    <a:lnTo>
                      <a:pt x="33" y="0"/>
                    </a:lnTo>
                    <a:lnTo>
                      <a:pt x="33" y="12"/>
                    </a:lnTo>
                    <a:lnTo>
                      <a:pt x="40" y="18"/>
                    </a:lnTo>
                    <a:lnTo>
                      <a:pt x="53" y="35"/>
                    </a:lnTo>
                    <a:lnTo>
                      <a:pt x="40" y="58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3" y="70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Freeform 308"/>
              <p:cNvSpPr>
                <a:spLocks/>
              </p:cNvSpPr>
              <p:nvPr/>
            </p:nvSpPr>
            <p:spPr bwMode="auto">
              <a:xfrm>
                <a:off x="8847" y="10142"/>
                <a:ext cx="26" cy="29"/>
              </a:xfrm>
              <a:custGeom>
                <a:avLst/>
                <a:gdLst>
                  <a:gd name="T0" fmla="*/ 0 w 26"/>
                  <a:gd name="T1" fmla="*/ 18 h 29"/>
                  <a:gd name="T2" fmla="*/ 0 w 26"/>
                  <a:gd name="T3" fmla="*/ 6 h 29"/>
                  <a:gd name="T4" fmla="*/ 6 w 26"/>
                  <a:gd name="T5" fmla="*/ 0 h 29"/>
                  <a:gd name="T6" fmla="*/ 19 w 26"/>
                  <a:gd name="T7" fmla="*/ 0 h 29"/>
                  <a:gd name="T8" fmla="*/ 26 w 26"/>
                  <a:gd name="T9" fmla="*/ 12 h 29"/>
                  <a:gd name="T10" fmla="*/ 26 w 26"/>
                  <a:gd name="T11" fmla="*/ 18 h 29"/>
                  <a:gd name="T12" fmla="*/ 26 w 26"/>
                  <a:gd name="T13" fmla="*/ 18 h 29"/>
                  <a:gd name="T14" fmla="*/ 13 w 26"/>
                  <a:gd name="T15" fmla="*/ 29 h 29"/>
                  <a:gd name="T16" fmla="*/ 6 w 26"/>
                  <a:gd name="T17" fmla="*/ 24 h 29"/>
                  <a:gd name="T18" fmla="*/ 0 w 26"/>
                  <a:gd name="T19" fmla="*/ 18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9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29"/>
                    </a:lnTo>
                    <a:lnTo>
                      <a:pt x="6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Freeform 309"/>
              <p:cNvSpPr>
                <a:spLocks/>
              </p:cNvSpPr>
              <p:nvPr/>
            </p:nvSpPr>
            <p:spPr bwMode="auto">
              <a:xfrm>
                <a:off x="8702" y="10142"/>
                <a:ext cx="20" cy="24"/>
              </a:xfrm>
              <a:custGeom>
                <a:avLst/>
                <a:gdLst>
                  <a:gd name="T0" fmla="*/ 0 w 20"/>
                  <a:gd name="T1" fmla="*/ 18 h 24"/>
                  <a:gd name="T2" fmla="*/ 7 w 20"/>
                  <a:gd name="T3" fmla="*/ 12 h 24"/>
                  <a:gd name="T4" fmla="*/ 13 w 20"/>
                  <a:gd name="T5" fmla="*/ 0 h 24"/>
                  <a:gd name="T6" fmla="*/ 20 w 20"/>
                  <a:gd name="T7" fmla="*/ 6 h 24"/>
                  <a:gd name="T8" fmla="*/ 20 w 20"/>
                  <a:gd name="T9" fmla="*/ 12 h 24"/>
                  <a:gd name="T10" fmla="*/ 20 w 20"/>
                  <a:gd name="T11" fmla="*/ 18 h 24"/>
                  <a:gd name="T12" fmla="*/ 20 w 20"/>
                  <a:gd name="T13" fmla="*/ 24 h 24"/>
                  <a:gd name="T14" fmla="*/ 7 w 20"/>
                  <a:gd name="T15" fmla="*/ 24 h 24"/>
                  <a:gd name="T16" fmla="*/ 0 w 20"/>
                  <a:gd name="T17" fmla="*/ 18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18"/>
                    </a:moveTo>
                    <a:lnTo>
                      <a:pt x="7" y="12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7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Freeform 310"/>
              <p:cNvSpPr>
                <a:spLocks/>
              </p:cNvSpPr>
              <p:nvPr/>
            </p:nvSpPr>
            <p:spPr bwMode="auto">
              <a:xfrm>
                <a:off x="8801" y="9951"/>
                <a:ext cx="85" cy="180"/>
              </a:xfrm>
              <a:custGeom>
                <a:avLst/>
                <a:gdLst>
                  <a:gd name="T0" fmla="*/ 59 w 85"/>
                  <a:gd name="T1" fmla="*/ 157 h 180"/>
                  <a:gd name="T2" fmla="*/ 52 w 85"/>
                  <a:gd name="T3" fmla="*/ 157 h 180"/>
                  <a:gd name="T4" fmla="*/ 46 w 85"/>
                  <a:gd name="T5" fmla="*/ 174 h 180"/>
                  <a:gd name="T6" fmla="*/ 33 w 85"/>
                  <a:gd name="T7" fmla="*/ 174 h 180"/>
                  <a:gd name="T8" fmla="*/ 46 w 85"/>
                  <a:gd name="T9" fmla="*/ 145 h 180"/>
                  <a:gd name="T10" fmla="*/ 46 w 85"/>
                  <a:gd name="T11" fmla="*/ 128 h 180"/>
                  <a:gd name="T12" fmla="*/ 33 w 85"/>
                  <a:gd name="T13" fmla="*/ 122 h 180"/>
                  <a:gd name="T14" fmla="*/ 33 w 85"/>
                  <a:gd name="T15" fmla="*/ 139 h 180"/>
                  <a:gd name="T16" fmla="*/ 19 w 85"/>
                  <a:gd name="T17" fmla="*/ 157 h 180"/>
                  <a:gd name="T18" fmla="*/ 13 w 85"/>
                  <a:gd name="T19" fmla="*/ 145 h 180"/>
                  <a:gd name="T20" fmla="*/ 46 w 85"/>
                  <a:gd name="T21" fmla="*/ 99 h 180"/>
                  <a:gd name="T22" fmla="*/ 46 w 85"/>
                  <a:gd name="T23" fmla="*/ 76 h 180"/>
                  <a:gd name="T24" fmla="*/ 33 w 85"/>
                  <a:gd name="T25" fmla="*/ 99 h 180"/>
                  <a:gd name="T26" fmla="*/ 13 w 85"/>
                  <a:gd name="T27" fmla="*/ 122 h 180"/>
                  <a:gd name="T28" fmla="*/ 0 w 85"/>
                  <a:gd name="T29" fmla="*/ 122 h 180"/>
                  <a:gd name="T30" fmla="*/ 46 w 85"/>
                  <a:gd name="T31" fmla="*/ 53 h 180"/>
                  <a:gd name="T32" fmla="*/ 46 w 85"/>
                  <a:gd name="T33" fmla="*/ 24 h 180"/>
                  <a:gd name="T34" fmla="*/ 19 w 85"/>
                  <a:gd name="T35" fmla="*/ 64 h 180"/>
                  <a:gd name="T36" fmla="*/ 0 w 85"/>
                  <a:gd name="T37" fmla="*/ 93 h 180"/>
                  <a:gd name="T38" fmla="*/ 13 w 85"/>
                  <a:gd name="T39" fmla="*/ 70 h 180"/>
                  <a:gd name="T40" fmla="*/ 19 w 85"/>
                  <a:gd name="T41" fmla="*/ 53 h 180"/>
                  <a:gd name="T42" fmla="*/ 13 w 85"/>
                  <a:gd name="T43" fmla="*/ 35 h 180"/>
                  <a:gd name="T44" fmla="*/ 6 w 85"/>
                  <a:gd name="T45" fmla="*/ 24 h 180"/>
                  <a:gd name="T46" fmla="*/ 13 w 85"/>
                  <a:gd name="T47" fmla="*/ 12 h 180"/>
                  <a:gd name="T48" fmla="*/ 26 w 85"/>
                  <a:gd name="T49" fmla="*/ 0 h 180"/>
                  <a:gd name="T50" fmla="*/ 52 w 85"/>
                  <a:gd name="T51" fmla="*/ 6 h 180"/>
                  <a:gd name="T52" fmla="*/ 59 w 85"/>
                  <a:gd name="T53" fmla="*/ 18 h 180"/>
                  <a:gd name="T54" fmla="*/ 65 w 85"/>
                  <a:gd name="T55" fmla="*/ 53 h 180"/>
                  <a:gd name="T56" fmla="*/ 52 w 85"/>
                  <a:gd name="T57" fmla="*/ 122 h 180"/>
                  <a:gd name="T58" fmla="*/ 65 w 85"/>
                  <a:gd name="T59" fmla="*/ 157 h 180"/>
                  <a:gd name="T60" fmla="*/ 85 w 85"/>
                  <a:gd name="T61" fmla="*/ 180 h 180"/>
                  <a:gd name="T62" fmla="*/ 72 w 85"/>
                  <a:gd name="T63" fmla="*/ 180 h 180"/>
                  <a:gd name="T64" fmla="*/ 65 w 85"/>
                  <a:gd name="T65" fmla="*/ 168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5" h="180">
                    <a:moveTo>
                      <a:pt x="65" y="168"/>
                    </a:moveTo>
                    <a:lnTo>
                      <a:pt x="59" y="157"/>
                    </a:lnTo>
                    <a:lnTo>
                      <a:pt x="52" y="157"/>
                    </a:lnTo>
                    <a:lnTo>
                      <a:pt x="46" y="163"/>
                    </a:lnTo>
                    <a:lnTo>
                      <a:pt x="46" y="174"/>
                    </a:lnTo>
                    <a:lnTo>
                      <a:pt x="33" y="174"/>
                    </a:lnTo>
                    <a:lnTo>
                      <a:pt x="39" y="163"/>
                    </a:lnTo>
                    <a:lnTo>
                      <a:pt x="46" y="145"/>
                    </a:lnTo>
                    <a:lnTo>
                      <a:pt x="46" y="134"/>
                    </a:lnTo>
                    <a:lnTo>
                      <a:pt x="46" y="128"/>
                    </a:lnTo>
                    <a:lnTo>
                      <a:pt x="39" y="116"/>
                    </a:lnTo>
                    <a:lnTo>
                      <a:pt x="33" y="122"/>
                    </a:lnTo>
                    <a:lnTo>
                      <a:pt x="33" y="128"/>
                    </a:lnTo>
                    <a:lnTo>
                      <a:pt x="33" y="139"/>
                    </a:lnTo>
                    <a:lnTo>
                      <a:pt x="26" y="151"/>
                    </a:lnTo>
                    <a:lnTo>
                      <a:pt x="19" y="157"/>
                    </a:lnTo>
                    <a:lnTo>
                      <a:pt x="13" y="157"/>
                    </a:lnTo>
                    <a:lnTo>
                      <a:pt x="13" y="145"/>
                    </a:lnTo>
                    <a:lnTo>
                      <a:pt x="33" y="116"/>
                    </a:lnTo>
                    <a:lnTo>
                      <a:pt x="46" y="99"/>
                    </a:lnTo>
                    <a:lnTo>
                      <a:pt x="46" y="76"/>
                    </a:lnTo>
                    <a:lnTo>
                      <a:pt x="39" y="76"/>
                    </a:lnTo>
                    <a:lnTo>
                      <a:pt x="33" y="99"/>
                    </a:lnTo>
                    <a:lnTo>
                      <a:pt x="19" y="116"/>
                    </a:lnTo>
                    <a:lnTo>
                      <a:pt x="13" y="122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33" y="76"/>
                    </a:lnTo>
                    <a:lnTo>
                      <a:pt x="46" y="53"/>
                    </a:lnTo>
                    <a:lnTo>
                      <a:pt x="46" y="29"/>
                    </a:lnTo>
                    <a:lnTo>
                      <a:pt x="46" y="24"/>
                    </a:lnTo>
                    <a:lnTo>
                      <a:pt x="39" y="29"/>
                    </a:lnTo>
                    <a:lnTo>
                      <a:pt x="19" y="64"/>
                    </a:lnTo>
                    <a:lnTo>
                      <a:pt x="13" y="82"/>
                    </a:lnTo>
                    <a:lnTo>
                      <a:pt x="0" y="93"/>
                    </a:lnTo>
                    <a:lnTo>
                      <a:pt x="0" y="76"/>
                    </a:lnTo>
                    <a:lnTo>
                      <a:pt x="13" y="70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19" y="47"/>
                    </a:lnTo>
                    <a:lnTo>
                      <a:pt x="13" y="35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3" y="1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52" y="6"/>
                    </a:lnTo>
                    <a:lnTo>
                      <a:pt x="59" y="12"/>
                    </a:lnTo>
                    <a:lnTo>
                      <a:pt x="59" y="18"/>
                    </a:lnTo>
                    <a:lnTo>
                      <a:pt x="65" y="35"/>
                    </a:lnTo>
                    <a:lnTo>
                      <a:pt x="65" y="53"/>
                    </a:lnTo>
                    <a:lnTo>
                      <a:pt x="52" y="87"/>
                    </a:lnTo>
                    <a:lnTo>
                      <a:pt x="52" y="122"/>
                    </a:lnTo>
                    <a:lnTo>
                      <a:pt x="52" y="139"/>
                    </a:lnTo>
                    <a:lnTo>
                      <a:pt x="65" y="157"/>
                    </a:lnTo>
                    <a:lnTo>
                      <a:pt x="72" y="168"/>
                    </a:lnTo>
                    <a:lnTo>
                      <a:pt x="85" y="180"/>
                    </a:lnTo>
                    <a:lnTo>
                      <a:pt x="78" y="180"/>
                    </a:lnTo>
                    <a:lnTo>
                      <a:pt x="72" y="180"/>
                    </a:lnTo>
                    <a:lnTo>
                      <a:pt x="65" y="174"/>
                    </a:lnTo>
                    <a:lnTo>
                      <a:pt x="65" y="16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" name="Freeform 311"/>
              <p:cNvSpPr>
                <a:spLocks/>
              </p:cNvSpPr>
              <p:nvPr/>
            </p:nvSpPr>
            <p:spPr bwMode="auto">
              <a:xfrm>
                <a:off x="8709" y="9946"/>
                <a:ext cx="85" cy="185"/>
              </a:xfrm>
              <a:custGeom>
                <a:avLst/>
                <a:gdLst>
                  <a:gd name="T0" fmla="*/ 0 w 85"/>
                  <a:gd name="T1" fmla="*/ 185 h 185"/>
                  <a:gd name="T2" fmla="*/ 13 w 85"/>
                  <a:gd name="T3" fmla="*/ 168 h 185"/>
                  <a:gd name="T4" fmla="*/ 19 w 85"/>
                  <a:gd name="T5" fmla="*/ 156 h 185"/>
                  <a:gd name="T6" fmla="*/ 26 w 85"/>
                  <a:gd name="T7" fmla="*/ 139 h 185"/>
                  <a:gd name="T8" fmla="*/ 26 w 85"/>
                  <a:gd name="T9" fmla="*/ 121 h 185"/>
                  <a:gd name="T10" fmla="*/ 13 w 85"/>
                  <a:gd name="T11" fmla="*/ 52 h 185"/>
                  <a:gd name="T12" fmla="*/ 13 w 85"/>
                  <a:gd name="T13" fmla="*/ 34 h 185"/>
                  <a:gd name="T14" fmla="*/ 19 w 85"/>
                  <a:gd name="T15" fmla="*/ 23 h 185"/>
                  <a:gd name="T16" fmla="*/ 26 w 85"/>
                  <a:gd name="T17" fmla="*/ 11 h 185"/>
                  <a:gd name="T18" fmla="*/ 33 w 85"/>
                  <a:gd name="T19" fmla="*/ 5 h 185"/>
                  <a:gd name="T20" fmla="*/ 52 w 85"/>
                  <a:gd name="T21" fmla="*/ 0 h 185"/>
                  <a:gd name="T22" fmla="*/ 85 w 85"/>
                  <a:gd name="T23" fmla="*/ 29 h 185"/>
                  <a:gd name="T24" fmla="*/ 85 w 85"/>
                  <a:gd name="T25" fmla="*/ 29 h 185"/>
                  <a:gd name="T26" fmla="*/ 79 w 85"/>
                  <a:gd name="T27" fmla="*/ 29 h 185"/>
                  <a:gd name="T28" fmla="*/ 65 w 85"/>
                  <a:gd name="T29" fmla="*/ 34 h 185"/>
                  <a:gd name="T30" fmla="*/ 59 w 85"/>
                  <a:gd name="T31" fmla="*/ 46 h 185"/>
                  <a:gd name="T32" fmla="*/ 59 w 85"/>
                  <a:gd name="T33" fmla="*/ 52 h 185"/>
                  <a:gd name="T34" fmla="*/ 59 w 85"/>
                  <a:gd name="T35" fmla="*/ 63 h 185"/>
                  <a:gd name="T36" fmla="*/ 65 w 85"/>
                  <a:gd name="T37" fmla="*/ 69 h 185"/>
                  <a:gd name="T38" fmla="*/ 72 w 85"/>
                  <a:gd name="T39" fmla="*/ 75 h 185"/>
                  <a:gd name="T40" fmla="*/ 72 w 85"/>
                  <a:gd name="T41" fmla="*/ 104 h 185"/>
                  <a:gd name="T42" fmla="*/ 65 w 85"/>
                  <a:gd name="T43" fmla="*/ 92 h 185"/>
                  <a:gd name="T44" fmla="*/ 59 w 85"/>
                  <a:gd name="T45" fmla="*/ 87 h 185"/>
                  <a:gd name="T46" fmla="*/ 52 w 85"/>
                  <a:gd name="T47" fmla="*/ 69 h 185"/>
                  <a:gd name="T48" fmla="*/ 39 w 85"/>
                  <a:gd name="T49" fmla="*/ 29 h 185"/>
                  <a:gd name="T50" fmla="*/ 33 w 85"/>
                  <a:gd name="T51" fmla="*/ 29 h 185"/>
                  <a:gd name="T52" fmla="*/ 33 w 85"/>
                  <a:gd name="T53" fmla="*/ 34 h 185"/>
                  <a:gd name="T54" fmla="*/ 26 w 85"/>
                  <a:gd name="T55" fmla="*/ 46 h 185"/>
                  <a:gd name="T56" fmla="*/ 33 w 85"/>
                  <a:gd name="T57" fmla="*/ 63 h 185"/>
                  <a:gd name="T58" fmla="*/ 46 w 85"/>
                  <a:gd name="T59" fmla="*/ 92 h 185"/>
                  <a:gd name="T60" fmla="*/ 59 w 85"/>
                  <a:gd name="T61" fmla="*/ 110 h 185"/>
                  <a:gd name="T62" fmla="*/ 72 w 85"/>
                  <a:gd name="T63" fmla="*/ 127 h 185"/>
                  <a:gd name="T64" fmla="*/ 72 w 85"/>
                  <a:gd name="T65" fmla="*/ 133 h 185"/>
                  <a:gd name="T66" fmla="*/ 72 w 85"/>
                  <a:gd name="T67" fmla="*/ 133 h 185"/>
                  <a:gd name="T68" fmla="*/ 59 w 85"/>
                  <a:gd name="T69" fmla="*/ 133 h 185"/>
                  <a:gd name="T70" fmla="*/ 52 w 85"/>
                  <a:gd name="T71" fmla="*/ 121 h 185"/>
                  <a:gd name="T72" fmla="*/ 39 w 85"/>
                  <a:gd name="T73" fmla="*/ 104 h 185"/>
                  <a:gd name="T74" fmla="*/ 33 w 85"/>
                  <a:gd name="T75" fmla="*/ 104 h 185"/>
                  <a:gd name="T76" fmla="*/ 33 w 85"/>
                  <a:gd name="T77" fmla="*/ 115 h 185"/>
                  <a:gd name="T78" fmla="*/ 39 w 85"/>
                  <a:gd name="T79" fmla="*/ 133 h 185"/>
                  <a:gd name="T80" fmla="*/ 59 w 85"/>
                  <a:gd name="T81" fmla="*/ 150 h 185"/>
                  <a:gd name="T82" fmla="*/ 59 w 85"/>
                  <a:gd name="T83" fmla="*/ 162 h 185"/>
                  <a:gd name="T84" fmla="*/ 52 w 85"/>
                  <a:gd name="T85" fmla="*/ 162 h 185"/>
                  <a:gd name="T86" fmla="*/ 46 w 85"/>
                  <a:gd name="T87" fmla="*/ 156 h 185"/>
                  <a:gd name="T88" fmla="*/ 39 w 85"/>
                  <a:gd name="T89" fmla="*/ 150 h 185"/>
                  <a:gd name="T90" fmla="*/ 39 w 85"/>
                  <a:gd name="T91" fmla="*/ 144 h 185"/>
                  <a:gd name="T92" fmla="*/ 33 w 85"/>
                  <a:gd name="T93" fmla="*/ 139 h 185"/>
                  <a:gd name="T94" fmla="*/ 33 w 85"/>
                  <a:gd name="T95" fmla="*/ 150 h 185"/>
                  <a:gd name="T96" fmla="*/ 33 w 85"/>
                  <a:gd name="T97" fmla="*/ 162 h 185"/>
                  <a:gd name="T98" fmla="*/ 39 w 85"/>
                  <a:gd name="T99" fmla="*/ 168 h 185"/>
                  <a:gd name="T100" fmla="*/ 33 w 85"/>
                  <a:gd name="T101" fmla="*/ 173 h 185"/>
                  <a:gd name="T102" fmla="*/ 33 w 85"/>
                  <a:gd name="T103" fmla="*/ 179 h 185"/>
                  <a:gd name="T104" fmla="*/ 19 w 85"/>
                  <a:gd name="T105" fmla="*/ 173 h 185"/>
                  <a:gd name="T106" fmla="*/ 13 w 85"/>
                  <a:gd name="T107" fmla="*/ 179 h 185"/>
                  <a:gd name="T108" fmla="*/ 6 w 85"/>
                  <a:gd name="T109" fmla="*/ 185 h 185"/>
                  <a:gd name="T110" fmla="*/ 0 w 85"/>
                  <a:gd name="T111" fmla="*/ 185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5" h="185">
                    <a:moveTo>
                      <a:pt x="0" y="185"/>
                    </a:moveTo>
                    <a:lnTo>
                      <a:pt x="13" y="168"/>
                    </a:lnTo>
                    <a:lnTo>
                      <a:pt x="19" y="156"/>
                    </a:lnTo>
                    <a:lnTo>
                      <a:pt x="26" y="139"/>
                    </a:lnTo>
                    <a:lnTo>
                      <a:pt x="26" y="121"/>
                    </a:lnTo>
                    <a:lnTo>
                      <a:pt x="13" y="52"/>
                    </a:lnTo>
                    <a:lnTo>
                      <a:pt x="13" y="34"/>
                    </a:lnTo>
                    <a:lnTo>
                      <a:pt x="19" y="23"/>
                    </a:lnTo>
                    <a:lnTo>
                      <a:pt x="26" y="11"/>
                    </a:lnTo>
                    <a:lnTo>
                      <a:pt x="33" y="5"/>
                    </a:lnTo>
                    <a:lnTo>
                      <a:pt x="52" y="0"/>
                    </a:lnTo>
                    <a:lnTo>
                      <a:pt x="85" y="29"/>
                    </a:lnTo>
                    <a:lnTo>
                      <a:pt x="79" y="29"/>
                    </a:lnTo>
                    <a:lnTo>
                      <a:pt x="65" y="34"/>
                    </a:lnTo>
                    <a:lnTo>
                      <a:pt x="59" y="46"/>
                    </a:lnTo>
                    <a:lnTo>
                      <a:pt x="59" y="52"/>
                    </a:lnTo>
                    <a:lnTo>
                      <a:pt x="59" y="63"/>
                    </a:lnTo>
                    <a:lnTo>
                      <a:pt x="65" y="69"/>
                    </a:lnTo>
                    <a:lnTo>
                      <a:pt x="72" y="75"/>
                    </a:lnTo>
                    <a:lnTo>
                      <a:pt x="72" y="104"/>
                    </a:lnTo>
                    <a:lnTo>
                      <a:pt x="65" y="92"/>
                    </a:lnTo>
                    <a:lnTo>
                      <a:pt x="59" y="87"/>
                    </a:lnTo>
                    <a:lnTo>
                      <a:pt x="52" y="69"/>
                    </a:lnTo>
                    <a:lnTo>
                      <a:pt x="39" y="29"/>
                    </a:lnTo>
                    <a:lnTo>
                      <a:pt x="33" y="29"/>
                    </a:lnTo>
                    <a:lnTo>
                      <a:pt x="33" y="34"/>
                    </a:lnTo>
                    <a:lnTo>
                      <a:pt x="26" y="46"/>
                    </a:lnTo>
                    <a:lnTo>
                      <a:pt x="33" y="63"/>
                    </a:lnTo>
                    <a:lnTo>
                      <a:pt x="46" y="92"/>
                    </a:lnTo>
                    <a:lnTo>
                      <a:pt x="59" y="110"/>
                    </a:lnTo>
                    <a:lnTo>
                      <a:pt x="72" y="127"/>
                    </a:lnTo>
                    <a:lnTo>
                      <a:pt x="72" y="133"/>
                    </a:lnTo>
                    <a:lnTo>
                      <a:pt x="59" y="133"/>
                    </a:lnTo>
                    <a:lnTo>
                      <a:pt x="52" y="121"/>
                    </a:lnTo>
                    <a:lnTo>
                      <a:pt x="39" y="104"/>
                    </a:lnTo>
                    <a:lnTo>
                      <a:pt x="33" y="104"/>
                    </a:lnTo>
                    <a:lnTo>
                      <a:pt x="33" y="115"/>
                    </a:lnTo>
                    <a:lnTo>
                      <a:pt x="39" y="133"/>
                    </a:lnTo>
                    <a:lnTo>
                      <a:pt x="59" y="150"/>
                    </a:lnTo>
                    <a:lnTo>
                      <a:pt x="59" y="162"/>
                    </a:lnTo>
                    <a:lnTo>
                      <a:pt x="52" y="162"/>
                    </a:lnTo>
                    <a:lnTo>
                      <a:pt x="46" y="156"/>
                    </a:lnTo>
                    <a:lnTo>
                      <a:pt x="39" y="150"/>
                    </a:lnTo>
                    <a:lnTo>
                      <a:pt x="39" y="144"/>
                    </a:lnTo>
                    <a:lnTo>
                      <a:pt x="33" y="139"/>
                    </a:lnTo>
                    <a:lnTo>
                      <a:pt x="33" y="150"/>
                    </a:lnTo>
                    <a:lnTo>
                      <a:pt x="33" y="162"/>
                    </a:lnTo>
                    <a:lnTo>
                      <a:pt x="39" y="168"/>
                    </a:lnTo>
                    <a:lnTo>
                      <a:pt x="33" y="173"/>
                    </a:lnTo>
                    <a:lnTo>
                      <a:pt x="33" y="179"/>
                    </a:lnTo>
                    <a:lnTo>
                      <a:pt x="19" y="173"/>
                    </a:lnTo>
                    <a:lnTo>
                      <a:pt x="13" y="179"/>
                    </a:lnTo>
                    <a:lnTo>
                      <a:pt x="6" y="185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Freeform 312"/>
              <p:cNvSpPr>
                <a:spLocks/>
              </p:cNvSpPr>
              <p:nvPr/>
            </p:nvSpPr>
            <p:spPr bwMode="auto">
              <a:xfrm>
                <a:off x="8774" y="9923"/>
                <a:ext cx="40" cy="34"/>
              </a:xfrm>
              <a:custGeom>
                <a:avLst/>
                <a:gdLst>
                  <a:gd name="T0" fmla="*/ 0 w 40"/>
                  <a:gd name="T1" fmla="*/ 0 h 34"/>
                  <a:gd name="T2" fmla="*/ 40 w 40"/>
                  <a:gd name="T3" fmla="*/ 0 h 34"/>
                  <a:gd name="T4" fmla="*/ 40 w 40"/>
                  <a:gd name="T5" fmla="*/ 5 h 34"/>
                  <a:gd name="T6" fmla="*/ 40 w 40"/>
                  <a:gd name="T7" fmla="*/ 17 h 34"/>
                  <a:gd name="T8" fmla="*/ 27 w 40"/>
                  <a:gd name="T9" fmla="*/ 34 h 34"/>
                  <a:gd name="T10" fmla="*/ 27 w 40"/>
                  <a:gd name="T11" fmla="*/ 34 h 34"/>
                  <a:gd name="T12" fmla="*/ 20 w 40"/>
                  <a:gd name="T13" fmla="*/ 34 h 34"/>
                  <a:gd name="T14" fmla="*/ 14 w 40"/>
                  <a:gd name="T15" fmla="*/ 28 h 34"/>
                  <a:gd name="T16" fmla="*/ 7 w 40"/>
                  <a:gd name="T17" fmla="*/ 17 h 34"/>
                  <a:gd name="T18" fmla="*/ 0 w 40"/>
                  <a:gd name="T19" fmla="*/ 5 h 34"/>
                  <a:gd name="T20" fmla="*/ 0 w 40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34">
                    <a:moveTo>
                      <a:pt x="0" y="0"/>
                    </a:moveTo>
                    <a:lnTo>
                      <a:pt x="40" y="0"/>
                    </a:lnTo>
                    <a:lnTo>
                      <a:pt x="40" y="5"/>
                    </a:lnTo>
                    <a:lnTo>
                      <a:pt x="40" y="17"/>
                    </a:lnTo>
                    <a:lnTo>
                      <a:pt x="27" y="34"/>
                    </a:lnTo>
                    <a:lnTo>
                      <a:pt x="20" y="34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Freeform 313"/>
              <p:cNvSpPr>
                <a:spLocks/>
              </p:cNvSpPr>
              <p:nvPr/>
            </p:nvSpPr>
            <p:spPr bwMode="auto">
              <a:xfrm>
                <a:off x="8761" y="9899"/>
                <a:ext cx="73" cy="6"/>
              </a:xfrm>
              <a:custGeom>
                <a:avLst/>
                <a:gdLst>
                  <a:gd name="T0" fmla="*/ 0 w 73"/>
                  <a:gd name="T1" fmla="*/ 6 h 6"/>
                  <a:gd name="T2" fmla="*/ 0 w 73"/>
                  <a:gd name="T3" fmla="*/ 6 h 6"/>
                  <a:gd name="T4" fmla="*/ 33 w 73"/>
                  <a:gd name="T5" fmla="*/ 0 h 6"/>
                  <a:gd name="T6" fmla="*/ 53 w 73"/>
                  <a:gd name="T7" fmla="*/ 0 h 6"/>
                  <a:gd name="T8" fmla="*/ 73 w 73"/>
                  <a:gd name="T9" fmla="*/ 6 h 6"/>
                  <a:gd name="T10" fmla="*/ 73 w 73"/>
                  <a:gd name="T11" fmla="*/ 6 h 6"/>
                  <a:gd name="T12" fmla="*/ 33 w 73"/>
                  <a:gd name="T13" fmla="*/ 6 h 6"/>
                  <a:gd name="T14" fmla="*/ 13 w 73"/>
                  <a:gd name="T15" fmla="*/ 6 h 6"/>
                  <a:gd name="T16" fmla="*/ 0 w 73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6">
                    <a:moveTo>
                      <a:pt x="0" y="6"/>
                    </a:moveTo>
                    <a:lnTo>
                      <a:pt x="0" y="6"/>
                    </a:lnTo>
                    <a:lnTo>
                      <a:pt x="33" y="0"/>
                    </a:lnTo>
                    <a:lnTo>
                      <a:pt x="53" y="0"/>
                    </a:lnTo>
                    <a:lnTo>
                      <a:pt x="73" y="6"/>
                    </a:lnTo>
                    <a:lnTo>
                      <a:pt x="33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Freeform 314"/>
              <p:cNvSpPr>
                <a:spLocks/>
              </p:cNvSpPr>
              <p:nvPr/>
            </p:nvSpPr>
            <p:spPr bwMode="auto">
              <a:xfrm>
                <a:off x="8735" y="9859"/>
                <a:ext cx="118" cy="29"/>
              </a:xfrm>
              <a:custGeom>
                <a:avLst/>
                <a:gdLst>
                  <a:gd name="T0" fmla="*/ 0 w 118"/>
                  <a:gd name="T1" fmla="*/ 17 h 29"/>
                  <a:gd name="T2" fmla="*/ 0 w 118"/>
                  <a:gd name="T3" fmla="*/ 6 h 29"/>
                  <a:gd name="T4" fmla="*/ 7 w 118"/>
                  <a:gd name="T5" fmla="*/ 0 h 29"/>
                  <a:gd name="T6" fmla="*/ 112 w 118"/>
                  <a:gd name="T7" fmla="*/ 0 h 29"/>
                  <a:gd name="T8" fmla="*/ 118 w 118"/>
                  <a:gd name="T9" fmla="*/ 11 h 29"/>
                  <a:gd name="T10" fmla="*/ 118 w 118"/>
                  <a:gd name="T11" fmla="*/ 17 h 29"/>
                  <a:gd name="T12" fmla="*/ 112 w 118"/>
                  <a:gd name="T13" fmla="*/ 29 h 29"/>
                  <a:gd name="T14" fmla="*/ 13 w 118"/>
                  <a:gd name="T15" fmla="*/ 29 h 29"/>
                  <a:gd name="T16" fmla="*/ 0 w 118"/>
                  <a:gd name="T17" fmla="*/ 23 h 29"/>
                  <a:gd name="T18" fmla="*/ 0 w 118"/>
                  <a:gd name="T19" fmla="*/ 17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29">
                    <a:moveTo>
                      <a:pt x="0" y="17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12" y="0"/>
                    </a:lnTo>
                    <a:lnTo>
                      <a:pt x="118" y="11"/>
                    </a:lnTo>
                    <a:lnTo>
                      <a:pt x="118" y="17"/>
                    </a:lnTo>
                    <a:lnTo>
                      <a:pt x="112" y="29"/>
                    </a:lnTo>
                    <a:lnTo>
                      <a:pt x="13" y="29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Freeform 315"/>
              <p:cNvSpPr>
                <a:spLocks/>
              </p:cNvSpPr>
              <p:nvPr/>
            </p:nvSpPr>
            <p:spPr bwMode="auto">
              <a:xfrm>
                <a:off x="8755" y="9836"/>
                <a:ext cx="72" cy="6"/>
              </a:xfrm>
              <a:custGeom>
                <a:avLst/>
                <a:gdLst>
                  <a:gd name="T0" fmla="*/ 0 w 72"/>
                  <a:gd name="T1" fmla="*/ 0 h 6"/>
                  <a:gd name="T2" fmla="*/ 39 w 72"/>
                  <a:gd name="T3" fmla="*/ 0 h 6"/>
                  <a:gd name="T4" fmla="*/ 72 w 72"/>
                  <a:gd name="T5" fmla="*/ 0 h 6"/>
                  <a:gd name="T6" fmla="*/ 72 w 72"/>
                  <a:gd name="T7" fmla="*/ 6 h 6"/>
                  <a:gd name="T8" fmla="*/ 39 w 72"/>
                  <a:gd name="T9" fmla="*/ 6 h 6"/>
                  <a:gd name="T10" fmla="*/ 0 w 72"/>
                  <a:gd name="T11" fmla="*/ 6 h 6"/>
                  <a:gd name="T12" fmla="*/ 0 w 7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">
                    <a:moveTo>
                      <a:pt x="0" y="0"/>
                    </a:moveTo>
                    <a:lnTo>
                      <a:pt x="39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3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9" name="Group 316"/>
            <p:cNvGrpSpPr>
              <a:grpSpLocks/>
            </p:cNvGrpSpPr>
            <p:nvPr/>
          </p:nvGrpSpPr>
          <p:grpSpPr bwMode="auto">
            <a:xfrm rot="-5400000">
              <a:off x="1471" y="9698"/>
              <a:ext cx="1695" cy="1956"/>
              <a:chOff x="1432" y="984"/>
              <a:chExt cx="1965" cy="1719"/>
            </a:xfrm>
          </p:grpSpPr>
          <p:sp>
            <p:nvSpPr>
              <p:cNvPr id="1260" name="Freeform 317"/>
              <p:cNvSpPr>
                <a:spLocks/>
              </p:cNvSpPr>
              <p:nvPr/>
            </p:nvSpPr>
            <p:spPr bwMode="auto">
              <a:xfrm>
                <a:off x="1432" y="984"/>
                <a:ext cx="1813" cy="1469"/>
              </a:xfrm>
              <a:custGeom>
                <a:avLst/>
                <a:gdLst>
                  <a:gd name="T0" fmla="*/ 1211 w 1985"/>
                  <a:gd name="T1" fmla="*/ 17 h 1737"/>
                  <a:gd name="T2" fmla="*/ 1254 w 1985"/>
                  <a:gd name="T3" fmla="*/ 0 h 1737"/>
                  <a:gd name="T4" fmla="*/ 1312 w 1985"/>
                  <a:gd name="T5" fmla="*/ 25 h 1737"/>
                  <a:gd name="T6" fmla="*/ 1410 w 1985"/>
                  <a:gd name="T7" fmla="*/ 25 h 1737"/>
                  <a:gd name="T8" fmla="*/ 1449 w 1985"/>
                  <a:gd name="T9" fmla="*/ 25 h 1737"/>
                  <a:gd name="T10" fmla="*/ 1486 w 1985"/>
                  <a:gd name="T11" fmla="*/ 21 h 1737"/>
                  <a:gd name="T12" fmla="*/ 1513 w 1985"/>
                  <a:gd name="T13" fmla="*/ 90 h 1737"/>
                  <a:gd name="T14" fmla="*/ 1480 w 1985"/>
                  <a:gd name="T15" fmla="*/ 101 h 1737"/>
                  <a:gd name="T16" fmla="*/ 1443 w 1985"/>
                  <a:gd name="T17" fmla="*/ 88 h 1737"/>
                  <a:gd name="T18" fmla="*/ 1410 w 1985"/>
                  <a:gd name="T19" fmla="*/ 104 h 1737"/>
                  <a:gd name="T20" fmla="*/ 1317 w 1985"/>
                  <a:gd name="T21" fmla="*/ 104 h 1737"/>
                  <a:gd name="T22" fmla="*/ 1251 w 1985"/>
                  <a:gd name="T23" fmla="*/ 118 h 1737"/>
                  <a:gd name="T24" fmla="*/ 980 w 1985"/>
                  <a:gd name="T25" fmla="*/ 101 h 1737"/>
                  <a:gd name="T26" fmla="*/ 1028 w 1985"/>
                  <a:gd name="T27" fmla="*/ 118 h 1737"/>
                  <a:gd name="T28" fmla="*/ 1052 w 1985"/>
                  <a:gd name="T29" fmla="*/ 124 h 1737"/>
                  <a:gd name="T30" fmla="*/ 1019 w 1985"/>
                  <a:gd name="T31" fmla="*/ 135 h 1737"/>
                  <a:gd name="T32" fmla="*/ 918 w 1985"/>
                  <a:gd name="T33" fmla="*/ 147 h 1737"/>
                  <a:gd name="T34" fmla="*/ 871 w 1985"/>
                  <a:gd name="T35" fmla="*/ 135 h 1737"/>
                  <a:gd name="T36" fmla="*/ 718 w 1985"/>
                  <a:gd name="T37" fmla="*/ 160 h 1737"/>
                  <a:gd name="T38" fmla="*/ 592 w 1985"/>
                  <a:gd name="T39" fmla="*/ 206 h 1737"/>
                  <a:gd name="T40" fmla="*/ 565 w 1985"/>
                  <a:gd name="T41" fmla="*/ 276 h 1737"/>
                  <a:gd name="T42" fmla="*/ 577 w 1985"/>
                  <a:gd name="T43" fmla="*/ 240 h 1737"/>
                  <a:gd name="T44" fmla="*/ 631 w 1985"/>
                  <a:gd name="T45" fmla="*/ 259 h 1737"/>
                  <a:gd name="T46" fmla="*/ 664 w 1985"/>
                  <a:gd name="T47" fmla="*/ 282 h 1737"/>
                  <a:gd name="T48" fmla="*/ 635 w 1985"/>
                  <a:gd name="T49" fmla="*/ 301 h 1737"/>
                  <a:gd name="T50" fmla="*/ 622 w 1985"/>
                  <a:gd name="T51" fmla="*/ 363 h 1737"/>
                  <a:gd name="T52" fmla="*/ 604 w 1985"/>
                  <a:gd name="T53" fmla="*/ 390 h 1737"/>
                  <a:gd name="T54" fmla="*/ 626 w 1985"/>
                  <a:gd name="T55" fmla="*/ 436 h 1737"/>
                  <a:gd name="T56" fmla="*/ 523 w 1985"/>
                  <a:gd name="T57" fmla="*/ 447 h 1737"/>
                  <a:gd name="T58" fmla="*/ 448 w 1985"/>
                  <a:gd name="T59" fmla="*/ 441 h 1737"/>
                  <a:gd name="T60" fmla="*/ 397 w 1985"/>
                  <a:gd name="T61" fmla="*/ 465 h 1737"/>
                  <a:gd name="T62" fmla="*/ 373 w 1985"/>
                  <a:gd name="T63" fmla="*/ 442 h 1737"/>
                  <a:gd name="T64" fmla="*/ 370 w 1985"/>
                  <a:gd name="T65" fmla="*/ 413 h 1737"/>
                  <a:gd name="T66" fmla="*/ 379 w 1985"/>
                  <a:gd name="T67" fmla="*/ 400 h 1737"/>
                  <a:gd name="T68" fmla="*/ 337 w 1985"/>
                  <a:gd name="T69" fmla="*/ 400 h 1737"/>
                  <a:gd name="T70" fmla="*/ 255 w 1985"/>
                  <a:gd name="T71" fmla="*/ 468 h 1737"/>
                  <a:gd name="T72" fmla="*/ 228 w 1985"/>
                  <a:gd name="T73" fmla="*/ 609 h 1737"/>
                  <a:gd name="T74" fmla="*/ 216 w 1985"/>
                  <a:gd name="T75" fmla="*/ 632 h 1737"/>
                  <a:gd name="T76" fmla="*/ 246 w 1985"/>
                  <a:gd name="T77" fmla="*/ 667 h 1737"/>
                  <a:gd name="T78" fmla="*/ 216 w 1985"/>
                  <a:gd name="T79" fmla="*/ 720 h 1737"/>
                  <a:gd name="T80" fmla="*/ 189 w 1985"/>
                  <a:gd name="T81" fmla="*/ 707 h 1737"/>
                  <a:gd name="T82" fmla="*/ 156 w 1985"/>
                  <a:gd name="T83" fmla="*/ 751 h 1737"/>
                  <a:gd name="T84" fmla="*/ 184 w 1985"/>
                  <a:gd name="T85" fmla="*/ 863 h 1737"/>
                  <a:gd name="T86" fmla="*/ 150 w 1985"/>
                  <a:gd name="T87" fmla="*/ 903 h 1737"/>
                  <a:gd name="T88" fmla="*/ 147 w 1985"/>
                  <a:gd name="T89" fmla="*/ 977 h 1737"/>
                  <a:gd name="T90" fmla="*/ 147 w 1985"/>
                  <a:gd name="T91" fmla="*/ 1006 h 1737"/>
                  <a:gd name="T92" fmla="*/ 141 w 1985"/>
                  <a:gd name="T93" fmla="*/ 1036 h 1737"/>
                  <a:gd name="T94" fmla="*/ 51 w 1985"/>
                  <a:gd name="T95" fmla="*/ 1036 h 1737"/>
                  <a:gd name="T96" fmla="*/ 36 w 1985"/>
                  <a:gd name="T97" fmla="*/ 1010 h 1737"/>
                  <a:gd name="T98" fmla="*/ 42 w 1985"/>
                  <a:gd name="T99" fmla="*/ 981 h 1737"/>
                  <a:gd name="T100" fmla="*/ 33 w 1985"/>
                  <a:gd name="T101" fmla="*/ 892 h 1737"/>
                  <a:gd name="T102" fmla="*/ 4 w 1985"/>
                  <a:gd name="T103" fmla="*/ 860 h 1737"/>
                  <a:gd name="T104" fmla="*/ 30 w 1985"/>
                  <a:gd name="T105" fmla="*/ 827 h 1737"/>
                  <a:gd name="T106" fmla="*/ 0 w 1985"/>
                  <a:gd name="T107" fmla="*/ 124 h 1737"/>
                  <a:gd name="T108" fmla="*/ 5 w 1985"/>
                  <a:gd name="T109" fmla="*/ 65 h 1737"/>
                  <a:gd name="T110" fmla="*/ 45 w 1985"/>
                  <a:gd name="T111" fmla="*/ 7 h 1737"/>
                  <a:gd name="T112" fmla="*/ 159 w 1985"/>
                  <a:gd name="T113" fmla="*/ 0 h 17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85" h="1737">
                    <a:moveTo>
                      <a:pt x="312" y="35"/>
                    </a:moveTo>
                    <a:lnTo>
                      <a:pt x="1547" y="35"/>
                    </a:lnTo>
                    <a:lnTo>
                      <a:pt x="1571" y="35"/>
                    </a:lnTo>
                    <a:lnTo>
                      <a:pt x="1583" y="35"/>
                    </a:lnTo>
                    <a:lnTo>
                      <a:pt x="1590" y="28"/>
                    </a:lnTo>
                    <a:lnTo>
                      <a:pt x="1602" y="18"/>
                    </a:lnTo>
                    <a:lnTo>
                      <a:pt x="1614" y="18"/>
                    </a:lnTo>
                    <a:lnTo>
                      <a:pt x="1626" y="18"/>
                    </a:lnTo>
                    <a:lnTo>
                      <a:pt x="1638" y="7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5" y="18"/>
                    </a:lnTo>
                    <a:lnTo>
                      <a:pt x="1681" y="32"/>
                    </a:lnTo>
                    <a:lnTo>
                      <a:pt x="1701" y="39"/>
                    </a:lnTo>
                    <a:lnTo>
                      <a:pt x="1721" y="42"/>
                    </a:lnTo>
                    <a:lnTo>
                      <a:pt x="1756" y="35"/>
                    </a:lnTo>
                    <a:lnTo>
                      <a:pt x="1788" y="28"/>
                    </a:lnTo>
                    <a:lnTo>
                      <a:pt x="1807" y="28"/>
                    </a:lnTo>
                    <a:lnTo>
                      <a:pt x="1827" y="28"/>
                    </a:lnTo>
                    <a:lnTo>
                      <a:pt x="1851" y="42"/>
                    </a:lnTo>
                    <a:lnTo>
                      <a:pt x="1863" y="49"/>
                    </a:lnTo>
                    <a:lnTo>
                      <a:pt x="1875" y="60"/>
                    </a:lnTo>
                    <a:lnTo>
                      <a:pt x="1879" y="49"/>
                    </a:lnTo>
                    <a:lnTo>
                      <a:pt x="1886" y="42"/>
                    </a:lnTo>
                    <a:lnTo>
                      <a:pt x="1902" y="42"/>
                    </a:lnTo>
                    <a:lnTo>
                      <a:pt x="1910" y="35"/>
                    </a:lnTo>
                    <a:lnTo>
                      <a:pt x="1922" y="28"/>
                    </a:lnTo>
                    <a:lnTo>
                      <a:pt x="1926" y="28"/>
                    </a:lnTo>
                    <a:lnTo>
                      <a:pt x="1938" y="28"/>
                    </a:lnTo>
                    <a:lnTo>
                      <a:pt x="1950" y="35"/>
                    </a:lnTo>
                    <a:lnTo>
                      <a:pt x="1957" y="49"/>
                    </a:lnTo>
                    <a:lnTo>
                      <a:pt x="1969" y="49"/>
                    </a:lnTo>
                    <a:lnTo>
                      <a:pt x="1977" y="49"/>
                    </a:lnTo>
                    <a:lnTo>
                      <a:pt x="1981" y="53"/>
                    </a:lnTo>
                    <a:lnTo>
                      <a:pt x="1985" y="150"/>
                    </a:lnTo>
                    <a:lnTo>
                      <a:pt x="1965" y="150"/>
                    </a:lnTo>
                    <a:lnTo>
                      <a:pt x="1957" y="153"/>
                    </a:lnTo>
                    <a:lnTo>
                      <a:pt x="1957" y="160"/>
                    </a:lnTo>
                    <a:lnTo>
                      <a:pt x="1950" y="164"/>
                    </a:lnTo>
                    <a:lnTo>
                      <a:pt x="1942" y="167"/>
                    </a:lnTo>
                    <a:lnTo>
                      <a:pt x="1930" y="171"/>
                    </a:lnTo>
                    <a:lnTo>
                      <a:pt x="1918" y="167"/>
                    </a:lnTo>
                    <a:lnTo>
                      <a:pt x="1910" y="160"/>
                    </a:lnTo>
                    <a:lnTo>
                      <a:pt x="1902" y="150"/>
                    </a:lnTo>
                    <a:lnTo>
                      <a:pt x="1894" y="146"/>
                    </a:lnTo>
                    <a:lnTo>
                      <a:pt x="1882" y="143"/>
                    </a:lnTo>
                    <a:lnTo>
                      <a:pt x="1879" y="140"/>
                    </a:lnTo>
                    <a:lnTo>
                      <a:pt x="1871" y="150"/>
                    </a:lnTo>
                    <a:lnTo>
                      <a:pt x="1859" y="160"/>
                    </a:lnTo>
                    <a:lnTo>
                      <a:pt x="1851" y="171"/>
                    </a:lnTo>
                    <a:lnTo>
                      <a:pt x="1835" y="174"/>
                    </a:lnTo>
                    <a:lnTo>
                      <a:pt x="1815" y="174"/>
                    </a:lnTo>
                    <a:lnTo>
                      <a:pt x="1792" y="174"/>
                    </a:lnTo>
                    <a:lnTo>
                      <a:pt x="1748" y="171"/>
                    </a:lnTo>
                    <a:lnTo>
                      <a:pt x="1729" y="171"/>
                    </a:lnTo>
                    <a:lnTo>
                      <a:pt x="1705" y="171"/>
                    </a:lnTo>
                    <a:lnTo>
                      <a:pt x="1685" y="174"/>
                    </a:lnTo>
                    <a:lnTo>
                      <a:pt x="1665" y="181"/>
                    </a:lnTo>
                    <a:lnTo>
                      <a:pt x="1654" y="202"/>
                    </a:lnTo>
                    <a:lnTo>
                      <a:pt x="1642" y="195"/>
                    </a:lnTo>
                    <a:lnTo>
                      <a:pt x="1630" y="181"/>
                    </a:lnTo>
                    <a:lnTo>
                      <a:pt x="1618" y="181"/>
                    </a:lnTo>
                    <a:lnTo>
                      <a:pt x="1602" y="178"/>
                    </a:lnTo>
                    <a:lnTo>
                      <a:pt x="1594" y="171"/>
                    </a:lnTo>
                    <a:lnTo>
                      <a:pt x="1286" y="167"/>
                    </a:lnTo>
                    <a:lnTo>
                      <a:pt x="1283" y="171"/>
                    </a:lnTo>
                    <a:lnTo>
                      <a:pt x="1326" y="195"/>
                    </a:lnTo>
                    <a:lnTo>
                      <a:pt x="1334" y="195"/>
                    </a:lnTo>
                    <a:lnTo>
                      <a:pt x="1338" y="199"/>
                    </a:lnTo>
                    <a:lnTo>
                      <a:pt x="1350" y="195"/>
                    </a:lnTo>
                    <a:lnTo>
                      <a:pt x="1361" y="192"/>
                    </a:lnTo>
                    <a:lnTo>
                      <a:pt x="1365" y="192"/>
                    </a:lnTo>
                    <a:lnTo>
                      <a:pt x="1369" y="195"/>
                    </a:lnTo>
                    <a:lnTo>
                      <a:pt x="1373" y="202"/>
                    </a:lnTo>
                    <a:lnTo>
                      <a:pt x="1381" y="206"/>
                    </a:lnTo>
                    <a:lnTo>
                      <a:pt x="1377" y="220"/>
                    </a:lnTo>
                    <a:lnTo>
                      <a:pt x="1373" y="223"/>
                    </a:lnTo>
                    <a:lnTo>
                      <a:pt x="1361" y="230"/>
                    </a:lnTo>
                    <a:lnTo>
                      <a:pt x="1350" y="227"/>
                    </a:lnTo>
                    <a:lnTo>
                      <a:pt x="1338" y="223"/>
                    </a:lnTo>
                    <a:lnTo>
                      <a:pt x="1298" y="240"/>
                    </a:lnTo>
                    <a:lnTo>
                      <a:pt x="1263" y="254"/>
                    </a:lnTo>
                    <a:lnTo>
                      <a:pt x="1251" y="272"/>
                    </a:lnTo>
                    <a:lnTo>
                      <a:pt x="1223" y="251"/>
                    </a:lnTo>
                    <a:lnTo>
                      <a:pt x="1204" y="244"/>
                    </a:lnTo>
                    <a:lnTo>
                      <a:pt x="1192" y="237"/>
                    </a:lnTo>
                    <a:lnTo>
                      <a:pt x="1184" y="227"/>
                    </a:lnTo>
                    <a:lnTo>
                      <a:pt x="1164" y="230"/>
                    </a:lnTo>
                    <a:lnTo>
                      <a:pt x="1152" y="230"/>
                    </a:lnTo>
                    <a:lnTo>
                      <a:pt x="1144" y="223"/>
                    </a:lnTo>
                    <a:lnTo>
                      <a:pt x="1140" y="240"/>
                    </a:lnTo>
                    <a:lnTo>
                      <a:pt x="1140" y="258"/>
                    </a:lnTo>
                    <a:lnTo>
                      <a:pt x="1042" y="258"/>
                    </a:lnTo>
                    <a:lnTo>
                      <a:pt x="990" y="261"/>
                    </a:lnTo>
                    <a:lnTo>
                      <a:pt x="943" y="265"/>
                    </a:lnTo>
                    <a:lnTo>
                      <a:pt x="896" y="275"/>
                    </a:lnTo>
                    <a:lnTo>
                      <a:pt x="852" y="289"/>
                    </a:lnTo>
                    <a:lnTo>
                      <a:pt x="813" y="310"/>
                    </a:lnTo>
                    <a:lnTo>
                      <a:pt x="793" y="324"/>
                    </a:lnTo>
                    <a:lnTo>
                      <a:pt x="777" y="341"/>
                    </a:lnTo>
                    <a:lnTo>
                      <a:pt x="754" y="369"/>
                    </a:lnTo>
                    <a:lnTo>
                      <a:pt x="738" y="397"/>
                    </a:lnTo>
                    <a:lnTo>
                      <a:pt x="726" y="428"/>
                    </a:lnTo>
                    <a:lnTo>
                      <a:pt x="718" y="460"/>
                    </a:lnTo>
                    <a:lnTo>
                      <a:pt x="742" y="456"/>
                    </a:lnTo>
                    <a:lnTo>
                      <a:pt x="754" y="456"/>
                    </a:lnTo>
                    <a:lnTo>
                      <a:pt x="758" y="442"/>
                    </a:lnTo>
                    <a:lnTo>
                      <a:pt x="758" y="425"/>
                    </a:lnTo>
                    <a:lnTo>
                      <a:pt x="754" y="397"/>
                    </a:lnTo>
                    <a:lnTo>
                      <a:pt x="758" y="397"/>
                    </a:lnTo>
                    <a:lnTo>
                      <a:pt x="765" y="397"/>
                    </a:lnTo>
                    <a:lnTo>
                      <a:pt x="781" y="418"/>
                    </a:lnTo>
                    <a:lnTo>
                      <a:pt x="793" y="428"/>
                    </a:lnTo>
                    <a:lnTo>
                      <a:pt x="809" y="435"/>
                    </a:lnTo>
                    <a:lnTo>
                      <a:pt x="829" y="428"/>
                    </a:lnTo>
                    <a:lnTo>
                      <a:pt x="856" y="428"/>
                    </a:lnTo>
                    <a:lnTo>
                      <a:pt x="864" y="432"/>
                    </a:lnTo>
                    <a:lnTo>
                      <a:pt x="872" y="439"/>
                    </a:lnTo>
                    <a:lnTo>
                      <a:pt x="876" y="456"/>
                    </a:lnTo>
                    <a:lnTo>
                      <a:pt x="872" y="467"/>
                    </a:lnTo>
                    <a:lnTo>
                      <a:pt x="860" y="477"/>
                    </a:lnTo>
                    <a:lnTo>
                      <a:pt x="848" y="481"/>
                    </a:lnTo>
                    <a:lnTo>
                      <a:pt x="837" y="477"/>
                    </a:lnTo>
                    <a:lnTo>
                      <a:pt x="833" y="487"/>
                    </a:lnTo>
                    <a:lnTo>
                      <a:pt x="833" y="498"/>
                    </a:lnTo>
                    <a:lnTo>
                      <a:pt x="829" y="522"/>
                    </a:lnTo>
                    <a:lnTo>
                      <a:pt x="829" y="540"/>
                    </a:lnTo>
                    <a:lnTo>
                      <a:pt x="817" y="557"/>
                    </a:lnTo>
                    <a:lnTo>
                      <a:pt x="789" y="585"/>
                    </a:lnTo>
                    <a:lnTo>
                      <a:pt x="817" y="599"/>
                    </a:lnTo>
                    <a:lnTo>
                      <a:pt x="829" y="606"/>
                    </a:lnTo>
                    <a:lnTo>
                      <a:pt x="840" y="609"/>
                    </a:lnTo>
                    <a:lnTo>
                      <a:pt x="844" y="613"/>
                    </a:lnTo>
                    <a:lnTo>
                      <a:pt x="840" y="616"/>
                    </a:lnTo>
                    <a:lnTo>
                      <a:pt x="793" y="644"/>
                    </a:lnTo>
                    <a:lnTo>
                      <a:pt x="801" y="658"/>
                    </a:lnTo>
                    <a:lnTo>
                      <a:pt x="809" y="679"/>
                    </a:lnTo>
                    <a:lnTo>
                      <a:pt x="817" y="696"/>
                    </a:lnTo>
                    <a:lnTo>
                      <a:pt x="821" y="717"/>
                    </a:lnTo>
                    <a:lnTo>
                      <a:pt x="821" y="721"/>
                    </a:lnTo>
                    <a:lnTo>
                      <a:pt x="773" y="710"/>
                    </a:lnTo>
                    <a:lnTo>
                      <a:pt x="754" y="703"/>
                    </a:lnTo>
                    <a:lnTo>
                      <a:pt x="734" y="693"/>
                    </a:lnTo>
                    <a:lnTo>
                      <a:pt x="698" y="745"/>
                    </a:lnTo>
                    <a:lnTo>
                      <a:pt x="687" y="738"/>
                    </a:lnTo>
                    <a:lnTo>
                      <a:pt x="679" y="724"/>
                    </a:lnTo>
                    <a:lnTo>
                      <a:pt x="667" y="703"/>
                    </a:lnTo>
                    <a:lnTo>
                      <a:pt x="643" y="717"/>
                    </a:lnTo>
                    <a:lnTo>
                      <a:pt x="616" y="724"/>
                    </a:lnTo>
                    <a:lnTo>
                      <a:pt x="588" y="728"/>
                    </a:lnTo>
                    <a:lnTo>
                      <a:pt x="560" y="728"/>
                    </a:lnTo>
                    <a:lnTo>
                      <a:pt x="560" y="748"/>
                    </a:lnTo>
                    <a:lnTo>
                      <a:pt x="552" y="759"/>
                    </a:lnTo>
                    <a:lnTo>
                      <a:pt x="544" y="766"/>
                    </a:lnTo>
                    <a:lnTo>
                      <a:pt x="521" y="769"/>
                    </a:lnTo>
                    <a:lnTo>
                      <a:pt x="513" y="766"/>
                    </a:lnTo>
                    <a:lnTo>
                      <a:pt x="501" y="762"/>
                    </a:lnTo>
                    <a:lnTo>
                      <a:pt x="489" y="748"/>
                    </a:lnTo>
                    <a:lnTo>
                      <a:pt x="489" y="741"/>
                    </a:lnTo>
                    <a:lnTo>
                      <a:pt x="489" y="731"/>
                    </a:lnTo>
                    <a:lnTo>
                      <a:pt x="493" y="724"/>
                    </a:lnTo>
                    <a:lnTo>
                      <a:pt x="501" y="717"/>
                    </a:lnTo>
                    <a:lnTo>
                      <a:pt x="505" y="707"/>
                    </a:lnTo>
                    <a:lnTo>
                      <a:pt x="505" y="700"/>
                    </a:lnTo>
                    <a:lnTo>
                      <a:pt x="485" y="682"/>
                    </a:lnTo>
                    <a:lnTo>
                      <a:pt x="466" y="661"/>
                    </a:lnTo>
                    <a:lnTo>
                      <a:pt x="469" y="658"/>
                    </a:lnTo>
                    <a:lnTo>
                      <a:pt x="477" y="661"/>
                    </a:lnTo>
                    <a:lnTo>
                      <a:pt x="485" y="661"/>
                    </a:lnTo>
                    <a:lnTo>
                      <a:pt x="497" y="661"/>
                    </a:lnTo>
                    <a:lnTo>
                      <a:pt x="525" y="661"/>
                    </a:lnTo>
                    <a:lnTo>
                      <a:pt x="537" y="634"/>
                    </a:lnTo>
                    <a:lnTo>
                      <a:pt x="501" y="637"/>
                    </a:lnTo>
                    <a:lnTo>
                      <a:pt x="469" y="644"/>
                    </a:lnTo>
                    <a:lnTo>
                      <a:pt x="442" y="661"/>
                    </a:lnTo>
                    <a:lnTo>
                      <a:pt x="414" y="675"/>
                    </a:lnTo>
                    <a:lnTo>
                      <a:pt x="387" y="700"/>
                    </a:lnTo>
                    <a:lnTo>
                      <a:pt x="363" y="721"/>
                    </a:lnTo>
                    <a:lnTo>
                      <a:pt x="347" y="748"/>
                    </a:lnTo>
                    <a:lnTo>
                      <a:pt x="335" y="773"/>
                    </a:lnTo>
                    <a:lnTo>
                      <a:pt x="319" y="828"/>
                    </a:lnTo>
                    <a:lnTo>
                      <a:pt x="316" y="884"/>
                    </a:lnTo>
                    <a:lnTo>
                      <a:pt x="316" y="1002"/>
                    </a:lnTo>
                    <a:lnTo>
                      <a:pt x="308" y="1006"/>
                    </a:lnTo>
                    <a:lnTo>
                      <a:pt x="300" y="1006"/>
                    </a:lnTo>
                    <a:lnTo>
                      <a:pt x="288" y="1006"/>
                    </a:lnTo>
                    <a:lnTo>
                      <a:pt x="284" y="1009"/>
                    </a:lnTo>
                    <a:lnTo>
                      <a:pt x="284" y="1016"/>
                    </a:lnTo>
                    <a:lnTo>
                      <a:pt x="288" y="1027"/>
                    </a:lnTo>
                    <a:lnTo>
                      <a:pt x="284" y="1044"/>
                    </a:lnTo>
                    <a:lnTo>
                      <a:pt x="304" y="1072"/>
                    </a:lnTo>
                    <a:lnTo>
                      <a:pt x="316" y="1086"/>
                    </a:lnTo>
                    <a:lnTo>
                      <a:pt x="331" y="1096"/>
                    </a:lnTo>
                    <a:lnTo>
                      <a:pt x="331" y="1100"/>
                    </a:lnTo>
                    <a:lnTo>
                      <a:pt x="323" y="1103"/>
                    </a:lnTo>
                    <a:lnTo>
                      <a:pt x="308" y="1110"/>
                    </a:lnTo>
                    <a:lnTo>
                      <a:pt x="296" y="1142"/>
                    </a:lnTo>
                    <a:lnTo>
                      <a:pt x="280" y="1169"/>
                    </a:lnTo>
                    <a:lnTo>
                      <a:pt x="284" y="1180"/>
                    </a:lnTo>
                    <a:lnTo>
                      <a:pt x="284" y="1190"/>
                    </a:lnTo>
                    <a:lnTo>
                      <a:pt x="276" y="1197"/>
                    </a:lnTo>
                    <a:lnTo>
                      <a:pt x="264" y="1201"/>
                    </a:lnTo>
                    <a:lnTo>
                      <a:pt x="252" y="1201"/>
                    </a:lnTo>
                    <a:lnTo>
                      <a:pt x="244" y="1190"/>
                    </a:lnTo>
                    <a:lnTo>
                      <a:pt x="248" y="1169"/>
                    </a:lnTo>
                    <a:lnTo>
                      <a:pt x="237" y="1156"/>
                    </a:lnTo>
                    <a:lnTo>
                      <a:pt x="225" y="1142"/>
                    </a:lnTo>
                    <a:lnTo>
                      <a:pt x="209" y="1110"/>
                    </a:lnTo>
                    <a:lnTo>
                      <a:pt x="205" y="1110"/>
                    </a:lnTo>
                    <a:lnTo>
                      <a:pt x="205" y="1242"/>
                    </a:lnTo>
                    <a:lnTo>
                      <a:pt x="205" y="1371"/>
                    </a:lnTo>
                    <a:lnTo>
                      <a:pt x="221" y="1385"/>
                    </a:lnTo>
                    <a:lnTo>
                      <a:pt x="225" y="1396"/>
                    </a:lnTo>
                    <a:lnTo>
                      <a:pt x="221" y="1406"/>
                    </a:lnTo>
                    <a:lnTo>
                      <a:pt x="241" y="1427"/>
                    </a:lnTo>
                    <a:lnTo>
                      <a:pt x="229" y="1427"/>
                    </a:lnTo>
                    <a:lnTo>
                      <a:pt x="221" y="1434"/>
                    </a:lnTo>
                    <a:lnTo>
                      <a:pt x="201" y="1448"/>
                    </a:lnTo>
                    <a:lnTo>
                      <a:pt x="197" y="1469"/>
                    </a:lnTo>
                    <a:lnTo>
                      <a:pt x="197" y="1493"/>
                    </a:lnTo>
                    <a:lnTo>
                      <a:pt x="205" y="1538"/>
                    </a:lnTo>
                    <a:lnTo>
                      <a:pt x="205" y="1563"/>
                    </a:lnTo>
                    <a:lnTo>
                      <a:pt x="205" y="1583"/>
                    </a:lnTo>
                    <a:lnTo>
                      <a:pt x="201" y="1604"/>
                    </a:lnTo>
                    <a:lnTo>
                      <a:pt x="193" y="1615"/>
                    </a:lnTo>
                    <a:lnTo>
                      <a:pt x="177" y="1622"/>
                    </a:lnTo>
                    <a:lnTo>
                      <a:pt x="162" y="1632"/>
                    </a:lnTo>
                    <a:lnTo>
                      <a:pt x="177" y="1639"/>
                    </a:lnTo>
                    <a:lnTo>
                      <a:pt x="177" y="1653"/>
                    </a:lnTo>
                    <a:lnTo>
                      <a:pt x="193" y="1663"/>
                    </a:lnTo>
                    <a:lnTo>
                      <a:pt x="201" y="1681"/>
                    </a:lnTo>
                    <a:lnTo>
                      <a:pt x="201" y="1688"/>
                    </a:lnTo>
                    <a:lnTo>
                      <a:pt x="201" y="1695"/>
                    </a:lnTo>
                    <a:lnTo>
                      <a:pt x="193" y="1705"/>
                    </a:lnTo>
                    <a:lnTo>
                      <a:pt x="185" y="1712"/>
                    </a:lnTo>
                    <a:lnTo>
                      <a:pt x="181" y="1719"/>
                    </a:lnTo>
                    <a:lnTo>
                      <a:pt x="181" y="1737"/>
                    </a:lnTo>
                    <a:lnTo>
                      <a:pt x="177" y="1737"/>
                    </a:lnTo>
                    <a:lnTo>
                      <a:pt x="67" y="1737"/>
                    </a:lnTo>
                    <a:lnTo>
                      <a:pt x="67" y="1712"/>
                    </a:lnTo>
                    <a:lnTo>
                      <a:pt x="47" y="1702"/>
                    </a:lnTo>
                    <a:lnTo>
                      <a:pt x="43" y="1695"/>
                    </a:lnTo>
                    <a:lnTo>
                      <a:pt x="39" y="1681"/>
                    </a:lnTo>
                    <a:lnTo>
                      <a:pt x="43" y="1677"/>
                    </a:lnTo>
                    <a:lnTo>
                      <a:pt x="47" y="1670"/>
                    </a:lnTo>
                    <a:lnTo>
                      <a:pt x="63" y="1660"/>
                    </a:lnTo>
                    <a:lnTo>
                      <a:pt x="63" y="1643"/>
                    </a:lnTo>
                    <a:lnTo>
                      <a:pt x="67" y="1639"/>
                    </a:lnTo>
                    <a:lnTo>
                      <a:pt x="71" y="1632"/>
                    </a:lnTo>
                    <a:lnTo>
                      <a:pt x="55" y="1622"/>
                    </a:lnTo>
                    <a:lnTo>
                      <a:pt x="39" y="1608"/>
                    </a:lnTo>
                    <a:lnTo>
                      <a:pt x="31" y="1590"/>
                    </a:lnTo>
                    <a:lnTo>
                      <a:pt x="31" y="1566"/>
                    </a:lnTo>
                    <a:lnTo>
                      <a:pt x="43" y="1493"/>
                    </a:lnTo>
                    <a:lnTo>
                      <a:pt x="43" y="1476"/>
                    </a:lnTo>
                    <a:lnTo>
                      <a:pt x="39" y="1458"/>
                    </a:lnTo>
                    <a:lnTo>
                      <a:pt x="27" y="1441"/>
                    </a:lnTo>
                    <a:lnTo>
                      <a:pt x="8" y="1430"/>
                    </a:lnTo>
                    <a:lnTo>
                      <a:pt x="4" y="1427"/>
                    </a:lnTo>
                    <a:lnTo>
                      <a:pt x="4" y="1423"/>
                    </a:lnTo>
                    <a:lnTo>
                      <a:pt x="8" y="1420"/>
                    </a:lnTo>
                    <a:lnTo>
                      <a:pt x="16" y="1413"/>
                    </a:lnTo>
                    <a:lnTo>
                      <a:pt x="27" y="1406"/>
                    </a:lnTo>
                    <a:lnTo>
                      <a:pt x="27" y="1389"/>
                    </a:lnTo>
                    <a:lnTo>
                      <a:pt x="39" y="1368"/>
                    </a:lnTo>
                    <a:lnTo>
                      <a:pt x="39" y="748"/>
                    </a:lnTo>
                    <a:lnTo>
                      <a:pt x="39" y="286"/>
                    </a:lnTo>
                    <a:lnTo>
                      <a:pt x="20" y="261"/>
                    </a:lnTo>
                    <a:lnTo>
                      <a:pt x="4" y="233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8" y="153"/>
                    </a:lnTo>
                    <a:lnTo>
                      <a:pt x="12" y="143"/>
                    </a:lnTo>
                    <a:lnTo>
                      <a:pt x="16" y="136"/>
                    </a:lnTo>
                    <a:lnTo>
                      <a:pt x="8" y="108"/>
                    </a:lnTo>
                    <a:lnTo>
                      <a:pt x="4" y="77"/>
                    </a:lnTo>
                    <a:lnTo>
                      <a:pt x="4" y="49"/>
                    </a:lnTo>
                    <a:lnTo>
                      <a:pt x="8" y="18"/>
                    </a:lnTo>
                    <a:lnTo>
                      <a:pt x="31" y="11"/>
                    </a:lnTo>
                    <a:lnTo>
                      <a:pt x="59" y="11"/>
                    </a:lnTo>
                    <a:lnTo>
                      <a:pt x="114" y="11"/>
                    </a:lnTo>
                    <a:lnTo>
                      <a:pt x="150" y="18"/>
                    </a:lnTo>
                    <a:lnTo>
                      <a:pt x="166" y="11"/>
                    </a:lnTo>
                    <a:lnTo>
                      <a:pt x="189" y="4"/>
                    </a:lnTo>
                    <a:lnTo>
                      <a:pt x="209" y="0"/>
                    </a:lnTo>
                    <a:lnTo>
                      <a:pt x="233" y="0"/>
                    </a:lnTo>
                    <a:lnTo>
                      <a:pt x="256" y="7"/>
                    </a:lnTo>
                    <a:lnTo>
                      <a:pt x="276" y="11"/>
                    </a:lnTo>
                    <a:lnTo>
                      <a:pt x="31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318"/>
              <p:cNvSpPr>
                <a:spLocks/>
              </p:cNvSpPr>
              <p:nvPr/>
            </p:nvSpPr>
            <p:spPr bwMode="auto">
              <a:xfrm>
                <a:off x="1602" y="995"/>
                <a:ext cx="126" cy="31"/>
              </a:xfrm>
              <a:custGeom>
                <a:avLst/>
                <a:gdLst>
                  <a:gd name="T0" fmla="*/ 126 w 126"/>
                  <a:gd name="T1" fmla="*/ 24 h 31"/>
                  <a:gd name="T2" fmla="*/ 118 w 126"/>
                  <a:gd name="T3" fmla="*/ 31 h 31"/>
                  <a:gd name="T4" fmla="*/ 118 w 126"/>
                  <a:gd name="T5" fmla="*/ 31 h 31"/>
                  <a:gd name="T6" fmla="*/ 106 w 126"/>
                  <a:gd name="T7" fmla="*/ 24 h 31"/>
                  <a:gd name="T8" fmla="*/ 82 w 126"/>
                  <a:gd name="T9" fmla="*/ 17 h 31"/>
                  <a:gd name="T10" fmla="*/ 55 w 126"/>
                  <a:gd name="T11" fmla="*/ 14 h 31"/>
                  <a:gd name="T12" fmla="*/ 31 w 126"/>
                  <a:gd name="T13" fmla="*/ 14 h 31"/>
                  <a:gd name="T14" fmla="*/ 7 w 126"/>
                  <a:gd name="T15" fmla="*/ 17 h 31"/>
                  <a:gd name="T16" fmla="*/ 0 w 126"/>
                  <a:gd name="T17" fmla="*/ 17 h 31"/>
                  <a:gd name="T18" fmla="*/ 15 w 126"/>
                  <a:gd name="T19" fmla="*/ 7 h 31"/>
                  <a:gd name="T20" fmla="*/ 35 w 126"/>
                  <a:gd name="T21" fmla="*/ 3 h 31"/>
                  <a:gd name="T22" fmla="*/ 51 w 126"/>
                  <a:gd name="T23" fmla="*/ 0 h 31"/>
                  <a:gd name="T24" fmla="*/ 71 w 126"/>
                  <a:gd name="T25" fmla="*/ 3 h 31"/>
                  <a:gd name="T26" fmla="*/ 98 w 126"/>
                  <a:gd name="T27" fmla="*/ 14 h 31"/>
                  <a:gd name="T28" fmla="*/ 126 w 126"/>
                  <a:gd name="T29" fmla="*/ 24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6" h="31">
                    <a:moveTo>
                      <a:pt x="126" y="24"/>
                    </a:moveTo>
                    <a:lnTo>
                      <a:pt x="118" y="31"/>
                    </a:lnTo>
                    <a:lnTo>
                      <a:pt x="106" y="24"/>
                    </a:lnTo>
                    <a:lnTo>
                      <a:pt x="82" y="17"/>
                    </a:lnTo>
                    <a:lnTo>
                      <a:pt x="55" y="14"/>
                    </a:lnTo>
                    <a:lnTo>
                      <a:pt x="31" y="14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5" y="7"/>
                    </a:lnTo>
                    <a:lnTo>
                      <a:pt x="35" y="3"/>
                    </a:lnTo>
                    <a:lnTo>
                      <a:pt x="51" y="0"/>
                    </a:lnTo>
                    <a:lnTo>
                      <a:pt x="71" y="3"/>
                    </a:lnTo>
                    <a:lnTo>
                      <a:pt x="98" y="14"/>
                    </a:lnTo>
                    <a:lnTo>
                      <a:pt x="126" y="2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319"/>
              <p:cNvSpPr>
                <a:spLocks/>
              </p:cNvSpPr>
              <p:nvPr/>
            </p:nvSpPr>
            <p:spPr bwMode="auto">
              <a:xfrm>
                <a:off x="1452" y="1009"/>
                <a:ext cx="205" cy="177"/>
              </a:xfrm>
              <a:custGeom>
                <a:avLst/>
                <a:gdLst>
                  <a:gd name="T0" fmla="*/ 185 w 205"/>
                  <a:gd name="T1" fmla="*/ 59 h 177"/>
                  <a:gd name="T2" fmla="*/ 197 w 205"/>
                  <a:gd name="T3" fmla="*/ 73 h 177"/>
                  <a:gd name="T4" fmla="*/ 201 w 205"/>
                  <a:gd name="T5" fmla="*/ 87 h 177"/>
                  <a:gd name="T6" fmla="*/ 205 w 205"/>
                  <a:gd name="T7" fmla="*/ 121 h 177"/>
                  <a:gd name="T8" fmla="*/ 205 w 205"/>
                  <a:gd name="T9" fmla="*/ 125 h 177"/>
                  <a:gd name="T10" fmla="*/ 201 w 205"/>
                  <a:gd name="T11" fmla="*/ 121 h 177"/>
                  <a:gd name="T12" fmla="*/ 193 w 205"/>
                  <a:gd name="T13" fmla="*/ 97 h 177"/>
                  <a:gd name="T14" fmla="*/ 181 w 205"/>
                  <a:gd name="T15" fmla="*/ 69 h 177"/>
                  <a:gd name="T16" fmla="*/ 165 w 205"/>
                  <a:gd name="T17" fmla="*/ 45 h 177"/>
                  <a:gd name="T18" fmla="*/ 150 w 205"/>
                  <a:gd name="T19" fmla="*/ 35 h 177"/>
                  <a:gd name="T20" fmla="*/ 138 w 205"/>
                  <a:gd name="T21" fmla="*/ 28 h 177"/>
                  <a:gd name="T22" fmla="*/ 114 w 205"/>
                  <a:gd name="T23" fmla="*/ 17 h 177"/>
                  <a:gd name="T24" fmla="*/ 90 w 205"/>
                  <a:gd name="T25" fmla="*/ 14 h 177"/>
                  <a:gd name="T26" fmla="*/ 39 w 205"/>
                  <a:gd name="T27" fmla="*/ 7 h 177"/>
                  <a:gd name="T28" fmla="*/ 19 w 205"/>
                  <a:gd name="T29" fmla="*/ 10 h 177"/>
                  <a:gd name="T30" fmla="*/ 11 w 205"/>
                  <a:gd name="T31" fmla="*/ 10 h 177"/>
                  <a:gd name="T32" fmla="*/ 7 w 205"/>
                  <a:gd name="T33" fmla="*/ 17 h 177"/>
                  <a:gd name="T34" fmla="*/ 7 w 205"/>
                  <a:gd name="T35" fmla="*/ 38 h 177"/>
                  <a:gd name="T36" fmla="*/ 7 w 205"/>
                  <a:gd name="T37" fmla="*/ 59 h 177"/>
                  <a:gd name="T38" fmla="*/ 11 w 205"/>
                  <a:gd name="T39" fmla="*/ 76 h 177"/>
                  <a:gd name="T40" fmla="*/ 19 w 205"/>
                  <a:gd name="T41" fmla="*/ 97 h 177"/>
                  <a:gd name="T42" fmla="*/ 31 w 205"/>
                  <a:gd name="T43" fmla="*/ 115 h 177"/>
                  <a:gd name="T44" fmla="*/ 47 w 205"/>
                  <a:gd name="T45" fmla="*/ 132 h 177"/>
                  <a:gd name="T46" fmla="*/ 63 w 205"/>
                  <a:gd name="T47" fmla="*/ 146 h 177"/>
                  <a:gd name="T48" fmla="*/ 82 w 205"/>
                  <a:gd name="T49" fmla="*/ 156 h 177"/>
                  <a:gd name="T50" fmla="*/ 98 w 205"/>
                  <a:gd name="T51" fmla="*/ 163 h 177"/>
                  <a:gd name="T52" fmla="*/ 114 w 205"/>
                  <a:gd name="T53" fmla="*/ 167 h 177"/>
                  <a:gd name="T54" fmla="*/ 130 w 205"/>
                  <a:gd name="T55" fmla="*/ 167 h 177"/>
                  <a:gd name="T56" fmla="*/ 146 w 205"/>
                  <a:gd name="T57" fmla="*/ 174 h 177"/>
                  <a:gd name="T58" fmla="*/ 138 w 205"/>
                  <a:gd name="T59" fmla="*/ 177 h 177"/>
                  <a:gd name="T60" fmla="*/ 110 w 205"/>
                  <a:gd name="T61" fmla="*/ 177 h 177"/>
                  <a:gd name="T62" fmla="*/ 86 w 205"/>
                  <a:gd name="T63" fmla="*/ 170 h 177"/>
                  <a:gd name="T64" fmla="*/ 63 w 205"/>
                  <a:gd name="T65" fmla="*/ 160 h 177"/>
                  <a:gd name="T66" fmla="*/ 43 w 205"/>
                  <a:gd name="T67" fmla="*/ 146 h 177"/>
                  <a:gd name="T68" fmla="*/ 27 w 205"/>
                  <a:gd name="T69" fmla="*/ 128 h 177"/>
                  <a:gd name="T70" fmla="*/ 15 w 205"/>
                  <a:gd name="T71" fmla="*/ 115 h 177"/>
                  <a:gd name="T72" fmla="*/ 7 w 205"/>
                  <a:gd name="T73" fmla="*/ 97 h 177"/>
                  <a:gd name="T74" fmla="*/ 3 w 205"/>
                  <a:gd name="T75" fmla="*/ 76 h 177"/>
                  <a:gd name="T76" fmla="*/ 0 w 205"/>
                  <a:gd name="T77" fmla="*/ 41 h 177"/>
                  <a:gd name="T78" fmla="*/ 3 w 205"/>
                  <a:gd name="T79" fmla="*/ 3 h 177"/>
                  <a:gd name="T80" fmla="*/ 27 w 205"/>
                  <a:gd name="T81" fmla="*/ 0 h 177"/>
                  <a:gd name="T82" fmla="*/ 55 w 205"/>
                  <a:gd name="T83" fmla="*/ 0 h 177"/>
                  <a:gd name="T84" fmla="*/ 82 w 205"/>
                  <a:gd name="T85" fmla="*/ 0 h 177"/>
                  <a:gd name="T86" fmla="*/ 106 w 205"/>
                  <a:gd name="T87" fmla="*/ 3 h 177"/>
                  <a:gd name="T88" fmla="*/ 130 w 205"/>
                  <a:gd name="T89" fmla="*/ 10 h 177"/>
                  <a:gd name="T90" fmla="*/ 150 w 205"/>
                  <a:gd name="T91" fmla="*/ 24 h 177"/>
                  <a:gd name="T92" fmla="*/ 173 w 205"/>
                  <a:gd name="T93" fmla="*/ 38 h 177"/>
                  <a:gd name="T94" fmla="*/ 185 w 205"/>
                  <a:gd name="T95" fmla="*/ 59 h 1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5" h="177">
                    <a:moveTo>
                      <a:pt x="185" y="59"/>
                    </a:moveTo>
                    <a:lnTo>
                      <a:pt x="197" y="73"/>
                    </a:lnTo>
                    <a:lnTo>
                      <a:pt x="201" y="87"/>
                    </a:lnTo>
                    <a:lnTo>
                      <a:pt x="205" y="121"/>
                    </a:lnTo>
                    <a:lnTo>
                      <a:pt x="205" y="125"/>
                    </a:lnTo>
                    <a:lnTo>
                      <a:pt x="201" y="121"/>
                    </a:lnTo>
                    <a:lnTo>
                      <a:pt x="193" y="97"/>
                    </a:lnTo>
                    <a:lnTo>
                      <a:pt x="181" y="69"/>
                    </a:lnTo>
                    <a:lnTo>
                      <a:pt x="165" y="45"/>
                    </a:lnTo>
                    <a:lnTo>
                      <a:pt x="150" y="35"/>
                    </a:lnTo>
                    <a:lnTo>
                      <a:pt x="138" y="28"/>
                    </a:lnTo>
                    <a:lnTo>
                      <a:pt x="114" y="17"/>
                    </a:lnTo>
                    <a:lnTo>
                      <a:pt x="90" y="14"/>
                    </a:lnTo>
                    <a:lnTo>
                      <a:pt x="39" y="7"/>
                    </a:lnTo>
                    <a:lnTo>
                      <a:pt x="19" y="10"/>
                    </a:lnTo>
                    <a:lnTo>
                      <a:pt x="11" y="10"/>
                    </a:lnTo>
                    <a:lnTo>
                      <a:pt x="7" y="17"/>
                    </a:lnTo>
                    <a:lnTo>
                      <a:pt x="7" y="38"/>
                    </a:lnTo>
                    <a:lnTo>
                      <a:pt x="7" y="59"/>
                    </a:lnTo>
                    <a:lnTo>
                      <a:pt x="11" y="76"/>
                    </a:lnTo>
                    <a:lnTo>
                      <a:pt x="19" y="97"/>
                    </a:lnTo>
                    <a:lnTo>
                      <a:pt x="31" y="115"/>
                    </a:lnTo>
                    <a:lnTo>
                      <a:pt x="47" y="132"/>
                    </a:lnTo>
                    <a:lnTo>
                      <a:pt x="63" y="146"/>
                    </a:lnTo>
                    <a:lnTo>
                      <a:pt x="82" y="156"/>
                    </a:lnTo>
                    <a:lnTo>
                      <a:pt x="98" y="163"/>
                    </a:lnTo>
                    <a:lnTo>
                      <a:pt x="114" y="167"/>
                    </a:lnTo>
                    <a:lnTo>
                      <a:pt x="130" y="167"/>
                    </a:lnTo>
                    <a:lnTo>
                      <a:pt x="146" y="174"/>
                    </a:lnTo>
                    <a:lnTo>
                      <a:pt x="138" y="177"/>
                    </a:lnTo>
                    <a:lnTo>
                      <a:pt x="110" y="177"/>
                    </a:lnTo>
                    <a:lnTo>
                      <a:pt x="86" y="170"/>
                    </a:lnTo>
                    <a:lnTo>
                      <a:pt x="63" y="160"/>
                    </a:lnTo>
                    <a:lnTo>
                      <a:pt x="43" y="146"/>
                    </a:lnTo>
                    <a:lnTo>
                      <a:pt x="27" y="128"/>
                    </a:lnTo>
                    <a:lnTo>
                      <a:pt x="15" y="115"/>
                    </a:lnTo>
                    <a:lnTo>
                      <a:pt x="7" y="97"/>
                    </a:lnTo>
                    <a:lnTo>
                      <a:pt x="3" y="76"/>
                    </a:lnTo>
                    <a:lnTo>
                      <a:pt x="0" y="41"/>
                    </a:lnTo>
                    <a:lnTo>
                      <a:pt x="3" y="3"/>
                    </a:lnTo>
                    <a:lnTo>
                      <a:pt x="27" y="0"/>
                    </a:lnTo>
                    <a:lnTo>
                      <a:pt x="55" y="0"/>
                    </a:lnTo>
                    <a:lnTo>
                      <a:pt x="82" y="0"/>
                    </a:lnTo>
                    <a:lnTo>
                      <a:pt x="106" y="3"/>
                    </a:lnTo>
                    <a:lnTo>
                      <a:pt x="130" y="10"/>
                    </a:lnTo>
                    <a:lnTo>
                      <a:pt x="150" y="24"/>
                    </a:lnTo>
                    <a:lnTo>
                      <a:pt x="173" y="38"/>
                    </a:lnTo>
                    <a:lnTo>
                      <a:pt x="185" y="59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320"/>
              <p:cNvSpPr>
                <a:spLocks/>
              </p:cNvSpPr>
              <p:nvPr/>
            </p:nvSpPr>
            <p:spPr bwMode="auto">
              <a:xfrm>
                <a:off x="3070" y="1005"/>
                <a:ext cx="217" cy="153"/>
              </a:xfrm>
              <a:custGeom>
                <a:avLst/>
                <a:gdLst>
                  <a:gd name="T0" fmla="*/ 173 w 217"/>
                  <a:gd name="T1" fmla="*/ 25 h 153"/>
                  <a:gd name="T2" fmla="*/ 205 w 217"/>
                  <a:gd name="T3" fmla="*/ 35 h 153"/>
                  <a:gd name="T4" fmla="*/ 193 w 217"/>
                  <a:gd name="T5" fmla="*/ 59 h 153"/>
                  <a:gd name="T6" fmla="*/ 177 w 217"/>
                  <a:gd name="T7" fmla="*/ 77 h 153"/>
                  <a:gd name="T8" fmla="*/ 193 w 217"/>
                  <a:gd name="T9" fmla="*/ 101 h 153"/>
                  <a:gd name="T10" fmla="*/ 209 w 217"/>
                  <a:gd name="T11" fmla="*/ 125 h 153"/>
                  <a:gd name="T12" fmla="*/ 177 w 217"/>
                  <a:gd name="T13" fmla="*/ 139 h 153"/>
                  <a:gd name="T14" fmla="*/ 130 w 217"/>
                  <a:gd name="T15" fmla="*/ 139 h 153"/>
                  <a:gd name="T16" fmla="*/ 63 w 217"/>
                  <a:gd name="T17" fmla="*/ 136 h 153"/>
                  <a:gd name="T18" fmla="*/ 12 w 217"/>
                  <a:gd name="T19" fmla="*/ 153 h 153"/>
                  <a:gd name="T20" fmla="*/ 12 w 217"/>
                  <a:gd name="T21" fmla="*/ 143 h 153"/>
                  <a:gd name="T22" fmla="*/ 27 w 217"/>
                  <a:gd name="T23" fmla="*/ 139 h 153"/>
                  <a:gd name="T24" fmla="*/ 27 w 217"/>
                  <a:gd name="T25" fmla="*/ 125 h 153"/>
                  <a:gd name="T26" fmla="*/ 27 w 217"/>
                  <a:gd name="T27" fmla="*/ 119 h 153"/>
                  <a:gd name="T28" fmla="*/ 47 w 217"/>
                  <a:gd name="T29" fmla="*/ 129 h 153"/>
                  <a:gd name="T30" fmla="*/ 63 w 217"/>
                  <a:gd name="T31" fmla="*/ 132 h 153"/>
                  <a:gd name="T32" fmla="*/ 55 w 217"/>
                  <a:gd name="T33" fmla="*/ 115 h 153"/>
                  <a:gd name="T34" fmla="*/ 43 w 217"/>
                  <a:gd name="T35" fmla="*/ 101 h 153"/>
                  <a:gd name="T36" fmla="*/ 59 w 217"/>
                  <a:gd name="T37" fmla="*/ 101 h 153"/>
                  <a:gd name="T38" fmla="*/ 91 w 217"/>
                  <a:gd name="T39" fmla="*/ 125 h 153"/>
                  <a:gd name="T40" fmla="*/ 110 w 217"/>
                  <a:gd name="T41" fmla="*/ 125 h 153"/>
                  <a:gd name="T42" fmla="*/ 98 w 217"/>
                  <a:gd name="T43" fmla="*/ 112 h 153"/>
                  <a:gd name="T44" fmla="*/ 79 w 217"/>
                  <a:gd name="T45" fmla="*/ 94 h 153"/>
                  <a:gd name="T46" fmla="*/ 146 w 217"/>
                  <a:gd name="T47" fmla="*/ 125 h 153"/>
                  <a:gd name="T48" fmla="*/ 177 w 217"/>
                  <a:gd name="T49" fmla="*/ 129 h 153"/>
                  <a:gd name="T50" fmla="*/ 177 w 217"/>
                  <a:gd name="T51" fmla="*/ 119 h 153"/>
                  <a:gd name="T52" fmla="*/ 162 w 217"/>
                  <a:gd name="T53" fmla="*/ 119 h 153"/>
                  <a:gd name="T54" fmla="*/ 126 w 217"/>
                  <a:gd name="T55" fmla="*/ 105 h 153"/>
                  <a:gd name="T56" fmla="*/ 110 w 217"/>
                  <a:gd name="T57" fmla="*/ 84 h 153"/>
                  <a:gd name="T58" fmla="*/ 126 w 217"/>
                  <a:gd name="T59" fmla="*/ 87 h 153"/>
                  <a:gd name="T60" fmla="*/ 146 w 217"/>
                  <a:gd name="T61" fmla="*/ 101 h 153"/>
                  <a:gd name="T62" fmla="*/ 169 w 217"/>
                  <a:gd name="T63" fmla="*/ 84 h 153"/>
                  <a:gd name="T64" fmla="*/ 162 w 217"/>
                  <a:gd name="T65" fmla="*/ 63 h 153"/>
                  <a:gd name="T66" fmla="*/ 138 w 217"/>
                  <a:gd name="T67" fmla="*/ 59 h 153"/>
                  <a:gd name="T68" fmla="*/ 114 w 217"/>
                  <a:gd name="T69" fmla="*/ 73 h 153"/>
                  <a:gd name="T70" fmla="*/ 114 w 217"/>
                  <a:gd name="T71" fmla="*/ 59 h 153"/>
                  <a:gd name="T72" fmla="*/ 173 w 217"/>
                  <a:gd name="T73" fmla="*/ 39 h 153"/>
                  <a:gd name="T74" fmla="*/ 177 w 217"/>
                  <a:gd name="T75" fmla="*/ 32 h 153"/>
                  <a:gd name="T76" fmla="*/ 146 w 217"/>
                  <a:gd name="T77" fmla="*/ 32 h 153"/>
                  <a:gd name="T78" fmla="*/ 98 w 217"/>
                  <a:gd name="T79" fmla="*/ 56 h 153"/>
                  <a:gd name="T80" fmla="*/ 67 w 217"/>
                  <a:gd name="T81" fmla="*/ 70 h 153"/>
                  <a:gd name="T82" fmla="*/ 83 w 217"/>
                  <a:gd name="T83" fmla="*/ 52 h 153"/>
                  <a:gd name="T84" fmla="*/ 102 w 217"/>
                  <a:gd name="T85" fmla="*/ 39 h 153"/>
                  <a:gd name="T86" fmla="*/ 91 w 217"/>
                  <a:gd name="T87" fmla="*/ 32 h 153"/>
                  <a:gd name="T88" fmla="*/ 47 w 217"/>
                  <a:gd name="T89" fmla="*/ 63 h 153"/>
                  <a:gd name="T90" fmla="*/ 35 w 217"/>
                  <a:gd name="T91" fmla="*/ 63 h 153"/>
                  <a:gd name="T92" fmla="*/ 43 w 217"/>
                  <a:gd name="T93" fmla="*/ 49 h 153"/>
                  <a:gd name="T94" fmla="*/ 55 w 217"/>
                  <a:gd name="T95" fmla="*/ 32 h 153"/>
                  <a:gd name="T96" fmla="*/ 23 w 217"/>
                  <a:gd name="T97" fmla="*/ 45 h 153"/>
                  <a:gd name="T98" fmla="*/ 31 w 217"/>
                  <a:gd name="T99" fmla="*/ 25 h 153"/>
                  <a:gd name="T100" fmla="*/ 16 w 217"/>
                  <a:gd name="T101" fmla="*/ 21 h 153"/>
                  <a:gd name="T102" fmla="*/ 0 w 217"/>
                  <a:gd name="T103" fmla="*/ 11 h 153"/>
                  <a:gd name="T104" fmla="*/ 4 w 217"/>
                  <a:gd name="T105" fmla="*/ 0 h 153"/>
                  <a:gd name="T106" fmla="*/ 35 w 217"/>
                  <a:gd name="T107" fmla="*/ 21 h 153"/>
                  <a:gd name="T108" fmla="*/ 79 w 217"/>
                  <a:gd name="T109" fmla="*/ 32 h 153"/>
                  <a:gd name="T110" fmla="*/ 158 w 217"/>
                  <a:gd name="T111" fmla="*/ 21 h 1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7" h="153">
                    <a:moveTo>
                      <a:pt x="158" y="21"/>
                    </a:moveTo>
                    <a:lnTo>
                      <a:pt x="173" y="25"/>
                    </a:lnTo>
                    <a:lnTo>
                      <a:pt x="189" y="28"/>
                    </a:lnTo>
                    <a:lnTo>
                      <a:pt x="205" y="35"/>
                    </a:lnTo>
                    <a:lnTo>
                      <a:pt x="213" y="49"/>
                    </a:lnTo>
                    <a:lnTo>
                      <a:pt x="193" y="59"/>
                    </a:lnTo>
                    <a:lnTo>
                      <a:pt x="181" y="70"/>
                    </a:lnTo>
                    <a:lnTo>
                      <a:pt x="177" y="77"/>
                    </a:lnTo>
                    <a:lnTo>
                      <a:pt x="181" y="91"/>
                    </a:lnTo>
                    <a:lnTo>
                      <a:pt x="193" y="101"/>
                    </a:lnTo>
                    <a:lnTo>
                      <a:pt x="217" y="115"/>
                    </a:lnTo>
                    <a:lnTo>
                      <a:pt x="209" y="125"/>
                    </a:lnTo>
                    <a:lnTo>
                      <a:pt x="197" y="129"/>
                    </a:lnTo>
                    <a:lnTo>
                      <a:pt x="177" y="139"/>
                    </a:lnTo>
                    <a:lnTo>
                      <a:pt x="158" y="143"/>
                    </a:lnTo>
                    <a:lnTo>
                      <a:pt x="130" y="139"/>
                    </a:lnTo>
                    <a:lnTo>
                      <a:pt x="83" y="136"/>
                    </a:lnTo>
                    <a:lnTo>
                      <a:pt x="63" y="136"/>
                    </a:lnTo>
                    <a:lnTo>
                      <a:pt x="39" y="143"/>
                    </a:lnTo>
                    <a:lnTo>
                      <a:pt x="12" y="153"/>
                    </a:lnTo>
                    <a:lnTo>
                      <a:pt x="8" y="146"/>
                    </a:lnTo>
                    <a:lnTo>
                      <a:pt x="12" y="143"/>
                    </a:lnTo>
                    <a:lnTo>
                      <a:pt x="23" y="139"/>
                    </a:lnTo>
                    <a:lnTo>
                      <a:pt x="27" y="139"/>
                    </a:lnTo>
                    <a:lnTo>
                      <a:pt x="35" y="136"/>
                    </a:lnTo>
                    <a:lnTo>
                      <a:pt x="27" y="125"/>
                    </a:lnTo>
                    <a:lnTo>
                      <a:pt x="27" y="122"/>
                    </a:lnTo>
                    <a:lnTo>
                      <a:pt x="27" y="119"/>
                    </a:lnTo>
                    <a:lnTo>
                      <a:pt x="39" y="122"/>
                    </a:lnTo>
                    <a:lnTo>
                      <a:pt x="47" y="129"/>
                    </a:lnTo>
                    <a:lnTo>
                      <a:pt x="59" y="132"/>
                    </a:lnTo>
                    <a:lnTo>
                      <a:pt x="63" y="132"/>
                    </a:lnTo>
                    <a:lnTo>
                      <a:pt x="71" y="129"/>
                    </a:lnTo>
                    <a:lnTo>
                      <a:pt x="55" y="115"/>
                    </a:lnTo>
                    <a:lnTo>
                      <a:pt x="43" y="112"/>
                    </a:lnTo>
                    <a:lnTo>
                      <a:pt x="43" y="101"/>
                    </a:lnTo>
                    <a:lnTo>
                      <a:pt x="51" y="101"/>
                    </a:lnTo>
                    <a:lnTo>
                      <a:pt x="59" y="101"/>
                    </a:lnTo>
                    <a:lnTo>
                      <a:pt x="75" y="112"/>
                    </a:lnTo>
                    <a:lnTo>
                      <a:pt x="91" y="125"/>
                    </a:lnTo>
                    <a:lnTo>
                      <a:pt x="98" y="125"/>
                    </a:lnTo>
                    <a:lnTo>
                      <a:pt x="110" y="125"/>
                    </a:lnTo>
                    <a:lnTo>
                      <a:pt x="102" y="119"/>
                    </a:lnTo>
                    <a:lnTo>
                      <a:pt x="98" y="112"/>
                    </a:lnTo>
                    <a:lnTo>
                      <a:pt x="83" y="101"/>
                    </a:lnTo>
                    <a:lnTo>
                      <a:pt x="79" y="94"/>
                    </a:lnTo>
                    <a:lnTo>
                      <a:pt x="122" y="119"/>
                    </a:lnTo>
                    <a:lnTo>
                      <a:pt x="146" y="125"/>
                    </a:lnTo>
                    <a:lnTo>
                      <a:pt x="173" y="129"/>
                    </a:lnTo>
                    <a:lnTo>
                      <a:pt x="177" y="129"/>
                    </a:lnTo>
                    <a:lnTo>
                      <a:pt x="181" y="125"/>
                    </a:lnTo>
                    <a:lnTo>
                      <a:pt x="177" y="119"/>
                    </a:lnTo>
                    <a:lnTo>
                      <a:pt x="169" y="119"/>
                    </a:lnTo>
                    <a:lnTo>
                      <a:pt x="162" y="119"/>
                    </a:lnTo>
                    <a:lnTo>
                      <a:pt x="150" y="115"/>
                    </a:lnTo>
                    <a:lnTo>
                      <a:pt x="126" y="105"/>
                    </a:lnTo>
                    <a:lnTo>
                      <a:pt x="102" y="87"/>
                    </a:lnTo>
                    <a:lnTo>
                      <a:pt x="110" y="84"/>
                    </a:lnTo>
                    <a:lnTo>
                      <a:pt x="118" y="84"/>
                    </a:lnTo>
                    <a:lnTo>
                      <a:pt x="126" y="87"/>
                    </a:lnTo>
                    <a:lnTo>
                      <a:pt x="134" y="94"/>
                    </a:lnTo>
                    <a:lnTo>
                      <a:pt x="146" y="101"/>
                    </a:lnTo>
                    <a:lnTo>
                      <a:pt x="162" y="94"/>
                    </a:lnTo>
                    <a:lnTo>
                      <a:pt x="169" y="84"/>
                    </a:lnTo>
                    <a:lnTo>
                      <a:pt x="166" y="73"/>
                    </a:lnTo>
                    <a:lnTo>
                      <a:pt x="162" y="63"/>
                    </a:lnTo>
                    <a:lnTo>
                      <a:pt x="150" y="59"/>
                    </a:lnTo>
                    <a:lnTo>
                      <a:pt x="138" y="59"/>
                    </a:lnTo>
                    <a:lnTo>
                      <a:pt x="122" y="70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114" y="59"/>
                    </a:lnTo>
                    <a:lnTo>
                      <a:pt x="130" y="49"/>
                    </a:lnTo>
                    <a:lnTo>
                      <a:pt x="173" y="39"/>
                    </a:lnTo>
                    <a:lnTo>
                      <a:pt x="177" y="35"/>
                    </a:lnTo>
                    <a:lnTo>
                      <a:pt x="177" y="32"/>
                    </a:lnTo>
                    <a:lnTo>
                      <a:pt x="162" y="32"/>
                    </a:lnTo>
                    <a:lnTo>
                      <a:pt x="146" y="32"/>
                    </a:lnTo>
                    <a:lnTo>
                      <a:pt x="122" y="39"/>
                    </a:lnTo>
                    <a:lnTo>
                      <a:pt x="98" y="56"/>
                    </a:lnTo>
                    <a:lnTo>
                      <a:pt x="75" y="73"/>
                    </a:lnTo>
                    <a:lnTo>
                      <a:pt x="67" y="70"/>
                    </a:lnTo>
                    <a:lnTo>
                      <a:pt x="71" y="59"/>
                    </a:lnTo>
                    <a:lnTo>
                      <a:pt x="83" y="52"/>
                    </a:lnTo>
                    <a:lnTo>
                      <a:pt x="95" y="49"/>
                    </a:lnTo>
                    <a:lnTo>
                      <a:pt x="102" y="39"/>
                    </a:lnTo>
                    <a:lnTo>
                      <a:pt x="98" y="35"/>
                    </a:lnTo>
                    <a:lnTo>
                      <a:pt x="91" y="32"/>
                    </a:lnTo>
                    <a:lnTo>
                      <a:pt x="67" y="45"/>
                    </a:lnTo>
                    <a:lnTo>
                      <a:pt x="47" y="63"/>
                    </a:lnTo>
                    <a:lnTo>
                      <a:pt x="39" y="66"/>
                    </a:lnTo>
                    <a:lnTo>
                      <a:pt x="35" y="63"/>
                    </a:lnTo>
                    <a:lnTo>
                      <a:pt x="35" y="52"/>
                    </a:lnTo>
                    <a:lnTo>
                      <a:pt x="43" y="49"/>
                    </a:lnTo>
                    <a:lnTo>
                      <a:pt x="59" y="39"/>
                    </a:lnTo>
                    <a:lnTo>
                      <a:pt x="55" y="32"/>
                    </a:lnTo>
                    <a:lnTo>
                      <a:pt x="39" y="39"/>
                    </a:lnTo>
                    <a:lnTo>
                      <a:pt x="23" y="45"/>
                    </a:lnTo>
                    <a:lnTo>
                      <a:pt x="16" y="39"/>
                    </a:lnTo>
                    <a:lnTo>
                      <a:pt x="31" y="25"/>
                    </a:lnTo>
                    <a:lnTo>
                      <a:pt x="23" y="21"/>
                    </a:lnTo>
                    <a:lnTo>
                      <a:pt x="16" y="21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35" y="21"/>
                    </a:lnTo>
                    <a:lnTo>
                      <a:pt x="55" y="28"/>
                    </a:lnTo>
                    <a:lnTo>
                      <a:pt x="79" y="32"/>
                    </a:lnTo>
                    <a:lnTo>
                      <a:pt x="118" y="28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321"/>
              <p:cNvSpPr>
                <a:spLocks/>
              </p:cNvSpPr>
              <p:nvPr/>
            </p:nvSpPr>
            <p:spPr bwMode="auto">
              <a:xfrm>
                <a:off x="3034" y="1016"/>
                <a:ext cx="28" cy="21"/>
              </a:xfrm>
              <a:custGeom>
                <a:avLst/>
                <a:gdLst>
                  <a:gd name="T0" fmla="*/ 28 w 28"/>
                  <a:gd name="T1" fmla="*/ 10 h 21"/>
                  <a:gd name="T2" fmla="*/ 24 w 28"/>
                  <a:gd name="T3" fmla="*/ 17 h 21"/>
                  <a:gd name="T4" fmla="*/ 16 w 28"/>
                  <a:gd name="T5" fmla="*/ 21 h 21"/>
                  <a:gd name="T6" fmla="*/ 8 w 28"/>
                  <a:gd name="T7" fmla="*/ 17 h 21"/>
                  <a:gd name="T8" fmla="*/ 0 w 28"/>
                  <a:gd name="T9" fmla="*/ 10 h 21"/>
                  <a:gd name="T10" fmla="*/ 4 w 28"/>
                  <a:gd name="T11" fmla="*/ 3 h 21"/>
                  <a:gd name="T12" fmla="*/ 12 w 28"/>
                  <a:gd name="T13" fmla="*/ 0 h 21"/>
                  <a:gd name="T14" fmla="*/ 20 w 28"/>
                  <a:gd name="T15" fmla="*/ 3 h 21"/>
                  <a:gd name="T16" fmla="*/ 28 w 28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1">
                    <a:moveTo>
                      <a:pt x="28" y="10"/>
                    </a:moveTo>
                    <a:lnTo>
                      <a:pt x="24" y="17"/>
                    </a:lnTo>
                    <a:lnTo>
                      <a:pt x="16" y="21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322"/>
              <p:cNvSpPr>
                <a:spLocks/>
              </p:cNvSpPr>
              <p:nvPr/>
            </p:nvSpPr>
            <p:spPr bwMode="auto">
              <a:xfrm>
                <a:off x="1736" y="1033"/>
                <a:ext cx="1294" cy="14"/>
              </a:xfrm>
              <a:custGeom>
                <a:avLst/>
                <a:gdLst>
                  <a:gd name="T0" fmla="*/ 1279 w 1294"/>
                  <a:gd name="T1" fmla="*/ 0 h 14"/>
                  <a:gd name="T2" fmla="*/ 1294 w 1294"/>
                  <a:gd name="T3" fmla="*/ 11 h 14"/>
                  <a:gd name="T4" fmla="*/ 1286 w 1294"/>
                  <a:gd name="T5" fmla="*/ 11 h 14"/>
                  <a:gd name="T6" fmla="*/ 1282 w 1294"/>
                  <a:gd name="T7" fmla="*/ 11 h 14"/>
                  <a:gd name="T8" fmla="*/ 1275 w 1294"/>
                  <a:gd name="T9" fmla="*/ 11 h 14"/>
                  <a:gd name="T10" fmla="*/ 1255 w 1294"/>
                  <a:gd name="T11" fmla="*/ 11 h 14"/>
                  <a:gd name="T12" fmla="*/ 1231 w 1294"/>
                  <a:gd name="T13" fmla="*/ 11 h 14"/>
                  <a:gd name="T14" fmla="*/ 1204 w 1294"/>
                  <a:gd name="T15" fmla="*/ 11 h 14"/>
                  <a:gd name="T16" fmla="*/ 1168 w 1294"/>
                  <a:gd name="T17" fmla="*/ 11 h 14"/>
                  <a:gd name="T18" fmla="*/ 1129 w 1294"/>
                  <a:gd name="T19" fmla="*/ 11 h 14"/>
                  <a:gd name="T20" fmla="*/ 1085 w 1294"/>
                  <a:gd name="T21" fmla="*/ 11 h 14"/>
                  <a:gd name="T22" fmla="*/ 1038 w 1294"/>
                  <a:gd name="T23" fmla="*/ 11 h 14"/>
                  <a:gd name="T24" fmla="*/ 986 w 1294"/>
                  <a:gd name="T25" fmla="*/ 11 h 14"/>
                  <a:gd name="T26" fmla="*/ 880 w 1294"/>
                  <a:gd name="T27" fmla="*/ 11 h 14"/>
                  <a:gd name="T28" fmla="*/ 761 w 1294"/>
                  <a:gd name="T29" fmla="*/ 11 h 14"/>
                  <a:gd name="T30" fmla="*/ 643 w 1294"/>
                  <a:gd name="T31" fmla="*/ 11 h 14"/>
                  <a:gd name="T32" fmla="*/ 525 w 1294"/>
                  <a:gd name="T33" fmla="*/ 11 h 14"/>
                  <a:gd name="T34" fmla="*/ 406 w 1294"/>
                  <a:gd name="T35" fmla="*/ 11 h 14"/>
                  <a:gd name="T36" fmla="*/ 296 w 1294"/>
                  <a:gd name="T37" fmla="*/ 11 h 14"/>
                  <a:gd name="T38" fmla="*/ 248 w 1294"/>
                  <a:gd name="T39" fmla="*/ 11 h 14"/>
                  <a:gd name="T40" fmla="*/ 201 w 1294"/>
                  <a:gd name="T41" fmla="*/ 11 h 14"/>
                  <a:gd name="T42" fmla="*/ 158 w 1294"/>
                  <a:gd name="T43" fmla="*/ 11 h 14"/>
                  <a:gd name="T44" fmla="*/ 118 w 1294"/>
                  <a:gd name="T45" fmla="*/ 11 h 14"/>
                  <a:gd name="T46" fmla="*/ 83 w 1294"/>
                  <a:gd name="T47" fmla="*/ 11 h 14"/>
                  <a:gd name="T48" fmla="*/ 55 w 1294"/>
                  <a:gd name="T49" fmla="*/ 11 h 14"/>
                  <a:gd name="T50" fmla="*/ 31 w 1294"/>
                  <a:gd name="T51" fmla="*/ 11 h 14"/>
                  <a:gd name="T52" fmla="*/ 12 w 1294"/>
                  <a:gd name="T53" fmla="*/ 14 h 14"/>
                  <a:gd name="T54" fmla="*/ 0 w 1294"/>
                  <a:gd name="T55" fmla="*/ 14 h 14"/>
                  <a:gd name="T56" fmla="*/ 0 w 1294"/>
                  <a:gd name="T57" fmla="*/ 14 h 14"/>
                  <a:gd name="T58" fmla="*/ 0 w 1294"/>
                  <a:gd name="T59" fmla="*/ 4 h 14"/>
                  <a:gd name="T60" fmla="*/ 4 w 1294"/>
                  <a:gd name="T61" fmla="*/ 0 h 14"/>
                  <a:gd name="T62" fmla="*/ 1279 w 1294"/>
                  <a:gd name="T63" fmla="*/ 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94" h="14">
                    <a:moveTo>
                      <a:pt x="1279" y="0"/>
                    </a:moveTo>
                    <a:lnTo>
                      <a:pt x="1294" y="11"/>
                    </a:lnTo>
                    <a:lnTo>
                      <a:pt x="1286" y="11"/>
                    </a:lnTo>
                    <a:lnTo>
                      <a:pt x="1282" y="11"/>
                    </a:lnTo>
                    <a:lnTo>
                      <a:pt x="1275" y="11"/>
                    </a:lnTo>
                    <a:lnTo>
                      <a:pt x="1255" y="11"/>
                    </a:lnTo>
                    <a:lnTo>
                      <a:pt x="1231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5" y="11"/>
                    </a:lnTo>
                    <a:lnTo>
                      <a:pt x="1038" y="11"/>
                    </a:lnTo>
                    <a:lnTo>
                      <a:pt x="986" y="11"/>
                    </a:lnTo>
                    <a:lnTo>
                      <a:pt x="880" y="11"/>
                    </a:lnTo>
                    <a:lnTo>
                      <a:pt x="761" y="11"/>
                    </a:lnTo>
                    <a:lnTo>
                      <a:pt x="643" y="11"/>
                    </a:lnTo>
                    <a:lnTo>
                      <a:pt x="525" y="11"/>
                    </a:lnTo>
                    <a:lnTo>
                      <a:pt x="406" y="11"/>
                    </a:lnTo>
                    <a:lnTo>
                      <a:pt x="296" y="11"/>
                    </a:lnTo>
                    <a:lnTo>
                      <a:pt x="248" y="11"/>
                    </a:lnTo>
                    <a:lnTo>
                      <a:pt x="201" y="11"/>
                    </a:lnTo>
                    <a:lnTo>
                      <a:pt x="158" y="11"/>
                    </a:lnTo>
                    <a:lnTo>
                      <a:pt x="118" y="11"/>
                    </a:lnTo>
                    <a:lnTo>
                      <a:pt x="83" y="11"/>
                    </a:lnTo>
                    <a:lnTo>
                      <a:pt x="55" y="11"/>
                    </a:lnTo>
                    <a:lnTo>
                      <a:pt x="31" y="11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323"/>
              <p:cNvSpPr>
                <a:spLocks/>
              </p:cNvSpPr>
              <p:nvPr/>
            </p:nvSpPr>
            <p:spPr bwMode="auto">
              <a:xfrm>
                <a:off x="1479" y="1033"/>
                <a:ext cx="154" cy="125"/>
              </a:xfrm>
              <a:custGeom>
                <a:avLst/>
                <a:gdLst>
                  <a:gd name="T0" fmla="*/ 36 w 154"/>
                  <a:gd name="T1" fmla="*/ 17 h 125"/>
                  <a:gd name="T2" fmla="*/ 32 w 154"/>
                  <a:gd name="T3" fmla="*/ 4 h 125"/>
                  <a:gd name="T4" fmla="*/ 48 w 154"/>
                  <a:gd name="T5" fmla="*/ 31 h 125"/>
                  <a:gd name="T6" fmla="*/ 55 w 154"/>
                  <a:gd name="T7" fmla="*/ 21 h 125"/>
                  <a:gd name="T8" fmla="*/ 67 w 154"/>
                  <a:gd name="T9" fmla="*/ 38 h 125"/>
                  <a:gd name="T10" fmla="*/ 79 w 154"/>
                  <a:gd name="T11" fmla="*/ 38 h 125"/>
                  <a:gd name="T12" fmla="*/ 95 w 154"/>
                  <a:gd name="T13" fmla="*/ 49 h 125"/>
                  <a:gd name="T14" fmla="*/ 99 w 154"/>
                  <a:gd name="T15" fmla="*/ 42 h 125"/>
                  <a:gd name="T16" fmla="*/ 103 w 154"/>
                  <a:gd name="T17" fmla="*/ 59 h 125"/>
                  <a:gd name="T18" fmla="*/ 111 w 154"/>
                  <a:gd name="T19" fmla="*/ 66 h 125"/>
                  <a:gd name="T20" fmla="*/ 123 w 154"/>
                  <a:gd name="T21" fmla="*/ 73 h 125"/>
                  <a:gd name="T22" fmla="*/ 134 w 154"/>
                  <a:gd name="T23" fmla="*/ 73 h 125"/>
                  <a:gd name="T24" fmla="*/ 130 w 154"/>
                  <a:gd name="T25" fmla="*/ 56 h 125"/>
                  <a:gd name="T26" fmla="*/ 130 w 154"/>
                  <a:gd name="T27" fmla="*/ 45 h 125"/>
                  <a:gd name="T28" fmla="*/ 146 w 154"/>
                  <a:gd name="T29" fmla="*/ 66 h 125"/>
                  <a:gd name="T30" fmla="*/ 150 w 154"/>
                  <a:gd name="T31" fmla="*/ 97 h 125"/>
                  <a:gd name="T32" fmla="*/ 115 w 154"/>
                  <a:gd name="T33" fmla="*/ 87 h 125"/>
                  <a:gd name="T34" fmla="*/ 107 w 154"/>
                  <a:gd name="T35" fmla="*/ 125 h 125"/>
                  <a:gd name="T36" fmla="*/ 51 w 154"/>
                  <a:gd name="T37" fmla="*/ 111 h 125"/>
                  <a:gd name="T38" fmla="*/ 71 w 154"/>
                  <a:gd name="T39" fmla="*/ 108 h 125"/>
                  <a:gd name="T40" fmla="*/ 83 w 154"/>
                  <a:gd name="T41" fmla="*/ 104 h 125"/>
                  <a:gd name="T42" fmla="*/ 79 w 154"/>
                  <a:gd name="T43" fmla="*/ 94 h 125"/>
                  <a:gd name="T44" fmla="*/ 36 w 154"/>
                  <a:gd name="T45" fmla="*/ 91 h 125"/>
                  <a:gd name="T46" fmla="*/ 44 w 154"/>
                  <a:gd name="T47" fmla="*/ 87 h 125"/>
                  <a:gd name="T48" fmla="*/ 63 w 154"/>
                  <a:gd name="T49" fmla="*/ 91 h 125"/>
                  <a:gd name="T50" fmla="*/ 67 w 154"/>
                  <a:gd name="T51" fmla="*/ 80 h 125"/>
                  <a:gd name="T52" fmla="*/ 59 w 154"/>
                  <a:gd name="T53" fmla="*/ 77 h 125"/>
                  <a:gd name="T54" fmla="*/ 55 w 154"/>
                  <a:gd name="T55" fmla="*/ 66 h 125"/>
                  <a:gd name="T56" fmla="*/ 20 w 154"/>
                  <a:gd name="T57" fmla="*/ 59 h 125"/>
                  <a:gd name="T58" fmla="*/ 8 w 154"/>
                  <a:gd name="T59" fmla="*/ 56 h 125"/>
                  <a:gd name="T60" fmla="*/ 32 w 154"/>
                  <a:gd name="T61" fmla="*/ 59 h 125"/>
                  <a:gd name="T62" fmla="*/ 48 w 154"/>
                  <a:gd name="T63" fmla="*/ 59 h 125"/>
                  <a:gd name="T64" fmla="*/ 40 w 154"/>
                  <a:gd name="T65" fmla="*/ 49 h 125"/>
                  <a:gd name="T66" fmla="*/ 4 w 154"/>
                  <a:gd name="T67" fmla="*/ 42 h 125"/>
                  <a:gd name="T68" fmla="*/ 16 w 154"/>
                  <a:gd name="T69" fmla="*/ 42 h 125"/>
                  <a:gd name="T70" fmla="*/ 36 w 154"/>
                  <a:gd name="T71" fmla="*/ 42 h 125"/>
                  <a:gd name="T72" fmla="*/ 36 w 154"/>
                  <a:gd name="T73" fmla="*/ 35 h 125"/>
                  <a:gd name="T74" fmla="*/ 16 w 154"/>
                  <a:gd name="T75" fmla="*/ 31 h 125"/>
                  <a:gd name="T76" fmla="*/ 4 w 154"/>
                  <a:gd name="T77" fmla="*/ 24 h 125"/>
                  <a:gd name="T78" fmla="*/ 12 w 154"/>
                  <a:gd name="T79" fmla="*/ 17 h 125"/>
                  <a:gd name="T80" fmla="*/ 0 w 154"/>
                  <a:gd name="T81" fmla="*/ 4 h 125"/>
                  <a:gd name="T82" fmla="*/ 8 w 154"/>
                  <a:gd name="T83" fmla="*/ 0 h 125"/>
                  <a:gd name="T84" fmla="*/ 20 w 154"/>
                  <a:gd name="T85" fmla="*/ 14 h 125"/>
                  <a:gd name="T86" fmla="*/ 32 w 154"/>
                  <a:gd name="T87" fmla="*/ 1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4" h="125">
                    <a:moveTo>
                      <a:pt x="32" y="17"/>
                    </a:moveTo>
                    <a:lnTo>
                      <a:pt x="36" y="17"/>
                    </a:lnTo>
                    <a:lnTo>
                      <a:pt x="32" y="11"/>
                    </a:lnTo>
                    <a:lnTo>
                      <a:pt x="32" y="4"/>
                    </a:lnTo>
                    <a:lnTo>
                      <a:pt x="36" y="17"/>
                    </a:lnTo>
                    <a:lnTo>
                      <a:pt x="48" y="31"/>
                    </a:lnTo>
                    <a:lnTo>
                      <a:pt x="55" y="28"/>
                    </a:lnTo>
                    <a:lnTo>
                      <a:pt x="55" y="21"/>
                    </a:lnTo>
                    <a:lnTo>
                      <a:pt x="63" y="35"/>
                    </a:lnTo>
                    <a:lnTo>
                      <a:pt x="67" y="38"/>
                    </a:lnTo>
                    <a:lnTo>
                      <a:pt x="75" y="42"/>
                    </a:lnTo>
                    <a:lnTo>
                      <a:pt x="79" y="38"/>
                    </a:lnTo>
                    <a:lnTo>
                      <a:pt x="91" y="49"/>
                    </a:lnTo>
                    <a:lnTo>
                      <a:pt x="95" y="49"/>
                    </a:lnTo>
                    <a:lnTo>
                      <a:pt x="99" y="45"/>
                    </a:lnTo>
                    <a:lnTo>
                      <a:pt x="99" y="42"/>
                    </a:lnTo>
                    <a:lnTo>
                      <a:pt x="103" y="49"/>
                    </a:lnTo>
                    <a:lnTo>
                      <a:pt x="103" y="59"/>
                    </a:lnTo>
                    <a:lnTo>
                      <a:pt x="111" y="66"/>
                    </a:lnTo>
                    <a:lnTo>
                      <a:pt x="119" y="66"/>
                    </a:lnTo>
                    <a:lnTo>
                      <a:pt x="123" y="73"/>
                    </a:lnTo>
                    <a:lnTo>
                      <a:pt x="130" y="77"/>
                    </a:lnTo>
                    <a:lnTo>
                      <a:pt x="134" y="73"/>
                    </a:lnTo>
                    <a:lnTo>
                      <a:pt x="138" y="70"/>
                    </a:lnTo>
                    <a:lnTo>
                      <a:pt x="130" y="56"/>
                    </a:lnTo>
                    <a:lnTo>
                      <a:pt x="130" y="49"/>
                    </a:lnTo>
                    <a:lnTo>
                      <a:pt x="130" y="45"/>
                    </a:lnTo>
                    <a:lnTo>
                      <a:pt x="142" y="52"/>
                    </a:lnTo>
                    <a:lnTo>
                      <a:pt x="146" y="66"/>
                    </a:lnTo>
                    <a:lnTo>
                      <a:pt x="154" y="94"/>
                    </a:lnTo>
                    <a:lnTo>
                      <a:pt x="150" y="97"/>
                    </a:lnTo>
                    <a:lnTo>
                      <a:pt x="126" y="91"/>
                    </a:lnTo>
                    <a:lnTo>
                      <a:pt x="115" y="87"/>
                    </a:lnTo>
                    <a:lnTo>
                      <a:pt x="103" y="87"/>
                    </a:lnTo>
                    <a:lnTo>
                      <a:pt x="107" y="125"/>
                    </a:lnTo>
                    <a:lnTo>
                      <a:pt x="75" y="122"/>
                    </a:lnTo>
                    <a:lnTo>
                      <a:pt x="51" y="111"/>
                    </a:lnTo>
                    <a:lnTo>
                      <a:pt x="63" y="108"/>
                    </a:lnTo>
                    <a:lnTo>
                      <a:pt x="71" y="108"/>
                    </a:lnTo>
                    <a:lnTo>
                      <a:pt x="83" y="108"/>
                    </a:lnTo>
                    <a:lnTo>
                      <a:pt x="83" y="104"/>
                    </a:lnTo>
                    <a:lnTo>
                      <a:pt x="83" y="97"/>
                    </a:lnTo>
                    <a:lnTo>
                      <a:pt x="79" y="94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44" y="87"/>
                    </a:lnTo>
                    <a:lnTo>
                      <a:pt x="55" y="91"/>
                    </a:lnTo>
                    <a:lnTo>
                      <a:pt x="63" y="91"/>
                    </a:lnTo>
                    <a:lnTo>
                      <a:pt x="67" y="84"/>
                    </a:lnTo>
                    <a:lnTo>
                      <a:pt x="67" y="80"/>
                    </a:lnTo>
                    <a:lnTo>
                      <a:pt x="63" y="80"/>
                    </a:lnTo>
                    <a:lnTo>
                      <a:pt x="59" y="77"/>
                    </a:lnTo>
                    <a:lnTo>
                      <a:pt x="63" y="73"/>
                    </a:lnTo>
                    <a:lnTo>
                      <a:pt x="55" y="66"/>
                    </a:lnTo>
                    <a:lnTo>
                      <a:pt x="40" y="63"/>
                    </a:lnTo>
                    <a:lnTo>
                      <a:pt x="20" y="59"/>
                    </a:lnTo>
                    <a:lnTo>
                      <a:pt x="8" y="59"/>
                    </a:lnTo>
                    <a:lnTo>
                      <a:pt x="8" y="56"/>
                    </a:lnTo>
                    <a:lnTo>
                      <a:pt x="20" y="56"/>
                    </a:lnTo>
                    <a:lnTo>
                      <a:pt x="32" y="59"/>
                    </a:lnTo>
                    <a:lnTo>
                      <a:pt x="40" y="59"/>
                    </a:lnTo>
                    <a:lnTo>
                      <a:pt x="48" y="59"/>
                    </a:lnTo>
                    <a:lnTo>
                      <a:pt x="51" y="52"/>
                    </a:lnTo>
                    <a:lnTo>
                      <a:pt x="40" y="49"/>
                    </a:lnTo>
                    <a:lnTo>
                      <a:pt x="28" y="45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28" y="45"/>
                    </a:lnTo>
                    <a:lnTo>
                      <a:pt x="36" y="42"/>
                    </a:lnTo>
                    <a:lnTo>
                      <a:pt x="40" y="38"/>
                    </a:lnTo>
                    <a:lnTo>
                      <a:pt x="36" y="35"/>
                    </a:lnTo>
                    <a:lnTo>
                      <a:pt x="32" y="31"/>
                    </a:lnTo>
                    <a:lnTo>
                      <a:pt x="16" y="31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1"/>
                    </a:lnTo>
                    <a:lnTo>
                      <a:pt x="12" y="17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20" y="14"/>
                    </a:lnTo>
                    <a:lnTo>
                      <a:pt x="24" y="17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324"/>
              <p:cNvSpPr>
                <a:spLocks/>
              </p:cNvSpPr>
              <p:nvPr/>
            </p:nvSpPr>
            <p:spPr bwMode="auto">
              <a:xfrm>
                <a:off x="1629" y="1033"/>
                <a:ext cx="24" cy="31"/>
              </a:xfrm>
              <a:custGeom>
                <a:avLst/>
                <a:gdLst>
                  <a:gd name="T0" fmla="*/ 24 w 24"/>
                  <a:gd name="T1" fmla="*/ 31 h 31"/>
                  <a:gd name="T2" fmla="*/ 0 w 24"/>
                  <a:gd name="T3" fmla="*/ 0 h 31"/>
                  <a:gd name="T4" fmla="*/ 16 w 24"/>
                  <a:gd name="T5" fmla="*/ 14 h 31"/>
                  <a:gd name="T6" fmla="*/ 24 w 24"/>
                  <a:gd name="T7" fmla="*/ 3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24" y="31"/>
                    </a:moveTo>
                    <a:lnTo>
                      <a:pt x="0" y="0"/>
                    </a:lnTo>
                    <a:lnTo>
                      <a:pt x="16" y="14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325"/>
              <p:cNvSpPr>
                <a:spLocks/>
              </p:cNvSpPr>
              <p:nvPr/>
            </p:nvSpPr>
            <p:spPr bwMode="auto">
              <a:xfrm>
                <a:off x="3346" y="1030"/>
                <a:ext cx="32" cy="107"/>
              </a:xfrm>
              <a:custGeom>
                <a:avLst/>
                <a:gdLst>
                  <a:gd name="T0" fmla="*/ 24 w 32"/>
                  <a:gd name="T1" fmla="*/ 7 h 107"/>
                  <a:gd name="T2" fmla="*/ 32 w 32"/>
                  <a:gd name="T3" fmla="*/ 100 h 107"/>
                  <a:gd name="T4" fmla="*/ 28 w 32"/>
                  <a:gd name="T5" fmla="*/ 104 h 107"/>
                  <a:gd name="T6" fmla="*/ 24 w 32"/>
                  <a:gd name="T7" fmla="*/ 107 h 107"/>
                  <a:gd name="T8" fmla="*/ 12 w 32"/>
                  <a:gd name="T9" fmla="*/ 104 h 107"/>
                  <a:gd name="T10" fmla="*/ 8 w 32"/>
                  <a:gd name="T11" fmla="*/ 104 h 107"/>
                  <a:gd name="T12" fmla="*/ 0 w 32"/>
                  <a:gd name="T13" fmla="*/ 100 h 107"/>
                  <a:gd name="T14" fmla="*/ 0 w 32"/>
                  <a:gd name="T15" fmla="*/ 52 h 107"/>
                  <a:gd name="T16" fmla="*/ 0 w 32"/>
                  <a:gd name="T17" fmla="*/ 3 h 107"/>
                  <a:gd name="T18" fmla="*/ 8 w 32"/>
                  <a:gd name="T19" fmla="*/ 0 h 107"/>
                  <a:gd name="T20" fmla="*/ 16 w 32"/>
                  <a:gd name="T21" fmla="*/ 0 h 107"/>
                  <a:gd name="T22" fmla="*/ 24 w 32"/>
                  <a:gd name="T23" fmla="*/ 3 h 107"/>
                  <a:gd name="T24" fmla="*/ 24 w 32"/>
                  <a:gd name="T25" fmla="*/ 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107">
                    <a:moveTo>
                      <a:pt x="24" y="7"/>
                    </a:moveTo>
                    <a:lnTo>
                      <a:pt x="32" y="100"/>
                    </a:lnTo>
                    <a:lnTo>
                      <a:pt x="28" y="104"/>
                    </a:lnTo>
                    <a:lnTo>
                      <a:pt x="24" y="107"/>
                    </a:lnTo>
                    <a:lnTo>
                      <a:pt x="12" y="104"/>
                    </a:lnTo>
                    <a:lnTo>
                      <a:pt x="8" y="104"/>
                    </a:lnTo>
                    <a:lnTo>
                      <a:pt x="0" y="100"/>
                    </a:lnTo>
                    <a:lnTo>
                      <a:pt x="0" y="52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3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326"/>
              <p:cNvSpPr>
                <a:spLocks/>
              </p:cNvSpPr>
              <p:nvPr/>
            </p:nvSpPr>
            <p:spPr bwMode="auto">
              <a:xfrm>
                <a:off x="1669" y="1037"/>
                <a:ext cx="43" cy="107"/>
              </a:xfrm>
              <a:custGeom>
                <a:avLst/>
                <a:gdLst>
                  <a:gd name="T0" fmla="*/ 43 w 43"/>
                  <a:gd name="T1" fmla="*/ 3 h 107"/>
                  <a:gd name="T2" fmla="*/ 39 w 43"/>
                  <a:gd name="T3" fmla="*/ 17 h 107"/>
                  <a:gd name="T4" fmla="*/ 35 w 43"/>
                  <a:gd name="T5" fmla="*/ 31 h 107"/>
                  <a:gd name="T6" fmla="*/ 39 w 43"/>
                  <a:gd name="T7" fmla="*/ 59 h 107"/>
                  <a:gd name="T8" fmla="*/ 39 w 43"/>
                  <a:gd name="T9" fmla="*/ 87 h 107"/>
                  <a:gd name="T10" fmla="*/ 35 w 43"/>
                  <a:gd name="T11" fmla="*/ 97 h 107"/>
                  <a:gd name="T12" fmla="*/ 23 w 43"/>
                  <a:gd name="T13" fmla="*/ 107 h 107"/>
                  <a:gd name="T14" fmla="*/ 15 w 43"/>
                  <a:gd name="T15" fmla="*/ 107 h 107"/>
                  <a:gd name="T16" fmla="*/ 11 w 43"/>
                  <a:gd name="T17" fmla="*/ 104 h 107"/>
                  <a:gd name="T18" fmla="*/ 4 w 43"/>
                  <a:gd name="T19" fmla="*/ 93 h 107"/>
                  <a:gd name="T20" fmla="*/ 4 w 43"/>
                  <a:gd name="T21" fmla="*/ 76 h 107"/>
                  <a:gd name="T22" fmla="*/ 4 w 43"/>
                  <a:gd name="T23" fmla="*/ 62 h 107"/>
                  <a:gd name="T24" fmla="*/ 0 w 43"/>
                  <a:gd name="T25" fmla="*/ 48 h 107"/>
                  <a:gd name="T26" fmla="*/ 4 w 43"/>
                  <a:gd name="T27" fmla="*/ 55 h 107"/>
                  <a:gd name="T28" fmla="*/ 7 w 43"/>
                  <a:gd name="T29" fmla="*/ 55 h 107"/>
                  <a:gd name="T30" fmla="*/ 15 w 43"/>
                  <a:gd name="T31" fmla="*/ 55 h 107"/>
                  <a:gd name="T32" fmla="*/ 15 w 43"/>
                  <a:gd name="T33" fmla="*/ 45 h 107"/>
                  <a:gd name="T34" fmla="*/ 11 w 43"/>
                  <a:gd name="T35" fmla="*/ 34 h 107"/>
                  <a:gd name="T36" fmla="*/ 0 w 43"/>
                  <a:gd name="T37" fmla="*/ 17 h 107"/>
                  <a:gd name="T38" fmla="*/ 11 w 43"/>
                  <a:gd name="T39" fmla="*/ 31 h 107"/>
                  <a:gd name="T40" fmla="*/ 15 w 43"/>
                  <a:gd name="T41" fmla="*/ 41 h 107"/>
                  <a:gd name="T42" fmla="*/ 23 w 43"/>
                  <a:gd name="T43" fmla="*/ 45 h 107"/>
                  <a:gd name="T44" fmla="*/ 23 w 43"/>
                  <a:gd name="T45" fmla="*/ 41 h 107"/>
                  <a:gd name="T46" fmla="*/ 23 w 43"/>
                  <a:gd name="T47" fmla="*/ 34 h 107"/>
                  <a:gd name="T48" fmla="*/ 23 w 43"/>
                  <a:gd name="T49" fmla="*/ 24 h 107"/>
                  <a:gd name="T50" fmla="*/ 27 w 43"/>
                  <a:gd name="T51" fmla="*/ 27 h 107"/>
                  <a:gd name="T52" fmla="*/ 31 w 43"/>
                  <a:gd name="T53" fmla="*/ 24 h 107"/>
                  <a:gd name="T54" fmla="*/ 31 w 43"/>
                  <a:gd name="T55" fmla="*/ 10 h 107"/>
                  <a:gd name="T56" fmla="*/ 31 w 43"/>
                  <a:gd name="T57" fmla="*/ 7 h 107"/>
                  <a:gd name="T58" fmla="*/ 31 w 43"/>
                  <a:gd name="T59" fmla="*/ 0 h 107"/>
                  <a:gd name="T60" fmla="*/ 39 w 43"/>
                  <a:gd name="T61" fmla="*/ 0 h 107"/>
                  <a:gd name="T62" fmla="*/ 43 w 43"/>
                  <a:gd name="T63" fmla="*/ 3 h 1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" h="107">
                    <a:moveTo>
                      <a:pt x="43" y="3"/>
                    </a:moveTo>
                    <a:lnTo>
                      <a:pt x="39" y="17"/>
                    </a:lnTo>
                    <a:lnTo>
                      <a:pt x="35" y="31"/>
                    </a:lnTo>
                    <a:lnTo>
                      <a:pt x="39" y="59"/>
                    </a:lnTo>
                    <a:lnTo>
                      <a:pt x="39" y="87"/>
                    </a:lnTo>
                    <a:lnTo>
                      <a:pt x="35" y="97"/>
                    </a:lnTo>
                    <a:lnTo>
                      <a:pt x="23" y="107"/>
                    </a:lnTo>
                    <a:lnTo>
                      <a:pt x="15" y="107"/>
                    </a:lnTo>
                    <a:lnTo>
                      <a:pt x="11" y="104"/>
                    </a:lnTo>
                    <a:lnTo>
                      <a:pt x="4" y="93"/>
                    </a:lnTo>
                    <a:lnTo>
                      <a:pt x="4" y="76"/>
                    </a:lnTo>
                    <a:lnTo>
                      <a:pt x="4" y="62"/>
                    </a:lnTo>
                    <a:lnTo>
                      <a:pt x="0" y="48"/>
                    </a:lnTo>
                    <a:lnTo>
                      <a:pt x="4" y="55"/>
                    </a:lnTo>
                    <a:lnTo>
                      <a:pt x="7" y="55"/>
                    </a:lnTo>
                    <a:lnTo>
                      <a:pt x="15" y="55"/>
                    </a:lnTo>
                    <a:lnTo>
                      <a:pt x="15" y="45"/>
                    </a:lnTo>
                    <a:lnTo>
                      <a:pt x="11" y="34"/>
                    </a:lnTo>
                    <a:lnTo>
                      <a:pt x="0" y="17"/>
                    </a:lnTo>
                    <a:lnTo>
                      <a:pt x="11" y="31"/>
                    </a:lnTo>
                    <a:lnTo>
                      <a:pt x="15" y="41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34"/>
                    </a:lnTo>
                    <a:lnTo>
                      <a:pt x="23" y="24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327"/>
              <p:cNvSpPr>
                <a:spLocks/>
              </p:cNvSpPr>
              <p:nvPr/>
            </p:nvSpPr>
            <p:spPr bwMode="auto">
              <a:xfrm>
                <a:off x="1680" y="1037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328"/>
              <p:cNvSpPr>
                <a:spLocks/>
              </p:cNvSpPr>
              <p:nvPr/>
            </p:nvSpPr>
            <p:spPr bwMode="auto">
              <a:xfrm>
                <a:off x="1527" y="1040"/>
                <a:ext cx="7" cy="14"/>
              </a:xfrm>
              <a:custGeom>
                <a:avLst/>
                <a:gdLst>
                  <a:gd name="T0" fmla="*/ 7 w 7"/>
                  <a:gd name="T1" fmla="*/ 14 h 14"/>
                  <a:gd name="T2" fmla="*/ 3 w 7"/>
                  <a:gd name="T3" fmla="*/ 10 h 14"/>
                  <a:gd name="T4" fmla="*/ 0 w 7"/>
                  <a:gd name="T5" fmla="*/ 0 h 14"/>
                  <a:gd name="T6" fmla="*/ 7 w 7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329"/>
              <p:cNvSpPr>
                <a:spLocks/>
              </p:cNvSpPr>
              <p:nvPr/>
            </p:nvSpPr>
            <p:spPr bwMode="auto">
              <a:xfrm>
                <a:off x="1550" y="1044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6 h 10"/>
                  <a:gd name="T4" fmla="*/ 0 w 1"/>
                  <a:gd name="T5" fmla="*/ 0 h 10"/>
                  <a:gd name="T6" fmla="*/ 0 w 1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330"/>
              <p:cNvSpPr>
                <a:spLocks/>
              </p:cNvSpPr>
              <p:nvPr/>
            </p:nvSpPr>
            <p:spPr bwMode="auto">
              <a:xfrm>
                <a:off x="3318" y="1044"/>
                <a:ext cx="12" cy="73"/>
              </a:xfrm>
              <a:custGeom>
                <a:avLst/>
                <a:gdLst>
                  <a:gd name="T0" fmla="*/ 12 w 12"/>
                  <a:gd name="T1" fmla="*/ 3 h 73"/>
                  <a:gd name="T2" fmla="*/ 12 w 12"/>
                  <a:gd name="T3" fmla="*/ 73 h 73"/>
                  <a:gd name="T4" fmla="*/ 4 w 12"/>
                  <a:gd name="T5" fmla="*/ 59 h 73"/>
                  <a:gd name="T6" fmla="*/ 0 w 12"/>
                  <a:gd name="T7" fmla="*/ 38 h 73"/>
                  <a:gd name="T8" fmla="*/ 0 w 12"/>
                  <a:gd name="T9" fmla="*/ 3 h 73"/>
                  <a:gd name="T10" fmla="*/ 8 w 12"/>
                  <a:gd name="T11" fmla="*/ 0 h 73"/>
                  <a:gd name="T12" fmla="*/ 12 w 12"/>
                  <a:gd name="T13" fmla="*/ 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73">
                    <a:moveTo>
                      <a:pt x="12" y="3"/>
                    </a:moveTo>
                    <a:lnTo>
                      <a:pt x="12" y="73"/>
                    </a:lnTo>
                    <a:lnTo>
                      <a:pt x="4" y="59"/>
                    </a:lnTo>
                    <a:lnTo>
                      <a:pt x="0" y="3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331"/>
              <p:cNvSpPr>
                <a:spLocks/>
              </p:cNvSpPr>
              <p:nvPr/>
            </p:nvSpPr>
            <p:spPr bwMode="auto">
              <a:xfrm>
                <a:off x="3389" y="1047"/>
                <a:ext cx="8" cy="70"/>
              </a:xfrm>
              <a:custGeom>
                <a:avLst/>
                <a:gdLst>
                  <a:gd name="T0" fmla="*/ 8 w 8"/>
                  <a:gd name="T1" fmla="*/ 66 h 70"/>
                  <a:gd name="T2" fmla="*/ 4 w 8"/>
                  <a:gd name="T3" fmla="*/ 70 h 70"/>
                  <a:gd name="T4" fmla="*/ 0 w 8"/>
                  <a:gd name="T5" fmla="*/ 66 h 70"/>
                  <a:gd name="T6" fmla="*/ 0 w 8"/>
                  <a:gd name="T7" fmla="*/ 3 h 70"/>
                  <a:gd name="T8" fmla="*/ 4 w 8"/>
                  <a:gd name="T9" fmla="*/ 0 h 70"/>
                  <a:gd name="T10" fmla="*/ 8 w 8"/>
                  <a:gd name="T11" fmla="*/ 3 h 70"/>
                  <a:gd name="T12" fmla="*/ 8 w 8"/>
                  <a:gd name="T13" fmla="*/ 6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70">
                    <a:moveTo>
                      <a:pt x="8" y="66"/>
                    </a:moveTo>
                    <a:lnTo>
                      <a:pt x="4" y="70"/>
                    </a:lnTo>
                    <a:lnTo>
                      <a:pt x="0" y="6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8" y="6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332"/>
              <p:cNvSpPr>
                <a:spLocks/>
              </p:cNvSpPr>
              <p:nvPr/>
            </p:nvSpPr>
            <p:spPr bwMode="auto">
              <a:xfrm>
                <a:off x="2995" y="1050"/>
                <a:ext cx="79" cy="67"/>
              </a:xfrm>
              <a:custGeom>
                <a:avLst/>
                <a:gdLst>
                  <a:gd name="T0" fmla="*/ 79 w 79"/>
                  <a:gd name="T1" fmla="*/ 4 h 67"/>
                  <a:gd name="T2" fmla="*/ 16 w 79"/>
                  <a:gd name="T3" fmla="*/ 35 h 67"/>
                  <a:gd name="T4" fmla="*/ 27 w 79"/>
                  <a:gd name="T5" fmla="*/ 49 h 67"/>
                  <a:gd name="T6" fmla="*/ 39 w 79"/>
                  <a:gd name="T7" fmla="*/ 56 h 67"/>
                  <a:gd name="T8" fmla="*/ 67 w 79"/>
                  <a:gd name="T9" fmla="*/ 67 h 67"/>
                  <a:gd name="T10" fmla="*/ 79 w 79"/>
                  <a:gd name="T11" fmla="*/ 67 h 67"/>
                  <a:gd name="T12" fmla="*/ 59 w 79"/>
                  <a:gd name="T13" fmla="*/ 63 h 67"/>
                  <a:gd name="T14" fmla="*/ 39 w 79"/>
                  <a:gd name="T15" fmla="*/ 56 h 67"/>
                  <a:gd name="T16" fmla="*/ 20 w 79"/>
                  <a:gd name="T17" fmla="*/ 49 h 67"/>
                  <a:gd name="T18" fmla="*/ 0 w 79"/>
                  <a:gd name="T19" fmla="*/ 35 h 67"/>
                  <a:gd name="T20" fmla="*/ 20 w 79"/>
                  <a:gd name="T21" fmla="*/ 25 h 67"/>
                  <a:gd name="T22" fmla="*/ 35 w 79"/>
                  <a:gd name="T23" fmla="*/ 14 h 67"/>
                  <a:gd name="T24" fmla="*/ 75 w 79"/>
                  <a:gd name="T25" fmla="*/ 0 h 67"/>
                  <a:gd name="T26" fmla="*/ 79 w 79"/>
                  <a:gd name="T27" fmla="*/ 4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9" h="67">
                    <a:moveTo>
                      <a:pt x="79" y="4"/>
                    </a:moveTo>
                    <a:lnTo>
                      <a:pt x="16" y="35"/>
                    </a:lnTo>
                    <a:lnTo>
                      <a:pt x="27" y="49"/>
                    </a:lnTo>
                    <a:lnTo>
                      <a:pt x="39" y="56"/>
                    </a:lnTo>
                    <a:lnTo>
                      <a:pt x="67" y="67"/>
                    </a:lnTo>
                    <a:lnTo>
                      <a:pt x="79" y="67"/>
                    </a:lnTo>
                    <a:lnTo>
                      <a:pt x="59" y="63"/>
                    </a:lnTo>
                    <a:lnTo>
                      <a:pt x="39" y="56"/>
                    </a:lnTo>
                    <a:lnTo>
                      <a:pt x="20" y="49"/>
                    </a:lnTo>
                    <a:lnTo>
                      <a:pt x="0" y="35"/>
                    </a:lnTo>
                    <a:lnTo>
                      <a:pt x="20" y="25"/>
                    </a:lnTo>
                    <a:lnTo>
                      <a:pt x="35" y="14"/>
                    </a:lnTo>
                    <a:lnTo>
                      <a:pt x="75" y="0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333"/>
              <p:cNvSpPr>
                <a:spLocks/>
              </p:cNvSpPr>
              <p:nvPr/>
            </p:nvSpPr>
            <p:spPr bwMode="auto">
              <a:xfrm>
                <a:off x="1590" y="1061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0 w 4"/>
                  <a:gd name="T3" fmla="*/ 7 h 14"/>
                  <a:gd name="T4" fmla="*/ 0 w 4"/>
                  <a:gd name="T5" fmla="*/ 0 h 14"/>
                  <a:gd name="T6" fmla="*/ 4 w 4"/>
                  <a:gd name="T7" fmla="*/ 7 h 14"/>
                  <a:gd name="T8" fmla="*/ 4 w 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334"/>
              <p:cNvSpPr>
                <a:spLocks/>
              </p:cNvSpPr>
              <p:nvPr/>
            </p:nvSpPr>
            <p:spPr bwMode="auto">
              <a:xfrm>
                <a:off x="1724" y="1057"/>
                <a:ext cx="1271" cy="14"/>
              </a:xfrm>
              <a:custGeom>
                <a:avLst/>
                <a:gdLst>
                  <a:gd name="T0" fmla="*/ 1251 w 1271"/>
                  <a:gd name="T1" fmla="*/ 0 h 14"/>
                  <a:gd name="T2" fmla="*/ 1271 w 1271"/>
                  <a:gd name="T3" fmla="*/ 7 h 14"/>
                  <a:gd name="T4" fmla="*/ 1263 w 1271"/>
                  <a:gd name="T5" fmla="*/ 11 h 14"/>
                  <a:gd name="T6" fmla="*/ 1235 w 1271"/>
                  <a:gd name="T7" fmla="*/ 11 h 14"/>
                  <a:gd name="T8" fmla="*/ 1204 w 1271"/>
                  <a:gd name="T9" fmla="*/ 11 h 14"/>
                  <a:gd name="T10" fmla="*/ 1168 w 1271"/>
                  <a:gd name="T11" fmla="*/ 11 h 14"/>
                  <a:gd name="T12" fmla="*/ 1129 w 1271"/>
                  <a:gd name="T13" fmla="*/ 11 h 14"/>
                  <a:gd name="T14" fmla="*/ 1089 w 1271"/>
                  <a:gd name="T15" fmla="*/ 11 h 14"/>
                  <a:gd name="T16" fmla="*/ 1042 w 1271"/>
                  <a:gd name="T17" fmla="*/ 11 h 14"/>
                  <a:gd name="T18" fmla="*/ 947 w 1271"/>
                  <a:gd name="T19" fmla="*/ 14 h 14"/>
                  <a:gd name="T20" fmla="*/ 848 w 1271"/>
                  <a:gd name="T21" fmla="*/ 14 h 14"/>
                  <a:gd name="T22" fmla="*/ 742 w 1271"/>
                  <a:gd name="T23" fmla="*/ 14 h 14"/>
                  <a:gd name="T24" fmla="*/ 529 w 1271"/>
                  <a:gd name="T25" fmla="*/ 11 h 14"/>
                  <a:gd name="T26" fmla="*/ 426 w 1271"/>
                  <a:gd name="T27" fmla="*/ 11 h 14"/>
                  <a:gd name="T28" fmla="*/ 327 w 1271"/>
                  <a:gd name="T29" fmla="*/ 11 h 14"/>
                  <a:gd name="T30" fmla="*/ 241 w 1271"/>
                  <a:gd name="T31" fmla="*/ 11 h 14"/>
                  <a:gd name="T32" fmla="*/ 201 w 1271"/>
                  <a:gd name="T33" fmla="*/ 11 h 14"/>
                  <a:gd name="T34" fmla="*/ 166 w 1271"/>
                  <a:gd name="T35" fmla="*/ 11 h 14"/>
                  <a:gd name="T36" fmla="*/ 130 w 1271"/>
                  <a:gd name="T37" fmla="*/ 11 h 14"/>
                  <a:gd name="T38" fmla="*/ 99 w 1271"/>
                  <a:gd name="T39" fmla="*/ 11 h 14"/>
                  <a:gd name="T40" fmla="*/ 71 w 1271"/>
                  <a:gd name="T41" fmla="*/ 11 h 14"/>
                  <a:gd name="T42" fmla="*/ 47 w 1271"/>
                  <a:gd name="T43" fmla="*/ 11 h 14"/>
                  <a:gd name="T44" fmla="*/ 31 w 1271"/>
                  <a:gd name="T45" fmla="*/ 11 h 14"/>
                  <a:gd name="T46" fmla="*/ 16 w 1271"/>
                  <a:gd name="T47" fmla="*/ 11 h 14"/>
                  <a:gd name="T48" fmla="*/ 8 w 1271"/>
                  <a:gd name="T49" fmla="*/ 11 h 14"/>
                  <a:gd name="T50" fmla="*/ 4 w 1271"/>
                  <a:gd name="T51" fmla="*/ 11 h 14"/>
                  <a:gd name="T52" fmla="*/ 0 w 1271"/>
                  <a:gd name="T53" fmla="*/ 7 h 14"/>
                  <a:gd name="T54" fmla="*/ 4 w 1271"/>
                  <a:gd name="T55" fmla="*/ 4 h 14"/>
                  <a:gd name="T56" fmla="*/ 8 w 1271"/>
                  <a:gd name="T57" fmla="*/ 4 h 14"/>
                  <a:gd name="T58" fmla="*/ 16 w 1271"/>
                  <a:gd name="T59" fmla="*/ 4 h 14"/>
                  <a:gd name="T60" fmla="*/ 31 w 1271"/>
                  <a:gd name="T61" fmla="*/ 4 h 14"/>
                  <a:gd name="T62" fmla="*/ 55 w 1271"/>
                  <a:gd name="T63" fmla="*/ 4 h 14"/>
                  <a:gd name="T64" fmla="*/ 87 w 1271"/>
                  <a:gd name="T65" fmla="*/ 0 h 14"/>
                  <a:gd name="T66" fmla="*/ 118 w 1271"/>
                  <a:gd name="T67" fmla="*/ 0 h 14"/>
                  <a:gd name="T68" fmla="*/ 154 w 1271"/>
                  <a:gd name="T69" fmla="*/ 0 h 14"/>
                  <a:gd name="T70" fmla="*/ 197 w 1271"/>
                  <a:gd name="T71" fmla="*/ 0 h 14"/>
                  <a:gd name="T72" fmla="*/ 245 w 1271"/>
                  <a:gd name="T73" fmla="*/ 0 h 14"/>
                  <a:gd name="T74" fmla="*/ 292 w 1271"/>
                  <a:gd name="T75" fmla="*/ 0 h 14"/>
                  <a:gd name="T76" fmla="*/ 399 w 1271"/>
                  <a:gd name="T77" fmla="*/ 0 h 14"/>
                  <a:gd name="T78" fmla="*/ 509 w 1271"/>
                  <a:gd name="T79" fmla="*/ 0 h 14"/>
                  <a:gd name="T80" fmla="*/ 627 w 1271"/>
                  <a:gd name="T81" fmla="*/ 0 h 14"/>
                  <a:gd name="T82" fmla="*/ 742 w 1271"/>
                  <a:gd name="T83" fmla="*/ 0 h 14"/>
                  <a:gd name="T84" fmla="*/ 856 w 1271"/>
                  <a:gd name="T85" fmla="*/ 0 h 14"/>
                  <a:gd name="T86" fmla="*/ 959 w 1271"/>
                  <a:gd name="T87" fmla="*/ 0 h 14"/>
                  <a:gd name="T88" fmla="*/ 1010 w 1271"/>
                  <a:gd name="T89" fmla="*/ 0 h 14"/>
                  <a:gd name="T90" fmla="*/ 1054 w 1271"/>
                  <a:gd name="T91" fmla="*/ 0 h 14"/>
                  <a:gd name="T92" fmla="*/ 1097 w 1271"/>
                  <a:gd name="T93" fmla="*/ 0 h 14"/>
                  <a:gd name="T94" fmla="*/ 1137 w 1271"/>
                  <a:gd name="T95" fmla="*/ 0 h 14"/>
                  <a:gd name="T96" fmla="*/ 1168 w 1271"/>
                  <a:gd name="T97" fmla="*/ 0 h 14"/>
                  <a:gd name="T98" fmla="*/ 1196 w 1271"/>
                  <a:gd name="T99" fmla="*/ 0 h 14"/>
                  <a:gd name="T100" fmla="*/ 1219 w 1271"/>
                  <a:gd name="T101" fmla="*/ 0 h 14"/>
                  <a:gd name="T102" fmla="*/ 1235 w 1271"/>
                  <a:gd name="T103" fmla="*/ 0 h 14"/>
                  <a:gd name="T104" fmla="*/ 1247 w 1271"/>
                  <a:gd name="T105" fmla="*/ 0 h 14"/>
                  <a:gd name="T106" fmla="*/ 1251 w 1271"/>
                  <a:gd name="T107" fmla="*/ 0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71" h="14">
                    <a:moveTo>
                      <a:pt x="1251" y="0"/>
                    </a:moveTo>
                    <a:lnTo>
                      <a:pt x="1271" y="7"/>
                    </a:lnTo>
                    <a:lnTo>
                      <a:pt x="1263" y="11"/>
                    </a:lnTo>
                    <a:lnTo>
                      <a:pt x="1235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9" y="11"/>
                    </a:lnTo>
                    <a:lnTo>
                      <a:pt x="1042" y="11"/>
                    </a:lnTo>
                    <a:lnTo>
                      <a:pt x="947" y="14"/>
                    </a:lnTo>
                    <a:lnTo>
                      <a:pt x="848" y="14"/>
                    </a:lnTo>
                    <a:lnTo>
                      <a:pt x="742" y="14"/>
                    </a:lnTo>
                    <a:lnTo>
                      <a:pt x="529" y="11"/>
                    </a:lnTo>
                    <a:lnTo>
                      <a:pt x="426" y="11"/>
                    </a:lnTo>
                    <a:lnTo>
                      <a:pt x="327" y="11"/>
                    </a:lnTo>
                    <a:lnTo>
                      <a:pt x="241" y="11"/>
                    </a:lnTo>
                    <a:lnTo>
                      <a:pt x="201" y="11"/>
                    </a:lnTo>
                    <a:lnTo>
                      <a:pt x="166" y="11"/>
                    </a:lnTo>
                    <a:lnTo>
                      <a:pt x="130" y="11"/>
                    </a:lnTo>
                    <a:lnTo>
                      <a:pt x="99" y="11"/>
                    </a:lnTo>
                    <a:lnTo>
                      <a:pt x="71" y="11"/>
                    </a:lnTo>
                    <a:lnTo>
                      <a:pt x="47" y="11"/>
                    </a:lnTo>
                    <a:lnTo>
                      <a:pt x="31" y="11"/>
                    </a:lnTo>
                    <a:lnTo>
                      <a:pt x="16" y="11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31" y="4"/>
                    </a:lnTo>
                    <a:lnTo>
                      <a:pt x="55" y="4"/>
                    </a:lnTo>
                    <a:lnTo>
                      <a:pt x="87" y="0"/>
                    </a:lnTo>
                    <a:lnTo>
                      <a:pt x="118" y="0"/>
                    </a:lnTo>
                    <a:lnTo>
                      <a:pt x="154" y="0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92" y="0"/>
                    </a:lnTo>
                    <a:lnTo>
                      <a:pt x="399" y="0"/>
                    </a:lnTo>
                    <a:lnTo>
                      <a:pt x="509" y="0"/>
                    </a:lnTo>
                    <a:lnTo>
                      <a:pt x="627" y="0"/>
                    </a:lnTo>
                    <a:lnTo>
                      <a:pt x="742" y="0"/>
                    </a:lnTo>
                    <a:lnTo>
                      <a:pt x="856" y="0"/>
                    </a:lnTo>
                    <a:lnTo>
                      <a:pt x="959" y="0"/>
                    </a:lnTo>
                    <a:lnTo>
                      <a:pt x="1010" y="0"/>
                    </a:lnTo>
                    <a:lnTo>
                      <a:pt x="1054" y="0"/>
                    </a:lnTo>
                    <a:lnTo>
                      <a:pt x="1097" y="0"/>
                    </a:lnTo>
                    <a:lnTo>
                      <a:pt x="1137" y="0"/>
                    </a:lnTo>
                    <a:lnTo>
                      <a:pt x="1168" y="0"/>
                    </a:lnTo>
                    <a:lnTo>
                      <a:pt x="1196" y="0"/>
                    </a:lnTo>
                    <a:lnTo>
                      <a:pt x="1219" y="0"/>
                    </a:lnTo>
                    <a:lnTo>
                      <a:pt x="1235" y="0"/>
                    </a:lnTo>
                    <a:lnTo>
                      <a:pt x="1247" y="0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335"/>
              <p:cNvSpPr>
                <a:spLocks/>
              </p:cNvSpPr>
              <p:nvPr/>
            </p:nvSpPr>
            <p:spPr bwMode="auto">
              <a:xfrm>
                <a:off x="1657" y="1068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7 h 10"/>
                  <a:gd name="T6" fmla="*/ 8 w 8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336"/>
              <p:cNvSpPr>
                <a:spLocks/>
              </p:cNvSpPr>
              <p:nvPr/>
            </p:nvSpPr>
            <p:spPr bwMode="auto">
              <a:xfrm>
                <a:off x="3263" y="1064"/>
                <a:ext cx="44" cy="42"/>
              </a:xfrm>
              <a:custGeom>
                <a:avLst/>
                <a:gdLst>
                  <a:gd name="T0" fmla="*/ 44 w 44"/>
                  <a:gd name="T1" fmla="*/ 42 h 42"/>
                  <a:gd name="T2" fmla="*/ 28 w 44"/>
                  <a:gd name="T3" fmla="*/ 42 h 42"/>
                  <a:gd name="T4" fmla="*/ 16 w 44"/>
                  <a:gd name="T5" fmla="*/ 35 h 42"/>
                  <a:gd name="T6" fmla="*/ 8 w 44"/>
                  <a:gd name="T7" fmla="*/ 28 h 42"/>
                  <a:gd name="T8" fmla="*/ 0 w 44"/>
                  <a:gd name="T9" fmla="*/ 21 h 42"/>
                  <a:gd name="T10" fmla="*/ 0 w 44"/>
                  <a:gd name="T11" fmla="*/ 18 h 42"/>
                  <a:gd name="T12" fmla="*/ 8 w 44"/>
                  <a:gd name="T13" fmla="*/ 11 h 42"/>
                  <a:gd name="T14" fmla="*/ 20 w 44"/>
                  <a:gd name="T15" fmla="*/ 4 h 42"/>
                  <a:gd name="T16" fmla="*/ 44 w 44"/>
                  <a:gd name="T17" fmla="*/ 0 h 42"/>
                  <a:gd name="T18" fmla="*/ 44 w 44"/>
                  <a:gd name="T19" fmla="*/ 4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2">
                    <a:moveTo>
                      <a:pt x="44" y="42"/>
                    </a:moveTo>
                    <a:lnTo>
                      <a:pt x="28" y="42"/>
                    </a:lnTo>
                    <a:lnTo>
                      <a:pt x="16" y="35"/>
                    </a:lnTo>
                    <a:lnTo>
                      <a:pt x="8" y="2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8" y="11"/>
                    </a:lnTo>
                    <a:lnTo>
                      <a:pt x="20" y="4"/>
                    </a:lnTo>
                    <a:lnTo>
                      <a:pt x="44" y="0"/>
                    </a:lnTo>
                    <a:lnTo>
                      <a:pt x="4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337"/>
              <p:cNvSpPr>
                <a:spLocks/>
              </p:cNvSpPr>
              <p:nvPr/>
            </p:nvSpPr>
            <p:spPr bwMode="auto">
              <a:xfrm>
                <a:off x="3034" y="1068"/>
                <a:ext cx="95" cy="38"/>
              </a:xfrm>
              <a:custGeom>
                <a:avLst/>
                <a:gdLst>
                  <a:gd name="T0" fmla="*/ 63 w 95"/>
                  <a:gd name="T1" fmla="*/ 10 h 38"/>
                  <a:gd name="T2" fmla="*/ 71 w 95"/>
                  <a:gd name="T3" fmla="*/ 14 h 38"/>
                  <a:gd name="T4" fmla="*/ 79 w 95"/>
                  <a:gd name="T5" fmla="*/ 17 h 38"/>
                  <a:gd name="T6" fmla="*/ 87 w 95"/>
                  <a:gd name="T7" fmla="*/ 17 h 38"/>
                  <a:gd name="T8" fmla="*/ 95 w 95"/>
                  <a:gd name="T9" fmla="*/ 21 h 38"/>
                  <a:gd name="T10" fmla="*/ 79 w 95"/>
                  <a:gd name="T11" fmla="*/ 24 h 38"/>
                  <a:gd name="T12" fmla="*/ 67 w 95"/>
                  <a:gd name="T13" fmla="*/ 31 h 38"/>
                  <a:gd name="T14" fmla="*/ 56 w 95"/>
                  <a:gd name="T15" fmla="*/ 38 h 38"/>
                  <a:gd name="T16" fmla="*/ 28 w 95"/>
                  <a:gd name="T17" fmla="*/ 31 h 38"/>
                  <a:gd name="T18" fmla="*/ 0 w 95"/>
                  <a:gd name="T19" fmla="*/ 17 h 38"/>
                  <a:gd name="T20" fmla="*/ 12 w 95"/>
                  <a:gd name="T21" fmla="*/ 14 h 38"/>
                  <a:gd name="T22" fmla="*/ 28 w 95"/>
                  <a:gd name="T23" fmla="*/ 7 h 38"/>
                  <a:gd name="T24" fmla="*/ 56 w 95"/>
                  <a:gd name="T25" fmla="*/ 0 h 38"/>
                  <a:gd name="T26" fmla="*/ 63 w 95"/>
                  <a:gd name="T27" fmla="*/ 1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5" h="38">
                    <a:moveTo>
                      <a:pt x="63" y="10"/>
                    </a:moveTo>
                    <a:lnTo>
                      <a:pt x="71" y="14"/>
                    </a:lnTo>
                    <a:lnTo>
                      <a:pt x="79" y="17"/>
                    </a:lnTo>
                    <a:lnTo>
                      <a:pt x="87" y="17"/>
                    </a:lnTo>
                    <a:lnTo>
                      <a:pt x="95" y="21"/>
                    </a:lnTo>
                    <a:lnTo>
                      <a:pt x="79" y="24"/>
                    </a:lnTo>
                    <a:lnTo>
                      <a:pt x="67" y="31"/>
                    </a:lnTo>
                    <a:lnTo>
                      <a:pt x="56" y="38"/>
                    </a:lnTo>
                    <a:lnTo>
                      <a:pt x="28" y="31"/>
                    </a:lnTo>
                    <a:lnTo>
                      <a:pt x="0" y="17"/>
                    </a:lnTo>
                    <a:lnTo>
                      <a:pt x="12" y="14"/>
                    </a:lnTo>
                    <a:lnTo>
                      <a:pt x="28" y="7"/>
                    </a:lnTo>
                    <a:lnTo>
                      <a:pt x="56" y="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338"/>
              <p:cNvSpPr>
                <a:spLocks/>
              </p:cNvSpPr>
              <p:nvPr/>
            </p:nvSpPr>
            <p:spPr bwMode="auto">
              <a:xfrm>
                <a:off x="1554" y="1082"/>
                <a:ext cx="928" cy="824"/>
              </a:xfrm>
              <a:custGeom>
                <a:avLst/>
                <a:gdLst>
                  <a:gd name="T0" fmla="*/ 853 w 928"/>
                  <a:gd name="T1" fmla="*/ 10 h 824"/>
                  <a:gd name="T2" fmla="*/ 880 w 928"/>
                  <a:gd name="T3" fmla="*/ 73 h 824"/>
                  <a:gd name="T4" fmla="*/ 908 w 928"/>
                  <a:gd name="T5" fmla="*/ 66 h 824"/>
                  <a:gd name="T6" fmla="*/ 778 w 928"/>
                  <a:gd name="T7" fmla="*/ 87 h 824"/>
                  <a:gd name="T8" fmla="*/ 494 w 928"/>
                  <a:gd name="T9" fmla="*/ 17 h 824"/>
                  <a:gd name="T10" fmla="*/ 592 w 928"/>
                  <a:gd name="T11" fmla="*/ 156 h 824"/>
                  <a:gd name="T12" fmla="*/ 505 w 928"/>
                  <a:gd name="T13" fmla="*/ 376 h 824"/>
                  <a:gd name="T14" fmla="*/ 505 w 928"/>
                  <a:gd name="T15" fmla="*/ 334 h 824"/>
                  <a:gd name="T16" fmla="*/ 462 w 928"/>
                  <a:gd name="T17" fmla="*/ 369 h 824"/>
                  <a:gd name="T18" fmla="*/ 454 w 928"/>
                  <a:gd name="T19" fmla="*/ 278 h 824"/>
                  <a:gd name="T20" fmla="*/ 569 w 928"/>
                  <a:gd name="T21" fmla="*/ 181 h 824"/>
                  <a:gd name="T22" fmla="*/ 557 w 928"/>
                  <a:gd name="T23" fmla="*/ 170 h 824"/>
                  <a:gd name="T24" fmla="*/ 505 w 928"/>
                  <a:gd name="T25" fmla="*/ 195 h 824"/>
                  <a:gd name="T26" fmla="*/ 521 w 928"/>
                  <a:gd name="T27" fmla="*/ 212 h 824"/>
                  <a:gd name="T28" fmla="*/ 494 w 928"/>
                  <a:gd name="T29" fmla="*/ 236 h 824"/>
                  <a:gd name="T30" fmla="*/ 391 w 928"/>
                  <a:gd name="T31" fmla="*/ 257 h 824"/>
                  <a:gd name="T32" fmla="*/ 324 w 928"/>
                  <a:gd name="T33" fmla="*/ 184 h 824"/>
                  <a:gd name="T34" fmla="*/ 359 w 928"/>
                  <a:gd name="T35" fmla="*/ 94 h 824"/>
                  <a:gd name="T36" fmla="*/ 474 w 928"/>
                  <a:gd name="T37" fmla="*/ 69 h 824"/>
                  <a:gd name="T38" fmla="*/ 462 w 928"/>
                  <a:gd name="T39" fmla="*/ 146 h 824"/>
                  <a:gd name="T40" fmla="*/ 517 w 928"/>
                  <a:gd name="T41" fmla="*/ 69 h 824"/>
                  <a:gd name="T42" fmla="*/ 300 w 928"/>
                  <a:gd name="T43" fmla="*/ 125 h 824"/>
                  <a:gd name="T44" fmla="*/ 312 w 928"/>
                  <a:gd name="T45" fmla="*/ 316 h 824"/>
                  <a:gd name="T46" fmla="*/ 83 w 928"/>
                  <a:gd name="T47" fmla="*/ 299 h 824"/>
                  <a:gd name="T48" fmla="*/ 103 w 928"/>
                  <a:gd name="T49" fmla="*/ 466 h 824"/>
                  <a:gd name="T50" fmla="*/ 134 w 928"/>
                  <a:gd name="T51" fmla="*/ 400 h 824"/>
                  <a:gd name="T52" fmla="*/ 91 w 928"/>
                  <a:gd name="T53" fmla="*/ 369 h 824"/>
                  <a:gd name="T54" fmla="*/ 146 w 928"/>
                  <a:gd name="T55" fmla="*/ 334 h 824"/>
                  <a:gd name="T56" fmla="*/ 217 w 928"/>
                  <a:gd name="T57" fmla="*/ 299 h 824"/>
                  <a:gd name="T58" fmla="*/ 284 w 928"/>
                  <a:gd name="T59" fmla="*/ 379 h 824"/>
                  <a:gd name="T60" fmla="*/ 257 w 928"/>
                  <a:gd name="T61" fmla="*/ 452 h 824"/>
                  <a:gd name="T62" fmla="*/ 154 w 928"/>
                  <a:gd name="T63" fmla="*/ 494 h 824"/>
                  <a:gd name="T64" fmla="*/ 229 w 928"/>
                  <a:gd name="T65" fmla="*/ 501 h 824"/>
                  <a:gd name="T66" fmla="*/ 328 w 928"/>
                  <a:gd name="T67" fmla="*/ 396 h 824"/>
                  <a:gd name="T68" fmla="*/ 422 w 928"/>
                  <a:gd name="T69" fmla="*/ 463 h 824"/>
                  <a:gd name="T70" fmla="*/ 403 w 928"/>
                  <a:gd name="T71" fmla="*/ 452 h 824"/>
                  <a:gd name="T72" fmla="*/ 201 w 928"/>
                  <a:gd name="T73" fmla="*/ 525 h 824"/>
                  <a:gd name="T74" fmla="*/ 28 w 928"/>
                  <a:gd name="T75" fmla="*/ 431 h 824"/>
                  <a:gd name="T76" fmla="*/ 103 w 928"/>
                  <a:gd name="T77" fmla="*/ 696 h 824"/>
                  <a:gd name="T78" fmla="*/ 83 w 928"/>
                  <a:gd name="T79" fmla="*/ 807 h 824"/>
                  <a:gd name="T80" fmla="*/ 71 w 928"/>
                  <a:gd name="T81" fmla="*/ 772 h 824"/>
                  <a:gd name="T82" fmla="*/ 24 w 928"/>
                  <a:gd name="T83" fmla="*/ 810 h 824"/>
                  <a:gd name="T84" fmla="*/ 36 w 928"/>
                  <a:gd name="T85" fmla="*/ 706 h 824"/>
                  <a:gd name="T86" fmla="*/ 40 w 928"/>
                  <a:gd name="T87" fmla="*/ 553 h 824"/>
                  <a:gd name="T88" fmla="*/ 28 w 928"/>
                  <a:gd name="T89" fmla="*/ 664 h 824"/>
                  <a:gd name="T90" fmla="*/ 99 w 928"/>
                  <a:gd name="T91" fmla="*/ 616 h 824"/>
                  <a:gd name="T92" fmla="*/ 55 w 928"/>
                  <a:gd name="T93" fmla="*/ 292 h 824"/>
                  <a:gd name="T94" fmla="*/ 8 w 928"/>
                  <a:gd name="T95" fmla="*/ 222 h 824"/>
                  <a:gd name="T96" fmla="*/ 103 w 928"/>
                  <a:gd name="T97" fmla="*/ 205 h 824"/>
                  <a:gd name="T98" fmla="*/ 48 w 928"/>
                  <a:gd name="T99" fmla="*/ 226 h 824"/>
                  <a:gd name="T100" fmla="*/ 320 w 928"/>
                  <a:gd name="T101" fmla="*/ 296 h 824"/>
                  <a:gd name="T102" fmla="*/ 229 w 928"/>
                  <a:gd name="T103" fmla="*/ 48 h 824"/>
                  <a:gd name="T104" fmla="*/ 225 w 928"/>
                  <a:gd name="T105" fmla="*/ 108 h 824"/>
                  <a:gd name="T106" fmla="*/ 217 w 928"/>
                  <a:gd name="T107" fmla="*/ 14 h 824"/>
                  <a:gd name="T108" fmla="*/ 292 w 928"/>
                  <a:gd name="T109" fmla="*/ 97 h 824"/>
                  <a:gd name="T110" fmla="*/ 442 w 928"/>
                  <a:gd name="T111" fmla="*/ 3 h 824"/>
                  <a:gd name="T112" fmla="*/ 766 w 928"/>
                  <a:gd name="T113" fmla="*/ 62 h 824"/>
                  <a:gd name="T114" fmla="*/ 707 w 928"/>
                  <a:gd name="T115" fmla="*/ 62 h 824"/>
                  <a:gd name="T116" fmla="*/ 742 w 928"/>
                  <a:gd name="T117" fmla="*/ 3 h 8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8" h="824">
                    <a:moveTo>
                      <a:pt x="774" y="17"/>
                    </a:moveTo>
                    <a:lnTo>
                      <a:pt x="782" y="31"/>
                    </a:lnTo>
                    <a:lnTo>
                      <a:pt x="782" y="45"/>
                    </a:lnTo>
                    <a:lnTo>
                      <a:pt x="770" y="73"/>
                    </a:lnTo>
                    <a:lnTo>
                      <a:pt x="774" y="76"/>
                    </a:lnTo>
                    <a:lnTo>
                      <a:pt x="782" y="76"/>
                    </a:lnTo>
                    <a:lnTo>
                      <a:pt x="797" y="45"/>
                    </a:lnTo>
                    <a:lnTo>
                      <a:pt x="809" y="31"/>
                    </a:lnTo>
                    <a:lnTo>
                      <a:pt x="829" y="17"/>
                    </a:lnTo>
                    <a:lnTo>
                      <a:pt x="853" y="10"/>
                    </a:lnTo>
                    <a:lnTo>
                      <a:pt x="872" y="10"/>
                    </a:lnTo>
                    <a:lnTo>
                      <a:pt x="892" y="14"/>
                    </a:lnTo>
                    <a:lnTo>
                      <a:pt x="916" y="24"/>
                    </a:lnTo>
                    <a:lnTo>
                      <a:pt x="924" y="31"/>
                    </a:lnTo>
                    <a:lnTo>
                      <a:pt x="928" y="42"/>
                    </a:lnTo>
                    <a:lnTo>
                      <a:pt x="928" y="62"/>
                    </a:lnTo>
                    <a:lnTo>
                      <a:pt x="924" y="69"/>
                    </a:lnTo>
                    <a:lnTo>
                      <a:pt x="912" y="73"/>
                    </a:lnTo>
                    <a:lnTo>
                      <a:pt x="892" y="76"/>
                    </a:lnTo>
                    <a:lnTo>
                      <a:pt x="880" y="73"/>
                    </a:lnTo>
                    <a:lnTo>
                      <a:pt x="872" y="66"/>
                    </a:lnTo>
                    <a:lnTo>
                      <a:pt x="872" y="59"/>
                    </a:lnTo>
                    <a:lnTo>
                      <a:pt x="872" y="52"/>
                    </a:lnTo>
                    <a:lnTo>
                      <a:pt x="876" y="48"/>
                    </a:lnTo>
                    <a:lnTo>
                      <a:pt x="888" y="45"/>
                    </a:lnTo>
                    <a:lnTo>
                      <a:pt x="892" y="45"/>
                    </a:lnTo>
                    <a:lnTo>
                      <a:pt x="900" y="48"/>
                    </a:lnTo>
                    <a:lnTo>
                      <a:pt x="904" y="52"/>
                    </a:lnTo>
                    <a:lnTo>
                      <a:pt x="904" y="59"/>
                    </a:lnTo>
                    <a:lnTo>
                      <a:pt x="908" y="66"/>
                    </a:lnTo>
                    <a:lnTo>
                      <a:pt x="916" y="66"/>
                    </a:lnTo>
                    <a:lnTo>
                      <a:pt x="920" y="52"/>
                    </a:lnTo>
                    <a:lnTo>
                      <a:pt x="920" y="48"/>
                    </a:lnTo>
                    <a:lnTo>
                      <a:pt x="916" y="42"/>
                    </a:lnTo>
                    <a:lnTo>
                      <a:pt x="912" y="35"/>
                    </a:lnTo>
                    <a:lnTo>
                      <a:pt x="900" y="31"/>
                    </a:lnTo>
                    <a:lnTo>
                      <a:pt x="876" y="31"/>
                    </a:lnTo>
                    <a:lnTo>
                      <a:pt x="857" y="42"/>
                    </a:lnTo>
                    <a:lnTo>
                      <a:pt x="817" y="62"/>
                    </a:lnTo>
                    <a:lnTo>
                      <a:pt x="778" y="87"/>
                    </a:lnTo>
                    <a:lnTo>
                      <a:pt x="758" y="97"/>
                    </a:lnTo>
                    <a:lnTo>
                      <a:pt x="734" y="101"/>
                    </a:lnTo>
                    <a:lnTo>
                      <a:pt x="707" y="101"/>
                    </a:lnTo>
                    <a:lnTo>
                      <a:pt x="679" y="97"/>
                    </a:lnTo>
                    <a:lnTo>
                      <a:pt x="651" y="90"/>
                    </a:lnTo>
                    <a:lnTo>
                      <a:pt x="624" y="76"/>
                    </a:lnTo>
                    <a:lnTo>
                      <a:pt x="529" y="24"/>
                    </a:lnTo>
                    <a:lnTo>
                      <a:pt x="513" y="17"/>
                    </a:lnTo>
                    <a:lnTo>
                      <a:pt x="501" y="17"/>
                    </a:lnTo>
                    <a:lnTo>
                      <a:pt x="494" y="17"/>
                    </a:lnTo>
                    <a:lnTo>
                      <a:pt x="494" y="21"/>
                    </a:lnTo>
                    <a:lnTo>
                      <a:pt x="494" y="24"/>
                    </a:lnTo>
                    <a:lnTo>
                      <a:pt x="497" y="28"/>
                    </a:lnTo>
                    <a:lnTo>
                      <a:pt x="517" y="31"/>
                    </a:lnTo>
                    <a:lnTo>
                      <a:pt x="533" y="42"/>
                    </a:lnTo>
                    <a:lnTo>
                      <a:pt x="561" y="62"/>
                    </a:lnTo>
                    <a:lnTo>
                      <a:pt x="576" y="83"/>
                    </a:lnTo>
                    <a:lnTo>
                      <a:pt x="588" y="108"/>
                    </a:lnTo>
                    <a:lnTo>
                      <a:pt x="592" y="132"/>
                    </a:lnTo>
                    <a:lnTo>
                      <a:pt x="592" y="156"/>
                    </a:lnTo>
                    <a:lnTo>
                      <a:pt x="580" y="188"/>
                    </a:lnTo>
                    <a:lnTo>
                      <a:pt x="561" y="212"/>
                    </a:lnTo>
                    <a:lnTo>
                      <a:pt x="525" y="261"/>
                    </a:lnTo>
                    <a:lnTo>
                      <a:pt x="486" y="302"/>
                    </a:lnTo>
                    <a:lnTo>
                      <a:pt x="474" y="330"/>
                    </a:lnTo>
                    <a:lnTo>
                      <a:pt x="474" y="344"/>
                    </a:lnTo>
                    <a:lnTo>
                      <a:pt x="478" y="358"/>
                    </a:lnTo>
                    <a:lnTo>
                      <a:pt x="490" y="369"/>
                    </a:lnTo>
                    <a:lnTo>
                      <a:pt x="497" y="376"/>
                    </a:lnTo>
                    <a:lnTo>
                      <a:pt x="505" y="376"/>
                    </a:lnTo>
                    <a:lnTo>
                      <a:pt x="517" y="372"/>
                    </a:lnTo>
                    <a:lnTo>
                      <a:pt x="521" y="365"/>
                    </a:lnTo>
                    <a:lnTo>
                      <a:pt x="521" y="362"/>
                    </a:lnTo>
                    <a:lnTo>
                      <a:pt x="521" y="358"/>
                    </a:lnTo>
                    <a:lnTo>
                      <a:pt x="509" y="358"/>
                    </a:lnTo>
                    <a:lnTo>
                      <a:pt x="501" y="358"/>
                    </a:lnTo>
                    <a:lnTo>
                      <a:pt x="497" y="355"/>
                    </a:lnTo>
                    <a:lnTo>
                      <a:pt x="497" y="351"/>
                    </a:lnTo>
                    <a:lnTo>
                      <a:pt x="497" y="341"/>
                    </a:lnTo>
                    <a:lnTo>
                      <a:pt x="505" y="334"/>
                    </a:lnTo>
                    <a:lnTo>
                      <a:pt x="513" y="334"/>
                    </a:lnTo>
                    <a:lnTo>
                      <a:pt x="521" y="337"/>
                    </a:lnTo>
                    <a:lnTo>
                      <a:pt x="533" y="348"/>
                    </a:lnTo>
                    <a:lnTo>
                      <a:pt x="533" y="365"/>
                    </a:lnTo>
                    <a:lnTo>
                      <a:pt x="529" y="369"/>
                    </a:lnTo>
                    <a:lnTo>
                      <a:pt x="521" y="379"/>
                    </a:lnTo>
                    <a:lnTo>
                      <a:pt x="505" y="386"/>
                    </a:lnTo>
                    <a:lnTo>
                      <a:pt x="494" y="386"/>
                    </a:lnTo>
                    <a:lnTo>
                      <a:pt x="486" y="386"/>
                    </a:lnTo>
                    <a:lnTo>
                      <a:pt x="462" y="369"/>
                    </a:lnTo>
                    <a:lnTo>
                      <a:pt x="442" y="351"/>
                    </a:lnTo>
                    <a:lnTo>
                      <a:pt x="442" y="330"/>
                    </a:lnTo>
                    <a:lnTo>
                      <a:pt x="446" y="320"/>
                    </a:lnTo>
                    <a:lnTo>
                      <a:pt x="454" y="309"/>
                    </a:lnTo>
                    <a:lnTo>
                      <a:pt x="462" y="302"/>
                    </a:lnTo>
                    <a:lnTo>
                      <a:pt x="462" y="299"/>
                    </a:lnTo>
                    <a:lnTo>
                      <a:pt x="454" y="296"/>
                    </a:lnTo>
                    <a:lnTo>
                      <a:pt x="446" y="296"/>
                    </a:lnTo>
                    <a:lnTo>
                      <a:pt x="442" y="292"/>
                    </a:lnTo>
                    <a:lnTo>
                      <a:pt x="454" y="278"/>
                    </a:lnTo>
                    <a:lnTo>
                      <a:pt x="466" y="271"/>
                    </a:lnTo>
                    <a:lnTo>
                      <a:pt x="497" y="257"/>
                    </a:lnTo>
                    <a:lnTo>
                      <a:pt x="509" y="247"/>
                    </a:lnTo>
                    <a:lnTo>
                      <a:pt x="513" y="240"/>
                    </a:lnTo>
                    <a:lnTo>
                      <a:pt x="513" y="229"/>
                    </a:lnTo>
                    <a:lnTo>
                      <a:pt x="537" y="222"/>
                    </a:lnTo>
                    <a:lnTo>
                      <a:pt x="549" y="215"/>
                    </a:lnTo>
                    <a:lnTo>
                      <a:pt x="553" y="205"/>
                    </a:lnTo>
                    <a:lnTo>
                      <a:pt x="553" y="188"/>
                    </a:lnTo>
                    <a:lnTo>
                      <a:pt x="569" y="181"/>
                    </a:lnTo>
                    <a:lnTo>
                      <a:pt x="576" y="163"/>
                    </a:lnTo>
                    <a:lnTo>
                      <a:pt x="576" y="149"/>
                    </a:lnTo>
                    <a:lnTo>
                      <a:pt x="569" y="139"/>
                    </a:lnTo>
                    <a:lnTo>
                      <a:pt x="561" y="135"/>
                    </a:lnTo>
                    <a:lnTo>
                      <a:pt x="553" y="139"/>
                    </a:lnTo>
                    <a:lnTo>
                      <a:pt x="553" y="146"/>
                    </a:lnTo>
                    <a:lnTo>
                      <a:pt x="561" y="153"/>
                    </a:lnTo>
                    <a:lnTo>
                      <a:pt x="565" y="156"/>
                    </a:lnTo>
                    <a:lnTo>
                      <a:pt x="561" y="167"/>
                    </a:lnTo>
                    <a:lnTo>
                      <a:pt x="557" y="170"/>
                    </a:lnTo>
                    <a:lnTo>
                      <a:pt x="553" y="174"/>
                    </a:lnTo>
                    <a:lnTo>
                      <a:pt x="545" y="174"/>
                    </a:lnTo>
                    <a:lnTo>
                      <a:pt x="533" y="177"/>
                    </a:lnTo>
                    <a:lnTo>
                      <a:pt x="533" y="184"/>
                    </a:lnTo>
                    <a:lnTo>
                      <a:pt x="529" y="181"/>
                    </a:lnTo>
                    <a:lnTo>
                      <a:pt x="521" y="181"/>
                    </a:lnTo>
                    <a:lnTo>
                      <a:pt x="513" y="198"/>
                    </a:lnTo>
                    <a:lnTo>
                      <a:pt x="505" y="195"/>
                    </a:lnTo>
                    <a:lnTo>
                      <a:pt x="505" y="188"/>
                    </a:lnTo>
                    <a:lnTo>
                      <a:pt x="513" y="177"/>
                    </a:lnTo>
                    <a:lnTo>
                      <a:pt x="513" y="170"/>
                    </a:lnTo>
                    <a:lnTo>
                      <a:pt x="509" y="167"/>
                    </a:lnTo>
                    <a:lnTo>
                      <a:pt x="497" y="170"/>
                    </a:lnTo>
                    <a:lnTo>
                      <a:pt x="494" y="181"/>
                    </a:lnTo>
                    <a:lnTo>
                      <a:pt x="494" y="195"/>
                    </a:lnTo>
                    <a:lnTo>
                      <a:pt x="497" y="205"/>
                    </a:lnTo>
                    <a:lnTo>
                      <a:pt x="505" y="212"/>
                    </a:lnTo>
                    <a:lnTo>
                      <a:pt x="521" y="212"/>
                    </a:lnTo>
                    <a:lnTo>
                      <a:pt x="529" y="202"/>
                    </a:lnTo>
                    <a:lnTo>
                      <a:pt x="533" y="188"/>
                    </a:lnTo>
                    <a:lnTo>
                      <a:pt x="537" y="195"/>
                    </a:lnTo>
                    <a:lnTo>
                      <a:pt x="537" y="198"/>
                    </a:lnTo>
                    <a:lnTo>
                      <a:pt x="533" y="209"/>
                    </a:lnTo>
                    <a:lnTo>
                      <a:pt x="525" y="215"/>
                    </a:lnTo>
                    <a:lnTo>
                      <a:pt x="513" y="219"/>
                    </a:lnTo>
                    <a:lnTo>
                      <a:pt x="505" y="222"/>
                    </a:lnTo>
                    <a:lnTo>
                      <a:pt x="497" y="229"/>
                    </a:lnTo>
                    <a:lnTo>
                      <a:pt x="494" y="236"/>
                    </a:lnTo>
                    <a:lnTo>
                      <a:pt x="490" y="243"/>
                    </a:lnTo>
                    <a:lnTo>
                      <a:pt x="474" y="247"/>
                    </a:lnTo>
                    <a:lnTo>
                      <a:pt x="462" y="247"/>
                    </a:lnTo>
                    <a:lnTo>
                      <a:pt x="450" y="247"/>
                    </a:lnTo>
                    <a:lnTo>
                      <a:pt x="442" y="240"/>
                    </a:lnTo>
                    <a:lnTo>
                      <a:pt x="438" y="236"/>
                    </a:lnTo>
                    <a:lnTo>
                      <a:pt x="430" y="240"/>
                    </a:lnTo>
                    <a:lnTo>
                      <a:pt x="422" y="250"/>
                    </a:lnTo>
                    <a:lnTo>
                      <a:pt x="411" y="257"/>
                    </a:lnTo>
                    <a:lnTo>
                      <a:pt x="391" y="257"/>
                    </a:lnTo>
                    <a:lnTo>
                      <a:pt x="375" y="257"/>
                    </a:lnTo>
                    <a:lnTo>
                      <a:pt x="367" y="247"/>
                    </a:lnTo>
                    <a:lnTo>
                      <a:pt x="359" y="236"/>
                    </a:lnTo>
                    <a:lnTo>
                      <a:pt x="363" y="219"/>
                    </a:lnTo>
                    <a:lnTo>
                      <a:pt x="367" y="212"/>
                    </a:lnTo>
                    <a:lnTo>
                      <a:pt x="367" y="205"/>
                    </a:lnTo>
                    <a:lnTo>
                      <a:pt x="359" y="205"/>
                    </a:lnTo>
                    <a:lnTo>
                      <a:pt x="355" y="202"/>
                    </a:lnTo>
                    <a:lnTo>
                      <a:pt x="340" y="202"/>
                    </a:lnTo>
                    <a:lnTo>
                      <a:pt x="324" y="184"/>
                    </a:lnTo>
                    <a:lnTo>
                      <a:pt x="320" y="177"/>
                    </a:lnTo>
                    <a:lnTo>
                      <a:pt x="320" y="163"/>
                    </a:lnTo>
                    <a:lnTo>
                      <a:pt x="328" y="153"/>
                    </a:lnTo>
                    <a:lnTo>
                      <a:pt x="340" y="146"/>
                    </a:lnTo>
                    <a:lnTo>
                      <a:pt x="351" y="142"/>
                    </a:lnTo>
                    <a:lnTo>
                      <a:pt x="359" y="139"/>
                    </a:lnTo>
                    <a:lnTo>
                      <a:pt x="351" y="122"/>
                    </a:lnTo>
                    <a:lnTo>
                      <a:pt x="351" y="111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3" y="87"/>
                    </a:lnTo>
                    <a:lnTo>
                      <a:pt x="383" y="76"/>
                    </a:lnTo>
                    <a:lnTo>
                      <a:pt x="395" y="76"/>
                    </a:lnTo>
                    <a:lnTo>
                      <a:pt x="403" y="80"/>
                    </a:lnTo>
                    <a:lnTo>
                      <a:pt x="422" y="90"/>
                    </a:lnTo>
                    <a:lnTo>
                      <a:pt x="434" y="76"/>
                    </a:lnTo>
                    <a:lnTo>
                      <a:pt x="438" y="69"/>
                    </a:lnTo>
                    <a:lnTo>
                      <a:pt x="450" y="66"/>
                    </a:lnTo>
                    <a:lnTo>
                      <a:pt x="462" y="66"/>
                    </a:lnTo>
                    <a:lnTo>
                      <a:pt x="474" y="69"/>
                    </a:lnTo>
                    <a:lnTo>
                      <a:pt x="486" y="73"/>
                    </a:lnTo>
                    <a:lnTo>
                      <a:pt x="494" y="83"/>
                    </a:lnTo>
                    <a:lnTo>
                      <a:pt x="497" y="90"/>
                    </a:lnTo>
                    <a:lnTo>
                      <a:pt x="494" y="97"/>
                    </a:lnTo>
                    <a:lnTo>
                      <a:pt x="482" y="97"/>
                    </a:lnTo>
                    <a:lnTo>
                      <a:pt x="470" y="101"/>
                    </a:lnTo>
                    <a:lnTo>
                      <a:pt x="462" y="108"/>
                    </a:lnTo>
                    <a:lnTo>
                      <a:pt x="454" y="118"/>
                    </a:lnTo>
                    <a:lnTo>
                      <a:pt x="454" y="132"/>
                    </a:lnTo>
                    <a:lnTo>
                      <a:pt x="462" y="146"/>
                    </a:lnTo>
                    <a:lnTo>
                      <a:pt x="466" y="153"/>
                    </a:lnTo>
                    <a:lnTo>
                      <a:pt x="478" y="156"/>
                    </a:lnTo>
                    <a:lnTo>
                      <a:pt x="494" y="156"/>
                    </a:lnTo>
                    <a:lnTo>
                      <a:pt x="505" y="153"/>
                    </a:lnTo>
                    <a:lnTo>
                      <a:pt x="521" y="146"/>
                    </a:lnTo>
                    <a:lnTo>
                      <a:pt x="529" y="132"/>
                    </a:lnTo>
                    <a:lnTo>
                      <a:pt x="533" y="122"/>
                    </a:lnTo>
                    <a:lnTo>
                      <a:pt x="533" y="104"/>
                    </a:lnTo>
                    <a:lnTo>
                      <a:pt x="529" y="83"/>
                    </a:lnTo>
                    <a:lnTo>
                      <a:pt x="517" y="69"/>
                    </a:lnTo>
                    <a:lnTo>
                      <a:pt x="497" y="55"/>
                    </a:lnTo>
                    <a:lnTo>
                      <a:pt x="478" y="42"/>
                    </a:lnTo>
                    <a:lnTo>
                      <a:pt x="450" y="38"/>
                    </a:lnTo>
                    <a:lnTo>
                      <a:pt x="426" y="38"/>
                    </a:lnTo>
                    <a:lnTo>
                      <a:pt x="399" y="42"/>
                    </a:lnTo>
                    <a:lnTo>
                      <a:pt x="355" y="59"/>
                    </a:lnTo>
                    <a:lnTo>
                      <a:pt x="336" y="73"/>
                    </a:lnTo>
                    <a:lnTo>
                      <a:pt x="320" y="90"/>
                    </a:lnTo>
                    <a:lnTo>
                      <a:pt x="304" y="108"/>
                    </a:lnTo>
                    <a:lnTo>
                      <a:pt x="300" y="125"/>
                    </a:lnTo>
                    <a:lnTo>
                      <a:pt x="292" y="146"/>
                    </a:lnTo>
                    <a:lnTo>
                      <a:pt x="292" y="167"/>
                    </a:lnTo>
                    <a:lnTo>
                      <a:pt x="292" y="188"/>
                    </a:lnTo>
                    <a:lnTo>
                      <a:pt x="300" y="209"/>
                    </a:lnTo>
                    <a:lnTo>
                      <a:pt x="304" y="229"/>
                    </a:lnTo>
                    <a:lnTo>
                      <a:pt x="320" y="247"/>
                    </a:lnTo>
                    <a:lnTo>
                      <a:pt x="347" y="285"/>
                    </a:lnTo>
                    <a:lnTo>
                      <a:pt x="340" y="296"/>
                    </a:lnTo>
                    <a:lnTo>
                      <a:pt x="336" y="302"/>
                    </a:lnTo>
                    <a:lnTo>
                      <a:pt x="312" y="316"/>
                    </a:lnTo>
                    <a:lnTo>
                      <a:pt x="276" y="292"/>
                    </a:lnTo>
                    <a:lnTo>
                      <a:pt x="257" y="278"/>
                    </a:lnTo>
                    <a:lnTo>
                      <a:pt x="241" y="275"/>
                    </a:lnTo>
                    <a:lnTo>
                      <a:pt x="221" y="268"/>
                    </a:lnTo>
                    <a:lnTo>
                      <a:pt x="197" y="264"/>
                    </a:lnTo>
                    <a:lnTo>
                      <a:pt x="178" y="264"/>
                    </a:lnTo>
                    <a:lnTo>
                      <a:pt x="154" y="268"/>
                    </a:lnTo>
                    <a:lnTo>
                      <a:pt x="134" y="271"/>
                    </a:lnTo>
                    <a:lnTo>
                      <a:pt x="119" y="278"/>
                    </a:lnTo>
                    <a:lnTo>
                      <a:pt x="83" y="299"/>
                    </a:lnTo>
                    <a:lnTo>
                      <a:pt x="59" y="327"/>
                    </a:lnTo>
                    <a:lnTo>
                      <a:pt x="51" y="344"/>
                    </a:lnTo>
                    <a:lnTo>
                      <a:pt x="48" y="362"/>
                    </a:lnTo>
                    <a:lnTo>
                      <a:pt x="44" y="379"/>
                    </a:lnTo>
                    <a:lnTo>
                      <a:pt x="44" y="396"/>
                    </a:lnTo>
                    <a:lnTo>
                      <a:pt x="51" y="417"/>
                    </a:lnTo>
                    <a:lnTo>
                      <a:pt x="63" y="435"/>
                    </a:lnTo>
                    <a:lnTo>
                      <a:pt x="75" y="452"/>
                    </a:lnTo>
                    <a:lnTo>
                      <a:pt x="95" y="463"/>
                    </a:lnTo>
                    <a:lnTo>
                      <a:pt x="103" y="466"/>
                    </a:lnTo>
                    <a:lnTo>
                      <a:pt x="119" y="469"/>
                    </a:lnTo>
                    <a:lnTo>
                      <a:pt x="130" y="466"/>
                    </a:lnTo>
                    <a:lnTo>
                      <a:pt x="138" y="463"/>
                    </a:lnTo>
                    <a:lnTo>
                      <a:pt x="154" y="456"/>
                    </a:lnTo>
                    <a:lnTo>
                      <a:pt x="166" y="438"/>
                    </a:lnTo>
                    <a:lnTo>
                      <a:pt x="170" y="431"/>
                    </a:lnTo>
                    <a:lnTo>
                      <a:pt x="170" y="424"/>
                    </a:lnTo>
                    <a:lnTo>
                      <a:pt x="162" y="410"/>
                    </a:lnTo>
                    <a:lnTo>
                      <a:pt x="150" y="400"/>
                    </a:lnTo>
                    <a:lnTo>
                      <a:pt x="134" y="400"/>
                    </a:lnTo>
                    <a:lnTo>
                      <a:pt x="119" y="407"/>
                    </a:lnTo>
                    <a:lnTo>
                      <a:pt x="107" y="421"/>
                    </a:lnTo>
                    <a:lnTo>
                      <a:pt x="103" y="431"/>
                    </a:lnTo>
                    <a:lnTo>
                      <a:pt x="87" y="424"/>
                    </a:lnTo>
                    <a:lnTo>
                      <a:pt x="79" y="417"/>
                    </a:lnTo>
                    <a:lnTo>
                      <a:pt x="71" y="407"/>
                    </a:lnTo>
                    <a:lnTo>
                      <a:pt x="79" y="393"/>
                    </a:lnTo>
                    <a:lnTo>
                      <a:pt x="87" y="383"/>
                    </a:lnTo>
                    <a:lnTo>
                      <a:pt x="91" y="379"/>
                    </a:lnTo>
                    <a:lnTo>
                      <a:pt x="91" y="369"/>
                    </a:lnTo>
                    <a:lnTo>
                      <a:pt x="83" y="365"/>
                    </a:lnTo>
                    <a:lnTo>
                      <a:pt x="79" y="358"/>
                    </a:lnTo>
                    <a:lnTo>
                      <a:pt x="79" y="344"/>
                    </a:lnTo>
                    <a:lnTo>
                      <a:pt x="83" y="334"/>
                    </a:lnTo>
                    <a:lnTo>
                      <a:pt x="95" y="327"/>
                    </a:lnTo>
                    <a:lnTo>
                      <a:pt x="107" y="320"/>
                    </a:lnTo>
                    <a:lnTo>
                      <a:pt x="119" y="320"/>
                    </a:lnTo>
                    <a:lnTo>
                      <a:pt x="130" y="320"/>
                    </a:lnTo>
                    <a:lnTo>
                      <a:pt x="138" y="327"/>
                    </a:lnTo>
                    <a:lnTo>
                      <a:pt x="146" y="334"/>
                    </a:lnTo>
                    <a:lnTo>
                      <a:pt x="150" y="330"/>
                    </a:lnTo>
                    <a:lnTo>
                      <a:pt x="154" y="327"/>
                    </a:lnTo>
                    <a:lnTo>
                      <a:pt x="154" y="316"/>
                    </a:lnTo>
                    <a:lnTo>
                      <a:pt x="154" y="309"/>
                    </a:lnTo>
                    <a:lnTo>
                      <a:pt x="166" y="292"/>
                    </a:lnTo>
                    <a:lnTo>
                      <a:pt x="178" y="285"/>
                    </a:lnTo>
                    <a:lnTo>
                      <a:pt x="186" y="285"/>
                    </a:lnTo>
                    <a:lnTo>
                      <a:pt x="197" y="285"/>
                    </a:lnTo>
                    <a:lnTo>
                      <a:pt x="209" y="289"/>
                    </a:lnTo>
                    <a:lnTo>
                      <a:pt x="217" y="299"/>
                    </a:lnTo>
                    <a:lnTo>
                      <a:pt x="225" y="306"/>
                    </a:lnTo>
                    <a:lnTo>
                      <a:pt x="229" y="327"/>
                    </a:lnTo>
                    <a:lnTo>
                      <a:pt x="237" y="330"/>
                    </a:lnTo>
                    <a:lnTo>
                      <a:pt x="241" y="327"/>
                    </a:lnTo>
                    <a:lnTo>
                      <a:pt x="257" y="327"/>
                    </a:lnTo>
                    <a:lnTo>
                      <a:pt x="276" y="334"/>
                    </a:lnTo>
                    <a:lnTo>
                      <a:pt x="284" y="348"/>
                    </a:lnTo>
                    <a:lnTo>
                      <a:pt x="288" y="355"/>
                    </a:lnTo>
                    <a:lnTo>
                      <a:pt x="288" y="365"/>
                    </a:lnTo>
                    <a:lnTo>
                      <a:pt x="284" y="379"/>
                    </a:lnTo>
                    <a:lnTo>
                      <a:pt x="272" y="389"/>
                    </a:lnTo>
                    <a:lnTo>
                      <a:pt x="265" y="393"/>
                    </a:lnTo>
                    <a:lnTo>
                      <a:pt x="265" y="400"/>
                    </a:lnTo>
                    <a:lnTo>
                      <a:pt x="276" y="407"/>
                    </a:lnTo>
                    <a:lnTo>
                      <a:pt x="284" y="414"/>
                    </a:lnTo>
                    <a:lnTo>
                      <a:pt x="284" y="424"/>
                    </a:lnTo>
                    <a:lnTo>
                      <a:pt x="280" y="438"/>
                    </a:lnTo>
                    <a:lnTo>
                      <a:pt x="272" y="449"/>
                    </a:lnTo>
                    <a:lnTo>
                      <a:pt x="265" y="452"/>
                    </a:lnTo>
                    <a:lnTo>
                      <a:pt x="257" y="452"/>
                    </a:lnTo>
                    <a:lnTo>
                      <a:pt x="245" y="456"/>
                    </a:lnTo>
                    <a:lnTo>
                      <a:pt x="241" y="463"/>
                    </a:lnTo>
                    <a:lnTo>
                      <a:pt x="237" y="476"/>
                    </a:lnTo>
                    <a:lnTo>
                      <a:pt x="229" y="490"/>
                    </a:lnTo>
                    <a:lnTo>
                      <a:pt x="209" y="494"/>
                    </a:lnTo>
                    <a:lnTo>
                      <a:pt x="194" y="494"/>
                    </a:lnTo>
                    <a:lnTo>
                      <a:pt x="182" y="501"/>
                    </a:lnTo>
                    <a:lnTo>
                      <a:pt x="170" y="504"/>
                    </a:lnTo>
                    <a:lnTo>
                      <a:pt x="162" y="501"/>
                    </a:lnTo>
                    <a:lnTo>
                      <a:pt x="154" y="494"/>
                    </a:lnTo>
                    <a:lnTo>
                      <a:pt x="146" y="494"/>
                    </a:lnTo>
                    <a:lnTo>
                      <a:pt x="146" y="501"/>
                    </a:lnTo>
                    <a:lnTo>
                      <a:pt x="150" y="508"/>
                    </a:lnTo>
                    <a:lnTo>
                      <a:pt x="162" y="515"/>
                    </a:lnTo>
                    <a:lnTo>
                      <a:pt x="174" y="518"/>
                    </a:lnTo>
                    <a:lnTo>
                      <a:pt x="186" y="518"/>
                    </a:lnTo>
                    <a:lnTo>
                      <a:pt x="209" y="504"/>
                    </a:lnTo>
                    <a:lnTo>
                      <a:pt x="217" y="504"/>
                    </a:lnTo>
                    <a:lnTo>
                      <a:pt x="229" y="501"/>
                    </a:lnTo>
                    <a:lnTo>
                      <a:pt x="245" y="487"/>
                    </a:lnTo>
                    <a:lnTo>
                      <a:pt x="257" y="469"/>
                    </a:lnTo>
                    <a:lnTo>
                      <a:pt x="280" y="459"/>
                    </a:lnTo>
                    <a:lnTo>
                      <a:pt x="292" y="452"/>
                    </a:lnTo>
                    <a:lnTo>
                      <a:pt x="296" y="442"/>
                    </a:lnTo>
                    <a:lnTo>
                      <a:pt x="304" y="414"/>
                    </a:lnTo>
                    <a:lnTo>
                      <a:pt x="312" y="400"/>
                    </a:lnTo>
                    <a:lnTo>
                      <a:pt x="316" y="396"/>
                    </a:lnTo>
                    <a:lnTo>
                      <a:pt x="324" y="393"/>
                    </a:lnTo>
                    <a:lnTo>
                      <a:pt x="328" y="396"/>
                    </a:lnTo>
                    <a:lnTo>
                      <a:pt x="328" y="403"/>
                    </a:lnTo>
                    <a:lnTo>
                      <a:pt x="332" y="410"/>
                    </a:lnTo>
                    <a:lnTo>
                      <a:pt x="340" y="414"/>
                    </a:lnTo>
                    <a:lnTo>
                      <a:pt x="363" y="407"/>
                    </a:lnTo>
                    <a:lnTo>
                      <a:pt x="379" y="403"/>
                    </a:lnTo>
                    <a:lnTo>
                      <a:pt x="395" y="407"/>
                    </a:lnTo>
                    <a:lnTo>
                      <a:pt x="415" y="421"/>
                    </a:lnTo>
                    <a:lnTo>
                      <a:pt x="422" y="431"/>
                    </a:lnTo>
                    <a:lnTo>
                      <a:pt x="430" y="442"/>
                    </a:lnTo>
                    <a:lnTo>
                      <a:pt x="422" y="463"/>
                    </a:lnTo>
                    <a:lnTo>
                      <a:pt x="419" y="473"/>
                    </a:lnTo>
                    <a:lnTo>
                      <a:pt x="411" y="476"/>
                    </a:lnTo>
                    <a:lnTo>
                      <a:pt x="395" y="480"/>
                    </a:lnTo>
                    <a:lnTo>
                      <a:pt x="391" y="476"/>
                    </a:lnTo>
                    <a:lnTo>
                      <a:pt x="383" y="473"/>
                    </a:lnTo>
                    <a:lnTo>
                      <a:pt x="383" y="463"/>
                    </a:lnTo>
                    <a:lnTo>
                      <a:pt x="383" y="456"/>
                    </a:lnTo>
                    <a:lnTo>
                      <a:pt x="387" y="452"/>
                    </a:lnTo>
                    <a:lnTo>
                      <a:pt x="391" y="449"/>
                    </a:lnTo>
                    <a:lnTo>
                      <a:pt x="403" y="452"/>
                    </a:lnTo>
                    <a:lnTo>
                      <a:pt x="411" y="452"/>
                    </a:lnTo>
                    <a:lnTo>
                      <a:pt x="411" y="442"/>
                    </a:lnTo>
                    <a:lnTo>
                      <a:pt x="395" y="431"/>
                    </a:lnTo>
                    <a:lnTo>
                      <a:pt x="379" y="424"/>
                    </a:lnTo>
                    <a:lnTo>
                      <a:pt x="351" y="431"/>
                    </a:lnTo>
                    <a:lnTo>
                      <a:pt x="324" y="445"/>
                    </a:lnTo>
                    <a:lnTo>
                      <a:pt x="276" y="480"/>
                    </a:lnTo>
                    <a:lnTo>
                      <a:pt x="229" y="515"/>
                    </a:lnTo>
                    <a:lnTo>
                      <a:pt x="201" y="525"/>
                    </a:lnTo>
                    <a:lnTo>
                      <a:pt x="174" y="529"/>
                    </a:lnTo>
                    <a:lnTo>
                      <a:pt x="138" y="529"/>
                    </a:lnTo>
                    <a:lnTo>
                      <a:pt x="103" y="522"/>
                    </a:lnTo>
                    <a:lnTo>
                      <a:pt x="79" y="504"/>
                    </a:lnTo>
                    <a:lnTo>
                      <a:pt x="63" y="494"/>
                    </a:lnTo>
                    <a:lnTo>
                      <a:pt x="55" y="480"/>
                    </a:lnTo>
                    <a:lnTo>
                      <a:pt x="44" y="459"/>
                    </a:lnTo>
                    <a:lnTo>
                      <a:pt x="36" y="435"/>
                    </a:lnTo>
                    <a:lnTo>
                      <a:pt x="32" y="431"/>
                    </a:lnTo>
                    <a:lnTo>
                      <a:pt x="28" y="431"/>
                    </a:lnTo>
                    <a:lnTo>
                      <a:pt x="24" y="445"/>
                    </a:lnTo>
                    <a:lnTo>
                      <a:pt x="28" y="456"/>
                    </a:lnTo>
                    <a:lnTo>
                      <a:pt x="36" y="476"/>
                    </a:lnTo>
                    <a:lnTo>
                      <a:pt x="51" y="508"/>
                    </a:lnTo>
                    <a:lnTo>
                      <a:pt x="71" y="536"/>
                    </a:lnTo>
                    <a:lnTo>
                      <a:pt x="107" y="595"/>
                    </a:lnTo>
                    <a:lnTo>
                      <a:pt x="115" y="619"/>
                    </a:lnTo>
                    <a:lnTo>
                      <a:pt x="119" y="643"/>
                    </a:lnTo>
                    <a:lnTo>
                      <a:pt x="115" y="671"/>
                    </a:lnTo>
                    <a:lnTo>
                      <a:pt x="103" y="696"/>
                    </a:lnTo>
                    <a:lnTo>
                      <a:pt x="99" y="706"/>
                    </a:lnTo>
                    <a:lnTo>
                      <a:pt x="55" y="748"/>
                    </a:lnTo>
                    <a:lnTo>
                      <a:pt x="44" y="762"/>
                    </a:lnTo>
                    <a:lnTo>
                      <a:pt x="40" y="772"/>
                    </a:lnTo>
                    <a:lnTo>
                      <a:pt x="40" y="790"/>
                    </a:lnTo>
                    <a:lnTo>
                      <a:pt x="44" y="804"/>
                    </a:lnTo>
                    <a:lnTo>
                      <a:pt x="51" y="810"/>
                    </a:lnTo>
                    <a:lnTo>
                      <a:pt x="63" y="817"/>
                    </a:lnTo>
                    <a:lnTo>
                      <a:pt x="79" y="810"/>
                    </a:lnTo>
                    <a:lnTo>
                      <a:pt x="83" y="807"/>
                    </a:lnTo>
                    <a:lnTo>
                      <a:pt x="87" y="800"/>
                    </a:lnTo>
                    <a:lnTo>
                      <a:pt x="83" y="797"/>
                    </a:lnTo>
                    <a:lnTo>
                      <a:pt x="79" y="797"/>
                    </a:lnTo>
                    <a:lnTo>
                      <a:pt x="71" y="797"/>
                    </a:lnTo>
                    <a:lnTo>
                      <a:pt x="63" y="797"/>
                    </a:lnTo>
                    <a:lnTo>
                      <a:pt x="55" y="786"/>
                    </a:lnTo>
                    <a:lnTo>
                      <a:pt x="59" y="776"/>
                    </a:lnTo>
                    <a:lnTo>
                      <a:pt x="63" y="772"/>
                    </a:lnTo>
                    <a:lnTo>
                      <a:pt x="71" y="772"/>
                    </a:lnTo>
                    <a:lnTo>
                      <a:pt x="83" y="772"/>
                    </a:lnTo>
                    <a:lnTo>
                      <a:pt x="91" y="779"/>
                    </a:lnTo>
                    <a:lnTo>
                      <a:pt x="99" y="793"/>
                    </a:lnTo>
                    <a:lnTo>
                      <a:pt x="99" y="804"/>
                    </a:lnTo>
                    <a:lnTo>
                      <a:pt x="91" y="814"/>
                    </a:lnTo>
                    <a:lnTo>
                      <a:pt x="83" y="821"/>
                    </a:lnTo>
                    <a:lnTo>
                      <a:pt x="71" y="824"/>
                    </a:lnTo>
                    <a:lnTo>
                      <a:pt x="55" y="824"/>
                    </a:lnTo>
                    <a:lnTo>
                      <a:pt x="44" y="821"/>
                    </a:lnTo>
                    <a:lnTo>
                      <a:pt x="24" y="810"/>
                    </a:lnTo>
                    <a:lnTo>
                      <a:pt x="12" y="793"/>
                    </a:lnTo>
                    <a:lnTo>
                      <a:pt x="8" y="772"/>
                    </a:lnTo>
                    <a:lnTo>
                      <a:pt x="20" y="755"/>
                    </a:lnTo>
                    <a:lnTo>
                      <a:pt x="32" y="737"/>
                    </a:lnTo>
                    <a:lnTo>
                      <a:pt x="51" y="723"/>
                    </a:lnTo>
                    <a:lnTo>
                      <a:pt x="71" y="710"/>
                    </a:lnTo>
                    <a:lnTo>
                      <a:pt x="71" y="706"/>
                    </a:lnTo>
                    <a:lnTo>
                      <a:pt x="71" y="703"/>
                    </a:lnTo>
                    <a:lnTo>
                      <a:pt x="48" y="706"/>
                    </a:lnTo>
                    <a:lnTo>
                      <a:pt x="36" y="706"/>
                    </a:lnTo>
                    <a:lnTo>
                      <a:pt x="28" y="703"/>
                    </a:lnTo>
                    <a:lnTo>
                      <a:pt x="16" y="692"/>
                    </a:lnTo>
                    <a:lnTo>
                      <a:pt x="8" y="682"/>
                    </a:lnTo>
                    <a:lnTo>
                      <a:pt x="0" y="668"/>
                    </a:lnTo>
                    <a:lnTo>
                      <a:pt x="0" y="654"/>
                    </a:lnTo>
                    <a:lnTo>
                      <a:pt x="8" y="626"/>
                    </a:lnTo>
                    <a:lnTo>
                      <a:pt x="24" y="605"/>
                    </a:lnTo>
                    <a:lnTo>
                      <a:pt x="36" y="581"/>
                    </a:lnTo>
                    <a:lnTo>
                      <a:pt x="40" y="567"/>
                    </a:lnTo>
                    <a:lnTo>
                      <a:pt x="40" y="553"/>
                    </a:lnTo>
                    <a:lnTo>
                      <a:pt x="55" y="574"/>
                    </a:lnTo>
                    <a:lnTo>
                      <a:pt x="67" y="595"/>
                    </a:lnTo>
                    <a:lnTo>
                      <a:pt x="75" y="619"/>
                    </a:lnTo>
                    <a:lnTo>
                      <a:pt x="79" y="640"/>
                    </a:lnTo>
                    <a:lnTo>
                      <a:pt x="59" y="637"/>
                    </a:lnTo>
                    <a:lnTo>
                      <a:pt x="48" y="637"/>
                    </a:lnTo>
                    <a:lnTo>
                      <a:pt x="40" y="640"/>
                    </a:lnTo>
                    <a:lnTo>
                      <a:pt x="32" y="647"/>
                    </a:lnTo>
                    <a:lnTo>
                      <a:pt x="28" y="657"/>
                    </a:lnTo>
                    <a:lnTo>
                      <a:pt x="28" y="664"/>
                    </a:lnTo>
                    <a:lnTo>
                      <a:pt x="32" y="675"/>
                    </a:lnTo>
                    <a:lnTo>
                      <a:pt x="44" y="689"/>
                    </a:lnTo>
                    <a:lnTo>
                      <a:pt x="55" y="696"/>
                    </a:lnTo>
                    <a:lnTo>
                      <a:pt x="67" y="696"/>
                    </a:lnTo>
                    <a:lnTo>
                      <a:pt x="79" y="692"/>
                    </a:lnTo>
                    <a:lnTo>
                      <a:pt x="91" y="678"/>
                    </a:lnTo>
                    <a:lnTo>
                      <a:pt x="99" y="664"/>
                    </a:lnTo>
                    <a:lnTo>
                      <a:pt x="103" y="647"/>
                    </a:lnTo>
                    <a:lnTo>
                      <a:pt x="103" y="633"/>
                    </a:lnTo>
                    <a:lnTo>
                      <a:pt x="99" y="616"/>
                    </a:lnTo>
                    <a:lnTo>
                      <a:pt x="83" y="584"/>
                    </a:lnTo>
                    <a:lnTo>
                      <a:pt x="71" y="556"/>
                    </a:lnTo>
                    <a:lnTo>
                      <a:pt x="44" y="518"/>
                    </a:lnTo>
                    <a:lnTo>
                      <a:pt x="20" y="476"/>
                    </a:lnTo>
                    <a:lnTo>
                      <a:pt x="8" y="431"/>
                    </a:lnTo>
                    <a:lnTo>
                      <a:pt x="4" y="386"/>
                    </a:lnTo>
                    <a:lnTo>
                      <a:pt x="8" y="358"/>
                    </a:lnTo>
                    <a:lnTo>
                      <a:pt x="20" y="334"/>
                    </a:lnTo>
                    <a:lnTo>
                      <a:pt x="36" y="309"/>
                    </a:lnTo>
                    <a:lnTo>
                      <a:pt x="55" y="292"/>
                    </a:lnTo>
                    <a:lnTo>
                      <a:pt x="91" y="271"/>
                    </a:lnTo>
                    <a:lnTo>
                      <a:pt x="91" y="268"/>
                    </a:lnTo>
                    <a:lnTo>
                      <a:pt x="87" y="264"/>
                    </a:lnTo>
                    <a:lnTo>
                      <a:pt x="79" y="264"/>
                    </a:lnTo>
                    <a:lnTo>
                      <a:pt x="67" y="264"/>
                    </a:lnTo>
                    <a:lnTo>
                      <a:pt x="55" y="264"/>
                    </a:lnTo>
                    <a:lnTo>
                      <a:pt x="40" y="261"/>
                    </a:lnTo>
                    <a:lnTo>
                      <a:pt x="24" y="250"/>
                    </a:lnTo>
                    <a:lnTo>
                      <a:pt x="12" y="236"/>
                    </a:lnTo>
                    <a:lnTo>
                      <a:pt x="8" y="222"/>
                    </a:lnTo>
                    <a:lnTo>
                      <a:pt x="0" y="198"/>
                    </a:lnTo>
                    <a:lnTo>
                      <a:pt x="4" y="191"/>
                    </a:lnTo>
                    <a:lnTo>
                      <a:pt x="12" y="181"/>
                    </a:lnTo>
                    <a:lnTo>
                      <a:pt x="20" y="170"/>
                    </a:lnTo>
                    <a:lnTo>
                      <a:pt x="32" y="163"/>
                    </a:lnTo>
                    <a:lnTo>
                      <a:pt x="59" y="156"/>
                    </a:lnTo>
                    <a:lnTo>
                      <a:pt x="83" y="160"/>
                    </a:lnTo>
                    <a:lnTo>
                      <a:pt x="99" y="170"/>
                    </a:lnTo>
                    <a:lnTo>
                      <a:pt x="107" y="188"/>
                    </a:lnTo>
                    <a:lnTo>
                      <a:pt x="103" y="205"/>
                    </a:lnTo>
                    <a:lnTo>
                      <a:pt x="95" y="219"/>
                    </a:lnTo>
                    <a:lnTo>
                      <a:pt x="91" y="202"/>
                    </a:lnTo>
                    <a:lnTo>
                      <a:pt x="91" y="195"/>
                    </a:lnTo>
                    <a:lnTo>
                      <a:pt x="83" y="188"/>
                    </a:lnTo>
                    <a:lnTo>
                      <a:pt x="79" y="184"/>
                    </a:lnTo>
                    <a:lnTo>
                      <a:pt x="71" y="184"/>
                    </a:lnTo>
                    <a:lnTo>
                      <a:pt x="55" y="188"/>
                    </a:lnTo>
                    <a:lnTo>
                      <a:pt x="44" y="198"/>
                    </a:lnTo>
                    <a:lnTo>
                      <a:pt x="40" y="212"/>
                    </a:lnTo>
                    <a:lnTo>
                      <a:pt x="48" y="226"/>
                    </a:lnTo>
                    <a:lnTo>
                      <a:pt x="55" y="236"/>
                    </a:lnTo>
                    <a:lnTo>
                      <a:pt x="79" y="243"/>
                    </a:lnTo>
                    <a:lnTo>
                      <a:pt x="99" y="247"/>
                    </a:lnTo>
                    <a:lnTo>
                      <a:pt x="142" y="247"/>
                    </a:lnTo>
                    <a:lnTo>
                      <a:pt x="186" y="243"/>
                    </a:lnTo>
                    <a:lnTo>
                      <a:pt x="205" y="247"/>
                    </a:lnTo>
                    <a:lnTo>
                      <a:pt x="225" y="250"/>
                    </a:lnTo>
                    <a:lnTo>
                      <a:pt x="272" y="275"/>
                    </a:lnTo>
                    <a:lnTo>
                      <a:pt x="312" y="299"/>
                    </a:lnTo>
                    <a:lnTo>
                      <a:pt x="320" y="296"/>
                    </a:lnTo>
                    <a:lnTo>
                      <a:pt x="324" y="289"/>
                    </a:lnTo>
                    <a:lnTo>
                      <a:pt x="304" y="257"/>
                    </a:lnTo>
                    <a:lnTo>
                      <a:pt x="284" y="226"/>
                    </a:lnTo>
                    <a:lnTo>
                      <a:pt x="276" y="188"/>
                    </a:lnTo>
                    <a:lnTo>
                      <a:pt x="272" y="153"/>
                    </a:lnTo>
                    <a:lnTo>
                      <a:pt x="269" y="90"/>
                    </a:lnTo>
                    <a:lnTo>
                      <a:pt x="265" y="76"/>
                    </a:lnTo>
                    <a:lnTo>
                      <a:pt x="257" y="66"/>
                    </a:lnTo>
                    <a:lnTo>
                      <a:pt x="249" y="52"/>
                    </a:lnTo>
                    <a:lnTo>
                      <a:pt x="229" y="48"/>
                    </a:lnTo>
                    <a:lnTo>
                      <a:pt x="217" y="48"/>
                    </a:lnTo>
                    <a:lnTo>
                      <a:pt x="201" y="55"/>
                    </a:lnTo>
                    <a:lnTo>
                      <a:pt x="194" y="66"/>
                    </a:lnTo>
                    <a:lnTo>
                      <a:pt x="194" y="76"/>
                    </a:lnTo>
                    <a:lnTo>
                      <a:pt x="194" y="83"/>
                    </a:lnTo>
                    <a:lnTo>
                      <a:pt x="201" y="90"/>
                    </a:lnTo>
                    <a:lnTo>
                      <a:pt x="217" y="97"/>
                    </a:lnTo>
                    <a:lnTo>
                      <a:pt x="241" y="90"/>
                    </a:lnTo>
                    <a:lnTo>
                      <a:pt x="237" y="101"/>
                    </a:lnTo>
                    <a:lnTo>
                      <a:pt x="225" y="108"/>
                    </a:lnTo>
                    <a:lnTo>
                      <a:pt x="217" y="111"/>
                    </a:lnTo>
                    <a:lnTo>
                      <a:pt x="209" y="111"/>
                    </a:lnTo>
                    <a:lnTo>
                      <a:pt x="186" y="108"/>
                    </a:lnTo>
                    <a:lnTo>
                      <a:pt x="174" y="94"/>
                    </a:lnTo>
                    <a:lnTo>
                      <a:pt x="166" y="76"/>
                    </a:lnTo>
                    <a:lnTo>
                      <a:pt x="166" y="59"/>
                    </a:lnTo>
                    <a:lnTo>
                      <a:pt x="174" y="42"/>
                    </a:lnTo>
                    <a:lnTo>
                      <a:pt x="186" y="31"/>
                    </a:lnTo>
                    <a:lnTo>
                      <a:pt x="201" y="17"/>
                    </a:lnTo>
                    <a:lnTo>
                      <a:pt x="217" y="14"/>
                    </a:lnTo>
                    <a:lnTo>
                      <a:pt x="237" y="10"/>
                    </a:lnTo>
                    <a:lnTo>
                      <a:pt x="253" y="14"/>
                    </a:lnTo>
                    <a:lnTo>
                      <a:pt x="272" y="21"/>
                    </a:lnTo>
                    <a:lnTo>
                      <a:pt x="284" y="35"/>
                    </a:lnTo>
                    <a:lnTo>
                      <a:pt x="292" y="48"/>
                    </a:lnTo>
                    <a:lnTo>
                      <a:pt x="292" y="59"/>
                    </a:lnTo>
                    <a:lnTo>
                      <a:pt x="292" y="73"/>
                    </a:lnTo>
                    <a:lnTo>
                      <a:pt x="284" y="90"/>
                    </a:lnTo>
                    <a:lnTo>
                      <a:pt x="288" y="97"/>
                    </a:lnTo>
                    <a:lnTo>
                      <a:pt x="292" y="97"/>
                    </a:lnTo>
                    <a:lnTo>
                      <a:pt x="300" y="90"/>
                    </a:lnTo>
                    <a:lnTo>
                      <a:pt x="304" y="80"/>
                    </a:lnTo>
                    <a:lnTo>
                      <a:pt x="312" y="69"/>
                    </a:lnTo>
                    <a:lnTo>
                      <a:pt x="316" y="59"/>
                    </a:lnTo>
                    <a:lnTo>
                      <a:pt x="336" y="42"/>
                    </a:lnTo>
                    <a:lnTo>
                      <a:pt x="355" y="31"/>
                    </a:lnTo>
                    <a:lnTo>
                      <a:pt x="375" y="21"/>
                    </a:lnTo>
                    <a:lnTo>
                      <a:pt x="395" y="14"/>
                    </a:lnTo>
                    <a:lnTo>
                      <a:pt x="415" y="7"/>
                    </a:lnTo>
                    <a:lnTo>
                      <a:pt x="442" y="3"/>
                    </a:lnTo>
                    <a:lnTo>
                      <a:pt x="462" y="3"/>
                    </a:lnTo>
                    <a:lnTo>
                      <a:pt x="490" y="7"/>
                    </a:lnTo>
                    <a:lnTo>
                      <a:pt x="553" y="28"/>
                    </a:lnTo>
                    <a:lnTo>
                      <a:pt x="616" y="52"/>
                    </a:lnTo>
                    <a:lnTo>
                      <a:pt x="675" y="83"/>
                    </a:lnTo>
                    <a:lnTo>
                      <a:pt x="707" y="90"/>
                    </a:lnTo>
                    <a:lnTo>
                      <a:pt x="726" y="90"/>
                    </a:lnTo>
                    <a:lnTo>
                      <a:pt x="746" y="83"/>
                    </a:lnTo>
                    <a:lnTo>
                      <a:pt x="762" y="73"/>
                    </a:lnTo>
                    <a:lnTo>
                      <a:pt x="766" y="62"/>
                    </a:lnTo>
                    <a:lnTo>
                      <a:pt x="766" y="52"/>
                    </a:lnTo>
                    <a:lnTo>
                      <a:pt x="762" y="38"/>
                    </a:lnTo>
                    <a:lnTo>
                      <a:pt x="758" y="35"/>
                    </a:lnTo>
                    <a:lnTo>
                      <a:pt x="750" y="31"/>
                    </a:lnTo>
                    <a:lnTo>
                      <a:pt x="742" y="28"/>
                    </a:lnTo>
                    <a:lnTo>
                      <a:pt x="734" y="28"/>
                    </a:lnTo>
                    <a:lnTo>
                      <a:pt x="715" y="35"/>
                    </a:lnTo>
                    <a:lnTo>
                      <a:pt x="711" y="42"/>
                    </a:lnTo>
                    <a:lnTo>
                      <a:pt x="707" y="48"/>
                    </a:lnTo>
                    <a:lnTo>
                      <a:pt x="707" y="62"/>
                    </a:lnTo>
                    <a:lnTo>
                      <a:pt x="711" y="69"/>
                    </a:lnTo>
                    <a:lnTo>
                      <a:pt x="687" y="66"/>
                    </a:lnTo>
                    <a:lnTo>
                      <a:pt x="659" y="59"/>
                    </a:lnTo>
                    <a:lnTo>
                      <a:pt x="616" y="35"/>
                    </a:lnTo>
                    <a:lnTo>
                      <a:pt x="632" y="35"/>
                    </a:lnTo>
                    <a:lnTo>
                      <a:pt x="643" y="31"/>
                    </a:lnTo>
                    <a:lnTo>
                      <a:pt x="671" y="21"/>
                    </a:lnTo>
                    <a:lnTo>
                      <a:pt x="699" y="10"/>
                    </a:lnTo>
                    <a:lnTo>
                      <a:pt x="730" y="0"/>
                    </a:lnTo>
                    <a:lnTo>
                      <a:pt x="742" y="3"/>
                    </a:lnTo>
                    <a:lnTo>
                      <a:pt x="754" y="3"/>
                    </a:lnTo>
                    <a:lnTo>
                      <a:pt x="774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339"/>
              <p:cNvSpPr>
                <a:spLocks/>
              </p:cNvSpPr>
              <p:nvPr/>
            </p:nvSpPr>
            <p:spPr bwMode="auto">
              <a:xfrm>
                <a:off x="2087" y="1092"/>
                <a:ext cx="908" cy="317"/>
              </a:xfrm>
              <a:custGeom>
                <a:avLst/>
                <a:gdLst>
                  <a:gd name="T0" fmla="*/ 892 w 908"/>
                  <a:gd name="T1" fmla="*/ 4 h 317"/>
                  <a:gd name="T2" fmla="*/ 908 w 908"/>
                  <a:gd name="T3" fmla="*/ 14 h 317"/>
                  <a:gd name="T4" fmla="*/ 805 w 908"/>
                  <a:gd name="T5" fmla="*/ 14 h 317"/>
                  <a:gd name="T6" fmla="*/ 482 w 908"/>
                  <a:gd name="T7" fmla="*/ 14 h 317"/>
                  <a:gd name="T8" fmla="*/ 434 w 908"/>
                  <a:gd name="T9" fmla="*/ 14 h 317"/>
                  <a:gd name="T10" fmla="*/ 430 w 908"/>
                  <a:gd name="T11" fmla="*/ 21 h 317"/>
                  <a:gd name="T12" fmla="*/ 430 w 908"/>
                  <a:gd name="T13" fmla="*/ 94 h 317"/>
                  <a:gd name="T14" fmla="*/ 426 w 908"/>
                  <a:gd name="T15" fmla="*/ 98 h 317"/>
                  <a:gd name="T16" fmla="*/ 332 w 908"/>
                  <a:gd name="T17" fmla="*/ 98 h 317"/>
                  <a:gd name="T18" fmla="*/ 284 w 908"/>
                  <a:gd name="T19" fmla="*/ 105 h 317"/>
                  <a:gd name="T20" fmla="*/ 241 w 908"/>
                  <a:gd name="T21" fmla="*/ 112 h 317"/>
                  <a:gd name="T22" fmla="*/ 197 w 908"/>
                  <a:gd name="T23" fmla="*/ 122 h 317"/>
                  <a:gd name="T24" fmla="*/ 158 w 908"/>
                  <a:gd name="T25" fmla="*/ 139 h 317"/>
                  <a:gd name="T26" fmla="*/ 118 w 908"/>
                  <a:gd name="T27" fmla="*/ 160 h 317"/>
                  <a:gd name="T28" fmla="*/ 83 w 908"/>
                  <a:gd name="T29" fmla="*/ 188 h 317"/>
                  <a:gd name="T30" fmla="*/ 55 w 908"/>
                  <a:gd name="T31" fmla="*/ 219 h 317"/>
                  <a:gd name="T32" fmla="*/ 36 w 908"/>
                  <a:gd name="T33" fmla="*/ 251 h 317"/>
                  <a:gd name="T34" fmla="*/ 4 w 908"/>
                  <a:gd name="T35" fmla="*/ 317 h 317"/>
                  <a:gd name="T36" fmla="*/ 0 w 908"/>
                  <a:gd name="T37" fmla="*/ 310 h 317"/>
                  <a:gd name="T38" fmla="*/ 0 w 908"/>
                  <a:gd name="T39" fmla="*/ 299 h 317"/>
                  <a:gd name="T40" fmla="*/ 4 w 908"/>
                  <a:gd name="T41" fmla="*/ 282 h 317"/>
                  <a:gd name="T42" fmla="*/ 16 w 908"/>
                  <a:gd name="T43" fmla="*/ 254 h 317"/>
                  <a:gd name="T44" fmla="*/ 36 w 908"/>
                  <a:gd name="T45" fmla="*/ 226 h 317"/>
                  <a:gd name="T46" fmla="*/ 55 w 908"/>
                  <a:gd name="T47" fmla="*/ 199 h 317"/>
                  <a:gd name="T48" fmla="*/ 79 w 908"/>
                  <a:gd name="T49" fmla="*/ 174 h 317"/>
                  <a:gd name="T50" fmla="*/ 107 w 908"/>
                  <a:gd name="T51" fmla="*/ 153 h 317"/>
                  <a:gd name="T52" fmla="*/ 138 w 908"/>
                  <a:gd name="T53" fmla="*/ 136 h 317"/>
                  <a:gd name="T54" fmla="*/ 170 w 908"/>
                  <a:gd name="T55" fmla="*/ 119 h 317"/>
                  <a:gd name="T56" fmla="*/ 201 w 908"/>
                  <a:gd name="T57" fmla="*/ 108 h 317"/>
                  <a:gd name="T58" fmla="*/ 264 w 908"/>
                  <a:gd name="T59" fmla="*/ 94 h 317"/>
                  <a:gd name="T60" fmla="*/ 292 w 908"/>
                  <a:gd name="T61" fmla="*/ 91 h 317"/>
                  <a:gd name="T62" fmla="*/ 324 w 908"/>
                  <a:gd name="T63" fmla="*/ 87 h 317"/>
                  <a:gd name="T64" fmla="*/ 410 w 908"/>
                  <a:gd name="T65" fmla="*/ 84 h 317"/>
                  <a:gd name="T66" fmla="*/ 414 w 908"/>
                  <a:gd name="T67" fmla="*/ 77 h 317"/>
                  <a:gd name="T68" fmla="*/ 414 w 908"/>
                  <a:gd name="T69" fmla="*/ 0 h 317"/>
                  <a:gd name="T70" fmla="*/ 892 w 908"/>
                  <a:gd name="T71" fmla="*/ 4 h 3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8" h="317">
                    <a:moveTo>
                      <a:pt x="892" y="4"/>
                    </a:moveTo>
                    <a:lnTo>
                      <a:pt x="908" y="14"/>
                    </a:lnTo>
                    <a:lnTo>
                      <a:pt x="805" y="14"/>
                    </a:lnTo>
                    <a:lnTo>
                      <a:pt x="482" y="14"/>
                    </a:lnTo>
                    <a:lnTo>
                      <a:pt x="434" y="14"/>
                    </a:lnTo>
                    <a:lnTo>
                      <a:pt x="430" y="21"/>
                    </a:lnTo>
                    <a:lnTo>
                      <a:pt x="430" y="94"/>
                    </a:lnTo>
                    <a:lnTo>
                      <a:pt x="426" y="98"/>
                    </a:lnTo>
                    <a:lnTo>
                      <a:pt x="332" y="98"/>
                    </a:lnTo>
                    <a:lnTo>
                      <a:pt x="284" y="105"/>
                    </a:lnTo>
                    <a:lnTo>
                      <a:pt x="241" y="112"/>
                    </a:lnTo>
                    <a:lnTo>
                      <a:pt x="197" y="122"/>
                    </a:lnTo>
                    <a:lnTo>
                      <a:pt x="158" y="139"/>
                    </a:lnTo>
                    <a:lnTo>
                      <a:pt x="118" y="160"/>
                    </a:lnTo>
                    <a:lnTo>
                      <a:pt x="83" y="188"/>
                    </a:lnTo>
                    <a:lnTo>
                      <a:pt x="55" y="219"/>
                    </a:lnTo>
                    <a:lnTo>
                      <a:pt x="36" y="251"/>
                    </a:lnTo>
                    <a:lnTo>
                      <a:pt x="4" y="317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4" y="282"/>
                    </a:lnTo>
                    <a:lnTo>
                      <a:pt x="16" y="254"/>
                    </a:lnTo>
                    <a:lnTo>
                      <a:pt x="36" y="226"/>
                    </a:lnTo>
                    <a:lnTo>
                      <a:pt x="55" y="199"/>
                    </a:lnTo>
                    <a:lnTo>
                      <a:pt x="79" y="174"/>
                    </a:lnTo>
                    <a:lnTo>
                      <a:pt x="107" y="153"/>
                    </a:lnTo>
                    <a:lnTo>
                      <a:pt x="138" y="136"/>
                    </a:lnTo>
                    <a:lnTo>
                      <a:pt x="170" y="119"/>
                    </a:lnTo>
                    <a:lnTo>
                      <a:pt x="201" y="108"/>
                    </a:lnTo>
                    <a:lnTo>
                      <a:pt x="264" y="94"/>
                    </a:lnTo>
                    <a:lnTo>
                      <a:pt x="292" y="91"/>
                    </a:lnTo>
                    <a:lnTo>
                      <a:pt x="324" y="87"/>
                    </a:lnTo>
                    <a:lnTo>
                      <a:pt x="410" y="84"/>
                    </a:lnTo>
                    <a:lnTo>
                      <a:pt x="414" y="77"/>
                    </a:lnTo>
                    <a:lnTo>
                      <a:pt x="414" y="0"/>
                    </a:lnTo>
                    <a:lnTo>
                      <a:pt x="892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340"/>
              <p:cNvSpPr>
                <a:spLocks/>
              </p:cNvSpPr>
              <p:nvPr/>
            </p:nvSpPr>
            <p:spPr bwMode="auto">
              <a:xfrm>
                <a:off x="1499" y="1106"/>
                <a:ext cx="20" cy="4"/>
              </a:xfrm>
              <a:custGeom>
                <a:avLst/>
                <a:gdLst>
                  <a:gd name="T0" fmla="*/ 20 w 20"/>
                  <a:gd name="T1" fmla="*/ 0 h 4"/>
                  <a:gd name="T2" fmla="*/ 8 w 20"/>
                  <a:gd name="T3" fmla="*/ 4 h 4"/>
                  <a:gd name="T4" fmla="*/ 0 w 20"/>
                  <a:gd name="T5" fmla="*/ 4 h 4"/>
                  <a:gd name="T6" fmla="*/ 4 w 20"/>
                  <a:gd name="T7" fmla="*/ 0 h 4"/>
                  <a:gd name="T8" fmla="*/ 8 w 20"/>
                  <a:gd name="T9" fmla="*/ 0 h 4"/>
                  <a:gd name="T10" fmla="*/ 20 w 20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">
                    <a:moveTo>
                      <a:pt x="20" y="0"/>
                    </a:moveTo>
                    <a:lnTo>
                      <a:pt x="8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341"/>
              <p:cNvSpPr>
                <a:spLocks/>
              </p:cNvSpPr>
              <p:nvPr/>
            </p:nvSpPr>
            <p:spPr bwMode="auto">
              <a:xfrm>
                <a:off x="2099" y="1117"/>
                <a:ext cx="935" cy="396"/>
              </a:xfrm>
              <a:custGeom>
                <a:avLst/>
                <a:gdLst>
                  <a:gd name="T0" fmla="*/ 935 w 935"/>
                  <a:gd name="T1" fmla="*/ 7 h 396"/>
                  <a:gd name="T2" fmla="*/ 923 w 935"/>
                  <a:gd name="T3" fmla="*/ 20 h 396"/>
                  <a:gd name="T4" fmla="*/ 880 w 935"/>
                  <a:gd name="T5" fmla="*/ 24 h 396"/>
                  <a:gd name="T6" fmla="*/ 466 w 935"/>
                  <a:gd name="T7" fmla="*/ 24 h 396"/>
                  <a:gd name="T8" fmla="*/ 462 w 935"/>
                  <a:gd name="T9" fmla="*/ 27 h 396"/>
                  <a:gd name="T10" fmla="*/ 458 w 935"/>
                  <a:gd name="T11" fmla="*/ 111 h 396"/>
                  <a:gd name="T12" fmla="*/ 355 w 935"/>
                  <a:gd name="T13" fmla="*/ 111 h 396"/>
                  <a:gd name="T14" fmla="*/ 308 w 935"/>
                  <a:gd name="T15" fmla="*/ 118 h 396"/>
                  <a:gd name="T16" fmla="*/ 260 w 935"/>
                  <a:gd name="T17" fmla="*/ 121 h 396"/>
                  <a:gd name="T18" fmla="*/ 213 w 935"/>
                  <a:gd name="T19" fmla="*/ 132 h 396"/>
                  <a:gd name="T20" fmla="*/ 170 w 935"/>
                  <a:gd name="T21" fmla="*/ 149 h 396"/>
                  <a:gd name="T22" fmla="*/ 130 w 935"/>
                  <a:gd name="T23" fmla="*/ 170 h 396"/>
                  <a:gd name="T24" fmla="*/ 114 w 935"/>
                  <a:gd name="T25" fmla="*/ 187 h 396"/>
                  <a:gd name="T26" fmla="*/ 95 w 935"/>
                  <a:gd name="T27" fmla="*/ 205 h 396"/>
                  <a:gd name="T28" fmla="*/ 79 w 935"/>
                  <a:gd name="T29" fmla="*/ 226 h 396"/>
                  <a:gd name="T30" fmla="*/ 63 w 935"/>
                  <a:gd name="T31" fmla="*/ 250 h 396"/>
                  <a:gd name="T32" fmla="*/ 51 w 935"/>
                  <a:gd name="T33" fmla="*/ 271 h 396"/>
                  <a:gd name="T34" fmla="*/ 43 w 935"/>
                  <a:gd name="T35" fmla="*/ 295 h 396"/>
                  <a:gd name="T36" fmla="*/ 31 w 935"/>
                  <a:gd name="T37" fmla="*/ 348 h 396"/>
                  <a:gd name="T38" fmla="*/ 24 w 935"/>
                  <a:gd name="T39" fmla="*/ 396 h 396"/>
                  <a:gd name="T40" fmla="*/ 8 w 935"/>
                  <a:gd name="T41" fmla="*/ 396 h 396"/>
                  <a:gd name="T42" fmla="*/ 4 w 935"/>
                  <a:gd name="T43" fmla="*/ 393 h 396"/>
                  <a:gd name="T44" fmla="*/ 0 w 935"/>
                  <a:gd name="T45" fmla="*/ 365 h 396"/>
                  <a:gd name="T46" fmla="*/ 0 w 935"/>
                  <a:gd name="T47" fmla="*/ 341 h 396"/>
                  <a:gd name="T48" fmla="*/ 4 w 935"/>
                  <a:gd name="T49" fmla="*/ 316 h 396"/>
                  <a:gd name="T50" fmla="*/ 12 w 935"/>
                  <a:gd name="T51" fmla="*/ 288 h 396"/>
                  <a:gd name="T52" fmla="*/ 31 w 935"/>
                  <a:gd name="T53" fmla="*/ 240 h 396"/>
                  <a:gd name="T54" fmla="*/ 59 w 935"/>
                  <a:gd name="T55" fmla="*/ 194 h 396"/>
                  <a:gd name="T56" fmla="*/ 87 w 935"/>
                  <a:gd name="T57" fmla="*/ 167 h 396"/>
                  <a:gd name="T58" fmla="*/ 118 w 935"/>
                  <a:gd name="T59" fmla="*/ 146 h 396"/>
                  <a:gd name="T60" fmla="*/ 150 w 935"/>
                  <a:gd name="T61" fmla="*/ 125 h 396"/>
                  <a:gd name="T62" fmla="*/ 185 w 935"/>
                  <a:gd name="T63" fmla="*/ 111 h 396"/>
                  <a:gd name="T64" fmla="*/ 221 w 935"/>
                  <a:gd name="T65" fmla="*/ 97 h 396"/>
                  <a:gd name="T66" fmla="*/ 260 w 935"/>
                  <a:gd name="T67" fmla="*/ 90 h 396"/>
                  <a:gd name="T68" fmla="*/ 300 w 935"/>
                  <a:gd name="T69" fmla="*/ 87 h 396"/>
                  <a:gd name="T70" fmla="*/ 339 w 935"/>
                  <a:gd name="T71" fmla="*/ 87 h 396"/>
                  <a:gd name="T72" fmla="*/ 383 w 935"/>
                  <a:gd name="T73" fmla="*/ 87 h 396"/>
                  <a:gd name="T74" fmla="*/ 426 w 935"/>
                  <a:gd name="T75" fmla="*/ 87 h 396"/>
                  <a:gd name="T76" fmla="*/ 430 w 935"/>
                  <a:gd name="T77" fmla="*/ 87 h 396"/>
                  <a:gd name="T78" fmla="*/ 434 w 935"/>
                  <a:gd name="T79" fmla="*/ 0 h 396"/>
                  <a:gd name="T80" fmla="*/ 438 w 935"/>
                  <a:gd name="T81" fmla="*/ 0 h 396"/>
                  <a:gd name="T82" fmla="*/ 923 w 935"/>
                  <a:gd name="T83" fmla="*/ 3 h 396"/>
                  <a:gd name="T84" fmla="*/ 935 w 935"/>
                  <a:gd name="T85" fmla="*/ 7 h 3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35" h="396">
                    <a:moveTo>
                      <a:pt x="935" y="7"/>
                    </a:moveTo>
                    <a:lnTo>
                      <a:pt x="923" y="20"/>
                    </a:lnTo>
                    <a:lnTo>
                      <a:pt x="880" y="24"/>
                    </a:lnTo>
                    <a:lnTo>
                      <a:pt x="466" y="24"/>
                    </a:lnTo>
                    <a:lnTo>
                      <a:pt x="462" y="27"/>
                    </a:lnTo>
                    <a:lnTo>
                      <a:pt x="458" y="111"/>
                    </a:lnTo>
                    <a:lnTo>
                      <a:pt x="355" y="111"/>
                    </a:lnTo>
                    <a:lnTo>
                      <a:pt x="308" y="118"/>
                    </a:lnTo>
                    <a:lnTo>
                      <a:pt x="260" y="121"/>
                    </a:lnTo>
                    <a:lnTo>
                      <a:pt x="213" y="132"/>
                    </a:lnTo>
                    <a:lnTo>
                      <a:pt x="170" y="149"/>
                    </a:lnTo>
                    <a:lnTo>
                      <a:pt x="130" y="170"/>
                    </a:lnTo>
                    <a:lnTo>
                      <a:pt x="114" y="187"/>
                    </a:lnTo>
                    <a:lnTo>
                      <a:pt x="95" y="205"/>
                    </a:lnTo>
                    <a:lnTo>
                      <a:pt x="79" y="226"/>
                    </a:lnTo>
                    <a:lnTo>
                      <a:pt x="63" y="250"/>
                    </a:lnTo>
                    <a:lnTo>
                      <a:pt x="51" y="271"/>
                    </a:lnTo>
                    <a:lnTo>
                      <a:pt x="43" y="295"/>
                    </a:lnTo>
                    <a:lnTo>
                      <a:pt x="31" y="348"/>
                    </a:lnTo>
                    <a:lnTo>
                      <a:pt x="24" y="396"/>
                    </a:lnTo>
                    <a:lnTo>
                      <a:pt x="8" y="396"/>
                    </a:lnTo>
                    <a:lnTo>
                      <a:pt x="4" y="393"/>
                    </a:lnTo>
                    <a:lnTo>
                      <a:pt x="0" y="365"/>
                    </a:lnTo>
                    <a:lnTo>
                      <a:pt x="0" y="341"/>
                    </a:lnTo>
                    <a:lnTo>
                      <a:pt x="4" y="316"/>
                    </a:lnTo>
                    <a:lnTo>
                      <a:pt x="12" y="288"/>
                    </a:lnTo>
                    <a:lnTo>
                      <a:pt x="31" y="240"/>
                    </a:lnTo>
                    <a:lnTo>
                      <a:pt x="59" y="194"/>
                    </a:lnTo>
                    <a:lnTo>
                      <a:pt x="87" y="167"/>
                    </a:lnTo>
                    <a:lnTo>
                      <a:pt x="118" y="146"/>
                    </a:lnTo>
                    <a:lnTo>
                      <a:pt x="150" y="125"/>
                    </a:lnTo>
                    <a:lnTo>
                      <a:pt x="185" y="111"/>
                    </a:lnTo>
                    <a:lnTo>
                      <a:pt x="221" y="97"/>
                    </a:lnTo>
                    <a:lnTo>
                      <a:pt x="260" y="90"/>
                    </a:lnTo>
                    <a:lnTo>
                      <a:pt x="300" y="87"/>
                    </a:lnTo>
                    <a:lnTo>
                      <a:pt x="339" y="87"/>
                    </a:lnTo>
                    <a:lnTo>
                      <a:pt x="383" y="87"/>
                    </a:lnTo>
                    <a:lnTo>
                      <a:pt x="426" y="87"/>
                    </a:lnTo>
                    <a:lnTo>
                      <a:pt x="430" y="87"/>
                    </a:lnTo>
                    <a:lnTo>
                      <a:pt x="434" y="0"/>
                    </a:lnTo>
                    <a:lnTo>
                      <a:pt x="438" y="0"/>
                    </a:lnTo>
                    <a:lnTo>
                      <a:pt x="923" y="3"/>
                    </a:lnTo>
                    <a:lnTo>
                      <a:pt x="935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342"/>
              <p:cNvSpPr>
                <a:spLocks/>
              </p:cNvSpPr>
              <p:nvPr/>
            </p:nvSpPr>
            <p:spPr bwMode="auto">
              <a:xfrm>
                <a:off x="1448" y="1134"/>
                <a:ext cx="27" cy="115"/>
              </a:xfrm>
              <a:custGeom>
                <a:avLst/>
                <a:gdLst>
                  <a:gd name="T0" fmla="*/ 7 w 27"/>
                  <a:gd name="T1" fmla="*/ 28 h 115"/>
                  <a:gd name="T2" fmla="*/ 4 w 27"/>
                  <a:gd name="T3" fmla="*/ 52 h 115"/>
                  <a:gd name="T4" fmla="*/ 11 w 27"/>
                  <a:gd name="T5" fmla="*/ 70 h 115"/>
                  <a:gd name="T6" fmla="*/ 15 w 27"/>
                  <a:gd name="T7" fmla="*/ 90 h 115"/>
                  <a:gd name="T8" fmla="*/ 27 w 27"/>
                  <a:gd name="T9" fmla="*/ 111 h 115"/>
                  <a:gd name="T10" fmla="*/ 23 w 27"/>
                  <a:gd name="T11" fmla="*/ 115 h 115"/>
                  <a:gd name="T12" fmla="*/ 7 w 27"/>
                  <a:gd name="T13" fmla="*/ 90 h 115"/>
                  <a:gd name="T14" fmla="*/ 0 w 27"/>
                  <a:gd name="T15" fmla="*/ 66 h 115"/>
                  <a:gd name="T16" fmla="*/ 0 w 27"/>
                  <a:gd name="T17" fmla="*/ 38 h 115"/>
                  <a:gd name="T18" fmla="*/ 4 w 27"/>
                  <a:gd name="T19" fmla="*/ 10 h 115"/>
                  <a:gd name="T20" fmla="*/ 11 w 27"/>
                  <a:gd name="T21" fmla="*/ 0 h 115"/>
                  <a:gd name="T22" fmla="*/ 11 w 27"/>
                  <a:gd name="T23" fmla="*/ 7 h 115"/>
                  <a:gd name="T24" fmla="*/ 11 w 27"/>
                  <a:gd name="T25" fmla="*/ 14 h 115"/>
                  <a:gd name="T26" fmla="*/ 7 w 27"/>
                  <a:gd name="T27" fmla="*/ 28 h 1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5">
                    <a:moveTo>
                      <a:pt x="7" y="28"/>
                    </a:moveTo>
                    <a:lnTo>
                      <a:pt x="4" y="52"/>
                    </a:lnTo>
                    <a:lnTo>
                      <a:pt x="11" y="70"/>
                    </a:lnTo>
                    <a:lnTo>
                      <a:pt x="15" y="90"/>
                    </a:lnTo>
                    <a:lnTo>
                      <a:pt x="27" y="111"/>
                    </a:lnTo>
                    <a:lnTo>
                      <a:pt x="23" y="115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38"/>
                    </a:lnTo>
                    <a:lnTo>
                      <a:pt x="4" y="1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11" y="14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343"/>
              <p:cNvSpPr>
                <a:spLocks/>
              </p:cNvSpPr>
              <p:nvPr/>
            </p:nvSpPr>
            <p:spPr bwMode="auto">
              <a:xfrm>
                <a:off x="1598" y="1137"/>
                <a:ext cx="240" cy="206"/>
              </a:xfrm>
              <a:custGeom>
                <a:avLst/>
                <a:gdLst>
                  <a:gd name="T0" fmla="*/ 71 w 240"/>
                  <a:gd name="T1" fmla="*/ 21 h 206"/>
                  <a:gd name="T2" fmla="*/ 59 w 240"/>
                  <a:gd name="T3" fmla="*/ 25 h 206"/>
                  <a:gd name="T4" fmla="*/ 59 w 240"/>
                  <a:gd name="T5" fmla="*/ 32 h 206"/>
                  <a:gd name="T6" fmla="*/ 98 w 240"/>
                  <a:gd name="T7" fmla="*/ 63 h 206"/>
                  <a:gd name="T8" fmla="*/ 94 w 240"/>
                  <a:gd name="T9" fmla="*/ 74 h 206"/>
                  <a:gd name="T10" fmla="*/ 71 w 240"/>
                  <a:gd name="T11" fmla="*/ 77 h 206"/>
                  <a:gd name="T12" fmla="*/ 39 w 240"/>
                  <a:gd name="T13" fmla="*/ 49 h 206"/>
                  <a:gd name="T14" fmla="*/ 31 w 240"/>
                  <a:gd name="T15" fmla="*/ 56 h 206"/>
                  <a:gd name="T16" fmla="*/ 59 w 240"/>
                  <a:gd name="T17" fmla="*/ 98 h 206"/>
                  <a:gd name="T18" fmla="*/ 94 w 240"/>
                  <a:gd name="T19" fmla="*/ 101 h 206"/>
                  <a:gd name="T20" fmla="*/ 118 w 240"/>
                  <a:gd name="T21" fmla="*/ 91 h 206"/>
                  <a:gd name="T22" fmla="*/ 122 w 240"/>
                  <a:gd name="T23" fmla="*/ 67 h 206"/>
                  <a:gd name="T24" fmla="*/ 82 w 240"/>
                  <a:gd name="T25" fmla="*/ 25 h 206"/>
                  <a:gd name="T26" fmla="*/ 110 w 240"/>
                  <a:gd name="T27" fmla="*/ 46 h 206"/>
                  <a:gd name="T28" fmla="*/ 130 w 240"/>
                  <a:gd name="T29" fmla="*/ 74 h 206"/>
                  <a:gd name="T30" fmla="*/ 130 w 240"/>
                  <a:gd name="T31" fmla="*/ 91 h 206"/>
                  <a:gd name="T32" fmla="*/ 138 w 240"/>
                  <a:gd name="T33" fmla="*/ 101 h 206"/>
                  <a:gd name="T34" fmla="*/ 165 w 240"/>
                  <a:gd name="T35" fmla="*/ 91 h 206"/>
                  <a:gd name="T36" fmla="*/ 185 w 240"/>
                  <a:gd name="T37" fmla="*/ 98 h 206"/>
                  <a:gd name="T38" fmla="*/ 209 w 240"/>
                  <a:gd name="T39" fmla="*/ 129 h 206"/>
                  <a:gd name="T40" fmla="*/ 225 w 240"/>
                  <a:gd name="T41" fmla="*/ 174 h 206"/>
                  <a:gd name="T42" fmla="*/ 189 w 240"/>
                  <a:gd name="T43" fmla="*/ 181 h 206"/>
                  <a:gd name="T44" fmla="*/ 118 w 240"/>
                  <a:gd name="T45" fmla="*/ 157 h 206"/>
                  <a:gd name="T46" fmla="*/ 110 w 240"/>
                  <a:gd name="T47" fmla="*/ 143 h 206"/>
                  <a:gd name="T48" fmla="*/ 118 w 240"/>
                  <a:gd name="T49" fmla="*/ 126 h 206"/>
                  <a:gd name="T50" fmla="*/ 118 w 240"/>
                  <a:gd name="T51" fmla="*/ 115 h 206"/>
                  <a:gd name="T52" fmla="*/ 102 w 240"/>
                  <a:gd name="T53" fmla="*/ 115 h 206"/>
                  <a:gd name="T54" fmla="*/ 75 w 240"/>
                  <a:gd name="T55" fmla="*/ 108 h 206"/>
                  <a:gd name="T56" fmla="*/ 27 w 240"/>
                  <a:gd name="T57" fmla="*/ 63 h 206"/>
                  <a:gd name="T58" fmla="*/ 0 w 240"/>
                  <a:gd name="T59" fmla="*/ 4 h 206"/>
                  <a:gd name="T60" fmla="*/ 43 w 240"/>
                  <a:gd name="T61" fmla="*/ 11 h 206"/>
                  <a:gd name="T62" fmla="*/ 78 w 240"/>
                  <a:gd name="T63" fmla="*/ 25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0" h="206">
                    <a:moveTo>
                      <a:pt x="78" y="25"/>
                    </a:moveTo>
                    <a:lnTo>
                      <a:pt x="71" y="21"/>
                    </a:lnTo>
                    <a:lnTo>
                      <a:pt x="67" y="21"/>
                    </a:lnTo>
                    <a:lnTo>
                      <a:pt x="59" y="25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82" y="46"/>
                    </a:lnTo>
                    <a:lnTo>
                      <a:pt x="98" y="63"/>
                    </a:lnTo>
                    <a:lnTo>
                      <a:pt x="98" y="67"/>
                    </a:lnTo>
                    <a:lnTo>
                      <a:pt x="94" y="74"/>
                    </a:lnTo>
                    <a:lnTo>
                      <a:pt x="86" y="80"/>
                    </a:lnTo>
                    <a:lnTo>
                      <a:pt x="71" y="77"/>
                    </a:lnTo>
                    <a:lnTo>
                      <a:pt x="59" y="70"/>
                    </a:lnTo>
                    <a:lnTo>
                      <a:pt x="39" y="49"/>
                    </a:lnTo>
                    <a:lnTo>
                      <a:pt x="35" y="53"/>
                    </a:lnTo>
                    <a:lnTo>
                      <a:pt x="31" y="56"/>
                    </a:lnTo>
                    <a:lnTo>
                      <a:pt x="47" y="84"/>
                    </a:lnTo>
                    <a:lnTo>
                      <a:pt x="59" y="98"/>
                    </a:lnTo>
                    <a:lnTo>
                      <a:pt x="78" y="101"/>
                    </a:lnTo>
                    <a:lnTo>
                      <a:pt x="94" y="101"/>
                    </a:lnTo>
                    <a:lnTo>
                      <a:pt x="110" y="98"/>
                    </a:lnTo>
                    <a:lnTo>
                      <a:pt x="118" y="91"/>
                    </a:lnTo>
                    <a:lnTo>
                      <a:pt x="122" y="84"/>
                    </a:lnTo>
                    <a:lnTo>
                      <a:pt x="122" y="67"/>
                    </a:lnTo>
                    <a:lnTo>
                      <a:pt x="102" y="46"/>
                    </a:lnTo>
                    <a:lnTo>
                      <a:pt x="82" y="25"/>
                    </a:lnTo>
                    <a:lnTo>
                      <a:pt x="94" y="35"/>
                    </a:lnTo>
                    <a:lnTo>
                      <a:pt x="110" y="46"/>
                    </a:lnTo>
                    <a:lnTo>
                      <a:pt x="122" y="60"/>
                    </a:lnTo>
                    <a:lnTo>
                      <a:pt x="130" y="74"/>
                    </a:lnTo>
                    <a:lnTo>
                      <a:pt x="130" y="80"/>
                    </a:lnTo>
                    <a:lnTo>
                      <a:pt x="130" y="91"/>
                    </a:lnTo>
                    <a:lnTo>
                      <a:pt x="130" y="98"/>
                    </a:lnTo>
                    <a:lnTo>
                      <a:pt x="138" y="101"/>
                    </a:lnTo>
                    <a:lnTo>
                      <a:pt x="153" y="98"/>
                    </a:lnTo>
                    <a:lnTo>
                      <a:pt x="165" y="91"/>
                    </a:lnTo>
                    <a:lnTo>
                      <a:pt x="173" y="91"/>
                    </a:lnTo>
                    <a:lnTo>
                      <a:pt x="185" y="98"/>
                    </a:lnTo>
                    <a:lnTo>
                      <a:pt x="197" y="108"/>
                    </a:lnTo>
                    <a:lnTo>
                      <a:pt x="209" y="129"/>
                    </a:lnTo>
                    <a:lnTo>
                      <a:pt x="213" y="150"/>
                    </a:lnTo>
                    <a:lnTo>
                      <a:pt x="225" y="174"/>
                    </a:lnTo>
                    <a:lnTo>
                      <a:pt x="240" y="206"/>
                    </a:lnTo>
                    <a:lnTo>
                      <a:pt x="189" y="181"/>
                    </a:lnTo>
                    <a:lnTo>
                      <a:pt x="134" y="164"/>
                    </a:lnTo>
                    <a:lnTo>
                      <a:pt x="118" y="157"/>
                    </a:lnTo>
                    <a:lnTo>
                      <a:pt x="114" y="150"/>
                    </a:lnTo>
                    <a:lnTo>
                      <a:pt x="110" y="143"/>
                    </a:lnTo>
                    <a:lnTo>
                      <a:pt x="110" y="133"/>
                    </a:lnTo>
                    <a:lnTo>
                      <a:pt x="118" y="126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0" y="112"/>
                    </a:lnTo>
                    <a:lnTo>
                      <a:pt x="102" y="115"/>
                    </a:lnTo>
                    <a:lnTo>
                      <a:pt x="90" y="115"/>
                    </a:lnTo>
                    <a:lnTo>
                      <a:pt x="75" y="108"/>
                    </a:lnTo>
                    <a:lnTo>
                      <a:pt x="43" y="80"/>
                    </a:lnTo>
                    <a:lnTo>
                      <a:pt x="27" y="63"/>
                    </a:lnTo>
                    <a:lnTo>
                      <a:pt x="15" y="42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3" y="11"/>
                    </a:lnTo>
                    <a:lnTo>
                      <a:pt x="59" y="18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344"/>
              <p:cNvSpPr>
                <a:spLocks/>
              </p:cNvSpPr>
              <p:nvPr/>
            </p:nvSpPr>
            <p:spPr bwMode="auto">
              <a:xfrm>
                <a:off x="3042" y="1134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16 w 20"/>
                  <a:gd name="T3" fmla="*/ 14 h 21"/>
                  <a:gd name="T4" fmla="*/ 8 w 20"/>
                  <a:gd name="T5" fmla="*/ 21 h 21"/>
                  <a:gd name="T6" fmla="*/ 0 w 20"/>
                  <a:gd name="T7" fmla="*/ 17 h 21"/>
                  <a:gd name="T8" fmla="*/ 0 w 20"/>
                  <a:gd name="T9" fmla="*/ 14 h 21"/>
                  <a:gd name="T10" fmla="*/ 0 w 20"/>
                  <a:gd name="T11" fmla="*/ 7 h 21"/>
                  <a:gd name="T12" fmla="*/ 8 w 20"/>
                  <a:gd name="T13" fmla="*/ 0 h 21"/>
                  <a:gd name="T14" fmla="*/ 16 w 20"/>
                  <a:gd name="T15" fmla="*/ 3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16" y="14"/>
                    </a:lnTo>
                    <a:lnTo>
                      <a:pt x="8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345"/>
              <p:cNvSpPr>
                <a:spLocks/>
              </p:cNvSpPr>
              <p:nvPr/>
            </p:nvSpPr>
            <p:spPr bwMode="auto">
              <a:xfrm>
                <a:off x="2628" y="1155"/>
                <a:ext cx="55" cy="80"/>
              </a:xfrm>
              <a:custGeom>
                <a:avLst/>
                <a:gdLst>
                  <a:gd name="T0" fmla="*/ 51 w 55"/>
                  <a:gd name="T1" fmla="*/ 14 h 80"/>
                  <a:gd name="T2" fmla="*/ 35 w 55"/>
                  <a:gd name="T3" fmla="*/ 31 h 80"/>
                  <a:gd name="T4" fmla="*/ 27 w 55"/>
                  <a:gd name="T5" fmla="*/ 35 h 80"/>
                  <a:gd name="T6" fmla="*/ 12 w 55"/>
                  <a:gd name="T7" fmla="*/ 35 h 80"/>
                  <a:gd name="T8" fmla="*/ 12 w 55"/>
                  <a:gd name="T9" fmla="*/ 42 h 80"/>
                  <a:gd name="T10" fmla="*/ 16 w 55"/>
                  <a:gd name="T11" fmla="*/ 42 h 80"/>
                  <a:gd name="T12" fmla="*/ 39 w 55"/>
                  <a:gd name="T13" fmla="*/ 56 h 80"/>
                  <a:gd name="T14" fmla="*/ 47 w 55"/>
                  <a:gd name="T15" fmla="*/ 66 h 80"/>
                  <a:gd name="T16" fmla="*/ 51 w 55"/>
                  <a:gd name="T17" fmla="*/ 76 h 80"/>
                  <a:gd name="T18" fmla="*/ 51 w 55"/>
                  <a:gd name="T19" fmla="*/ 80 h 80"/>
                  <a:gd name="T20" fmla="*/ 8 w 55"/>
                  <a:gd name="T21" fmla="*/ 59 h 80"/>
                  <a:gd name="T22" fmla="*/ 0 w 55"/>
                  <a:gd name="T23" fmla="*/ 52 h 80"/>
                  <a:gd name="T24" fmla="*/ 0 w 55"/>
                  <a:gd name="T25" fmla="*/ 49 h 80"/>
                  <a:gd name="T26" fmla="*/ 0 w 55"/>
                  <a:gd name="T27" fmla="*/ 35 h 80"/>
                  <a:gd name="T28" fmla="*/ 12 w 55"/>
                  <a:gd name="T29" fmla="*/ 24 h 80"/>
                  <a:gd name="T30" fmla="*/ 23 w 55"/>
                  <a:gd name="T31" fmla="*/ 17 h 80"/>
                  <a:gd name="T32" fmla="*/ 39 w 55"/>
                  <a:gd name="T33" fmla="*/ 10 h 80"/>
                  <a:gd name="T34" fmla="*/ 47 w 55"/>
                  <a:gd name="T35" fmla="*/ 0 h 80"/>
                  <a:gd name="T36" fmla="*/ 55 w 55"/>
                  <a:gd name="T37" fmla="*/ 7 h 80"/>
                  <a:gd name="T38" fmla="*/ 51 w 55"/>
                  <a:gd name="T39" fmla="*/ 14 h 8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5" h="80">
                    <a:moveTo>
                      <a:pt x="51" y="14"/>
                    </a:moveTo>
                    <a:lnTo>
                      <a:pt x="35" y="31"/>
                    </a:lnTo>
                    <a:lnTo>
                      <a:pt x="27" y="35"/>
                    </a:lnTo>
                    <a:lnTo>
                      <a:pt x="12" y="35"/>
                    </a:lnTo>
                    <a:lnTo>
                      <a:pt x="12" y="42"/>
                    </a:lnTo>
                    <a:lnTo>
                      <a:pt x="16" y="42"/>
                    </a:lnTo>
                    <a:lnTo>
                      <a:pt x="39" y="56"/>
                    </a:lnTo>
                    <a:lnTo>
                      <a:pt x="47" y="66"/>
                    </a:lnTo>
                    <a:lnTo>
                      <a:pt x="51" y="76"/>
                    </a:lnTo>
                    <a:lnTo>
                      <a:pt x="51" y="80"/>
                    </a:lnTo>
                    <a:lnTo>
                      <a:pt x="8" y="59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12" y="24"/>
                    </a:lnTo>
                    <a:lnTo>
                      <a:pt x="23" y="17"/>
                    </a:lnTo>
                    <a:lnTo>
                      <a:pt x="39" y="10"/>
                    </a:lnTo>
                    <a:lnTo>
                      <a:pt x="47" y="0"/>
                    </a:lnTo>
                    <a:lnTo>
                      <a:pt x="55" y="7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346"/>
              <p:cNvSpPr>
                <a:spLocks/>
              </p:cNvSpPr>
              <p:nvPr/>
            </p:nvSpPr>
            <p:spPr bwMode="auto">
              <a:xfrm>
                <a:off x="1479" y="1158"/>
                <a:ext cx="24" cy="21"/>
              </a:xfrm>
              <a:custGeom>
                <a:avLst/>
                <a:gdLst>
                  <a:gd name="T0" fmla="*/ 24 w 24"/>
                  <a:gd name="T1" fmla="*/ 21 h 21"/>
                  <a:gd name="T2" fmla="*/ 20 w 24"/>
                  <a:gd name="T3" fmla="*/ 21 h 21"/>
                  <a:gd name="T4" fmla="*/ 16 w 24"/>
                  <a:gd name="T5" fmla="*/ 18 h 21"/>
                  <a:gd name="T6" fmla="*/ 0 w 24"/>
                  <a:gd name="T7" fmla="*/ 7 h 21"/>
                  <a:gd name="T8" fmla="*/ 0 w 24"/>
                  <a:gd name="T9" fmla="*/ 0 h 21"/>
                  <a:gd name="T10" fmla="*/ 24 w 24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lnTo>
                      <a:pt x="20" y="21"/>
                    </a:lnTo>
                    <a:lnTo>
                      <a:pt x="16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347"/>
              <p:cNvSpPr>
                <a:spLocks/>
              </p:cNvSpPr>
              <p:nvPr/>
            </p:nvSpPr>
            <p:spPr bwMode="auto">
              <a:xfrm>
                <a:off x="2146" y="1158"/>
                <a:ext cx="59" cy="53"/>
              </a:xfrm>
              <a:custGeom>
                <a:avLst/>
                <a:gdLst>
                  <a:gd name="T0" fmla="*/ 55 w 59"/>
                  <a:gd name="T1" fmla="*/ 53 h 53"/>
                  <a:gd name="T2" fmla="*/ 44 w 59"/>
                  <a:gd name="T3" fmla="*/ 53 h 53"/>
                  <a:gd name="T4" fmla="*/ 36 w 59"/>
                  <a:gd name="T5" fmla="*/ 49 h 53"/>
                  <a:gd name="T6" fmla="*/ 20 w 59"/>
                  <a:gd name="T7" fmla="*/ 42 h 53"/>
                  <a:gd name="T8" fmla="*/ 8 w 59"/>
                  <a:gd name="T9" fmla="*/ 21 h 53"/>
                  <a:gd name="T10" fmla="*/ 0 w 59"/>
                  <a:gd name="T11" fmla="*/ 0 h 53"/>
                  <a:gd name="T12" fmla="*/ 20 w 59"/>
                  <a:gd name="T13" fmla="*/ 14 h 53"/>
                  <a:gd name="T14" fmla="*/ 40 w 59"/>
                  <a:gd name="T15" fmla="*/ 21 h 53"/>
                  <a:gd name="T16" fmla="*/ 48 w 59"/>
                  <a:gd name="T17" fmla="*/ 28 h 53"/>
                  <a:gd name="T18" fmla="*/ 55 w 59"/>
                  <a:gd name="T19" fmla="*/ 32 h 53"/>
                  <a:gd name="T20" fmla="*/ 59 w 59"/>
                  <a:gd name="T21" fmla="*/ 42 h 53"/>
                  <a:gd name="T22" fmla="*/ 55 w 59"/>
                  <a:gd name="T23" fmla="*/ 53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3">
                    <a:moveTo>
                      <a:pt x="55" y="53"/>
                    </a:moveTo>
                    <a:lnTo>
                      <a:pt x="44" y="53"/>
                    </a:lnTo>
                    <a:lnTo>
                      <a:pt x="36" y="49"/>
                    </a:lnTo>
                    <a:lnTo>
                      <a:pt x="20" y="42"/>
                    </a:lnTo>
                    <a:lnTo>
                      <a:pt x="8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40" y="21"/>
                    </a:lnTo>
                    <a:lnTo>
                      <a:pt x="48" y="28"/>
                    </a:lnTo>
                    <a:lnTo>
                      <a:pt x="55" y="32"/>
                    </a:lnTo>
                    <a:lnTo>
                      <a:pt x="59" y="42"/>
                    </a:lnTo>
                    <a:lnTo>
                      <a:pt x="55" y="5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348"/>
              <p:cNvSpPr>
                <a:spLocks/>
              </p:cNvSpPr>
              <p:nvPr/>
            </p:nvSpPr>
            <p:spPr bwMode="auto">
              <a:xfrm>
                <a:off x="1976" y="1162"/>
                <a:ext cx="44" cy="76"/>
              </a:xfrm>
              <a:custGeom>
                <a:avLst/>
                <a:gdLst>
                  <a:gd name="T0" fmla="*/ 44 w 44"/>
                  <a:gd name="T1" fmla="*/ 10 h 76"/>
                  <a:gd name="T2" fmla="*/ 44 w 44"/>
                  <a:gd name="T3" fmla="*/ 17 h 76"/>
                  <a:gd name="T4" fmla="*/ 36 w 44"/>
                  <a:gd name="T5" fmla="*/ 21 h 76"/>
                  <a:gd name="T6" fmla="*/ 28 w 44"/>
                  <a:gd name="T7" fmla="*/ 24 h 76"/>
                  <a:gd name="T8" fmla="*/ 24 w 44"/>
                  <a:gd name="T9" fmla="*/ 31 h 76"/>
                  <a:gd name="T10" fmla="*/ 16 w 44"/>
                  <a:gd name="T11" fmla="*/ 45 h 76"/>
                  <a:gd name="T12" fmla="*/ 16 w 44"/>
                  <a:gd name="T13" fmla="*/ 55 h 76"/>
                  <a:gd name="T14" fmla="*/ 20 w 44"/>
                  <a:gd name="T15" fmla="*/ 66 h 76"/>
                  <a:gd name="T16" fmla="*/ 28 w 44"/>
                  <a:gd name="T17" fmla="*/ 69 h 76"/>
                  <a:gd name="T18" fmla="*/ 28 w 44"/>
                  <a:gd name="T19" fmla="*/ 73 h 76"/>
                  <a:gd name="T20" fmla="*/ 16 w 44"/>
                  <a:gd name="T21" fmla="*/ 76 h 76"/>
                  <a:gd name="T22" fmla="*/ 8 w 44"/>
                  <a:gd name="T23" fmla="*/ 73 h 76"/>
                  <a:gd name="T24" fmla="*/ 4 w 44"/>
                  <a:gd name="T25" fmla="*/ 55 h 76"/>
                  <a:gd name="T26" fmla="*/ 0 w 44"/>
                  <a:gd name="T27" fmla="*/ 38 h 76"/>
                  <a:gd name="T28" fmla="*/ 0 w 44"/>
                  <a:gd name="T29" fmla="*/ 24 h 76"/>
                  <a:gd name="T30" fmla="*/ 16 w 44"/>
                  <a:gd name="T31" fmla="*/ 7 h 76"/>
                  <a:gd name="T32" fmla="*/ 20 w 44"/>
                  <a:gd name="T33" fmla="*/ 0 h 76"/>
                  <a:gd name="T34" fmla="*/ 32 w 44"/>
                  <a:gd name="T35" fmla="*/ 0 h 76"/>
                  <a:gd name="T36" fmla="*/ 40 w 44"/>
                  <a:gd name="T37" fmla="*/ 3 h 76"/>
                  <a:gd name="T38" fmla="*/ 44 w 44"/>
                  <a:gd name="T39" fmla="*/ 10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76">
                    <a:moveTo>
                      <a:pt x="44" y="10"/>
                    </a:moveTo>
                    <a:lnTo>
                      <a:pt x="44" y="17"/>
                    </a:lnTo>
                    <a:lnTo>
                      <a:pt x="36" y="21"/>
                    </a:lnTo>
                    <a:lnTo>
                      <a:pt x="28" y="24"/>
                    </a:lnTo>
                    <a:lnTo>
                      <a:pt x="24" y="31"/>
                    </a:lnTo>
                    <a:lnTo>
                      <a:pt x="16" y="45"/>
                    </a:lnTo>
                    <a:lnTo>
                      <a:pt x="16" y="55"/>
                    </a:lnTo>
                    <a:lnTo>
                      <a:pt x="20" y="66"/>
                    </a:lnTo>
                    <a:lnTo>
                      <a:pt x="28" y="69"/>
                    </a:lnTo>
                    <a:lnTo>
                      <a:pt x="28" y="73"/>
                    </a:lnTo>
                    <a:lnTo>
                      <a:pt x="16" y="76"/>
                    </a:lnTo>
                    <a:lnTo>
                      <a:pt x="8" y="73"/>
                    </a:lnTo>
                    <a:lnTo>
                      <a:pt x="4" y="55"/>
                    </a:lnTo>
                    <a:lnTo>
                      <a:pt x="0" y="38"/>
                    </a:lnTo>
                    <a:lnTo>
                      <a:pt x="0" y="24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3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349"/>
              <p:cNvSpPr>
                <a:spLocks/>
              </p:cNvSpPr>
              <p:nvPr/>
            </p:nvSpPr>
            <p:spPr bwMode="auto">
              <a:xfrm>
                <a:off x="1921" y="1172"/>
                <a:ext cx="48" cy="63"/>
              </a:xfrm>
              <a:custGeom>
                <a:avLst/>
                <a:gdLst>
                  <a:gd name="T0" fmla="*/ 48 w 48"/>
                  <a:gd name="T1" fmla="*/ 18 h 63"/>
                  <a:gd name="T2" fmla="*/ 48 w 48"/>
                  <a:gd name="T3" fmla="*/ 25 h 63"/>
                  <a:gd name="T4" fmla="*/ 40 w 48"/>
                  <a:gd name="T5" fmla="*/ 25 h 63"/>
                  <a:gd name="T6" fmla="*/ 36 w 48"/>
                  <a:gd name="T7" fmla="*/ 25 h 63"/>
                  <a:gd name="T8" fmla="*/ 28 w 48"/>
                  <a:gd name="T9" fmla="*/ 18 h 63"/>
                  <a:gd name="T10" fmla="*/ 24 w 48"/>
                  <a:gd name="T11" fmla="*/ 14 h 63"/>
                  <a:gd name="T12" fmla="*/ 20 w 48"/>
                  <a:gd name="T13" fmla="*/ 14 h 63"/>
                  <a:gd name="T14" fmla="*/ 16 w 48"/>
                  <a:gd name="T15" fmla="*/ 21 h 63"/>
                  <a:gd name="T16" fmla="*/ 20 w 48"/>
                  <a:gd name="T17" fmla="*/ 32 h 63"/>
                  <a:gd name="T18" fmla="*/ 32 w 48"/>
                  <a:gd name="T19" fmla="*/ 42 h 63"/>
                  <a:gd name="T20" fmla="*/ 44 w 48"/>
                  <a:gd name="T21" fmla="*/ 49 h 63"/>
                  <a:gd name="T22" fmla="*/ 48 w 48"/>
                  <a:gd name="T23" fmla="*/ 63 h 63"/>
                  <a:gd name="T24" fmla="*/ 36 w 48"/>
                  <a:gd name="T25" fmla="*/ 63 h 63"/>
                  <a:gd name="T26" fmla="*/ 24 w 48"/>
                  <a:gd name="T27" fmla="*/ 56 h 63"/>
                  <a:gd name="T28" fmla="*/ 8 w 48"/>
                  <a:gd name="T29" fmla="*/ 35 h 63"/>
                  <a:gd name="T30" fmla="*/ 0 w 48"/>
                  <a:gd name="T31" fmla="*/ 21 h 63"/>
                  <a:gd name="T32" fmla="*/ 0 w 48"/>
                  <a:gd name="T33" fmla="*/ 14 h 63"/>
                  <a:gd name="T34" fmla="*/ 8 w 48"/>
                  <a:gd name="T35" fmla="*/ 7 h 63"/>
                  <a:gd name="T36" fmla="*/ 16 w 48"/>
                  <a:gd name="T37" fmla="*/ 0 h 63"/>
                  <a:gd name="T38" fmla="*/ 28 w 48"/>
                  <a:gd name="T39" fmla="*/ 0 h 63"/>
                  <a:gd name="T40" fmla="*/ 40 w 48"/>
                  <a:gd name="T41" fmla="*/ 7 h 63"/>
                  <a:gd name="T42" fmla="*/ 48 w 48"/>
                  <a:gd name="T43" fmla="*/ 1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lnTo>
                      <a:pt x="48" y="25"/>
                    </a:lnTo>
                    <a:lnTo>
                      <a:pt x="40" y="25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6" y="21"/>
                    </a:lnTo>
                    <a:lnTo>
                      <a:pt x="20" y="32"/>
                    </a:lnTo>
                    <a:lnTo>
                      <a:pt x="32" y="42"/>
                    </a:lnTo>
                    <a:lnTo>
                      <a:pt x="44" y="49"/>
                    </a:lnTo>
                    <a:lnTo>
                      <a:pt x="48" y="63"/>
                    </a:lnTo>
                    <a:lnTo>
                      <a:pt x="36" y="63"/>
                    </a:lnTo>
                    <a:lnTo>
                      <a:pt x="24" y="56"/>
                    </a:lnTo>
                    <a:lnTo>
                      <a:pt x="8" y="35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40" y="7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350"/>
              <p:cNvSpPr>
                <a:spLocks/>
              </p:cNvSpPr>
              <p:nvPr/>
            </p:nvSpPr>
            <p:spPr bwMode="auto">
              <a:xfrm>
                <a:off x="2699" y="1165"/>
                <a:ext cx="27" cy="21"/>
              </a:xfrm>
              <a:custGeom>
                <a:avLst/>
                <a:gdLst>
                  <a:gd name="T0" fmla="*/ 27 w 27"/>
                  <a:gd name="T1" fmla="*/ 14 h 21"/>
                  <a:gd name="T2" fmla="*/ 27 w 27"/>
                  <a:gd name="T3" fmla="*/ 18 h 21"/>
                  <a:gd name="T4" fmla="*/ 23 w 27"/>
                  <a:gd name="T5" fmla="*/ 21 h 21"/>
                  <a:gd name="T6" fmla="*/ 12 w 27"/>
                  <a:gd name="T7" fmla="*/ 18 h 21"/>
                  <a:gd name="T8" fmla="*/ 0 w 27"/>
                  <a:gd name="T9" fmla="*/ 7 h 21"/>
                  <a:gd name="T10" fmla="*/ 0 w 27"/>
                  <a:gd name="T11" fmla="*/ 7 h 21"/>
                  <a:gd name="T12" fmla="*/ 0 w 27"/>
                  <a:gd name="T13" fmla="*/ 0 h 21"/>
                  <a:gd name="T14" fmla="*/ 16 w 27"/>
                  <a:gd name="T15" fmla="*/ 7 h 21"/>
                  <a:gd name="T16" fmla="*/ 27 w 27"/>
                  <a:gd name="T17" fmla="*/ 14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1">
                    <a:moveTo>
                      <a:pt x="27" y="14"/>
                    </a:moveTo>
                    <a:lnTo>
                      <a:pt x="27" y="18"/>
                    </a:lnTo>
                    <a:lnTo>
                      <a:pt x="23" y="21"/>
                    </a:lnTo>
                    <a:lnTo>
                      <a:pt x="12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351"/>
              <p:cNvSpPr>
                <a:spLocks/>
              </p:cNvSpPr>
              <p:nvPr/>
            </p:nvSpPr>
            <p:spPr bwMode="auto">
              <a:xfrm>
                <a:off x="1475" y="1183"/>
                <a:ext cx="134" cy="52"/>
              </a:xfrm>
              <a:custGeom>
                <a:avLst/>
                <a:gdLst>
                  <a:gd name="T0" fmla="*/ 44 w 134"/>
                  <a:gd name="T1" fmla="*/ 10 h 52"/>
                  <a:gd name="T2" fmla="*/ 44 w 134"/>
                  <a:gd name="T3" fmla="*/ 3 h 52"/>
                  <a:gd name="T4" fmla="*/ 87 w 134"/>
                  <a:gd name="T5" fmla="*/ 14 h 52"/>
                  <a:gd name="T6" fmla="*/ 107 w 134"/>
                  <a:gd name="T7" fmla="*/ 21 h 52"/>
                  <a:gd name="T8" fmla="*/ 130 w 134"/>
                  <a:gd name="T9" fmla="*/ 21 h 52"/>
                  <a:gd name="T10" fmla="*/ 134 w 134"/>
                  <a:gd name="T11" fmla="*/ 24 h 52"/>
                  <a:gd name="T12" fmla="*/ 130 w 134"/>
                  <a:gd name="T13" fmla="*/ 31 h 52"/>
                  <a:gd name="T14" fmla="*/ 123 w 134"/>
                  <a:gd name="T15" fmla="*/ 38 h 52"/>
                  <a:gd name="T16" fmla="*/ 107 w 134"/>
                  <a:gd name="T17" fmla="*/ 45 h 52"/>
                  <a:gd name="T18" fmla="*/ 83 w 134"/>
                  <a:gd name="T19" fmla="*/ 48 h 52"/>
                  <a:gd name="T20" fmla="*/ 55 w 134"/>
                  <a:gd name="T21" fmla="*/ 48 h 52"/>
                  <a:gd name="T22" fmla="*/ 32 w 134"/>
                  <a:gd name="T23" fmla="*/ 52 h 52"/>
                  <a:gd name="T24" fmla="*/ 24 w 134"/>
                  <a:gd name="T25" fmla="*/ 52 h 52"/>
                  <a:gd name="T26" fmla="*/ 16 w 134"/>
                  <a:gd name="T27" fmla="*/ 48 h 52"/>
                  <a:gd name="T28" fmla="*/ 16 w 134"/>
                  <a:gd name="T29" fmla="*/ 41 h 52"/>
                  <a:gd name="T30" fmla="*/ 40 w 134"/>
                  <a:gd name="T31" fmla="*/ 41 h 52"/>
                  <a:gd name="T32" fmla="*/ 52 w 134"/>
                  <a:gd name="T33" fmla="*/ 38 h 52"/>
                  <a:gd name="T34" fmla="*/ 59 w 134"/>
                  <a:gd name="T35" fmla="*/ 38 h 52"/>
                  <a:gd name="T36" fmla="*/ 63 w 134"/>
                  <a:gd name="T37" fmla="*/ 24 h 52"/>
                  <a:gd name="T38" fmla="*/ 63 w 134"/>
                  <a:gd name="T39" fmla="*/ 21 h 52"/>
                  <a:gd name="T40" fmla="*/ 55 w 134"/>
                  <a:gd name="T41" fmla="*/ 17 h 52"/>
                  <a:gd name="T42" fmla="*/ 24 w 134"/>
                  <a:gd name="T43" fmla="*/ 14 h 52"/>
                  <a:gd name="T44" fmla="*/ 0 w 134"/>
                  <a:gd name="T45" fmla="*/ 3 h 52"/>
                  <a:gd name="T46" fmla="*/ 4 w 134"/>
                  <a:gd name="T47" fmla="*/ 0 h 52"/>
                  <a:gd name="T48" fmla="*/ 24 w 134"/>
                  <a:gd name="T49" fmla="*/ 7 h 52"/>
                  <a:gd name="T50" fmla="*/ 36 w 134"/>
                  <a:gd name="T51" fmla="*/ 14 h 52"/>
                  <a:gd name="T52" fmla="*/ 44 w 134"/>
                  <a:gd name="T53" fmla="*/ 10 h 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4" h="52">
                    <a:moveTo>
                      <a:pt x="44" y="10"/>
                    </a:moveTo>
                    <a:lnTo>
                      <a:pt x="44" y="3"/>
                    </a:lnTo>
                    <a:lnTo>
                      <a:pt x="87" y="14"/>
                    </a:lnTo>
                    <a:lnTo>
                      <a:pt x="107" y="21"/>
                    </a:lnTo>
                    <a:lnTo>
                      <a:pt x="130" y="21"/>
                    </a:lnTo>
                    <a:lnTo>
                      <a:pt x="134" y="24"/>
                    </a:lnTo>
                    <a:lnTo>
                      <a:pt x="130" y="31"/>
                    </a:lnTo>
                    <a:lnTo>
                      <a:pt x="123" y="38"/>
                    </a:lnTo>
                    <a:lnTo>
                      <a:pt x="107" y="45"/>
                    </a:lnTo>
                    <a:lnTo>
                      <a:pt x="83" y="48"/>
                    </a:lnTo>
                    <a:lnTo>
                      <a:pt x="55" y="48"/>
                    </a:lnTo>
                    <a:lnTo>
                      <a:pt x="32" y="52"/>
                    </a:lnTo>
                    <a:lnTo>
                      <a:pt x="24" y="52"/>
                    </a:lnTo>
                    <a:lnTo>
                      <a:pt x="16" y="48"/>
                    </a:lnTo>
                    <a:lnTo>
                      <a:pt x="16" y="41"/>
                    </a:lnTo>
                    <a:lnTo>
                      <a:pt x="40" y="41"/>
                    </a:lnTo>
                    <a:lnTo>
                      <a:pt x="52" y="38"/>
                    </a:lnTo>
                    <a:lnTo>
                      <a:pt x="59" y="38"/>
                    </a:lnTo>
                    <a:lnTo>
                      <a:pt x="63" y="24"/>
                    </a:lnTo>
                    <a:lnTo>
                      <a:pt x="63" y="21"/>
                    </a:lnTo>
                    <a:lnTo>
                      <a:pt x="55" y="17"/>
                    </a:lnTo>
                    <a:lnTo>
                      <a:pt x="24" y="14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4" y="7"/>
                    </a:lnTo>
                    <a:lnTo>
                      <a:pt x="36" y="14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352"/>
              <p:cNvSpPr>
                <a:spLocks/>
              </p:cNvSpPr>
              <p:nvPr/>
            </p:nvSpPr>
            <p:spPr bwMode="auto">
              <a:xfrm>
                <a:off x="2588" y="1183"/>
                <a:ext cx="24" cy="21"/>
              </a:xfrm>
              <a:custGeom>
                <a:avLst/>
                <a:gdLst>
                  <a:gd name="T0" fmla="*/ 24 w 24"/>
                  <a:gd name="T1" fmla="*/ 10 h 21"/>
                  <a:gd name="T2" fmla="*/ 20 w 24"/>
                  <a:gd name="T3" fmla="*/ 21 h 21"/>
                  <a:gd name="T4" fmla="*/ 16 w 24"/>
                  <a:gd name="T5" fmla="*/ 21 h 21"/>
                  <a:gd name="T6" fmla="*/ 12 w 24"/>
                  <a:gd name="T7" fmla="*/ 21 h 21"/>
                  <a:gd name="T8" fmla="*/ 4 w 24"/>
                  <a:gd name="T9" fmla="*/ 17 h 21"/>
                  <a:gd name="T10" fmla="*/ 0 w 24"/>
                  <a:gd name="T11" fmla="*/ 14 h 21"/>
                  <a:gd name="T12" fmla="*/ 0 w 24"/>
                  <a:gd name="T13" fmla="*/ 7 h 21"/>
                  <a:gd name="T14" fmla="*/ 8 w 24"/>
                  <a:gd name="T15" fmla="*/ 0 h 21"/>
                  <a:gd name="T16" fmla="*/ 20 w 24"/>
                  <a:gd name="T17" fmla="*/ 3 h 21"/>
                  <a:gd name="T18" fmla="*/ 24 w 24"/>
                  <a:gd name="T19" fmla="*/ 1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0" y="21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20" y="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353"/>
              <p:cNvSpPr>
                <a:spLocks/>
              </p:cNvSpPr>
              <p:nvPr/>
            </p:nvSpPr>
            <p:spPr bwMode="auto">
              <a:xfrm>
                <a:off x="2730" y="1186"/>
                <a:ext cx="28" cy="18"/>
              </a:xfrm>
              <a:custGeom>
                <a:avLst/>
                <a:gdLst>
                  <a:gd name="T0" fmla="*/ 28 w 28"/>
                  <a:gd name="T1" fmla="*/ 11 h 18"/>
                  <a:gd name="T2" fmla="*/ 24 w 28"/>
                  <a:gd name="T3" fmla="*/ 18 h 18"/>
                  <a:gd name="T4" fmla="*/ 16 w 28"/>
                  <a:gd name="T5" fmla="*/ 18 h 18"/>
                  <a:gd name="T6" fmla="*/ 8 w 28"/>
                  <a:gd name="T7" fmla="*/ 18 h 18"/>
                  <a:gd name="T8" fmla="*/ 0 w 28"/>
                  <a:gd name="T9" fmla="*/ 11 h 18"/>
                  <a:gd name="T10" fmla="*/ 16 w 28"/>
                  <a:gd name="T11" fmla="*/ 0 h 18"/>
                  <a:gd name="T12" fmla="*/ 24 w 28"/>
                  <a:gd name="T13" fmla="*/ 4 h 18"/>
                  <a:gd name="T14" fmla="*/ 28 w 28"/>
                  <a:gd name="T15" fmla="*/ 1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28" y="11"/>
                    </a:moveTo>
                    <a:lnTo>
                      <a:pt x="24" y="18"/>
                    </a:lnTo>
                    <a:lnTo>
                      <a:pt x="16" y="18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354"/>
              <p:cNvSpPr>
                <a:spLocks/>
              </p:cNvSpPr>
              <p:nvPr/>
            </p:nvSpPr>
            <p:spPr bwMode="auto">
              <a:xfrm>
                <a:off x="2671" y="1186"/>
                <a:ext cx="36" cy="21"/>
              </a:xfrm>
              <a:custGeom>
                <a:avLst/>
                <a:gdLst>
                  <a:gd name="T0" fmla="*/ 36 w 36"/>
                  <a:gd name="T1" fmla="*/ 11 h 21"/>
                  <a:gd name="T2" fmla="*/ 24 w 36"/>
                  <a:gd name="T3" fmla="*/ 18 h 21"/>
                  <a:gd name="T4" fmla="*/ 16 w 36"/>
                  <a:gd name="T5" fmla="*/ 21 h 21"/>
                  <a:gd name="T6" fmla="*/ 12 w 36"/>
                  <a:gd name="T7" fmla="*/ 21 h 21"/>
                  <a:gd name="T8" fmla="*/ 4 w 36"/>
                  <a:gd name="T9" fmla="*/ 14 h 21"/>
                  <a:gd name="T10" fmla="*/ 0 w 36"/>
                  <a:gd name="T11" fmla="*/ 7 h 21"/>
                  <a:gd name="T12" fmla="*/ 12 w 36"/>
                  <a:gd name="T13" fmla="*/ 0 h 21"/>
                  <a:gd name="T14" fmla="*/ 16 w 36"/>
                  <a:gd name="T15" fmla="*/ 0 h 21"/>
                  <a:gd name="T16" fmla="*/ 28 w 36"/>
                  <a:gd name="T17" fmla="*/ 4 h 21"/>
                  <a:gd name="T18" fmla="*/ 36 w 36"/>
                  <a:gd name="T19" fmla="*/ 11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36" y="11"/>
                    </a:moveTo>
                    <a:lnTo>
                      <a:pt x="24" y="18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355"/>
              <p:cNvSpPr>
                <a:spLocks/>
              </p:cNvSpPr>
              <p:nvPr/>
            </p:nvSpPr>
            <p:spPr bwMode="auto">
              <a:xfrm>
                <a:off x="2782" y="1190"/>
                <a:ext cx="15" cy="10"/>
              </a:xfrm>
              <a:custGeom>
                <a:avLst/>
                <a:gdLst>
                  <a:gd name="T0" fmla="*/ 15 w 15"/>
                  <a:gd name="T1" fmla="*/ 3 h 10"/>
                  <a:gd name="T2" fmla="*/ 11 w 15"/>
                  <a:gd name="T3" fmla="*/ 7 h 10"/>
                  <a:gd name="T4" fmla="*/ 11 w 15"/>
                  <a:gd name="T5" fmla="*/ 10 h 10"/>
                  <a:gd name="T6" fmla="*/ 4 w 15"/>
                  <a:gd name="T7" fmla="*/ 7 h 10"/>
                  <a:gd name="T8" fmla="*/ 0 w 15"/>
                  <a:gd name="T9" fmla="*/ 3 h 10"/>
                  <a:gd name="T10" fmla="*/ 4 w 15"/>
                  <a:gd name="T11" fmla="*/ 0 h 10"/>
                  <a:gd name="T12" fmla="*/ 11 w 15"/>
                  <a:gd name="T13" fmla="*/ 0 h 10"/>
                  <a:gd name="T14" fmla="*/ 15 w 15"/>
                  <a:gd name="T15" fmla="*/ 3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5" y="3"/>
                    </a:moveTo>
                    <a:lnTo>
                      <a:pt x="11" y="7"/>
                    </a:lnTo>
                    <a:lnTo>
                      <a:pt x="11" y="1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356"/>
              <p:cNvSpPr>
                <a:spLocks/>
              </p:cNvSpPr>
              <p:nvPr/>
            </p:nvSpPr>
            <p:spPr bwMode="auto">
              <a:xfrm>
                <a:off x="1479" y="1204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16 w 20"/>
                  <a:gd name="T3" fmla="*/ 7 h 7"/>
                  <a:gd name="T4" fmla="*/ 4 w 20"/>
                  <a:gd name="T5" fmla="*/ 7 h 7"/>
                  <a:gd name="T6" fmla="*/ 0 w 20"/>
                  <a:gd name="T7" fmla="*/ 0 h 7"/>
                  <a:gd name="T8" fmla="*/ 12 w 20"/>
                  <a:gd name="T9" fmla="*/ 0 h 7"/>
                  <a:gd name="T10" fmla="*/ 20 w 20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1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357"/>
              <p:cNvSpPr>
                <a:spLocks/>
              </p:cNvSpPr>
              <p:nvPr/>
            </p:nvSpPr>
            <p:spPr bwMode="auto">
              <a:xfrm>
                <a:off x="2699" y="1207"/>
                <a:ext cx="23" cy="14"/>
              </a:xfrm>
              <a:custGeom>
                <a:avLst/>
                <a:gdLst>
                  <a:gd name="T0" fmla="*/ 23 w 23"/>
                  <a:gd name="T1" fmla="*/ 7 h 14"/>
                  <a:gd name="T2" fmla="*/ 12 w 23"/>
                  <a:gd name="T3" fmla="*/ 14 h 14"/>
                  <a:gd name="T4" fmla="*/ 4 w 23"/>
                  <a:gd name="T5" fmla="*/ 14 h 14"/>
                  <a:gd name="T6" fmla="*/ 0 w 23"/>
                  <a:gd name="T7" fmla="*/ 14 h 14"/>
                  <a:gd name="T8" fmla="*/ 12 w 23"/>
                  <a:gd name="T9" fmla="*/ 0 h 14"/>
                  <a:gd name="T10" fmla="*/ 19 w 23"/>
                  <a:gd name="T11" fmla="*/ 0 h 14"/>
                  <a:gd name="T12" fmla="*/ 23 w 23"/>
                  <a:gd name="T13" fmla="*/ 0 h 14"/>
                  <a:gd name="T14" fmla="*/ 23 w 23"/>
                  <a:gd name="T15" fmla="*/ 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3" y="7"/>
                    </a:moveTo>
                    <a:lnTo>
                      <a:pt x="12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358"/>
              <p:cNvSpPr>
                <a:spLocks/>
              </p:cNvSpPr>
              <p:nvPr/>
            </p:nvSpPr>
            <p:spPr bwMode="auto">
              <a:xfrm>
                <a:off x="1890" y="1235"/>
                <a:ext cx="90" cy="42"/>
              </a:xfrm>
              <a:custGeom>
                <a:avLst/>
                <a:gdLst>
                  <a:gd name="T0" fmla="*/ 86 w 90"/>
                  <a:gd name="T1" fmla="*/ 17 h 42"/>
                  <a:gd name="T2" fmla="*/ 90 w 90"/>
                  <a:gd name="T3" fmla="*/ 21 h 42"/>
                  <a:gd name="T4" fmla="*/ 86 w 90"/>
                  <a:gd name="T5" fmla="*/ 24 h 42"/>
                  <a:gd name="T6" fmla="*/ 79 w 90"/>
                  <a:gd name="T7" fmla="*/ 24 h 42"/>
                  <a:gd name="T8" fmla="*/ 71 w 90"/>
                  <a:gd name="T9" fmla="*/ 21 h 42"/>
                  <a:gd name="T10" fmla="*/ 51 w 90"/>
                  <a:gd name="T11" fmla="*/ 14 h 42"/>
                  <a:gd name="T12" fmla="*/ 31 w 90"/>
                  <a:gd name="T13" fmla="*/ 10 h 42"/>
                  <a:gd name="T14" fmla="*/ 23 w 90"/>
                  <a:gd name="T15" fmla="*/ 14 h 42"/>
                  <a:gd name="T16" fmla="*/ 19 w 90"/>
                  <a:gd name="T17" fmla="*/ 17 h 42"/>
                  <a:gd name="T18" fmla="*/ 23 w 90"/>
                  <a:gd name="T19" fmla="*/ 24 h 42"/>
                  <a:gd name="T20" fmla="*/ 31 w 90"/>
                  <a:gd name="T21" fmla="*/ 28 h 42"/>
                  <a:gd name="T22" fmla="*/ 39 w 90"/>
                  <a:gd name="T23" fmla="*/ 28 h 42"/>
                  <a:gd name="T24" fmla="*/ 43 w 90"/>
                  <a:gd name="T25" fmla="*/ 28 h 42"/>
                  <a:gd name="T26" fmla="*/ 47 w 90"/>
                  <a:gd name="T27" fmla="*/ 31 h 42"/>
                  <a:gd name="T28" fmla="*/ 39 w 90"/>
                  <a:gd name="T29" fmla="*/ 38 h 42"/>
                  <a:gd name="T30" fmla="*/ 31 w 90"/>
                  <a:gd name="T31" fmla="*/ 42 h 42"/>
                  <a:gd name="T32" fmla="*/ 19 w 90"/>
                  <a:gd name="T33" fmla="*/ 38 h 42"/>
                  <a:gd name="T34" fmla="*/ 4 w 90"/>
                  <a:gd name="T35" fmla="*/ 28 h 42"/>
                  <a:gd name="T36" fmla="*/ 0 w 90"/>
                  <a:gd name="T37" fmla="*/ 17 h 42"/>
                  <a:gd name="T38" fmla="*/ 4 w 90"/>
                  <a:gd name="T39" fmla="*/ 7 h 42"/>
                  <a:gd name="T40" fmla="*/ 15 w 90"/>
                  <a:gd name="T41" fmla="*/ 0 h 42"/>
                  <a:gd name="T42" fmla="*/ 31 w 90"/>
                  <a:gd name="T43" fmla="*/ 0 h 42"/>
                  <a:gd name="T44" fmla="*/ 59 w 90"/>
                  <a:gd name="T45" fmla="*/ 3 h 42"/>
                  <a:gd name="T46" fmla="*/ 86 w 90"/>
                  <a:gd name="T47" fmla="*/ 1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0" h="42">
                    <a:moveTo>
                      <a:pt x="86" y="17"/>
                    </a:moveTo>
                    <a:lnTo>
                      <a:pt x="90" y="21"/>
                    </a:lnTo>
                    <a:lnTo>
                      <a:pt x="86" y="24"/>
                    </a:lnTo>
                    <a:lnTo>
                      <a:pt x="79" y="24"/>
                    </a:lnTo>
                    <a:lnTo>
                      <a:pt x="71" y="21"/>
                    </a:lnTo>
                    <a:lnTo>
                      <a:pt x="51" y="14"/>
                    </a:lnTo>
                    <a:lnTo>
                      <a:pt x="31" y="10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23" y="24"/>
                    </a:lnTo>
                    <a:lnTo>
                      <a:pt x="31" y="28"/>
                    </a:lnTo>
                    <a:lnTo>
                      <a:pt x="39" y="28"/>
                    </a:lnTo>
                    <a:lnTo>
                      <a:pt x="43" y="28"/>
                    </a:lnTo>
                    <a:lnTo>
                      <a:pt x="47" y="31"/>
                    </a:lnTo>
                    <a:lnTo>
                      <a:pt x="39" y="38"/>
                    </a:lnTo>
                    <a:lnTo>
                      <a:pt x="31" y="42"/>
                    </a:lnTo>
                    <a:lnTo>
                      <a:pt x="19" y="38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59" y="3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359"/>
              <p:cNvSpPr>
                <a:spLocks/>
              </p:cNvSpPr>
              <p:nvPr/>
            </p:nvSpPr>
            <p:spPr bwMode="auto">
              <a:xfrm>
                <a:off x="1724" y="1242"/>
                <a:ext cx="67" cy="59"/>
              </a:xfrm>
              <a:custGeom>
                <a:avLst/>
                <a:gdLst>
                  <a:gd name="T0" fmla="*/ 63 w 67"/>
                  <a:gd name="T1" fmla="*/ 14 h 59"/>
                  <a:gd name="T2" fmla="*/ 67 w 67"/>
                  <a:gd name="T3" fmla="*/ 28 h 59"/>
                  <a:gd name="T4" fmla="*/ 67 w 67"/>
                  <a:gd name="T5" fmla="*/ 42 h 59"/>
                  <a:gd name="T6" fmla="*/ 51 w 67"/>
                  <a:gd name="T7" fmla="*/ 55 h 59"/>
                  <a:gd name="T8" fmla="*/ 35 w 67"/>
                  <a:gd name="T9" fmla="*/ 59 h 59"/>
                  <a:gd name="T10" fmla="*/ 20 w 67"/>
                  <a:gd name="T11" fmla="*/ 59 h 59"/>
                  <a:gd name="T12" fmla="*/ 4 w 67"/>
                  <a:gd name="T13" fmla="*/ 49 h 59"/>
                  <a:gd name="T14" fmla="*/ 0 w 67"/>
                  <a:gd name="T15" fmla="*/ 38 h 59"/>
                  <a:gd name="T16" fmla="*/ 4 w 67"/>
                  <a:gd name="T17" fmla="*/ 24 h 59"/>
                  <a:gd name="T18" fmla="*/ 12 w 67"/>
                  <a:gd name="T19" fmla="*/ 21 h 59"/>
                  <a:gd name="T20" fmla="*/ 16 w 67"/>
                  <a:gd name="T21" fmla="*/ 24 h 59"/>
                  <a:gd name="T22" fmla="*/ 16 w 67"/>
                  <a:gd name="T23" fmla="*/ 35 h 59"/>
                  <a:gd name="T24" fmla="*/ 16 w 67"/>
                  <a:gd name="T25" fmla="*/ 38 h 59"/>
                  <a:gd name="T26" fmla="*/ 24 w 67"/>
                  <a:gd name="T27" fmla="*/ 45 h 59"/>
                  <a:gd name="T28" fmla="*/ 31 w 67"/>
                  <a:gd name="T29" fmla="*/ 45 h 59"/>
                  <a:gd name="T30" fmla="*/ 39 w 67"/>
                  <a:gd name="T31" fmla="*/ 42 h 59"/>
                  <a:gd name="T32" fmla="*/ 47 w 67"/>
                  <a:gd name="T33" fmla="*/ 31 h 59"/>
                  <a:gd name="T34" fmla="*/ 47 w 67"/>
                  <a:gd name="T35" fmla="*/ 21 h 59"/>
                  <a:gd name="T36" fmla="*/ 47 w 67"/>
                  <a:gd name="T37" fmla="*/ 17 h 59"/>
                  <a:gd name="T38" fmla="*/ 43 w 67"/>
                  <a:gd name="T39" fmla="*/ 14 h 59"/>
                  <a:gd name="T40" fmla="*/ 31 w 67"/>
                  <a:gd name="T41" fmla="*/ 17 h 59"/>
                  <a:gd name="T42" fmla="*/ 31 w 67"/>
                  <a:gd name="T43" fmla="*/ 17 h 59"/>
                  <a:gd name="T44" fmla="*/ 24 w 67"/>
                  <a:gd name="T45" fmla="*/ 14 h 59"/>
                  <a:gd name="T46" fmla="*/ 24 w 67"/>
                  <a:gd name="T47" fmla="*/ 10 h 59"/>
                  <a:gd name="T48" fmla="*/ 27 w 67"/>
                  <a:gd name="T49" fmla="*/ 3 h 59"/>
                  <a:gd name="T50" fmla="*/ 39 w 67"/>
                  <a:gd name="T51" fmla="*/ 0 h 59"/>
                  <a:gd name="T52" fmla="*/ 47 w 67"/>
                  <a:gd name="T53" fmla="*/ 3 h 59"/>
                  <a:gd name="T54" fmla="*/ 59 w 67"/>
                  <a:gd name="T55" fmla="*/ 7 h 59"/>
                  <a:gd name="T56" fmla="*/ 63 w 67"/>
                  <a:gd name="T57" fmla="*/ 1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59">
                    <a:moveTo>
                      <a:pt x="63" y="14"/>
                    </a:moveTo>
                    <a:lnTo>
                      <a:pt x="67" y="28"/>
                    </a:lnTo>
                    <a:lnTo>
                      <a:pt x="67" y="42"/>
                    </a:lnTo>
                    <a:lnTo>
                      <a:pt x="51" y="55"/>
                    </a:lnTo>
                    <a:lnTo>
                      <a:pt x="35" y="59"/>
                    </a:lnTo>
                    <a:lnTo>
                      <a:pt x="20" y="59"/>
                    </a:lnTo>
                    <a:lnTo>
                      <a:pt x="4" y="49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2" y="21"/>
                    </a:lnTo>
                    <a:lnTo>
                      <a:pt x="16" y="24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24" y="45"/>
                    </a:lnTo>
                    <a:lnTo>
                      <a:pt x="31" y="45"/>
                    </a:lnTo>
                    <a:lnTo>
                      <a:pt x="39" y="42"/>
                    </a:lnTo>
                    <a:lnTo>
                      <a:pt x="47" y="31"/>
                    </a:lnTo>
                    <a:lnTo>
                      <a:pt x="47" y="21"/>
                    </a:lnTo>
                    <a:lnTo>
                      <a:pt x="47" y="17"/>
                    </a:lnTo>
                    <a:lnTo>
                      <a:pt x="43" y="14"/>
                    </a:lnTo>
                    <a:lnTo>
                      <a:pt x="31" y="17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7" y="3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59" y="7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360"/>
              <p:cNvSpPr>
                <a:spLocks/>
              </p:cNvSpPr>
              <p:nvPr/>
            </p:nvSpPr>
            <p:spPr bwMode="auto">
              <a:xfrm>
                <a:off x="1527" y="1245"/>
                <a:ext cx="11" cy="1086"/>
              </a:xfrm>
              <a:custGeom>
                <a:avLst/>
                <a:gdLst>
                  <a:gd name="T0" fmla="*/ 7 w 11"/>
                  <a:gd name="T1" fmla="*/ 7 h 1086"/>
                  <a:gd name="T2" fmla="*/ 11 w 11"/>
                  <a:gd name="T3" fmla="*/ 1027 h 1086"/>
                  <a:gd name="T4" fmla="*/ 11 w 11"/>
                  <a:gd name="T5" fmla="*/ 1058 h 1086"/>
                  <a:gd name="T6" fmla="*/ 7 w 11"/>
                  <a:gd name="T7" fmla="*/ 1072 h 1086"/>
                  <a:gd name="T8" fmla="*/ 0 w 11"/>
                  <a:gd name="T9" fmla="*/ 1086 h 1086"/>
                  <a:gd name="T10" fmla="*/ 0 w 11"/>
                  <a:gd name="T11" fmla="*/ 1023 h 1086"/>
                  <a:gd name="T12" fmla="*/ 0 w 11"/>
                  <a:gd name="T13" fmla="*/ 4 h 1086"/>
                  <a:gd name="T14" fmla="*/ 7 w 11"/>
                  <a:gd name="T15" fmla="*/ 0 h 1086"/>
                  <a:gd name="T16" fmla="*/ 7 w 11"/>
                  <a:gd name="T17" fmla="*/ 4 h 1086"/>
                  <a:gd name="T18" fmla="*/ 7 w 11"/>
                  <a:gd name="T19" fmla="*/ 7 h 10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086">
                    <a:moveTo>
                      <a:pt x="7" y="7"/>
                    </a:moveTo>
                    <a:lnTo>
                      <a:pt x="11" y="1027"/>
                    </a:lnTo>
                    <a:lnTo>
                      <a:pt x="11" y="1058"/>
                    </a:lnTo>
                    <a:lnTo>
                      <a:pt x="7" y="1072"/>
                    </a:lnTo>
                    <a:lnTo>
                      <a:pt x="0" y="1086"/>
                    </a:lnTo>
                    <a:lnTo>
                      <a:pt x="0" y="1023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361"/>
              <p:cNvSpPr>
                <a:spLocks/>
              </p:cNvSpPr>
              <p:nvPr/>
            </p:nvSpPr>
            <p:spPr bwMode="auto">
              <a:xfrm>
                <a:off x="1491" y="1252"/>
                <a:ext cx="16" cy="1110"/>
              </a:xfrm>
              <a:custGeom>
                <a:avLst/>
                <a:gdLst>
                  <a:gd name="T0" fmla="*/ 16 w 16"/>
                  <a:gd name="T1" fmla="*/ 1110 h 1110"/>
                  <a:gd name="T2" fmla="*/ 0 w 16"/>
                  <a:gd name="T3" fmla="*/ 1103 h 1110"/>
                  <a:gd name="T4" fmla="*/ 0 w 16"/>
                  <a:gd name="T5" fmla="*/ 1100 h 1110"/>
                  <a:gd name="T6" fmla="*/ 0 w 16"/>
                  <a:gd name="T7" fmla="*/ 1089 h 1110"/>
                  <a:gd name="T8" fmla="*/ 0 w 16"/>
                  <a:gd name="T9" fmla="*/ 1075 h 1110"/>
                  <a:gd name="T10" fmla="*/ 0 w 16"/>
                  <a:gd name="T11" fmla="*/ 1055 h 1110"/>
                  <a:gd name="T12" fmla="*/ 0 w 16"/>
                  <a:gd name="T13" fmla="*/ 1030 h 1110"/>
                  <a:gd name="T14" fmla="*/ 0 w 16"/>
                  <a:gd name="T15" fmla="*/ 1002 h 1110"/>
                  <a:gd name="T16" fmla="*/ 0 w 16"/>
                  <a:gd name="T17" fmla="*/ 968 h 1110"/>
                  <a:gd name="T18" fmla="*/ 0 w 16"/>
                  <a:gd name="T19" fmla="*/ 933 h 1110"/>
                  <a:gd name="T20" fmla="*/ 0 w 16"/>
                  <a:gd name="T21" fmla="*/ 891 h 1110"/>
                  <a:gd name="T22" fmla="*/ 0 w 16"/>
                  <a:gd name="T23" fmla="*/ 849 h 1110"/>
                  <a:gd name="T24" fmla="*/ 0 w 16"/>
                  <a:gd name="T25" fmla="*/ 755 h 1110"/>
                  <a:gd name="T26" fmla="*/ 0 w 16"/>
                  <a:gd name="T27" fmla="*/ 658 h 1110"/>
                  <a:gd name="T28" fmla="*/ 0 w 16"/>
                  <a:gd name="T29" fmla="*/ 557 h 1110"/>
                  <a:gd name="T30" fmla="*/ 0 w 16"/>
                  <a:gd name="T31" fmla="*/ 456 h 1110"/>
                  <a:gd name="T32" fmla="*/ 0 w 16"/>
                  <a:gd name="T33" fmla="*/ 355 h 1110"/>
                  <a:gd name="T34" fmla="*/ 0 w 16"/>
                  <a:gd name="T35" fmla="*/ 261 h 1110"/>
                  <a:gd name="T36" fmla="*/ 0 w 16"/>
                  <a:gd name="T37" fmla="*/ 219 h 1110"/>
                  <a:gd name="T38" fmla="*/ 0 w 16"/>
                  <a:gd name="T39" fmla="*/ 181 h 1110"/>
                  <a:gd name="T40" fmla="*/ 0 w 16"/>
                  <a:gd name="T41" fmla="*/ 143 h 1110"/>
                  <a:gd name="T42" fmla="*/ 0 w 16"/>
                  <a:gd name="T43" fmla="*/ 108 h 1110"/>
                  <a:gd name="T44" fmla="*/ 0 w 16"/>
                  <a:gd name="T45" fmla="*/ 80 h 1110"/>
                  <a:gd name="T46" fmla="*/ 0 w 16"/>
                  <a:gd name="T47" fmla="*/ 56 h 1110"/>
                  <a:gd name="T48" fmla="*/ 0 w 16"/>
                  <a:gd name="T49" fmla="*/ 35 h 1110"/>
                  <a:gd name="T50" fmla="*/ 0 w 16"/>
                  <a:gd name="T51" fmla="*/ 21 h 1110"/>
                  <a:gd name="T52" fmla="*/ 0 w 16"/>
                  <a:gd name="T53" fmla="*/ 11 h 1110"/>
                  <a:gd name="T54" fmla="*/ 0 w 16"/>
                  <a:gd name="T55" fmla="*/ 11 h 1110"/>
                  <a:gd name="T56" fmla="*/ 16 w 16"/>
                  <a:gd name="T57" fmla="*/ 0 h 1110"/>
                  <a:gd name="T58" fmla="*/ 16 w 16"/>
                  <a:gd name="T59" fmla="*/ 0 h 1110"/>
                  <a:gd name="T60" fmla="*/ 16 w 16"/>
                  <a:gd name="T61" fmla="*/ 11 h 1110"/>
                  <a:gd name="T62" fmla="*/ 16 w 16"/>
                  <a:gd name="T63" fmla="*/ 25 h 1110"/>
                  <a:gd name="T64" fmla="*/ 16 w 16"/>
                  <a:gd name="T65" fmla="*/ 49 h 1110"/>
                  <a:gd name="T66" fmla="*/ 16 w 16"/>
                  <a:gd name="T67" fmla="*/ 73 h 1110"/>
                  <a:gd name="T68" fmla="*/ 16 w 16"/>
                  <a:gd name="T69" fmla="*/ 101 h 1110"/>
                  <a:gd name="T70" fmla="*/ 16 w 16"/>
                  <a:gd name="T71" fmla="*/ 136 h 1110"/>
                  <a:gd name="T72" fmla="*/ 16 w 16"/>
                  <a:gd name="T73" fmla="*/ 171 h 1110"/>
                  <a:gd name="T74" fmla="*/ 16 w 16"/>
                  <a:gd name="T75" fmla="*/ 213 h 1110"/>
                  <a:gd name="T76" fmla="*/ 16 w 16"/>
                  <a:gd name="T77" fmla="*/ 258 h 1110"/>
                  <a:gd name="T78" fmla="*/ 16 w 16"/>
                  <a:gd name="T79" fmla="*/ 352 h 1110"/>
                  <a:gd name="T80" fmla="*/ 16 w 16"/>
                  <a:gd name="T81" fmla="*/ 453 h 1110"/>
                  <a:gd name="T82" fmla="*/ 16 w 16"/>
                  <a:gd name="T83" fmla="*/ 553 h 1110"/>
                  <a:gd name="T84" fmla="*/ 16 w 16"/>
                  <a:gd name="T85" fmla="*/ 658 h 1110"/>
                  <a:gd name="T86" fmla="*/ 16 w 16"/>
                  <a:gd name="T87" fmla="*/ 759 h 1110"/>
                  <a:gd name="T88" fmla="*/ 16 w 16"/>
                  <a:gd name="T89" fmla="*/ 853 h 1110"/>
                  <a:gd name="T90" fmla="*/ 16 w 16"/>
                  <a:gd name="T91" fmla="*/ 894 h 1110"/>
                  <a:gd name="T92" fmla="*/ 16 w 16"/>
                  <a:gd name="T93" fmla="*/ 940 h 1110"/>
                  <a:gd name="T94" fmla="*/ 16 w 16"/>
                  <a:gd name="T95" fmla="*/ 974 h 1110"/>
                  <a:gd name="T96" fmla="*/ 16 w 16"/>
                  <a:gd name="T97" fmla="*/ 1009 h 1110"/>
                  <a:gd name="T98" fmla="*/ 16 w 16"/>
                  <a:gd name="T99" fmla="*/ 1037 h 1110"/>
                  <a:gd name="T100" fmla="*/ 16 w 16"/>
                  <a:gd name="T101" fmla="*/ 1061 h 1110"/>
                  <a:gd name="T102" fmla="*/ 16 w 16"/>
                  <a:gd name="T103" fmla="*/ 1086 h 1110"/>
                  <a:gd name="T104" fmla="*/ 16 w 16"/>
                  <a:gd name="T105" fmla="*/ 1096 h 1110"/>
                  <a:gd name="T106" fmla="*/ 16 w 16"/>
                  <a:gd name="T107" fmla="*/ 1110 h 1110"/>
                  <a:gd name="T108" fmla="*/ 16 w 16"/>
                  <a:gd name="T109" fmla="*/ 1110 h 11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" h="1110">
                    <a:moveTo>
                      <a:pt x="16" y="1110"/>
                    </a:moveTo>
                    <a:lnTo>
                      <a:pt x="0" y="1103"/>
                    </a:lnTo>
                    <a:lnTo>
                      <a:pt x="0" y="1100"/>
                    </a:lnTo>
                    <a:lnTo>
                      <a:pt x="0" y="1089"/>
                    </a:lnTo>
                    <a:lnTo>
                      <a:pt x="0" y="1075"/>
                    </a:lnTo>
                    <a:lnTo>
                      <a:pt x="0" y="1055"/>
                    </a:lnTo>
                    <a:lnTo>
                      <a:pt x="0" y="1030"/>
                    </a:lnTo>
                    <a:lnTo>
                      <a:pt x="0" y="1002"/>
                    </a:lnTo>
                    <a:lnTo>
                      <a:pt x="0" y="968"/>
                    </a:lnTo>
                    <a:lnTo>
                      <a:pt x="0" y="933"/>
                    </a:lnTo>
                    <a:lnTo>
                      <a:pt x="0" y="891"/>
                    </a:lnTo>
                    <a:lnTo>
                      <a:pt x="0" y="849"/>
                    </a:lnTo>
                    <a:lnTo>
                      <a:pt x="0" y="755"/>
                    </a:lnTo>
                    <a:lnTo>
                      <a:pt x="0" y="658"/>
                    </a:lnTo>
                    <a:lnTo>
                      <a:pt x="0" y="557"/>
                    </a:lnTo>
                    <a:lnTo>
                      <a:pt x="0" y="456"/>
                    </a:lnTo>
                    <a:lnTo>
                      <a:pt x="0" y="355"/>
                    </a:lnTo>
                    <a:lnTo>
                      <a:pt x="0" y="261"/>
                    </a:lnTo>
                    <a:lnTo>
                      <a:pt x="0" y="219"/>
                    </a:lnTo>
                    <a:lnTo>
                      <a:pt x="0" y="181"/>
                    </a:lnTo>
                    <a:lnTo>
                      <a:pt x="0" y="143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0" y="35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16" y="25"/>
                    </a:lnTo>
                    <a:lnTo>
                      <a:pt x="16" y="49"/>
                    </a:lnTo>
                    <a:lnTo>
                      <a:pt x="16" y="73"/>
                    </a:lnTo>
                    <a:lnTo>
                      <a:pt x="16" y="101"/>
                    </a:lnTo>
                    <a:lnTo>
                      <a:pt x="16" y="136"/>
                    </a:lnTo>
                    <a:lnTo>
                      <a:pt x="16" y="171"/>
                    </a:lnTo>
                    <a:lnTo>
                      <a:pt x="16" y="213"/>
                    </a:lnTo>
                    <a:lnTo>
                      <a:pt x="16" y="258"/>
                    </a:lnTo>
                    <a:lnTo>
                      <a:pt x="16" y="352"/>
                    </a:lnTo>
                    <a:lnTo>
                      <a:pt x="16" y="453"/>
                    </a:lnTo>
                    <a:lnTo>
                      <a:pt x="16" y="553"/>
                    </a:lnTo>
                    <a:lnTo>
                      <a:pt x="16" y="658"/>
                    </a:lnTo>
                    <a:lnTo>
                      <a:pt x="16" y="759"/>
                    </a:lnTo>
                    <a:lnTo>
                      <a:pt x="16" y="853"/>
                    </a:lnTo>
                    <a:lnTo>
                      <a:pt x="16" y="894"/>
                    </a:lnTo>
                    <a:lnTo>
                      <a:pt x="16" y="940"/>
                    </a:lnTo>
                    <a:lnTo>
                      <a:pt x="16" y="974"/>
                    </a:lnTo>
                    <a:lnTo>
                      <a:pt x="16" y="1009"/>
                    </a:lnTo>
                    <a:lnTo>
                      <a:pt x="16" y="1037"/>
                    </a:lnTo>
                    <a:lnTo>
                      <a:pt x="16" y="1061"/>
                    </a:lnTo>
                    <a:lnTo>
                      <a:pt x="16" y="1086"/>
                    </a:lnTo>
                    <a:lnTo>
                      <a:pt x="16" y="1096"/>
                    </a:lnTo>
                    <a:lnTo>
                      <a:pt x="16" y="11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362"/>
              <p:cNvSpPr>
                <a:spLocks/>
              </p:cNvSpPr>
              <p:nvPr/>
            </p:nvSpPr>
            <p:spPr bwMode="auto">
              <a:xfrm>
                <a:off x="1929" y="1263"/>
                <a:ext cx="119" cy="66"/>
              </a:xfrm>
              <a:custGeom>
                <a:avLst/>
                <a:gdLst>
                  <a:gd name="T0" fmla="*/ 99 w 119"/>
                  <a:gd name="T1" fmla="*/ 7 h 66"/>
                  <a:gd name="T2" fmla="*/ 91 w 119"/>
                  <a:gd name="T3" fmla="*/ 21 h 66"/>
                  <a:gd name="T4" fmla="*/ 87 w 119"/>
                  <a:gd name="T5" fmla="*/ 31 h 66"/>
                  <a:gd name="T6" fmla="*/ 91 w 119"/>
                  <a:gd name="T7" fmla="*/ 41 h 66"/>
                  <a:gd name="T8" fmla="*/ 95 w 119"/>
                  <a:gd name="T9" fmla="*/ 45 h 66"/>
                  <a:gd name="T10" fmla="*/ 99 w 119"/>
                  <a:gd name="T11" fmla="*/ 45 h 66"/>
                  <a:gd name="T12" fmla="*/ 103 w 119"/>
                  <a:gd name="T13" fmla="*/ 38 h 66"/>
                  <a:gd name="T14" fmla="*/ 111 w 119"/>
                  <a:gd name="T15" fmla="*/ 38 h 66"/>
                  <a:gd name="T16" fmla="*/ 115 w 119"/>
                  <a:gd name="T17" fmla="*/ 38 h 66"/>
                  <a:gd name="T18" fmla="*/ 119 w 119"/>
                  <a:gd name="T19" fmla="*/ 41 h 66"/>
                  <a:gd name="T20" fmla="*/ 115 w 119"/>
                  <a:gd name="T21" fmla="*/ 52 h 66"/>
                  <a:gd name="T22" fmla="*/ 103 w 119"/>
                  <a:gd name="T23" fmla="*/ 62 h 66"/>
                  <a:gd name="T24" fmla="*/ 99 w 119"/>
                  <a:gd name="T25" fmla="*/ 62 h 66"/>
                  <a:gd name="T26" fmla="*/ 91 w 119"/>
                  <a:gd name="T27" fmla="*/ 59 h 66"/>
                  <a:gd name="T28" fmla="*/ 83 w 119"/>
                  <a:gd name="T29" fmla="*/ 52 h 66"/>
                  <a:gd name="T30" fmla="*/ 75 w 119"/>
                  <a:gd name="T31" fmla="*/ 45 h 66"/>
                  <a:gd name="T32" fmla="*/ 75 w 119"/>
                  <a:gd name="T33" fmla="*/ 38 h 66"/>
                  <a:gd name="T34" fmla="*/ 75 w 119"/>
                  <a:gd name="T35" fmla="*/ 17 h 66"/>
                  <a:gd name="T36" fmla="*/ 51 w 119"/>
                  <a:gd name="T37" fmla="*/ 21 h 66"/>
                  <a:gd name="T38" fmla="*/ 28 w 119"/>
                  <a:gd name="T39" fmla="*/ 24 h 66"/>
                  <a:gd name="T40" fmla="*/ 20 w 119"/>
                  <a:gd name="T41" fmla="*/ 34 h 66"/>
                  <a:gd name="T42" fmla="*/ 16 w 119"/>
                  <a:gd name="T43" fmla="*/ 41 h 66"/>
                  <a:gd name="T44" fmla="*/ 20 w 119"/>
                  <a:gd name="T45" fmla="*/ 45 h 66"/>
                  <a:gd name="T46" fmla="*/ 24 w 119"/>
                  <a:gd name="T47" fmla="*/ 48 h 66"/>
                  <a:gd name="T48" fmla="*/ 32 w 119"/>
                  <a:gd name="T49" fmla="*/ 48 h 66"/>
                  <a:gd name="T50" fmla="*/ 40 w 119"/>
                  <a:gd name="T51" fmla="*/ 41 h 66"/>
                  <a:gd name="T52" fmla="*/ 47 w 119"/>
                  <a:gd name="T53" fmla="*/ 38 h 66"/>
                  <a:gd name="T54" fmla="*/ 51 w 119"/>
                  <a:gd name="T55" fmla="*/ 38 h 66"/>
                  <a:gd name="T56" fmla="*/ 55 w 119"/>
                  <a:gd name="T57" fmla="*/ 48 h 66"/>
                  <a:gd name="T58" fmla="*/ 47 w 119"/>
                  <a:gd name="T59" fmla="*/ 52 h 66"/>
                  <a:gd name="T60" fmla="*/ 36 w 119"/>
                  <a:gd name="T61" fmla="*/ 62 h 66"/>
                  <a:gd name="T62" fmla="*/ 28 w 119"/>
                  <a:gd name="T63" fmla="*/ 66 h 66"/>
                  <a:gd name="T64" fmla="*/ 20 w 119"/>
                  <a:gd name="T65" fmla="*/ 66 h 66"/>
                  <a:gd name="T66" fmla="*/ 8 w 119"/>
                  <a:gd name="T67" fmla="*/ 62 h 66"/>
                  <a:gd name="T68" fmla="*/ 0 w 119"/>
                  <a:gd name="T69" fmla="*/ 48 h 66"/>
                  <a:gd name="T70" fmla="*/ 0 w 119"/>
                  <a:gd name="T71" fmla="*/ 34 h 66"/>
                  <a:gd name="T72" fmla="*/ 8 w 119"/>
                  <a:gd name="T73" fmla="*/ 24 h 66"/>
                  <a:gd name="T74" fmla="*/ 24 w 119"/>
                  <a:gd name="T75" fmla="*/ 14 h 66"/>
                  <a:gd name="T76" fmla="*/ 40 w 119"/>
                  <a:gd name="T77" fmla="*/ 7 h 66"/>
                  <a:gd name="T78" fmla="*/ 59 w 119"/>
                  <a:gd name="T79" fmla="*/ 7 h 66"/>
                  <a:gd name="T80" fmla="*/ 75 w 119"/>
                  <a:gd name="T81" fmla="*/ 7 h 66"/>
                  <a:gd name="T82" fmla="*/ 75 w 119"/>
                  <a:gd name="T83" fmla="*/ 14 h 66"/>
                  <a:gd name="T84" fmla="*/ 87 w 119"/>
                  <a:gd name="T85" fmla="*/ 3 h 66"/>
                  <a:gd name="T86" fmla="*/ 95 w 119"/>
                  <a:gd name="T87" fmla="*/ 0 h 66"/>
                  <a:gd name="T88" fmla="*/ 99 w 119"/>
                  <a:gd name="T89" fmla="*/ 7 h 6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9" h="66">
                    <a:moveTo>
                      <a:pt x="99" y="7"/>
                    </a:moveTo>
                    <a:lnTo>
                      <a:pt x="91" y="21"/>
                    </a:lnTo>
                    <a:lnTo>
                      <a:pt x="87" y="31"/>
                    </a:lnTo>
                    <a:lnTo>
                      <a:pt x="91" y="41"/>
                    </a:lnTo>
                    <a:lnTo>
                      <a:pt x="95" y="45"/>
                    </a:lnTo>
                    <a:lnTo>
                      <a:pt x="99" y="45"/>
                    </a:lnTo>
                    <a:lnTo>
                      <a:pt x="103" y="38"/>
                    </a:lnTo>
                    <a:lnTo>
                      <a:pt x="111" y="38"/>
                    </a:lnTo>
                    <a:lnTo>
                      <a:pt x="115" y="38"/>
                    </a:lnTo>
                    <a:lnTo>
                      <a:pt x="119" y="41"/>
                    </a:lnTo>
                    <a:lnTo>
                      <a:pt x="115" y="52"/>
                    </a:lnTo>
                    <a:lnTo>
                      <a:pt x="103" y="62"/>
                    </a:lnTo>
                    <a:lnTo>
                      <a:pt x="99" y="62"/>
                    </a:lnTo>
                    <a:lnTo>
                      <a:pt x="91" y="59"/>
                    </a:lnTo>
                    <a:lnTo>
                      <a:pt x="83" y="52"/>
                    </a:lnTo>
                    <a:lnTo>
                      <a:pt x="75" y="45"/>
                    </a:lnTo>
                    <a:lnTo>
                      <a:pt x="75" y="38"/>
                    </a:lnTo>
                    <a:lnTo>
                      <a:pt x="75" y="17"/>
                    </a:lnTo>
                    <a:lnTo>
                      <a:pt x="51" y="21"/>
                    </a:lnTo>
                    <a:lnTo>
                      <a:pt x="28" y="24"/>
                    </a:lnTo>
                    <a:lnTo>
                      <a:pt x="20" y="34"/>
                    </a:lnTo>
                    <a:lnTo>
                      <a:pt x="16" y="41"/>
                    </a:lnTo>
                    <a:lnTo>
                      <a:pt x="20" y="45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1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5" y="48"/>
                    </a:lnTo>
                    <a:lnTo>
                      <a:pt x="47" y="52"/>
                    </a:lnTo>
                    <a:lnTo>
                      <a:pt x="36" y="62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8" y="62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8" y="24"/>
                    </a:lnTo>
                    <a:lnTo>
                      <a:pt x="24" y="14"/>
                    </a:lnTo>
                    <a:lnTo>
                      <a:pt x="40" y="7"/>
                    </a:lnTo>
                    <a:lnTo>
                      <a:pt x="59" y="7"/>
                    </a:lnTo>
                    <a:lnTo>
                      <a:pt x="75" y="7"/>
                    </a:lnTo>
                    <a:lnTo>
                      <a:pt x="75" y="14"/>
                    </a:lnTo>
                    <a:lnTo>
                      <a:pt x="87" y="3"/>
                    </a:lnTo>
                    <a:lnTo>
                      <a:pt x="95" y="0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363"/>
              <p:cNvSpPr>
                <a:spLocks/>
              </p:cNvSpPr>
              <p:nvPr/>
            </p:nvSpPr>
            <p:spPr bwMode="auto">
              <a:xfrm>
                <a:off x="1775" y="1287"/>
                <a:ext cx="51" cy="42"/>
              </a:xfrm>
              <a:custGeom>
                <a:avLst/>
                <a:gdLst>
                  <a:gd name="T0" fmla="*/ 32 w 51"/>
                  <a:gd name="T1" fmla="*/ 0 h 42"/>
                  <a:gd name="T2" fmla="*/ 44 w 51"/>
                  <a:gd name="T3" fmla="*/ 28 h 42"/>
                  <a:gd name="T4" fmla="*/ 51 w 51"/>
                  <a:gd name="T5" fmla="*/ 38 h 42"/>
                  <a:gd name="T6" fmla="*/ 51 w 51"/>
                  <a:gd name="T7" fmla="*/ 42 h 42"/>
                  <a:gd name="T8" fmla="*/ 48 w 51"/>
                  <a:gd name="T9" fmla="*/ 42 h 42"/>
                  <a:gd name="T10" fmla="*/ 24 w 51"/>
                  <a:gd name="T11" fmla="*/ 31 h 42"/>
                  <a:gd name="T12" fmla="*/ 0 w 51"/>
                  <a:gd name="T13" fmla="*/ 24 h 42"/>
                  <a:gd name="T14" fmla="*/ 0 w 51"/>
                  <a:gd name="T15" fmla="*/ 21 h 42"/>
                  <a:gd name="T16" fmla="*/ 8 w 51"/>
                  <a:gd name="T17" fmla="*/ 17 h 42"/>
                  <a:gd name="T18" fmla="*/ 16 w 51"/>
                  <a:gd name="T19" fmla="*/ 7 h 42"/>
                  <a:gd name="T20" fmla="*/ 20 w 51"/>
                  <a:gd name="T21" fmla="*/ 0 h 42"/>
                  <a:gd name="T22" fmla="*/ 24 w 51"/>
                  <a:gd name="T23" fmla="*/ 0 h 42"/>
                  <a:gd name="T24" fmla="*/ 32 w 51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42">
                    <a:moveTo>
                      <a:pt x="32" y="0"/>
                    </a:moveTo>
                    <a:lnTo>
                      <a:pt x="44" y="28"/>
                    </a:lnTo>
                    <a:lnTo>
                      <a:pt x="51" y="38"/>
                    </a:lnTo>
                    <a:lnTo>
                      <a:pt x="51" y="42"/>
                    </a:lnTo>
                    <a:lnTo>
                      <a:pt x="48" y="42"/>
                    </a:lnTo>
                    <a:lnTo>
                      <a:pt x="24" y="31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8" y="17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364"/>
              <p:cNvSpPr>
                <a:spLocks/>
              </p:cNvSpPr>
              <p:nvPr/>
            </p:nvSpPr>
            <p:spPr bwMode="auto">
              <a:xfrm>
                <a:off x="1866" y="1364"/>
                <a:ext cx="103" cy="90"/>
              </a:xfrm>
              <a:custGeom>
                <a:avLst/>
                <a:gdLst>
                  <a:gd name="T0" fmla="*/ 103 w 103"/>
                  <a:gd name="T1" fmla="*/ 10 h 90"/>
                  <a:gd name="T2" fmla="*/ 103 w 103"/>
                  <a:gd name="T3" fmla="*/ 17 h 90"/>
                  <a:gd name="T4" fmla="*/ 99 w 103"/>
                  <a:gd name="T5" fmla="*/ 24 h 90"/>
                  <a:gd name="T6" fmla="*/ 83 w 103"/>
                  <a:gd name="T7" fmla="*/ 38 h 90"/>
                  <a:gd name="T8" fmla="*/ 47 w 103"/>
                  <a:gd name="T9" fmla="*/ 66 h 90"/>
                  <a:gd name="T10" fmla="*/ 16 w 103"/>
                  <a:gd name="T11" fmla="*/ 90 h 90"/>
                  <a:gd name="T12" fmla="*/ 8 w 103"/>
                  <a:gd name="T13" fmla="*/ 87 h 90"/>
                  <a:gd name="T14" fmla="*/ 0 w 103"/>
                  <a:gd name="T15" fmla="*/ 83 h 90"/>
                  <a:gd name="T16" fmla="*/ 16 w 103"/>
                  <a:gd name="T17" fmla="*/ 62 h 90"/>
                  <a:gd name="T18" fmla="*/ 39 w 103"/>
                  <a:gd name="T19" fmla="*/ 41 h 90"/>
                  <a:gd name="T20" fmla="*/ 83 w 103"/>
                  <a:gd name="T21" fmla="*/ 3 h 90"/>
                  <a:gd name="T22" fmla="*/ 91 w 103"/>
                  <a:gd name="T23" fmla="*/ 0 h 90"/>
                  <a:gd name="T24" fmla="*/ 95 w 103"/>
                  <a:gd name="T25" fmla="*/ 0 h 90"/>
                  <a:gd name="T26" fmla="*/ 103 w 103"/>
                  <a:gd name="T27" fmla="*/ 10 h 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90">
                    <a:moveTo>
                      <a:pt x="103" y="10"/>
                    </a:moveTo>
                    <a:lnTo>
                      <a:pt x="103" y="17"/>
                    </a:lnTo>
                    <a:lnTo>
                      <a:pt x="99" y="24"/>
                    </a:lnTo>
                    <a:lnTo>
                      <a:pt x="83" y="38"/>
                    </a:lnTo>
                    <a:lnTo>
                      <a:pt x="47" y="66"/>
                    </a:lnTo>
                    <a:lnTo>
                      <a:pt x="16" y="90"/>
                    </a:lnTo>
                    <a:lnTo>
                      <a:pt x="8" y="87"/>
                    </a:lnTo>
                    <a:lnTo>
                      <a:pt x="0" y="83"/>
                    </a:lnTo>
                    <a:lnTo>
                      <a:pt x="16" y="62"/>
                    </a:lnTo>
                    <a:lnTo>
                      <a:pt x="39" y="41"/>
                    </a:lnTo>
                    <a:lnTo>
                      <a:pt x="83" y="3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365"/>
              <p:cNvSpPr>
                <a:spLocks/>
              </p:cNvSpPr>
              <p:nvPr/>
            </p:nvSpPr>
            <p:spPr bwMode="auto">
              <a:xfrm>
                <a:off x="1720" y="1384"/>
                <a:ext cx="47" cy="81"/>
              </a:xfrm>
              <a:custGeom>
                <a:avLst/>
                <a:gdLst>
                  <a:gd name="T0" fmla="*/ 43 w 47"/>
                  <a:gd name="T1" fmla="*/ 14 h 81"/>
                  <a:gd name="T2" fmla="*/ 47 w 47"/>
                  <a:gd name="T3" fmla="*/ 28 h 81"/>
                  <a:gd name="T4" fmla="*/ 47 w 47"/>
                  <a:gd name="T5" fmla="*/ 42 h 81"/>
                  <a:gd name="T6" fmla="*/ 39 w 47"/>
                  <a:gd name="T7" fmla="*/ 46 h 81"/>
                  <a:gd name="T8" fmla="*/ 35 w 47"/>
                  <a:gd name="T9" fmla="*/ 28 h 81"/>
                  <a:gd name="T10" fmla="*/ 28 w 47"/>
                  <a:gd name="T11" fmla="*/ 21 h 81"/>
                  <a:gd name="T12" fmla="*/ 20 w 47"/>
                  <a:gd name="T13" fmla="*/ 18 h 81"/>
                  <a:gd name="T14" fmla="*/ 16 w 47"/>
                  <a:gd name="T15" fmla="*/ 18 h 81"/>
                  <a:gd name="T16" fmla="*/ 12 w 47"/>
                  <a:gd name="T17" fmla="*/ 25 h 81"/>
                  <a:gd name="T18" fmla="*/ 16 w 47"/>
                  <a:gd name="T19" fmla="*/ 39 h 81"/>
                  <a:gd name="T20" fmla="*/ 20 w 47"/>
                  <a:gd name="T21" fmla="*/ 49 h 81"/>
                  <a:gd name="T22" fmla="*/ 35 w 47"/>
                  <a:gd name="T23" fmla="*/ 77 h 81"/>
                  <a:gd name="T24" fmla="*/ 35 w 47"/>
                  <a:gd name="T25" fmla="*/ 81 h 81"/>
                  <a:gd name="T26" fmla="*/ 31 w 47"/>
                  <a:gd name="T27" fmla="*/ 81 h 81"/>
                  <a:gd name="T28" fmla="*/ 16 w 47"/>
                  <a:gd name="T29" fmla="*/ 63 h 81"/>
                  <a:gd name="T30" fmla="*/ 0 w 47"/>
                  <a:gd name="T31" fmla="*/ 39 h 81"/>
                  <a:gd name="T32" fmla="*/ 0 w 47"/>
                  <a:gd name="T33" fmla="*/ 25 h 81"/>
                  <a:gd name="T34" fmla="*/ 0 w 47"/>
                  <a:gd name="T35" fmla="*/ 11 h 81"/>
                  <a:gd name="T36" fmla="*/ 12 w 47"/>
                  <a:gd name="T37" fmla="*/ 0 h 81"/>
                  <a:gd name="T38" fmla="*/ 24 w 47"/>
                  <a:gd name="T39" fmla="*/ 0 h 81"/>
                  <a:gd name="T40" fmla="*/ 35 w 47"/>
                  <a:gd name="T41" fmla="*/ 7 h 81"/>
                  <a:gd name="T42" fmla="*/ 43 w 47"/>
                  <a:gd name="T43" fmla="*/ 14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81">
                    <a:moveTo>
                      <a:pt x="43" y="14"/>
                    </a:moveTo>
                    <a:lnTo>
                      <a:pt x="47" y="28"/>
                    </a:lnTo>
                    <a:lnTo>
                      <a:pt x="47" y="42"/>
                    </a:lnTo>
                    <a:lnTo>
                      <a:pt x="39" y="46"/>
                    </a:lnTo>
                    <a:lnTo>
                      <a:pt x="35" y="28"/>
                    </a:lnTo>
                    <a:lnTo>
                      <a:pt x="28" y="21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2" y="25"/>
                    </a:lnTo>
                    <a:lnTo>
                      <a:pt x="16" y="39"/>
                    </a:lnTo>
                    <a:lnTo>
                      <a:pt x="20" y="49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16" y="63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5" y="7"/>
                    </a:lnTo>
                    <a:lnTo>
                      <a:pt x="4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366"/>
              <p:cNvSpPr>
                <a:spLocks/>
              </p:cNvSpPr>
              <p:nvPr/>
            </p:nvSpPr>
            <p:spPr bwMode="auto">
              <a:xfrm>
                <a:off x="1917" y="1412"/>
                <a:ext cx="44" cy="39"/>
              </a:xfrm>
              <a:custGeom>
                <a:avLst/>
                <a:gdLst>
                  <a:gd name="T0" fmla="*/ 44 w 44"/>
                  <a:gd name="T1" fmla="*/ 4 h 39"/>
                  <a:gd name="T2" fmla="*/ 4 w 44"/>
                  <a:gd name="T3" fmla="*/ 39 h 39"/>
                  <a:gd name="T4" fmla="*/ 0 w 44"/>
                  <a:gd name="T5" fmla="*/ 39 h 39"/>
                  <a:gd name="T6" fmla="*/ 20 w 44"/>
                  <a:gd name="T7" fmla="*/ 18 h 39"/>
                  <a:gd name="T8" fmla="*/ 32 w 44"/>
                  <a:gd name="T9" fmla="*/ 7 h 39"/>
                  <a:gd name="T10" fmla="*/ 44 w 44"/>
                  <a:gd name="T11" fmla="*/ 0 h 39"/>
                  <a:gd name="T12" fmla="*/ 44 w 44"/>
                  <a:gd name="T13" fmla="*/ 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39">
                    <a:moveTo>
                      <a:pt x="44" y="4"/>
                    </a:moveTo>
                    <a:lnTo>
                      <a:pt x="4" y="39"/>
                    </a:lnTo>
                    <a:lnTo>
                      <a:pt x="0" y="39"/>
                    </a:lnTo>
                    <a:lnTo>
                      <a:pt x="20" y="18"/>
                    </a:lnTo>
                    <a:lnTo>
                      <a:pt x="32" y="7"/>
                    </a:lnTo>
                    <a:lnTo>
                      <a:pt x="44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367"/>
              <p:cNvSpPr>
                <a:spLocks/>
              </p:cNvSpPr>
              <p:nvPr/>
            </p:nvSpPr>
            <p:spPr bwMode="auto">
              <a:xfrm>
                <a:off x="1641" y="1416"/>
                <a:ext cx="75" cy="45"/>
              </a:xfrm>
              <a:custGeom>
                <a:avLst/>
                <a:gdLst>
                  <a:gd name="T0" fmla="*/ 75 w 75"/>
                  <a:gd name="T1" fmla="*/ 35 h 45"/>
                  <a:gd name="T2" fmla="*/ 75 w 75"/>
                  <a:gd name="T3" fmla="*/ 42 h 45"/>
                  <a:gd name="T4" fmla="*/ 71 w 75"/>
                  <a:gd name="T5" fmla="*/ 42 h 45"/>
                  <a:gd name="T6" fmla="*/ 47 w 75"/>
                  <a:gd name="T7" fmla="*/ 24 h 45"/>
                  <a:gd name="T8" fmla="*/ 35 w 75"/>
                  <a:gd name="T9" fmla="*/ 14 h 45"/>
                  <a:gd name="T10" fmla="*/ 32 w 75"/>
                  <a:gd name="T11" fmla="*/ 14 h 45"/>
                  <a:gd name="T12" fmla="*/ 20 w 75"/>
                  <a:gd name="T13" fmla="*/ 17 h 45"/>
                  <a:gd name="T14" fmla="*/ 16 w 75"/>
                  <a:gd name="T15" fmla="*/ 21 h 45"/>
                  <a:gd name="T16" fmla="*/ 20 w 75"/>
                  <a:gd name="T17" fmla="*/ 28 h 45"/>
                  <a:gd name="T18" fmla="*/ 28 w 75"/>
                  <a:gd name="T19" fmla="*/ 31 h 45"/>
                  <a:gd name="T20" fmla="*/ 32 w 75"/>
                  <a:gd name="T21" fmla="*/ 35 h 45"/>
                  <a:gd name="T22" fmla="*/ 28 w 75"/>
                  <a:gd name="T23" fmla="*/ 45 h 45"/>
                  <a:gd name="T24" fmla="*/ 16 w 75"/>
                  <a:gd name="T25" fmla="*/ 42 h 45"/>
                  <a:gd name="T26" fmla="*/ 4 w 75"/>
                  <a:gd name="T27" fmla="*/ 28 h 45"/>
                  <a:gd name="T28" fmla="*/ 0 w 75"/>
                  <a:gd name="T29" fmla="*/ 17 h 45"/>
                  <a:gd name="T30" fmla="*/ 0 w 75"/>
                  <a:gd name="T31" fmla="*/ 10 h 45"/>
                  <a:gd name="T32" fmla="*/ 8 w 75"/>
                  <a:gd name="T33" fmla="*/ 3 h 45"/>
                  <a:gd name="T34" fmla="*/ 16 w 75"/>
                  <a:gd name="T35" fmla="*/ 0 h 45"/>
                  <a:gd name="T36" fmla="*/ 35 w 75"/>
                  <a:gd name="T37" fmla="*/ 0 h 45"/>
                  <a:gd name="T38" fmla="*/ 51 w 75"/>
                  <a:gd name="T39" fmla="*/ 10 h 45"/>
                  <a:gd name="T40" fmla="*/ 67 w 75"/>
                  <a:gd name="T41" fmla="*/ 21 h 45"/>
                  <a:gd name="T42" fmla="*/ 75 w 75"/>
                  <a:gd name="T43" fmla="*/ 3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75" y="35"/>
                    </a:moveTo>
                    <a:lnTo>
                      <a:pt x="75" y="42"/>
                    </a:lnTo>
                    <a:lnTo>
                      <a:pt x="71" y="42"/>
                    </a:lnTo>
                    <a:lnTo>
                      <a:pt x="47" y="24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0" y="17"/>
                    </a:lnTo>
                    <a:lnTo>
                      <a:pt x="16" y="21"/>
                    </a:lnTo>
                    <a:lnTo>
                      <a:pt x="20" y="28"/>
                    </a:lnTo>
                    <a:lnTo>
                      <a:pt x="28" y="31"/>
                    </a:lnTo>
                    <a:lnTo>
                      <a:pt x="32" y="35"/>
                    </a:lnTo>
                    <a:lnTo>
                      <a:pt x="28" y="45"/>
                    </a:lnTo>
                    <a:lnTo>
                      <a:pt x="16" y="42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1" y="10"/>
                    </a:lnTo>
                    <a:lnTo>
                      <a:pt x="67" y="21"/>
                    </a:lnTo>
                    <a:lnTo>
                      <a:pt x="75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368"/>
              <p:cNvSpPr>
                <a:spLocks/>
              </p:cNvSpPr>
              <p:nvPr/>
            </p:nvSpPr>
            <p:spPr bwMode="auto">
              <a:xfrm>
                <a:off x="2205" y="1416"/>
                <a:ext cx="24" cy="31"/>
              </a:xfrm>
              <a:custGeom>
                <a:avLst/>
                <a:gdLst>
                  <a:gd name="T0" fmla="*/ 20 w 24"/>
                  <a:gd name="T1" fmla="*/ 31 h 31"/>
                  <a:gd name="T2" fmla="*/ 8 w 24"/>
                  <a:gd name="T3" fmla="*/ 31 h 31"/>
                  <a:gd name="T4" fmla="*/ 0 w 24"/>
                  <a:gd name="T5" fmla="*/ 21 h 31"/>
                  <a:gd name="T6" fmla="*/ 0 w 24"/>
                  <a:gd name="T7" fmla="*/ 0 h 31"/>
                  <a:gd name="T8" fmla="*/ 20 w 24"/>
                  <a:gd name="T9" fmla="*/ 14 h 31"/>
                  <a:gd name="T10" fmla="*/ 24 w 24"/>
                  <a:gd name="T11" fmla="*/ 21 h 31"/>
                  <a:gd name="T12" fmla="*/ 24 w 24"/>
                  <a:gd name="T13" fmla="*/ 28 h 31"/>
                  <a:gd name="T14" fmla="*/ 20 w 24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1">
                    <a:moveTo>
                      <a:pt x="20" y="31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24" y="21"/>
                    </a:lnTo>
                    <a:lnTo>
                      <a:pt x="24" y="2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369"/>
              <p:cNvSpPr>
                <a:spLocks/>
              </p:cNvSpPr>
              <p:nvPr/>
            </p:nvSpPr>
            <p:spPr bwMode="auto">
              <a:xfrm>
                <a:off x="1767" y="1419"/>
                <a:ext cx="59" cy="70"/>
              </a:xfrm>
              <a:custGeom>
                <a:avLst/>
                <a:gdLst>
                  <a:gd name="T0" fmla="*/ 56 w 59"/>
                  <a:gd name="T1" fmla="*/ 11 h 70"/>
                  <a:gd name="T2" fmla="*/ 59 w 59"/>
                  <a:gd name="T3" fmla="*/ 14 h 70"/>
                  <a:gd name="T4" fmla="*/ 59 w 59"/>
                  <a:gd name="T5" fmla="*/ 21 h 70"/>
                  <a:gd name="T6" fmla="*/ 56 w 59"/>
                  <a:gd name="T7" fmla="*/ 35 h 70"/>
                  <a:gd name="T8" fmla="*/ 52 w 59"/>
                  <a:gd name="T9" fmla="*/ 42 h 70"/>
                  <a:gd name="T10" fmla="*/ 44 w 59"/>
                  <a:gd name="T11" fmla="*/ 42 h 70"/>
                  <a:gd name="T12" fmla="*/ 40 w 59"/>
                  <a:gd name="T13" fmla="*/ 35 h 70"/>
                  <a:gd name="T14" fmla="*/ 40 w 59"/>
                  <a:gd name="T15" fmla="*/ 25 h 70"/>
                  <a:gd name="T16" fmla="*/ 40 w 59"/>
                  <a:gd name="T17" fmla="*/ 14 h 70"/>
                  <a:gd name="T18" fmla="*/ 36 w 59"/>
                  <a:gd name="T19" fmla="*/ 14 h 70"/>
                  <a:gd name="T20" fmla="*/ 28 w 59"/>
                  <a:gd name="T21" fmla="*/ 14 h 70"/>
                  <a:gd name="T22" fmla="*/ 16 w 59"/>
                  <a:gd name="T23" fmla="*/ 28 h 70"/>
                  <a:gd name="T24" fmla="*/ 16 w 59"/>
                  <a:gd name="T25" fmla="*/ 42 h 70"/>
                  <a:gd name="T26" fmla="*/ 16 w 59"/>
                  <a:gd name="T27" fmla="*/ 70 h 70"/>
                  <a:gd name="T28" fmla="*/ 12 w 59"/>
                  <a:gd name="T29" fmla="*/ 70 h 70"/>
                  <a:gd name="T30" fmla="*/ 8 w 59"/>
                  <a:gd name="T31" fmla="*/ 70 h 70"/>
                  <a:gd name="T32" fmla="*/ 4 w 59"/>
                  <a:gd name="T33" fmla="*/ 52 h 70"/>
                  <a:gd name="T34" fmla="*/ 0 w 59"/>
                  <a:gd name="T35" fmla="*/ 39 h 70"/>
                  <a:gd name="T36" fmla="*/ 4 w 59"/>
                  <a:gd name="T37" fmla="*/ 21 h 70"/>
                  <a:gd name="T38" fmla="*/ 12 w 59"/>
                  <a:gd name="T39" fmla="*/ 11 h 70"/>
                  <a:gd name="T40" fmla="*/ 24 w 59"/>
                  <a:gd name="T41" fmla="*/ 4 h 70"/>
                  <a:gd name="T42" fmla="*/ 28 w 59"/>
                  <a:gd name="T43" fmla="*/ 0 h 70"/>
                  <a:gd name="T44" fmla="*/ 44 w 59"/>
                  <a:gd name="T45" fmla="*/ 4 h 70"/>
                  <a:gd name="T46" fmla="*/ 56 w 59"/>
                  <a:gd name="T47" fmla="*/ 11 h 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9" h="70">
                    <a:moveTo>
                      <a:pt x="56" y="11"/>
                    </a:moveTo>
                    <a:lnTo>
                      <a:pt x="59" y="14"/>
                    </a:lnTo>
                    <a:lnTo>
                      <a:pt x="59" y="21"/>
                    </a:lnTo>
                    <a:lnTo>
                      <a:pt x="56" y="35"/>
                    </a:lnTo>
                    <a:lnTo>
                      <a:pt x="52" y="42"/>
                    </a:lnTo>
                    <a:lnTo>
                      <a:pt x="44" y="42"/>
                    </a:lnTo>
                    <a:lnTo>
                      <a:pt x="40" y="35"/>
                    </a:lnTo>
                    <a:lnTo>
                      <a:pt x="40" y="25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16" y="28"/>
                    </a:lnTo>
                    <a:lnTo>
                      <a:pt x="16" y="42"/>
                    </a:lnTo>
                    <a:lnTo>
                      <a:pt x="16" y="70"/>
                    </a:lnTo>
                    <a:lnTo>
                      <a:pt x="12" y="70"/>
                    </a:lnTo>
                    <a:lnTo>
                      <a:pt x="8" y="70"/>
                    </a:lnTo>
                    <a:lnTo>
                      <a:pt x="4" y="52"/>
                    </a:lnTo>
                    <a:lnTo>
                      <a:pt x="0" y="39"/>
                    </a:lnTo>
                    <a:lnTo>
                      <a:pt x="4" y="21"/>
                    </a:lnTo>
                    <a:lnTo>
                      <a:pt x="12" y="11"/>
                    </a:lnTo>
                    <a:lnTo>
                      <a:pt x="24" y="4"/>
                    </a:lnTo>
                    <a:lnTo>
                      <a:pt x="28" y="0"/>
                    </a:lnTo>
                    <a:lnTo>
                      <a:pt x="44" y="4"/>
                    </a:lnTo>
                    <a:lnTo>
                      <a:pt x="5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370"/>
              <p:cNvSpPr>
                <a:spLocks/>
              </p:cNvSpPr>
              <p:nvPr/>
            </p:nvSpPr>
            <p:spPr bwMode="auto">
              <a:xfrm>
                <a:off x="1941" y="1423"/>
                <a:ext cx="351" cy="316"/>
              </a:xfrm>
              <a:custGeom>
                <a:avLst/>
                <a:gdLst>
                  <a:gd name="T0" fmla="*/ 347 w 351"/>
                  <a:gd name="T1" fmla="*/ 21 h 316"/>
                  <a:gd name="T2" fmla="*/ 328 w 351"/>
                  <a:gd name="T3" fmla="*/ 21 h 316"/>
                  <a:gd name="T4" fmla="*/ 312 w 351"/>
                  <a:gd name="T5" fmla="*/ 35 h 316"/>
                  <a:gd name="T6" fmla="*/ 300 w 351"/>
                  <a:gd name="T7" fmla="*/ 101 h 316"/>
                  <a:gd name="T8" fmla="*/ 245 w 351"/>
                  <a:gd name="T9" fmla="*/ 146 h 316"/>
                  <a:gd name="T10" fmla="*/ 174 w 351"/>
                  <a:gd name="T11" fmla="*/ 139 h 316"/>
                  <a:gd name="T12" fmla="*/ 95 w 351"/>
                  <a:gd name="T13" fmla="*/ 87 h 316"/>
                  <a:gd name="T14" fmla="*/ 162 w 351"/>
                  <a:gd name="T15" fmla="*/ 177 h 316"/>
                  <a:gd name="T16" fmla="*/ 166 w 351"/>
                  <a:gd name="T17" fmla="*/ 226 h 316"/>
                  <a:gd name="T18" fmla="*/ 126 w 351"/>
                  <a:gd name="T19" fmla="*/ 264 h 316"/>
                  <a:gd name="T20" fmla="*/ 67 w 351"/>
                  <a:gd name="T21" fmla="*/ 275 h 316"/>
                  <a:gd name="T22" fmla="*/ 12 w 351"/>
                  <a:gd name="T23" fmla="*/ 292 h 316"/>
                  <a:gd name="T24" fmla="*/ 28 w 351"/>
                  <a:gd name="T25" fmla="*/ 299 h 316"/>
                  <a:gd name="T26" fmla="*/ 32 w 351"/>
                  <a:gd name="T27" fmla="*/ 306 h 316"/>
                  <a:gd name="T28" fmla="*/ 4 w 351"/>
                  <a:gd name="T29" fmla="*/ 316 h 316"/>
                  <a:gd name="T30" fmla="*/ 0 w 351"/>
                  <a:gd name="T31" fmla="*/ 292 h 316"/>
                  <a:gd name="T32" fmla="*/ 39 w 351"/>
                  <a:gd name="T33" fmla="*/ 268 h 316"/>
                  <a:gd name="T34" fmla="*/ 55 w 351"/>
                  <a:gd name="T35" fmla="*/ 254 h 316"/>
                  <a:gd name="T36" fmla="*/ 32 w 351"/>
                  <a:gd name="T37" fmla="*/ 226 h 316"/>
                  <a:gd name="T38" fmla="*/ 47 w 351"/>
                  <a:gd name="T39" fmla="*/ 191 h 316"/>
                  <a:gd name="T40" fmla="*/ 99 w 351"/>
                  <a:gd name="T41" fmla="*/ 188 h 316"/>
                  <a:gd name="T42" fmla="*/ 107 w 351"/>
                  <a:gd name="T43" fmla="*/ 205 h 316"/>
                  <a:gd name="T44" fmla="*/ 79 w 351"/>
                  <a:gd name="T45" fmla="*/ 205 h 316"/>
                  <a:gd name="T46" fmla="*/ 71 w 351"/>
                  <a:gd name="T47" fmla="*/ 226 h 316"/>
                  <a:gd name="T48" fmla="*/ 110 w 351"/>
                  <a:gd name="T49" fmla="*/ 240 h 316"/>
                  <a:gd name="T50" fmla="*/ 146 w 351"/>
                  <a:gd name="T51" fmla="*/ 205 h 316"/>
                  <a:gd name="T52" fmla="*/ 130 w 351"/>
                  <a:gd name="T53" fmla="*/ 146 h 316"/>
                  <a:gd name="T54" fmla="*/ 110 w 351"/>
                  <a:gd name="T55" fmla="*/ 128 h 316"/>
                  <a:gd name="T56" fmla="*/ 130 w 351"/>
                  <a:gd name="T57" fmla="*/ 174 h 316"/>
                  <a:gd name="T58" fmla="*/ 118 w 351"/>
                  <a:gd name="T59" fmla="*/ 167 h 316"/>
                  <a:gd name="T60" fmla="*/ 79 w 351"/>
                  <a:gd name="T61" fmla="*/ 104 h 316"/>
                  <a:gd name="T62" fmla="*/ 28 w 351"/>
                  <a:gd name="T63" fmla="*/ 10 h 316"/>
                  <a:gd name="T64" fmla="*/ 158 w 351"/>
                  <a:gd name="T65" fmla="*/ 101 h 316"/>
                  <a:gd name="T66" fmla="*/ 201 w 351"/>
                  <a:gd name="T67" fmla="*/ 115 h 316"/>
                  <a:gd name="T68" fmla="*/ 134 w 351"/>
                  <a:gd name="T69" fmla="*/ 104 h 316"/>
                  <a:gd name="T70" fmla="*/ 182 w 351"/>
                  <a:gd name="T71" fmla="*/ 128 h 316"/>
                  <a:gd name="T72" fmla="*/ 245 w 351"/>
                  <a:gd name="T73" fmla="*/ 122 h 316"/>
                  <a:gd name="T74" fmla="*/ 264 w 351"/>
                  <a:gd name="T75" fmla="*/ 83 h 316"/>
                  <a:gd name="T76" fmla="*/ 229 w 351"/>
                  <a:gd name="T77" fmla="*/ 66 h 316"/>
                  <a:gd name="T78" fmla="*/ 217 w 351"/>
                  <a:gd name="T79" fmla="*/ 94 h 316"/>
                  <a:gd name="T80" fmla="*/ 201 w 351"/>
                  <a:gd name="T81" fmla="*/ 80 h 316"/>
                  <a:gd name="T82" fmla="*/ 213 w 351"/>
                  <a:gd name="T83" fmla="*/ 38 h 316"/>
                  <a:gd name="T84" fmla="*/ 268 w 351"/>
                  <a:gd name="T85" fmla="*/ 35 h 316"/>
                  <a:gd name="T86" fmla="*/ 288 w 351"/>
                  <a:gd name="T87" fmla="*/ 59 h 316"/>
                  <a:gd name="T88" fmla="*/ 300 w 351"/>
                  <a:gd name="T89" fmla="*/ 59 h 316"/>
                  <a:gd name="T90" fmla="*/ 296 w 351"/>
                  <a:gd name="T91" fmla="*/ 28 h 316"/>
                  <a:gd name="T92" fmla="*/ 324 w 351"/>
                  <a:gd name="T93" fmla="*/ 0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1" h="316">
                    <a:moveTo>
                      <a:pt x="347" y="10"/>
                    </a:moveTo>
                    <a:lnTo>
                      <a:pt x="351" y="17"/>
                    </a:lnTo>
                    <a:lnTo>
                      <a:pt x="347" y="21"/>
                    </a:lnTo>
                    <a:lnTo>
                      <a:pt x="339" y="28"/>
                    </a:lnTo>
                    <a:lnTo>
                      <a:pt x="331" y="28"/>
                    </a:lnTo>
                    <a:lnTo>
                      <a:pt x="328" y="21"/>
                    </a:lnTo>
                    <a:lnTo>
                      <a:pt x="328" y="14"/>
                    </a:lnTo>
                    <a:lnTo>
                      <a:pt x="316" y="24"/>
                    </a:lnTo>
                    <a:lnTo>
                      <a:pt x="312" y="35"/>
                    </a:lnTo>
                    <a:lnTo>
                      <a:pt x="308" y="59"/>
                    </a:lnTo>
                    <a:lnTo>
                      <a:pt x="308" y="80"/>
                    </a:lnTo>
                    <a:lnTo>
                      <a:pt x="300" y="101"/>
                    </a:lnTo>
                    <a:lnTo>
                      <a:pt x="288" y="122"/>
                    </a:lnTo>
                    <a:lnTo>
                      <a:pt x="268" y="135"/>
                    </a:lnTo>
                    <a:lnTo>
                      <a:pt x="245" y="146"/>
                    </a:lnTo>
                    <a:lnTo>
                      <a:pt x="225" y="146"/>
                    </a:lnTo>
                    <a:lnTo>
                      <a:pt x="197" y="146"/>
                    </a:lnTo>
                    <a:lnTo>
                      <a:pt x="174" y="139"/>
                    </a:lnTo>
                    <a:lnTo>
                      <a:pt x="134" y="115"/>
                    </a:lnTo>
                    <a:lnTo>
                      <a:pt x="99" y="87"/>
                    </a:lnTo>
                    <a:lnTo>
                      <a:pt x="95" y="87"/>
                    </a:lnTo>
                    <a:lnTo>
                      <a:pt x="91" y="90"/>
                    </a:lnTo>
                    <a:lnTo>
                      <a:pt x="142" y="146"/>
                    </a:lnTo>
                    <a:lnTo>
                      <a:pt x="162" y="177"/>
                    </a:lnTo>
                    <a:lnTo>
                      <a:pt x="166" y="191"/>
                    </a:lnTo>
                    <a:lnTo>
                      <a:pt x="166" y="209"/>
                    </a:lnTo>
                    <a:lnTo>
                      <a:pt x="166" y="226"/>
                    </a:lnTo>
                    <a:lnTo>
                      <a:pt x="158" y="243"/>
                    </a:lnTo>
                    <a:lnTo>
                      <a:pt x="146" y="254"/>
                    </a:lnTo>
                    <a:lnTo>
                      <a:pt x="126" y="264"/>
                    </a:lnTo>
                    <a:lnTo>
                      <a:pt x="114" y="271"/>
                    </a:lnTo>
                    <a:lnTo>
                      <a:pt x="99" y="275"/>
                    </a:lnTo>
                    <a:lnTo>
                      <a:pt x="67" y="275"/>
                    </a:lnTo>
                    <a:lnTo>
                      <a:pt x="35" y="278"/>
                    </a:lnTo>
                    <a:lnTo>
                      <a:pt x="24" y="285"/>
                    </a:lnTo>
                    <a:lnTo>
                      <a:pt x="12" y="292"/>
                    </a:lnTo>
                    <a:lnTo>
                      <a:pt x="16" y="299"/>
                    </a:lnTo>
                    <a:lnTo>
                      <a:pt x="20" y="299"/>
                    </a:lnTo>
                    <a:lnTo>
                      <a:pt x="28" y="299"/>
                    </a:lnTo>
                    <a:lnTo>
                      <a:pt x="28" y="296"/>
                    </a:lnTo>
                    <a:lnTo>
                      <a:pt x="35" y="299"/>
                    </a:lnTo>
                    <a:lnTo>
                      <a:pt x="32" y="306"/>
                    </a:lnTo>
                    <a:lnTo>
                      <a:pt x="24" y="316"/>
                    </a:lnTo>
                    <a:lnTo>
                      <a:pt x="8" y="316"/>
                    </a:lnTo>
                    <a:lnTo>
                      <a:pt x="4" y="316"/>
                    </a:lnTo>
                    <a:lnTo>
                      <a:pt x="0" y="309"/>
                    </a:lnTo>
                    <a:lnTo>
                      <a:pt x="0" y="299"/>
                    </a:lnTo>
                    <a:lnTo>
                      <a:pt x="0" y="292"/>
                    </a:lnTo>
                    <a:lnTo>
                      <a:pt x="12" y="275"/>
                    </a:lnTo>
                    <a:lnTo>
                      <a:pt x="24" y="268"/>
                    </a:lnTo>
                    <a:lnTo>
                      <a:pt x="39" y="268"/>
                    </a:lnTo>
                    <a:lnTo>
                      <a:pt x="67" y="261"/>
                    </a:lnTo>
                    <a:lnTo>
                      <a:pt x="63" y="254"/>
                    </a:lnTo>
                    <a:lnTo>
                      <a:pt x="55" y="254"/>
                    </a:lnTo>
                    <a:lnTo>
                      <a:pt x="43" y="247"/>
                    </a:lnTo>
                    <a:lnTo>
                      <a:pt x="35" y="236"/>
                    </a:lnTo>
                    <a:lnTo>
                      <a:pt x="32" y="226"/>
                    </a:lnTo>
                    <a:lnTo>
                      <a:pt x="32" y="212"/>
                    </a:lnTo>
                    <a:lnTo>
                      <a:pt x="35" y="205"/>
                    </a:lnTo>
                    <a:lnTo>
                      <a:pt x="47" y="191"/>
                    </a:lnTo>
                    <a:lnTo>
                      <a:pt x="63" y="181"/>
                    </a:lnTo>
                    <a:lnTo>
                      <a:pt x="83" y="184"/>
                    </a:lnTo>
                    <a:lnTo>
                      <a:pt x="99" y="188"/>
                    </a:lnTo>
                    <a:lnTo>
                      <a:pt x="107" y="198"/>
                    </a:lnTo>
                    <a:lnTo>
                      <a:pt x="107" y="202"/>
                    </a:lnTo>
                    <a:lnTo>
                      <a:pt x="107" y="205"/>
                    </a:lnTo>
                    <a:lnTo>
                      <a:pt x="95" y="202"/>
                    </a:lnTo>
                    <a:lnTo>
                      <a:pt x="87" y="202"/>
                    </a:lnTo>
                    <a:lnTo>
                      <a:pt x="79" y="205"/>
                    </a:lnTo>
                    <a:lnTo>
                      <a:pt x="71" y="212"/>
                    </a:lnTo>
                    <a:lnTo>
                      <a:pt x="71" y="219"/>
                    </a:lnTo>
                    <a:lnTo>
                      <a:pt x="71" y="226"/>
                    </a:lnTo>
                    <a:lnTo>
                      <a:pt x="91" y="240"/>
                    </a:lnTo>
                    <a:lnTo>
                      <a:pt x="99" y="243"/>
                    </a:lnTo>
                    <a:lnTo>
                      <a:pt x="110" y="240"/>
                    </a:lnTo>
                    <a:lnTo>
                      <a:pt x="126" y="236"/>
                    </a:lnTo>
                    <a:lnTo>
                      <a:pt x="134" y="229"/>
                    </a:lnTo>
                    <a:lnTo>
                      <a:pt x="146" y="205"/>
                    </a:lnTo>
                    <a:lnTo>
                      <a:pt x="146" y="184"/>
                    </a:lnTo>
                    <a:lnTo>
                      <a:pt x="142" y="163"/>
                    </a:lnTo>
                    <a:lnTo>
                      <a:pt x="130" y="146"/>
                    </a:lnTo>
                    <a:lnTo>
                      <a:pt x="118" y="128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4" y="142"/>
                    </a:lnTo>
                    <a:lnTo>
                      <a:pt x="122" y="160"/>
                    </a:lnTo>
                    <a:lnTo>
                      <a:pt x="130" y="174"/>
                    </a:lnTo>
                    <a:lnTo>
                      <a:pt x="130" y="191"/>
                    </a:lnTo>
                    <a:lnTo>
                      <a:pt x="126" y="205"/>
                    </a:lnTo>
                    <a:lnTo>
                      <a:pt x="118" y="167"/>
                    </a:lnTo>
                    <a:lnTo>
                      <a:pt x="110" y="149"/>
                    </a:lnTo>
                    <a:lnTo>
                      <a:pt x="99" y="132"/>
                    </a:lnTo>
                    <a:lnTo>
                      <a:pt x="79" y="104"/>
                    </a:lnTo>
                    <a:lnTo>
                      <a:pt x="55" y="80"/>
                    </a:lnTo>
                    <a:lnTo>
                      <a:pt x="4" y="38"/>
                    </a:lnTo>
                    <a:lnTo>
                      <a:pt x="28" y="10"/>
                    </a:lnTo>
                    <a:lnTo>
                      <a:pt x="99" y="69"/>
                    </a:lnTo>
                    <a:lnTo>
                      <a:pt x="138" y="90"/>
                    </a:lnTo>
                    <a:lnTo>
                      <a:pt x="158" y="101"/>
                    </a:lnTo>
                    <a:lnTo>
                      <a:pt x="182" y="111"/>
                    </a:lnTo>
                    <a:lnTo>
                      <a:pt x="217" y="115"/>
                    </a:lnTo>
                    <a:lnTo>
                      <a:pt x="201" y="115"/>
                    </a:lnTo>
                    <a:lnTo>
                      <a:pt x="182" y="115"/>
                    </a:lnTo>
                    <a:lnTo>
                      <a:pt x="142" y="101"/>
                    </a:lnTo>
                    <a:lnTo>
                      <a:pt x="134" y="104"/>
                    </a:lnTo>
                    <a:lnTo>
                      <a:pt x="146" y="115"/>
                    </a:lnTo>
                    <a:lnTo>
                      <a:pt x="162" y="122"/>
                    </a:lnTo>
                    <a:lnTo>
                      <a:pt x="182" y="128"/>
                    </a:lnTo>
                    <a:lnTo>
                      <a:pt x="201" y="132"/>
                    </a:lnTo>
                    <a:lnTo>
                      <a:pt x="225" y="128"/>
                    </a:lnTo>
                    <a:lnTo>
                      <a:pt x="245" y="122"/>
                    </a:lnTo>
                    <a:lnTo>
                      <a:pt x="260" y="108"/>
                    </a:lnTo>
                    <a:lnTo>
                      <a:pt x="264" y="97"/>
                    </a:lnTo>
                    <a:lnTo>
                      <a:pt x="264" y="83"/>
                    </a:lnTo>
                    <a:lnTo>
                      <a:pt x="256" y="73"/>
                    </a:lnTo>
                    <a:lnTo>
                      <a:pt x="249" y="66"/>
                    </a:lnTo>
                    <a:lnTo>
                      <a:pt x="229" y="66"/>
                    </a:lnTo>
                    <a:lnTo>
                      <a:pt x="225" y="73"/>
                    </a:lnTo>
                    <a:lnTo>
                      <a:pt x="217" y="80"/>
                    </a:lnTo>
                    <a:lnTo>
                      <a:pt x="217" y="94"/>
                    </a:lnTo>
                    <a:lnTo>
                      <a:pt x="209" y="94"/>
                    </a:lnTo>
                    <a:lnTo>
                      <a:pt x="205" y="90"/>
                    </a:lnTo>
                    <a:lnTo>
                      <a:pt x="201" y="80"/>
                    </a:lnTo>
                    <a:lnTo>
                      <a:pt x="201" y="62"/>
                    </a:lnTo>
                    <a:lnTo>
                      <a:pt x="201" y="48"/>
                    </a:lnTo>
                    <a:lnTo>
                      <a:pt x="213" y="38"/>
                    </a:lnTo>
                    <a:lnTo>
                      <a:pt x="225" y="31"/>
                    </a:lnTo>
                    <a:lnTo>
                      <a:pt x="249" y="28"/>
                    </a:lnTo>
                    <a:lnTo>
                      <a:pt x="268" y="35"/>
                    </a:lnTo>
                    <a:lnTo>
                      <a:pt x="284" y="45"/>
                    </a:lnTo>
                    <a:lnTo>
                      <a:pt x="288" y="52"/>
                    </a:lnTo>
                    <a:lnTo>
                      <a:pt x="288" y="59"/>
                    </a:lnTo>
                    <a:lnTo>
                      <a:pt x="292" y="66"/>
                    </a:lnTo>
                    <a:lnTo>
                      <a:pt x="300" y="66"/>
                    </a:lnTo>
                    <a:lnTo>
                      <a:pt x="300" y="59"/>
                    </a:lnTo>
                    <a:lnTo>
                      <a:pt x="300" y="48"/>
                    </a:lnTo>
                    <a:lnTo>
                      <a:pt x="296" y="38"/>
                    </a:lnTo>
                    <a:lnTo>
                      <a:pt x="296" y="28"/>
                    </a:lnTo>
                    <a:lnTo>
                      <a:pt x="308" y="10"/>
                    </a:lnTo>
                    <a:lnTo>
                      <a:pt x="312" y="3"/>
                    </a:lnTo>
                    <a:lnTo>
                      <a:pt x="324" y="0"/>
                    </a:lnTo>
                    <a:lnTo>
                      <a:pt x="339" y="3"/>
                    </a:lnTo>
                    <a:lnTo>
                      <a:pt x="347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371"/>
              <p:cNvSpPr>
                <a:spLocks/>
              </p:cNvSpPr>
              <p:nvPr/>
            </p:nvSpPr>
            <p:spPr bwMode="auto">
              <a:xfrm>
                <a:off x="1791" y="145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4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372"/>
              <p:cNvSpPr>
                <a:spLocks/>
              </p:cNvSpPr>
              <p:nvPr/>
            </p:nvSpPr>
            <p:spPr bwMode="auto">
              <a:xfrm>
                <a:off x="1637" y="1461"/>
                <a:ext cx="71" cy="42"/>
              </a:xfrm>
              <a:custGeom>
                <a:avLst/>
                <a:gdLst>
                  <a:gd name="T0" fmla="*/ 71 w 71"/>
                  <a:gd name="T1" fmla="*/ 10 h 42"/>
                  <a:gd name="T2" fmla="*/ 47 w 71"/>
                  <a:gd name="T3" fmla="*/ 14 h 42"/>
                  <a:gd name="T4" fmla="*/ 16 w 71"/>
                  <a:gd name="T5" fmla="*/ 42 h 42"/>
                  <a:gd name="T6" fmla="*/ 8 w 71"/>
                  <a:gd name="T7" fmla="*/ 38 h 42"/>
                  <a:gd name="T8" fmla="*/ 0 w 71"/>
                  <a:gd name="T9" fmla="*/ 31 h 42"/>
                  <a:gd name="T10" fmla="*/ 8 w 71"/>
                  <a:gd name="T11" fmla="*/ 17 h 42"/>
                  <a:gd name="T12" fmla="*/ 16 w 71"/>
                  <a:gd name="T13" fmla="*/ 4 h 42"/>
                  <a:gd name="T14" fmla="*/ 32 w 71"/>
                  <a:gd name="T15" fmla="*/ 0 h 42"/>
                  <a:gd name="T16" fmla="*/ 39 w 71"/>
                  <a:gd name="T17" fmla="*/ 0 h 42"/>
                  <a:gd name="T18" fmla="*/ 63 w 71"/>
                  <a:gd name="T19" fmla="*/ 0 h 42"/>
                  <a:gd name="T20" fmla="*/ 71 w 71"/>
                  <a:gd name="T21" fmla="*/ 1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1" h="42">
                    <a:moveTo>
                      <a:pt x="71" y="10"/>
                    </a:moveTo>
                    <a:lnTo>
                      <a:pt x="47" y="14"/>
                    </a:lnTo>
                    <a:lnTo>
                      <a:pt x="16" y="42"/>
                    </a:lnTo>
                    <a:lnTo>
                      <a:pt x="8" y="38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4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63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373"/>
              <p:cNvSpPr>
                <a:spLocks/>
              </p:cNvSpPr>
              <p:nvPr/>
            </p:nvSpPr>
            <p:spPr bwMode="auto">
              <a:xfrm>
                <a:off x="2071" y="1471"/>
                <a:ext cx="12" cy="28"/>
              </a:xfrm>
              <a:custGeom>
                <a:avLst/>
                <a:gdLst>
                  <a:gd name="T0" fmla="*/ 12 w 12"/>
                  <a:gd name="T1" fmla="*/ 28 h 28"/>
                  <a:gd name="T2" fmla="*/ 8 w 12"/>
                  <a:gd name="T3" fmla="*/ 28 h 28"/>
                  <a:gd name="T4" fmla="*/ 0 w 12"/>
                  <a:gd name="T5" fmla="*/ 25 h 28"/>
                  <a:gd name="T6" fmla="*/ 0 w 12"/>
                  <a:gd name="T7" fmla="*/ 18 h 28"/>
                  <a:gd name="T8" fmla="*/ 4 w 12"/>
                  <a:gd name="T9" fmla="*/ 7 h 28"/>
                  <a:gd name="T10" fmla="*/ 12 w 12"/>
                  <a:gd name="T11" fmla="*/ 0 h 28"/>
                  <a:gd name="T12" fmla="*/ 12 w 12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8">
                    <a:moveTo>
                      <a:pt x="12" y="28"/>
                    </a:moveTo>
                    <a:lnTo>
                      <a:pt x="8" y="28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374"/>
              <p:cNvSpPr>
                <a:spLocks/>
              </p:cNvSpPr>
              <p:nvPr/>
            </p:nvSpPr>
            <p:spPr bwMode="auto">
              <a:xfrm>
                <a:off x="1755" y="1489"/>
                <a:ext cx="71" cy="35"/>
              </a:xfrm>
              <a:custGeom>
                <a:avLst/>
                <a:gdLst>
                  <a:gd name="T0" fmla="*/ 71 w 71"/>
                  <a:gd name="T1" fmla="*/ 10 h 35"/>
                  <a:gd name="T2" fmla="*/ 71 w 71"/>
                  <a:gd name="T3" fmla="*/ 17 h 35"/>
                  <a:gd name="T4" fmla="*/ 71 w 71"/>
                  <a:gd name="T5" fmla="*/ 24 h 35"/>
                  <a:gd name="T6" fmla="*/ 60 w 71"/>
                  <a:gd name="T7" fmla="*/ 35 h 35"/>
                  <a:gd name="T8" fmla="*/ 52 w 71"/>
                  <a:gd name="T9" fmla="*/ 35 h 35"/>
                  <a:gd name="T10" fmla="*/ 44 w 71"/>
                  <a:gd name="T11" fmla="*/ 35 h 35"/>
                  <a:gd name="T12" fmla="*/ 40 w 71"/>
                  <a:gd name="T13" fmla="*/ 35 h 35"/>
                  <a:gd name="T14" fmla="*/ 44 w 71"/>
                  <a:gd name="T15" fmla="*/ 31 h 35"/>
                  <a:gd name="T16" fmla="*/ 52 w 71"/>
                  <a:gd name="T17" fmla="*/ 24 h 35"/>
                  <a:gd name="T18" fmla="*/ 56 w 71"/>
                  <a:gd name="T19" fmla="*/ 21 h 35"/>
                  <a:gd name="T20" fmla="*/ 56 w 71"/>
                  <a:gd name="T21" fmla="*/ 14 h 35"/>
                  <a:gd name="T22" fmla="*/ 40 w 71"/>
                  <a:gd name="T23" fmla="*/ 14 h 35"/>
                  <a:gd name="T24" fmla="*/ 28 w 71"/>
                  <a:gd name="T25" fmla="*/ 17 h 35"/>
                  <a:gd name="T26" fmla="*/ 8 w 71"/>
                  <a:gd name="T27" fmla="*/ 35 h 35"/>
                  <a:gd name="T28" fmla="*/ 0 w 71"/>
                  <a:gd name="T29" fmla="*/ 35 h 35"/>
                  <a:gd name="T30" fmla="*/ 0 w 71"/>
                  <a:gd name="T31" fmla="*/ 35 h 35"/>
                  <a:gd name="T32" fmla="*/ 0 w 71"/>
                  <a:gd name="T33" fmla="*/ 31 h 35"/>
                  <a:gd name="T34" fmla="*/ 8 w 71"/>
                  <a:gd name="T35" fmla="*/ 17 h 35"/>
                  <a:gd name="T36" fmla="*/ 16 w 71"/>
                  <a:gd name="T37" fmla="*/ 10 h 35"/>
                  <a:gd name="T38" fmla="*/ 28 w 71"/>
                  <a:gd name="T39" fmla="*/ 3 h 35"/>
                  <a:gd name="T40" fmla="*/ 40 w 71"/>
                  <a:gd name="T41" fmla="*/ 0 h 35"/>
                  <a:gd name="T42" fmla="*/ 60 w 71"/>
                  <a:gd name="T43" fmla="*/ 0 h 35"/>
                  <a:gd name="T44" fmla="*/ 71 w 71"/>
                  <a:gd name="T45" fmla="*/ 1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" h="35">
                    <a:moveTo>
                      <a:pt x="71" y="10"/>
                    </a:moveTo>
                    <a:lnTo>
                      <a:pt x="71" y="17"/>
                    </a:lnTo>
                    <a:lnTo>
                      <a:pt x="71" y="24"/>
                    </a:lnTo>
                    <a:lnTo>
                      <a:pt x="60" y="35"/>
                    </a:lnTo>
                    <a:lnTo>
                      <a:pt x="52" y="35"/>
                    </a:lnTo>
                    <a:lnTo>
                      <a:pt x="44" y="35"/>
                    </a:lnTo>
                    <a:lnTo>
                      <a:pt x="40" y="35"/>
                    </a:lnTo>
                    <a:lnTo>
                      <a:pt x="44" y="31"/>
                    </a:lnTo>
                    <a:lnTo>
                      <a:pt x="52" y="24"/>
                    </a:lnTo>
                    <a:lnTo>
                      <a:pt x="56" y="21"/>
                    </a:lnTo>
                    <a:lnTo>
                      <a:pt x="56" y="14"/>
                    </a:lnTo>
                    <a:lnTo>
                      <a:pt x="40" y="14"/>
                    </a:lnTo>
                    <a:lnTo>
                      <a:pt x="28" y="17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10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60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375"/>
              <p:cNvSpPr>
                <a:spLocks/>
              </p:cNvSpPr>
              <p:nvPr/>
            </p:nvSpPr>
            <p:spPr bwMode="auto">
              <a:xfrm>
                <a:off x="1598" y="151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376"/>
              <p:cNvSpPr>
                <a:spLocks/>
              </p:cNvSpPr>
              <p:nvPr/>
            </p:nvSpPr>
            <p:spPr bwMode="auto">
              <a:xfrm>
                <a:off x="1740" y="1534"/>
                <a:ext cx="47" cy="35"/>
              </a:xfrm>
              <a:custGeom>
                <a:avLst/>
                <a:gdLst>
                  <a:gd name="T0" fmla="*/ 47 w 47"/>
                  <a:gd name="T1" fmla="*/ 14 h 35"/>
                  <a:gd name="T2" fmla="*/ 43 w 47"/>
                  <a:gd name="T3" fmla="*/ 24 h 35"/>
                  <a:gd name="T4" fmla="*/ 35 w 47"/>
                  <a:gd name="T5" fmla="*/ 35 h 35"/>
                  <a:gd name="T6" fmla="*/ 31 w 47"/>
                  <a:gd name="T7" fmla="*/ 35 h 35"/>
                  <a:gd name="T8" fmla="*/ 31 w 47"/>
                  <a:gd name="T9" fmla="*/ 28 h 35"/>
                  <a:gd name="T10" fmla="*/ 31 w 47"/>
                  <a:gd name="T11" fmla="*/ 21 h 35"/>
                  <a:gd name="T12" fmla="*/ 31 w 47"/>
                  <a:gd name="T13" fmla="*/ 14 h 35"/>
                  <a:gd name="T14" fmla="*/ 31 w 47"/>
                  <a:gd name="T15" fmla="*/ 11 h 35"/>
                  <a:gd name="T16" fmla="*/ 23 w 47"/>
                  <a:gd name="T17" fmla="*/ 14 h 35"/>
                  <a:gd name="T18" fmla="*/ 19 w 47"/>
                  <a:gd name="T19" fmla="*/ 17 h 35"/>
                  <a:gd name="T20" fmla="*/ 11 w 47"/>
                  <a:gd name="T21" fmla="*/ 21 h 35"/>
                  <a:gd name="T22" fmla="*/ 0 w 47"/>
                  <a:gd name="T23" fmla="*/ 24 h 35"/>
                  <a:gd name="T24" fmla="*/ 0 w 47"/>
                  <a:gd name="T25" fmla="*/ 17 h 35"/>
                  <a:gd name="T26" fmla="*/ 0 w 47"/>
                  <a:gd name="T27" fmla="*/ 11 h 35"/>
                  <a:gd name="T28" fmla="*/ 15 w 47"/>
                  <a:gd name="T29" fmla="*/ 4 h 35"/>
                  <a:gd name="T30" fmla="*/ 31 w 47"/>
                  <a:gd name="T31" fmla="*/ 0 h 35"/>
                  <a:gd name="T32" fmla="*/ 35 w 47"/>
                  <a:gd name="T33" fmla="*/ 0 h 35"/>
                  <a:gd name="T34" fmla="*/ 43 w 47"/>
                  <a:gd name="T35" fmla="*/ 4 h 35"/>
                  <a:gd name="T36" fmla="*/ 47 w 47"/>
                  <a:gd name="T37" fmla="*/ 14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35">
                    <a:moveTo>
                      <a:pt x="47" y="14"/>
                    </a:moveTo>
                    <a:lnTo>
                      <a:pt x="43" y="24"/>
                    </a:lnTo>
                    <a:lnTo>
                      <a:pt x="35" y="35"/>
                    </a:lnTo>
                    <a:lnTo>
                      <a:pt x="31" y="35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11" y="2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5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377"/>
              <p:cNvSpPr>
                <a:spLocks/>
              </p:cNvSpPr>
              <p:nvPr/>
            </p:nvSpPr>
            <p:spPr bwMode="auto">
              <a:xfrm>
                <a:off x="1996" y="1538"/>
                <a:ext cx="20" cy="13"/>
              </a:xfrm>
              <a:custGeom>
                <a:avLst/>
                <a:gdLst>
                  <a:gd name="T0" fmla="*/ 20 w 20"/>
                  <a:gd name="T1" fmla="*/ 7 h 13"/>
                  <a:gd name="T2" fmla="*/ 20 w 20"/>
                  <a:gd name="T3" fmla="*/ 13 h 13"/>
                  <a:gd name="T4" fmla="*/ 16 w 20"/>
                  <a:gd name="T5" fmla="*/ 13 h 13"/>
                  <a:gd name="T6" fmla="*/ 0 w 20"/>
                  <a:gd name="T7" fmla="*/ 13 h 13"/>
                  <a:gd name="T8" fmla="*/ 0 w 20"/>
                  <a:gd name="T9" fmla="*/ 7 h 13"/>
                  <a:gd name="T10" fmla="*/ 4 w 20"/>
                  <a:gd name="T11" fmla="*/ 0 h 13"/>
                  <a:gd name="T12" fmla="*/ 12 w 20"/>
                  <a:gd name="T13" fmla="*/ 0 h 13"/>
                  <a:gd name="T14" fmla="*/ 20 w 20"/>
                  <a:gd name="T15" fmla="*/ 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20" y="7"/>
                    </a:moveTo>
                    <a:lnTo>
                      <a:pt x="20" y="13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378"/>
              <p:cNvSpPr>
                <a:spLocks/>
              </p:cNvSpPr>
              <p:nvPr/>
            </p:nvSpPr>
            <p:spPr bwMode="auto">
              <a:xfrm>
                <a:off x="1570" y="1551"/>
                <a:ext cx="355" cy="769"/>
              </a:xfrm>
              <a:custGeom>
                <a:avLst/>
                <a:gdLst>
                  <a:gd name="T0" fmla="*/ 355 w 355"/>
                  <a:gd name="T1" fmla="*/ 11 h 769"/>
                  <a:gd name="T2" fmla="*/ 324 w 355"/>
                  <a:gd name="T3" fmla="*/ 21 h 769"/>
                  <a:gd name="T4" fmla="*/ 292 w 355"/>
                  <a:gd name="T5" fmla="*/ 32 h 769"/>
                  <a:gd name="T6" fmla="*/ 260 w 355"/>
                  <a:gd name="T7" fmla="*/ 49 h 769"/>
                  <a:gd name="T8" fmla="*/ 233 w 355"/>
                  <a:gd name="T9" fmla="*/ 67 h 769"/>
                  <a:gd name="T10" fmla="*/ 205 w 355"/>
                  <a:gd name="T11" fmla="*/ 87 h 769"/>
                  <a:gd name="T12" fmla="*/ 185 w 355"/>
                  <a:gd name="T13" fmla="*/ 112 h 769"/>
                  <a:gd name="T14" fmla="*/ 166 w 355"/>
                  <a:gd name="T15" fmla="*/ 136 h 769"/>
                  <a:gd name="T16" fmla="*/ 146 w 355"/>
                  <a:gd name="T17" fmla="*/ 164 h 769"/>
                  <a:gd name="T18" fmla="*/ 134 w 355"/>
                  <a:gd name="T19" fmla="*/ 192 h 769"/>
                  <a:gd name="T20" fmla="*/ 122 w 355"/>
                  <a:gd name="T21" fmla="*/ 241 h 769"/>
                  <a:gd name="T22" fmla="*/ 114 w 355"/>
                  <a:gd name="T23" fmla="*/ 293 h 769"/>
                  <a:gd name="T24" fmla="*/ 114 w 355"/>
                  <a:gd name="T25" fmla="*/ 390 h 769"/>
                  <a:gd name="T26" fmla="*/ 12 w 355"/>
                  <a:gd name="T27" fmla="*/ 394 h 769"/>
                  <a:gd name="T28" fmla="*/ 8 w 355"/>
                  <a:gd name="T29" fmla="*/ 397 h 769"/>
                  <a:gd name="T30" fmla="*/ 8 w 355"/>
                  <a:gd name="T31" fmla="*/ 735 h 769"/>
                  <a:gd name="T32" fmla="*/ 8 w 355"/>
                  <a:gd name="T33" fmla="*/ 769 h 769"/>
                  <a:gd name="T34" fmla="*/ 0 w 355"/>
                  <a:gd name="T35" fmla="*/ 766 h 769"/>
                  <a:gd name="T36" fmla="*/ 0 w 355"/>
                  <a:gd name="T37" fmla="*/ 700 h 769"/>
                  <a:gd name="T38" fmla="*/ 0 w 355"/>
                  <a:gd name="T39" fmla="*/ 383 h 769"/>
                  <a:gd name="T40" fmla="*/ 47 w 355"/>
                  <a:gd name="T41" fmla="*/ 380 h 769"/>
                  <a:gd name="T42" fmla="*/ 99 w 355"/>
                  <a:gd name="T43" fmla="*/ 380 h 769"/>
                  <a:gd name="T44" fmla="*/ 99 w 355"/>
                  <a:gd name="T45" fmla="*/ 373 h 769"/>
                  <a:gd name="T46" fmla="*/ 99 w 355"/>
                  <a:gd name="T47" fmla="*/ 303 h 769"/>
                  <a:gd name="T48" fmla="*/ 106 w 355"/>
                  <a:gd name="T49" fmla="*/ 244 h 769"/>
                  <a:gd name="T50" fmla="*/ 114 w 355"/>
                  <a:gd name="T51" fmla="*/ 213 h 769"/>
                  <a:gd name="T52" fmla="*/ 122 w 355"/>
                  <a:gd name="T53" fmla="*/ 181 h 769"/>
                  <a:gd name="T54" fmla="*/ 138 w 355"/>
                  <a:gd name="T55" fmla="*/ 154 h 769"/>
                  <a:gd name="T56" fmla="*/ 158 w 355"/>
                  <a:gd name="T57" fmla="*/ 122 h 769"/>
                  <a:gd name="T58" fmla="*/ 197 w 355"/>
                  <a:gd name="T59" fmla="*/ 81 h 769"/>
                  <a:gd name="T60" fmla="*/ 241 w 355"/>
                  <a:gd name="T61" fmla="*/ 46 h 769"/>
                  <a:gd name="T62" fmla="*/ 268 w 355"/>
                  <a:gd name="T63" fmla="*/ 32 h 769"/>
                  <a:gd name="T64" fmla="*/ 296 w 355"/>
                  <a:gd name="T65" fmla="*/ 18 h 769"/>
                  <a:gd name="T66" fmla="*/ 324 w 355"/>
                  <a:gd name="T67" fmla="*/ 7 h 769"/>
                  <a:gd name="T68" fmla="*/ 351 w 355"/>
                  <a:gd name="T69" fmla="*/ 0 h 769"/>
                  <a:gd name="T70" fmla="*/ 355 w 355"/>
                  <a:gd name="T71" fmla="*/ 11 h 7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5" h="769">
                    <a:moveTo>
                      <a:pt x="355" y="11"/>
                    </a:moveTo>
                    <a:lnTo>
                      <a:pt x="324" y="21"/>
                    </a:lnTo>
                    <a:lnTo>
                      <a:pt x="292" y="32"/>
                    </a:lnTo>
                    <a:lnTo>
                      <a:pt x="260" y="49"/>
                    </a:lnTo>
                    <a:lnTo>
                      <a:pt x="233" y="67"/>
                    </a:lnTo>
                    <a:lnTo>
                      <a:pt x="205" y="87"/>
                    </a:lnTo>
                    <a:lnTo>
                      <a:pt x="185" y="112"/>
                    </a:lnTo>
                    <a:lnTo>
                      <a:pt x="166" y="136"/>
                    </a:lnTo>
                    <a:lnTo>
                      <a:pt x="146" y="164"/>
                    </a:lnTo>
                    <a:lnTo>
                      <a:pt x="134" y="192"/>
                    </a:lnTo>
                    <a:lnTo>
                      <a:pt x="122" y="241"/>
                    </a:lnTo>
                    <a:lnTo>
                      <a:pt x="114" y="293"/>
                    </a:lnTo>
                    <a:lnTo>
                      <a:pt x="114" y="390"/>
                    </a:lnTo>
                    <a:lnTo>
                      <a:pt x="12" y="394"/>
                    </a:lnTo>
                    <a:lnTo>
                      <a:pt x="8" y="397"/>
                    </a:lnTo>
                    <a:lnTo>
                      <a:pt x="8" y="735"/>
                    </a:lnTo>
                    <a:lnTo>
                      <a:pt x="8" y="769"/>
                    </a:lnTo>
                    <a:lnTo>
                      <a:pt x="0" y="766"/>
                    </a:lnTo>
                    <a:lnTo>
                      <a:pt x="0" y="700"/>
                    </a:lnTo>
                    <a:lnTo>
                      <a:pt x="0" y="383"/>
                    </a:lnTo>
                    <a:lnTo>
                      <a:pt x="47" y="380"/>
                    </a:lnTo>
                    <a:lnTo>
                      <a:pt x="99" y="380"/>
                    </a:lnTo>
                    <a:lnTo>
                      <a:pt x="99" y="373"/>
                    </a:lnTo>
                    <a:lnTo>
                      <a:pt x="99" y="303"/>
                    </a:lnTo>
                    <a:lnTo>
                      <a:pt x="106" y="244"/>
                    </a:lnTo>
                    <a:lnTo>
                      <a:pt x="114" y="213"/>
                    </a:lnTo>
                    <a:lnTo>
                      <a:pt x="122" y="181"/>
                    </a:lnTo>
                    <a:lnTo>
                      <a:pt x="138" y="154"/>
                    </a:lnTo>
                    <a:lnTo>
                      <a:pt x="158" y="122"/>
                    </a:lnTo>
                    <a:lnTo>
                      <a:pt x="197" y="81"/>
                    </a:lnTo>
                    <a:lnTo>
                      <a:pt x="241" y="46"/>
                    </a:lnTo>
                    <a:lnTo>
                      <a:pt x="268" y="32"/>
                    </a:lnTo>
                    <a:lnTo>
                      <a:pt x="296" y="18"/>
                    </a:lnTo>
                    <a:lnTo>
                      <a:pt x="324" y="7"/>
                    </a:lnTo>
                    <a:lnTo>
                      <a:pt x="351" y="0"/>
                    </a:lnTo>
                    <a:lnTo>
                      <a:pt x="355" y="1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379"/>
              <p:cNvSpPr>
                <a:spLocks/>
              </p:cNvSpPr>
              <p:nvPr/>
            </p:nvSpPr>
            <p:spPr bwMode="auto">
              <a:xfrm>
                <a:off x="1594" y="1562"/>
                <a:ext cx="446" cy="800"/>
              </a:xfrm>
              <a:custGeom>
                <a:avLst/>
                <a:gdLst>
                  <a:gd name="T0" fmla="*/ 446 w 446"/>
                  <a:gd name="T1" fmla="*/ 24 h 800"/>
                  <a:gd name="T2" fmla="*/ 446 w 446"/>
                  <a:gd name="T3" fmla="*/ 24 h 800"/>
                  <a:gd name="T4" fmla="*/ 402 w 446"/>
                  <a:gd name="T5" fmla="*/ 31 h 800"/>
                  <a:gd name="T6" fmla="*/ 363 w 446"/>
                  <a:gd name="T7" fmla="*/ 38 h 800"/>
                  <a:gd name="T8" fmla="*/ 319 w 446"/>
                  <a:gd name="T9" fmla="*/ 49 h 800"/>
                  <a:gd name="T10" fmla="*/ 284 w 446"/>
                  <a:gd name="T11" fmla="*/ 63 h 800"/>
                  <a:gd name="T12" fmla="*/ 248 w 446"/>
                  <a:gd name="T13" fmla="*/ 83 h 800"/>
                  <a:gd name="T14" fmla="*/ 217 w 446"/>
                  <a:gd name="T15" fmla="*/ 104 h 800"/>
                  <a:gd name="T16" fmla="*/ 189 w 446"/>
                  <a:gd name="T17" fmla="*/ 136 h 800"/>
                  <a:gd name="T18" fmla="*/ 169 w 446"/>
                  <a:gd name="T19" fmla="*/ 170 h 800"/>
                  <a:gd name="T20" fmla="*/ 154 w 446"/>
                  <a:gd name="T21" fmla="*/ 195 h 800"/>
                  <a:gd name="T22" fmla="*/ 146 w 446"/>
                  <a:gd name="T23" fmla="*/ 226 h 800"/>
                  <a:gd name="T24" fmla="*/ 142 w 446"/>
                  <a:gd name="T25" fmla="*/ 289 h 800"/>
                  <a:gd name="T26" fmla="*/ 138 w 446"/>
                  <a:gd name="T27" fmla="*/ 414 h 800"/>
                  <a:gd name="T28" fmla="*/ 31 w 446"/>
                  <a:gd name="T29" fmla="*/ 417 h 800"/>
                  <a:gd name="T30" fmla="*/ 27 w 446"/>
                  <a:gd name="T31" fmla="*/ 421 h 800"/>
                  <a:gd name="T32" fmla="*/ 27 w 446"/>
                  <a:gd name="T33" fmla="*/ 612 h 800"/>
                  <a:gd name="T34" fmla="*/ 23 w 446"/>
                  <a:gd name="T35" fmla="*/ 793 h 800"/>
                  <a:gd name="T36" fmla="*/ 19 w 446"/>
                  <a:gd name="T37" fmla="*/ 800 h 800"/>
                  <a:gd name="T38" fmla="*/ 15 w 446"/>
                  <a:gd name="T39" fmla="*/ 800 h 800"/>
                  <a:gd name="T40" fmla="*/ 11 w 446"/>
                  <a:gd name="T41" fmla="*/ 800 h 800"/>
                  <a:gd name="T42" fmla="*/ 4 w 446"/>
                  <a:gd name="T43" fmla="*/ 790 h 800"/>
                  <a:gd name="T44" fmla="*/ 4 w 446"/>
                  <a:gd name="T45" fmla="*/ 776 h 800"/>
                  <a:gd name="T46" fmla="*/ 0 w 446"/>
                  <a:gd name="T47" fmla="*/ 751 h 800"/>
                  <a:gd name="T48" fmla="*/ 0 w 446"/>
                  <a:gd name="T49" fmla="*/ 397 h 800"/>
                  <a:gd name="T50" fmla="*/ 4 w 446"/>
                  <a:gd name="T51" fmla="*/ 393 h 800"/>
                  <a:gd name="T52" fmla="*/ 102 w 446"/>
                  <a:gd name="T53" fmla="*/ 390 h 800"/>
                  <a:gd name="T54" fmla="*/ 106 w 446"/>
                  <a:gd name="T55" fmla="*/ 386 h 800"/>
                  <a:gd name="T56" fmla="*/ 106 w 446"/>
                  <a:gd name="T57" fmla="*/ 337 h 800"/>
                  <a:gd name="T58" fmla="*/ 106 w 446"/>
                  <a:gd name="T59" fmla="*/ 289 h 800"/>
                  <a:gd name="T60" fmla="*/ 110 w 446"/>
                  <a:gd name="T61" fmla="*/ 243 h 800"/>
                  <a:gd name="T62" fmla="*/ 122 w 446"/>
                  <a:gd name="T63" fmla="*/ 198 h 800"/>
                  <a:gd name="T64" fmla="*/ 142 w 446"/>
                  <a:gd name="T65" fmla="*/ 157 h 800"/>
                  <a:gd name="T66" fmla="*/ 165 w 446"/>
                  <a:gd name="T67" fmla="*/ 115 h 800"/>
                  <a:gd name="T68" fmla="*/ 201 w 446"/>
                  <a:gd name="T69" fmla="*/ 80 h 800"/>
                  <a:gd name="T70" fmla="*/ 221 w 446"/>
                  <a:gd name="T71" fmla="*/ 63 h 800"/>
                  <a:gd name="T72" fmla="*/ 244 w 446"/>
                  <a:gd name="T73" fmla="*/ 49 h 800"/>
                  <a:gd name="T74" fmla="*/ 268 w 446"/>
                  <a:gd name="T75" fmla="*/ 38 h 800"/>
                  <a:gd name="T76" fmla="*/ 296 w 446"/>
                  <a:gd name="T77" fmla="*/ 28 h 800"/>
                  <a:gd name="T78" fmla="*/ 343 w 446"/>
                  <a:gd name="T79" fmla="*/ 14 h 800"/>
                  <a:gd name="T80" fmla="*/ 434 w 446"/>
                  <a:gd name="T81" fmla="*/ 0 h 800"/>
                  <a:gd name="T82" fmla="*/ 446 w 446"/>
                  <a:gd name="T83" fmla="*/ 24 h 8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6" h="800">
                    <a:moveTo>
                      <a:pt x="446" y="24"/>
                    </a:moveTo>
                    <a:lnTo>
                      <a:pt x="446" y="24"/>
                    </a:lnTo>
                    <a:lnTo>
                      <a:pt x="402" y="31"/>
                    </a:lnTo>
                    <a:lnTo>
                      <a:pt x="363" y="38"/>
                    </a:lnTo>
                    <a:lnTo>
                      <a:pt x="319" y="49"/>
                    </a:lnTo>
                    <a:lnTo>
                      <a:pt x="284" y="63"/>
                    </a:lnTo>
                    <a:lnTo>
                      <a:pt x="248" y="83"/>
                    </a:lnTo>
                    <a:lnTo>
                      <a:pt x="217" y="104"/>
                    </a:lnTo>
                    <a:lnTo>
                      <a:pt x="189" y="136"/>
                    </a:lnTo>
                    <a:lnTo>
                      <a:pt x="169" y="170"/>
                    </a:lnTo>
                    <a:lnTo>
                      <a:pt x="154" y="195"/>
                    </a:lnTo>
                    <a:lnTo>
                      <a:pt x="146" y="226"/>
                    </a:lnTo>
                    <a:lnTo>
                      <a:pt x="142" y="289"/>
                    </a:lnTo>
                    <a:lnTo>
                      <a:pt x="138" y="414"/>
                    </a:lnTo>
                    <a:lnTo>
                      <a:pt x="31" y="417"/>
                    </a:lnTo>
                    <a:lnTo>
                      <a:pt x="27" y="421"/>
                    </a:lnTo>
                    <a:lnTo>
                      <a:pt x="27" y="612"/>
                    </a:lnTo>
                    <a:lnTo>
                      <a:pt x="23" y="793"/>
                    </a:lnTo>
                    <a:lnTo>
                      <a:pt x="19" y="800"/>
                    </a:lnTo>
                    <a:lnTo>
                      <a:pt x="15" y="800"/>
                    </a:lnTo>
                    <a:lnTo>
                      <a:pt x="11" y="800"/>
                    </a:lnTo>
                    <a:lnTo>
                      <a:pt x="4" y="790"/>
                    </a:lnTo>
                    <a:lnTo>
                      <a:pt x="4" y="776"/>
                    </a:lnTo>
                    <a:lnTo>
                      <a:pt x="0" y="751"/>
                    </a:lnTo>
                    <a:lnTo>
                      <a:pt x="0" y="397"/>
                    </a:lnTo>
                    <a:lnTo>
                      <a:pt x="4" y="393"/>
                    </a:lnTo>
                    <a:lnTo>
                      <a:pt x="102" y="390"/>
                    </a:lnTo>
                    <a:lnTo>
                      <a:pt x="106" y="386"/>
                    </a:lnTo>
                    <a:lnTo>
                      <a:pt x="106" y="337"/>
                    </a:lnTo>
                    <a:lnTo>
                      <a:pt x="106" y="289"/>
                    </a:lnTo>
                    <a:lnTo>
                      <a:pt x="110" y="243"/>
                    </a:lnTo>
                    <a:lnTo>
                      <a:pt x="122" y="198"/>
                    </a:lnTo>
                    <a:lnTo>
                      <a:pt x="142" y="157"/>
                    </a:lnTo>
                    <a:lnTo>
                      <a:pt x="165" y="115"/>
                    </a:lnTo>
                    <a:lnTo>
                      <a:pt x="201" y="80"/>
                    </a:lnTo>
                    <a:lnTo>
                      <a:pt x="221" y="63"/>
                    </a:lnTo>
                    <a:lnTo>
                      <a:pt x="244" y="49"/>
                    </a:lnTo>
                    <a:lnTo>
                      <a:pt x="268" y="38"/>
                    </a:lnTo>
                    <a:lnTo>
                      <a:pt x="296" y="28"/>
                    </a:lnTo>
                    <a:lnTo>
                      <a:pt x="343" y="14"/>
                    </a:lnTo>
                    <a:lnTo>
                      <a:pt x="434" y="0"/>
                    </a:lnTo>
                    <a:lnTo>
                      <a:pt x="446" y="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380"/>
              <p:cNvSpPr>
                <a:spLocks/>
              </p:cNvSpPr>
              <p:nvPr/>
            </p:nvSpPr>
            <p:spPr bwMode="auto">
              <a:xfrm>
                <a:off x="2103" y="1569"/>
                <a:ext cx="27" cy="24"/>
              </a:xfrm>
              <a:custGeom>
                <a:avLst/>
                <a:gdLst>
                  <a:gd name="T0" fmla="*/ 27 w 27"/>
                  <a:gd name="T1" fmla="*/ 14 h 24"/>
                  <a:gd name="T2" fmla="*/ 27 w 27"/>
                  <a:gd name="T3" fmla="*/ 24 h 24"/>
                  <a:gd name="T4" fmla="*/ 20 w 27"/>
                  <a:gd name="T5" fmla="*/ 24 h 24"/>
                  <a:gd name="T6" fmla="*/ 16 w 27"/>
                  <a:gd name="T7" fmla="*/ 24 h 24"/>
                  <a:gd name="T8" fmla="*/ 12 w 27"/>
                  <a:gd name="T9" fmla="*/ 24 h 24"/>
                  <a:gd name="T10" fmla="*/ 0 w 27"/>
                  <a:gd name="T11" fmla="*/ 0 h 24"/>
                  <a:gd name="T12" fmla="*/ 12 w 27"/>
                  <a:gd name="T13" fmla="*/ 7 h 24"/>
                  <a:gd name="T14" fmla="*/ 27 w 27"/>
                  <a:gd name="T15" fmla="*/ 1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14"/>
                    </a:moveTo>
                    <a:lnTo>
                      <a:pt x="27" y="24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381"/>
              <p:cNvSpPr>
                <a:spLocks/>
              </p:cNvSpPr>
              <p:nvPr/>
            </p:nvSpPr>
            <p:spPr bwMode="auto">
              <a:xfrm>
                <a:off x="2115" y="1583"/>
                <a:ext cx="134" cy="122"/>
              </a:xfrm>
              <a:custGeom>
                <a:avLst/>
                <a:gdLst>
                  <a:gd name="T0" fmla="*/ 134 w 134"/>
                  <a:gd name="T1" fmla="*/ 17 h 122"/>
                  <a:gd name="T2" fmla="*/ 110 w 134"/>
                  <a:gd name="T3" fmla="*/ 28 h 122"/>
                  <a:gd name="T4" fmla="*/ 98 w 134"/>
                  <a:gd name="T5" fmla="*/ 28 h 122"/>
                  <a:gd name="T6" fmla="*/ 82 w 134"/>
                  <a:gd name="T7" fmla="*/ 28 h 122"/>
                  <a:gd name="T8" fmla="*/ 71 w 134"/>
                  <a:gd name="T9" fmla="*/ 21 h 122"/>
                  <a:gd name="T10" fmla="*/ 63 w 134"/>
                  <a:gd name="T11" fmla="*/ 21 h 122"/>
                  <a:gd name="T12" fmla="*/ 55 w 134"/>
                  <a:gd name="T13" fmla="*/ 24 h 122"/>
                  <a:gd name="T14" fmla="*/ 55 w 134"/>
                  <a:gd name="T15" fmla="*/ 28 h 122"/>
                  <a:gd name="T16" fmla="*/ 55 w 134"/>
                  <a:gd name="T17" fmla="*/ 31 h 122"/>
                  <a:gd name="T18" fmla="*/ 82 w 134"/>
                  <a:gd name="T19" fmla="*/ 42 h 122"/>
                  <a:gd name="T20" fmla="*/ 94 w 134"/>
                  <a:gd name="T21" fmla="*/ 52 h 122"/>
                  <a:gd name="T22" fmla="*/ 102 w 134"/>
                  <a:gd name="T23" fmla="*/ 62 h 122"/>
                  <a:gd name="T24" fmla="*/ 110 w 134"/>
                  <a:gd name="T25" fmla="*/ 97 h 122"/>
                  <a:gd name="T26" fmla="*/ 98 w 134"/>
                  <a:gd name="T27" fmla="*/ 94 h 122"/>
                  <a:gd name="T28" fmla="*/ 79 w 134"/>
                  <a:gd name="T29" fmla="*/ 94 h 122"/>
                  <a:gd name="T30" fmla="*/ 67 w 134"/>
                  <a:gd name="T31" fmla="*/ 87 h 122"/>
                  <a:gd name="T32" fmla="*/ 55 w 134"/>
                  <a:gd name="T33" fmla="*/ 76 h 122"/>
                  <a:gd name="T34" fmla="*/ 47 w 134"/>
                  <a:gd name="T35" fmla="*/ 69 h 122"/>
                  <a:gd name="T36" fmla="*/ 43 w 134"/>
                  <a:gd name="T37" fmla="*/ 59 h 122"/>
                  <a:gd name="T38" fmla="*/ 39 w 134"/>
                  <a:gd name="T39" fmla="*/ 52 h 122"/>
                  <a:gd name="T40" fmla="*/ 27 w 134"/>
                  <a:gd name="T41" fmla="*/ 45 h 122"/>
                  <a:gd name="T42" fmla="*/ 27 w 134"/>
                  <a:gd name="T43" fmla="*/ 49 h 122"/>
                  <a:gd name="T44" fmla="*/ 31 w 134"/>
                  <a:gd name="T45" fmla="*/ 66 h 122"/>
                  <a:gd name="T46" fmla="*/ 35 w 134"/>
                  <a:gd name="T47" fmla="*/ 90 h 122"/>
                  <a:gd name="T48" fmla="*/ 27 w 134"/>
                  <a:gd name="T49" fmla="*/ 108 h 122"/>
                  <a:gd name="T50" fmla="*/ 15 w 134"/>
                  <a:gd name="T51" fmla="*/ 122 h 122"/>
                  <a:gd name="T52" fmla="*/ 8 w 134"/>
                  <a:gd name="T53" fmla="*/ 115 h 122"/>
                  <a:gd name="T54" fmla="*/ 4 w 134"/>
                  <a:gd name="T55" fmla="*/ 108 h 122"/>
                  <a:gd name="T56" fmla="*/ 0 w 134"/>
                  <a:gd name="T57" fmla="*/ 87 h 122"/>
                  <a:gd name="T58" fmla="*/ 8 w 134"/>
                  <a:gd name="T59" fmla="*/ 45 h 122"/>
                  <a:gd name="T60" fmla="*/ 8 w 134"/>
                  <a:gd name="T61" fmla="*/ 31 h 122"/>
                  <a:gd name="T62" fmla="*/ 11 w 134"/>
                  <a:gd name="T63" fmla="*/ 28 h 122"/>
                  <a:gd name="T64" fmla="*/ 19 w 134"/>
                  <a:gd name="T65" fmla="*/ 24 h 122"/>
                  <a:gd name="T66" fmla="*/ 27 w 134"/>
                  <a:gd name="T67" fmla="*/ 24 h 122"/>
                  <a:gd name="T68" fmla="*/ 35 w 134"/>
                  <a:gd name="T69" fmla="*/ 21 h 122"/>
                  <a:gd name="T70" fmla="*/ 31 w 134"/>
                  <a:gd name="T71" fmla="*/ 10 h 122"/>
                  <a:gd name="T72" fmla="*/ 35 w 134"/>
                  <a:gd name="T73" fmla="*/ 3 h 122"/>
                  <a:gd name="T74" fmla="*/ 71 w 134"/>
                  <a:gd name="T75" fmla="*/ 0 h 122"/>
                  <a:gd name="T76" fmla="*/ 86 w 134"/>
                  <a:gd name="T77" fmla="*/ 0 h 122"/>
                  <a:gd name="T78" fmla="*/ 106 w 134"/>
                  <a:gd name="T79" fmla="*/ 0 h 122"/>
                  <a:gd name="T80" fmla="*/ 134 w 134"/>
                  <a:gd name="T81" fmla="*/ 17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4" h="122">
                    <a:moveTo>
                      <a:pt x="134" y="17"/>
                    </a:moveTo>
                    <a:lnTo>
                      <a:pt x="110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1" y="21"/>
                    </a:lnTo>
                    <a:lnTo>
                      <a:pt x="63" y="21"/>
                    </a:lnTo>
                    <a:lnTo>
                      <a:pt x="55" y="24"/>
                    </a:lnTo>
                    <a:lnTo>
                      <a:pt x="55" y="28"/>
                    </a:lnTo>
                    <a:lnTo>
                      <a:pt x="55" y="31"/>
                    </a:lnTo>
                    <a:lnTo>
                      <a:pt x="82" y="42"/>
                    </a:lnTo>
                    <a:lnTo>
                      <a:pt x="94" y="52"/>
                    </a:lnTo>
                    <a:lnTo>
                      <a:pt x="102" y="62"/>
                    </a:lnTo>
                    <a:lnTo>
                      <a:pt x="110" y="97"/>
                    </a:lnTo>
                    <a:lnTo>
                      <a:pt x="98" y="94"/>
                    </a:lnTo>
                    <a:lnTo>
                      <a:pt x="79" y="94"/>
                    </a:lnTo>
                    <a:lnTo>
                      <a:pt x="67" y="87"/>
                    </a:lnTo>
                    <a:lnTo>
                      <a:pt x="55" y="76"/>
                    </a:lnTo>
                    <a:lnTo>
                      <a:pt x="47" y="69"/>
                    </a:lnTo>
                    <a:lnTo>
                      <a:pt x="43" y="59"/>
                    </a:lnTo>
                    <a:lnTo>
                      <a:pt x="39" y="52"/>
                    </a:lnTo>
                    <a:lnTo>
                      <a:pt x="27" y="45"/>
                    </a:lnTo>
                    <a:lnTo>
                      <a:pt x="27" y="49"/>
                    </a:lnTo>
                    <a:lnTo>
                      <a:pt x="31" y="66"/>
                    </a:lnTo>
                    <a:lnTo>
                      <a:pt x="35" y="90"/>
                    </a:lnTo>
                    <a:lnTo>
                      <a:pt x="27" y="108"/>
                    </a:lnTo>
                    <a:lnTo>
                      <a:pt x="15" y="122"/>
                    </a:lnTo>
                    <a:lnTo>
                      <a:pt x="8" y="115"/>
                    </a:lnTo>
                    <a:lnTo>
                      <a:pt x="4" y="108"/>
                    </a:lnTo>
                    <a:lnTo>
                      <a:pt x="0" y="87"/>
                    </a:lnTo>
                    <a:lnTo>
                      <a:pt x="8" y="45"/>
                    </a:lnTo>
                    <a:lnTo>
                      <a:pt x="8" y="31"/>
                    </a:lnTo>
                    <a:lnTo>
                      <a:pt x="11" y="28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5" y="21"/>
                    </a:lnTo>
                    <a:lnTo>
                      <a:pt x="31" y="10"/>
                    </a:lnTo>
                    <a:lnTo>
                      <a:pt x="35" y="3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106" y="0"/>
                    </a:lnTo>
                    <a:lnTo>
                      <a:pt x="134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382"/>
              <p:cNvSpPr>
                <a:spLocks/>
              </p:cNvSpPr>
              <p:nvPr/>
            </p:nvSpPr>
            <p:spPr bwMode="auto">
              <a:xfrm>
                <a:off x="1637" y="1611"/>
                <a:ext cx="63" cy="48"/>
              </a:xfrm>
              <a:custGeom>
                <a:avLst/>
                <a:gdLst>
                  <a:gd name="T0" fmla="*/ 51 w 63"/>
                  <a:gd name="T1" fmla="*/ 17 h 48"/>
                  <a:gd name="T2" fmla="*/ 55 w 63"/>
                  <a:gd name="T3" fmla="*/ 31 h 48"/>
                  <a:gd name="T4" fmla="*/ 63 w 63"/>
                  <a:gd name="T5" fmla="*/ 48 h 48"/>
                  <a:gd name="T6" fmla="*/ 51 w 63"/>
                  <a:gd name="T7" fmla="*/ 48 h 48"/>
                  <a:gd name="T8" fmla="*/ 39 w 63"/>
                  <a:gd name="T9" fmla="*/ 45 h 48"/>
                  <a:gd name="T10" fmla="*/ 24 w 63"/>
                  <a:gd name="T11" fmla="*/ 34 h 48"/>
                  <a:gd name="T12" fmla="*/ 0 w 63"/>
                  <a:gd name="T13" fmla="*/ 0 h 48"/>
                  <a:gd name="T14" fmla="*/ 0 w 63"/>
                  <a:gd name="T15" fmla="*/ 0 h 48"/>
                  <a:gd name="T16" fmla="*/ 24 w 63"/>
                  <a:gd name="T17" fmla="*/ 10 h 48"/>
                  <a:gd name="T18" fmla="*/ 51 w 63"/>
                  <a:gd name="T19" fmla="*/ 17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51" y="17"/>
                    </a:moveTo>
                    <a:lnTo>
                      <a:pt x="55" y="31"/>
                    </a:lnTo>
                    <a:lnTo>
                      <a:pt x="63" y="48"/>
                    </a:lnTo>
                    <a:lnTo>
                      <a:pt x="51" y="48"/>
                    </a:lnTo>
                    <a:lnTo>
                      <a:pt x="39" y="45"/>
                    </a:lnTo>
                    <a:lnTo>
                      <a:pt x="24" y="34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Freeform 383"/>
              <p:cNvSpPr>
                <a:spLocks/>
              </p:cNvSpPr>
              <p:nvPr/>
            </p:nvSpPr>
            <p:spPr bwMode="auto">
              <a:xfrm>
                <a:off x="1933" y="1656"/>
                <a:ext cx="36" cy="21"/>
              </a:xfrm>
              <a:custGeom>
                <a:avLst/>
                <a:gdLst>
                  <a:gd name="T0" fmla="*/ 36 w 36"/>
                  <a:gd name="T1" fmla="*/ 17 h 21"/>
                  <a:gd name="T2" fmla="*/ 28 w 36"/>
                  <a:gd name="T3" fmla="*/ 21 h 21"/>
                  <a:gd name="T4" fmla="*/ 16 w 36"/>
                  <a:gd name="T5" fmla="*/ 21 h 21"/>
                  <a:gd name="T6" fmla="*/ 0 w 36"/>
                  <a:gd name="T7" fmla="*/ 3 h 21"/>
                  <a:gd name="T8" fmla="*/ 12 w 36"/>
                  <a:gd name="T9" fmla="*/ 0 h 21"/>
                  <a:gd name="T10" fmla="*/ 24 w 36"/>
                  <a:gd name="T11" fmla="*/ 0 h 21"/>
                  <a:gd name="T12" fmla="*/ 36 w 36"/>
                  <a:gd name="T13" fmla="*/ 1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36" y="17"/>
                    </a:moveTo>
                    <a:lnTo>
                      <a:pt x="28" y="21"/>
                    </a:lnTo>
                    <a:lnTo>
                      <a:pt x="16" y="21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Freeform 384"/>
              <p:cNvSpPr>
                <a:spLocks/>
              </p:cNvSpPr>
              <p:nvPr/>
            </p:nvSpPr>
            <p:spPr bwMode="auto">
              <a:xfrm>
                <a:off x="1684" y="2000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20 w 20"/>
                  <a:gd name="T3" fmla="*/ 18 h 21"/>
                  <a:gd name="T4" fmla="*/ 8 w 20"/>
                  <a:gd name="T5" fmla="*/ 21 h 21"/>
                  <a:gd name="T6" fmla="*/ 4 w 20"/>
                  <a:gd name="T7" fmla="*/ 21 h 21"/>
                  <a:gd name="T8" fmla="*/ 0 w 20"/>
                  <a:gd name="T9" fmla="*/ 14 h 21"/>
                  <a:gd name="T10" fmla="*/ 4 w 20"/>
                  <a:gd name="T11" fmla="*/ 7 h 21"/>
                  <a:gd name="T12" fmla="*/ 8 w 20"/>
                  <a:gd name="T13" fmla="*/ 0 h 21"/>
                  <a:gd name="T14" fmla="*/ 16 w 20"/>
                  <a:gd name="T15" fmla="*/ 4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20" y="18"/>
                    </a:lnTo>
                    <a:lnTo>
                      <a:pt x="8" y="21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Freeform 385"/>
              <p:cNvSpPr>
                <a:spLocks/>
              </p:cNvSpPr>
              <p:nvPr/>
            </p:nvSpPr>
            <p:spPr bwMode="auto">
              <a:xfrm>
                <a:off x="1649" y="2039"/>
                <a:ext cx="83" cy="41"/>
              </a:xfrm>
              <a:custGeom>
                <a:avLst/>
                <a:gdLst>
                  <a:gd name="T0" fmla="*/ 83 w 83"/>
                  <a:gd name="T1" fmla="*/ 38 h 41"/>
                  <a:gd name="T2" fmla="*/ 71 w 83"/>
                  <a:gd name="T3" fmla="*/ 34 h 41"/>
                  <a:gd name="T4" fmla="*/ 59 w 83"/>
                  <a:gd name="T5" fmla="*/ 31 h 41"/>
                  <a:gd name="T6" fmla="*/ 39 w 83"/>
                  <a:gd name="T7" fmla="*/ 17 h 41"/>
                  <a:gd name="T8" fmla="*/ 27 w 83"/>
                  <a:gd name="T9" fmla="*/ 31 h 41"/>
                  <a:gd name="T10" fmla="*/ 20 w 83"/>
                  <a:gd name="T11" fmla="*/ 38 h 41"/>
                  <a:gd name="T12" fmla="*/ 8 w 83"/>
                  <a:gd name="T13" fmla="*/ 41 h 41"/>
                  <a:gd name="T14" fmla="*/ 0 w 83"/>
                  <a:gd name="T15" fmla="*/ 41 h 41"/>
                  <a:gd name="T16" fmla="*/ 12 w 83"/>
                  <a:gd name="T17" fmla="*/ 27 h 41"/>
                  <a:gd name="T18" fmla="*/ 20 w 83"/>
                  <a:gd name="T19" fmla="*/ 14 h 41"/>
                  <a:gd name="T20" fmla="*/ 31 w 83"/>
                  <a:gd name="T21" fmla="*/ 0 h 41"/>
                  <a:gd name="T22" fmla="*/ 39 w 83"/>
                  <a:gd name="T23" fmla="*/ 0 h 41"/>
                  <a:gd name="T24" fmla="*/ 51 w 83"/>
                  <a:gd name="T25" fmla="*/ 0 h 41"/>
                  <a:gd name="T26" fmla="*/ 71 w 83"/>
                  <a:gd name="T27" fmla="*/ 17 h 41"/>
                  <a:gd name="T28" fmla="*/ 83 w 83"/>
                  <a:gd name="T29" fmla="*/ 3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3" h="41">
                    <a:moveTo>
                      <a:pt x="83" y="38"/>
                    </a:moveTo>
                    <a:lnTo>
                      <a:pt x="71" y="34"/>
                    </a:lnTo>
                    <a:lnTo>
                      <a:pt x="59" y="31"/>
                    </a:lnTo>
                    <a:lnTo>
                      <a:pt x="39" y="17"/>
                    </a:lnTo>
                    <a:lnTo>
                      <a:pt x="27" y="31"/>
                    </a:lnTo>
                    <a:lnTo>
                      <a:pt x="20" y="38"/>
                    </a:lnTo>
                    <a:lnTo>
                      <a:pt x="8" y="41"/>
                    </a:lnTo>
                    <a:lnTo>
                      <a:pt x="0" y="41"/>
                    </a:lnTo>
                    <a:lnTo>
                      <a:pt x="12" y="27"/>
                    </a:lnTo>
                    <a:lnTo>
                      <a:pt x="20" y="1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71" y="17"/>
                    </a:lnTo>
                    <a:lnTo>
                      <a:pt x="83" y="3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Freeform 386"/>
              <p:cNvSpPr>
                <a:spLocks/>
              </p:cNvSpPr>
              <p:nvPr/>
            </p:nvSpPr>
            <p:spPr bwMode="auto">
              <a:xfrm>
                <a:off x="1680" y="2077"/>
                <a:ext cx="24" cy="28"/>
              </a:xfrm>
              <a:custGeom>
                <a:avLst/>
                <a:gdLst>
                  <a:gd name="T0" fmla="*/ 24 w 24"/>
                  <a:gd name="T1" fmla="*/ 10 h 28"/>
                  <a:gd name="T2" fmla="*/ 20 w 24"/>
                  <a:gd name="T3" fmla="*/ 21 h 28"/>
                  <a:gd name="T4" fmla="*/ 12 w 24"/>
                  <a:gd name="T5" fmla="*/ 28 h 28"/>
                  <a:gd name="T6" fmla="*/ 4 w 24"/>
                  <a:gd name="T7" fmla="*/ 21 h 28"/>
                  <a:gd name="T8" fmla="*/ 0 w 24"/>
                  <a:gd name="T9" fmla="*/ 14 h 28"/>
                  <a:gd name="T10" fmla="*/ 0 w 24"/>
                  <a:gd name="T11" fmla="*/ 10 h 28"/>
                  <a:gd name="T12" fmla="*/ 4 w 24"/>
                  <a:gd name="T13" fmla="*/ 3 h 28"/>
                  <a:gd name="T14" fmla="*/ 12 w 24"/>
                  <a:gd name="T15" fmla="*/ 0 h 28"/>
                  <a:gd name="T16" fmla="*/ 20 w 24"/>
                  <a:gd name="T17" fmla="*/ 3 h 28"/>
                  <a:gd name="T18" fmla="*/ 24 w 24"/>
                  <a:gd name="T19" fmla="*/ 7 h 28"/>
                  <a:gd name="T20" fmla="*/ 24 w 24"/>
                  <a:gd name="T21" fmla="*/ 1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8">
                    <a:moveTo>
                      <a:pt x="24" y="10"/>
                    </a:moveTo>
                    <a:lnTo>
                      <a:pt x="20" y="21"/>
                    </a:lnTo>
                    <a:lnTo>
                      <a:pt x="12" y="28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Freeform 387"/>
              <p:cNvSpPr>
                <a:spLocks/>
              </p:cNvSpPr>
              <p:nvPr/>
            </p:nvSpPr>
            <p:spPr bwMode="auto">
              <a:xfrm>
                <a:off x="1708" y="2094"/>
                <a:ext cx="16" cy="21"/>
              </a:xfrm>
              <a:custGeom>
                <a:avLst/>
                <a:gdLst>
                  <a:gd name="T0" fmla="*/ 16 w 16"/>
                  <a:gd name="T1" fmla="*/ 0 h 21"/>
                  <a:gd name="T2" fmla="*/ 12 w 16"/>
                  <a:gd name="T3" fmla="*/ 18 h 21"/>
                  <a:gd name="T4" fmla="*/ 8 w 16"/>
                  <a:gd name="T5" fmla="*/ 21 h 21"/>
                  <a:gd name="T6" fmla="*/ 0 w 16"/>
                  <a:gd name="T7" fmla="*/ 21 h 21"/>
                  <a:gd name="T8" fmla="*/ 0 w 16"/>
                  <a:gd name="T9" fmla="*/ 18 h 21"/>
                  <a:gd name="T10" fmla="*/ 0 w 16"/>
                  <a:gd name="T11" fmla="*/ 11 h 21"/>
                  <a:gd name="T12" fmla="*/ 8 w 16"/>
                  <a:gd name="T13" fmla="*/ 0 h 21"/>
                  <a:gd name="T14" fmla="*/ 16 w 16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16" y="0"/>
                    </a:moveTo>
                    <a:lnTo>
                      <a:pt x="12" y="18"/>
                    </a:lnTo>
                    <a:lnTo>
                      <a:pt x="8" y="21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Freeform 388"/>
              <p:cNvSpPr>
                <a:spLocks/>
              </p:cNvSpPr>
              <p:nvPr/>
            </p:nvSpPr>
            <p:spPr bwMode="auto">
              <a:xfrm>
                <a:off x="1661" y="2098"/>
                <a:ext cx="19" cy="21"/>
              </a:xfrm>
              <a:custGeom>
                <a:avLst/>
                <a:gdLst>
                  <a:gd name="T0" fmla="*/ 19 w 19"/>
                  <a:gd name="T1" fmla="*/ 21 h 21"/>
                  <a:gd name="T2" fmla="*/ 12 w 19"/>
                  <a:gd name="T3" fmla="*/ 17 h 21"/>
                  <a:gd name="T4" fmla="*/ 8 w 19"/>
                  <a:gd name="T5" fmla="*/ 14 h 21"/>
                  <a:gd name="T6" fmla="*/ 0 w 19"/>
                  <a:gd name="T7" fmla="*/ 0 h 21"/>
                  <a:gd name="T8" fmla="*/ 4 w 19"/>
                  <a:gd name="T9" fmla="*/ 0 h 21"/>
                  <a:gd name="T10" fmla="*/ 15 w 19"/>
                  <a:gd name="T11" fmla="*/ 10 h 21"/>
                  <a:gd name="T12" fmla="*/ 19 w 19"/>
                  <a:gd name="T13" fmla="*/ 17 h 21"/>
                  <a:gd name="T14" fmla="*/ 19 w 19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21">
                    <a:moveTo>
                      <a:pt x="19" y="21"/>
                    </a:moveTo>
                    <a:lnTo>
                      <a:pt x="12" y="17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19" y="17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Freeform 389"/>
              <p:cNvSpPr>
                <a:spLocks/>
              </p:cNvSpPr>
              <p:nvPr/>
            </p:nvSpPr>
            <p:spPr bwMode="auto">
              <a:xfrm>
                <a:off x="1688" y="2126"/>
                <a:ext cx="16" cy="17"/>
              </a:xfrm>
              <a:custGeom>
                <a:avLst/>
                <a:gdLst>
                  <a:gd name="T0" fmla="*/ 16 w 16"/>
                  <a:gd name="T1" fmla="*/ 7 h 17"/>
                  <a:gd name="T2" fmla="*/ 12 w 16"/>
                  <a:gd name="T3" fmla="*/ 14 h 17"/>
                  <a:gd name="T4" fmla="*/ 4 w 16"/>
                  <a:gd name="T5" fmla="*/ 17 h 17"/>
                  <a:gd name="T6" fmla="*/ 0 w 16"/>
                  <a:gd name="T7" fmla="*/ 10 h 17"/>
                  <a:gd name="T8" fmla="*/ 0 w 16"/>
                  <a:gd name="T9" fmla="*/ 3 h 17"/>
                  <a:gd name="T10" fmla="*/ 4 w 16"/>
                  <a:gd name="T11" fmla="*/ 0 h 17"/>
                  <a:gd name="T12" fmla="*/ 12 w 16"/>
                  <a:gd name="T13" fmla="*/ 3 h 17"/>
                  <a:gd name="T14" fmla="*/ 16 w 16"/>
                  <a:gd name="T15" fmla="*/ 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6" y="7"/>
                    </a:moveTo>
                    <a:lnTo>
                      <a:pt x="12" y="14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Freeform 390"/>
              <p:cNvSpPr>
                <a:spLocks/>
              </p:cNvSpPr>
              <p:nvPr/>
            </p:nvSpPr>
            <p:spPr bwMode="auto">
              <a:xfrm>
                <a:off x="1688" y="2160"/>
                <a:ext cx="16" cy="14"/>
              </a:xfrm>
              <a:custGeom>
                <a:avLst/>
                <a:gdLst>
                  <a:gd name="T0" fmla="*/ 16 w 16"/>
                  <a:gd name="T1" fmla="*/ 7 h 14"/>
                  <a:gd name="T2" fmla="*/ 12 w 16"/>
                  <a:gd name="T3" fmla="*/ 11 h 14"/>
                  <a:gd name="T4" fmla="*/ 8 w 16"/>
                  <a:gd name="T5" fmla="*/ 14 h 14"/>
                  <a:gd name="T6" fmla="*/ 0 w 16"/>
                  <a:gd name="T7" fmla="*/ 11 h 14"/>
                  <a:gd name="T8" fmla="*/ 4 w 16"/>
                  <a:gd name="T9" fmla="*/ 0 h 14"/>
                  <a:gd name="T10" fmla="*/ 12 w 16"/>
                  <a:gd name="T11" fmla="*/ 0 h 14"/>
                  <a:gd name="T12" fmla="*/ 16 w 16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16" y="7"/>
                    </a:moveTo>
                    <a:lnTo>
                      <a:pt x="12" y="11"/>
                    </a:lnTo>
                    <a:lnTo>
                      <a:pt x="8" y="14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Freeform 391"/>
              <p:cNvSpPr>
                <a:spLocks/>
              </p:cNvSpPr>
              <p:nvPr/>
            </p:nvSpPr>
            <p:spPr bwMode="auto">
              <a:xfrm>
                <a:off x="1515" y="2327"/>
                <a:ext cx="90" cy="77"/>
              </a:xfrm>
              <a:custGeom>
                <a:avLst/>
                <a:gdLst>
                  <a:gd name="T0" fmla="*/ 87 w 90"/>
                  <a:gd name="T1" fmla="*/ 56 h 77"/>
                  <a:gd name="T2" fmla="*/ 90 w 90"/>
                  <a:gd name="T3" fmla="*/ 77 h 77"/>
                  <a:gd name="T4" fmla="*/ 87 w 90"/>
                  <a:gd name="T5" fmla="*/ 77 h 77"/>
                  <a:gd name="T6" fmla="*/ 83 w 90"/>
                  <a:gd name="T7" fmla="*/ 77 h 77"/>
                  <a:gd name="T8" fmla="*/ 79 w 90"/>
                  <a:gd name="T9" fmla="*/ 70 h 77"/>
                  <a:gd name="T10" fmla="*/ 67 w 90"/>
                  <a:gd name="T11" fmla="*/ 46 h 77"/>
                  <a:gd name="T12" fmla="*/ 59 w 90"/>
                  <a:gd name="T13" fmla="*/ 35 h 77"/>
                  <a:gd name="T14" fmla="*/ 47 w 90"/>
                  <a:gd name="T15" fmla="*/ 21 h 77"/>
                  <a:gd name="T16" fmla="*/ 39 w 90"/>
                  <a:gd name="T17" fmla="*/ 21 h 77"/>
                  <a:gd name="T18" fmla="*/ 31 w 90"/>
                  <a:gd name="T19" fmla="*/ 25 h 77"/>
                  <a:gd name="T20" fmla="*/ 0 w 90"/>
                  <a:gd name="T21" fmla="*/ 73 h 77"/>
                  <a:gd name="T22" fmla="*/ 0 w 90"/>
                  <a:gd name="T23" fmla="*/ 70 h 77"/>
                  <a:gd name="T24" fmla="*/ 0 w 90"/>
                  <a:gd name="T25" fmla="*/ 63 h 77"/>
                  <a:gd name="T26" fmla="*/ 4 w 90"/>
                  <a:gd name="T27" fmla="*/ 56 h 77"/>
                  <a:gd name="T28" fmla="*/ 19 w 90"/>
                  <a:gd name="T29" fmla="*/ 28 h 77"/>
                  <a:gd name="T30" fmla="*/ 39 w 90"/>
                  <a:gd name="T31" fmla="*/ 0 h 77"/>
                  <a:gd name="T32" fmla="*/ 55 w 90"/>
                  <a:gd name="T33" fmla="*/ 11 h 77"/>
                  <a:gd name="T34" fmla="*/ 67 w 90"/>
                  <a:gd name="T35" fmla="*/ 25 h 77"/>
                  <a:gd name="T36" fmla="*/ 87 w 90"/>
                  <a:gd name="T37" fmla="*/ 56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77">
                    <a:moveTo>
                      <a:pt x="87" y="56"/>
                    </a:moveTo>
                    <a:lnTo>
                      <a:pt x="90" y="77"/>
                    </a:lnTo>
                    <a:lnTo>
                      <a:pt x="87" y="77"/>
                    </a:lnTo>
                    <a:lnTo>
                      <a:pt x="83" y="77"/>
                    </a:lnTo>
                    <a:lnTo>
                      <a:pt x="79" y="70"/>
                    </a:lnTo>
                    <a:lnTo>
                      <a:pt x="67" y="46"/>
                    </a:lnTo>
                    <a:lnTo>
                      <a:pt x="59" y="35"/>
                    </a:lnTo>
                    <a:lnTo>
                      <a:pt x="47" y="21"/>
                    </a:lnTo>
                    <a:lnTo>
                      <a:pt x="39" y="21"/>
                    </a:lnTo>
                    <a:lnTo>
                      <a:pt x="31" y="25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19" y="28"/>
                    </a:lnTo>
                    <a:lnTo>
                      <a:pt x="39" y="0"/>
                    </a:lnTo>
                    <a:lnTo>
                      <a:pt x="55" y="11"/>
                    </a:lnTo>
                    <a:lnTo>
                      <a:pt x="67" y="25"/>
                    </a:lnTo>
                    <a:lnTo>
                      <a:pt x="87" y="5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Freeform 392"/>
              <p:cNvSpPr>
                <a:spLocks/>
              </p:cNvSpPr>
              <p:nvPr/>
            </p:nvSpPr>
            <p:spPr bwMode="auto">
              <a:xfrm>
                <a:off x="1530" y="2366"/>
                <a:ext cx="52" cy="80"/>
              </a:xfrm>
              <a:custGeom>
                <a:avLst/>
                <a:gdLst>
                  <a:gd name="T0" fmla="*/ 48 w 52"/>
                  <a:gd name="T1" fmla="*/ 24 h 80"/>
                  <a:gd name="T2" fmla="*/ 52 w 52"/>
                  <a:gd name="T3" fmla="*/ 38 h 80"/>
                  <a:gd name="T4" fmla="*/ 52 w 52"/>
                  <a:gd name="T5" fmla="*/ 52 h 80"/>
                  <a:gd name="T6" fmla="*/ 40 w 52"/>
                  <a:gd name="T7" fmla="*/ 55 h 80"/>
                  <a:gd name="T8" fmla="*/ 32 w 52"/>
                  <a:gd name="T9" fmla="*/ 62 h 80"/>
                  <a:gd name="T10" fmla="*/ 32 w 52"/>
                  <a:gd name="T11" fmla="*/ 66 h 80"/>
                  <a:gd name="T12" fmla="*/ 32 w 52"/>
                  <a:gd name="T13" fmla="*/ 76 h 80"/>
                  <a:gd name="T14" fmla="*/ 24 w 52"/>
                  <a:gd name="T15" fmla="*/ 80 h 80"/>
                  <a:gd name="T16" fmla="*/ 20 w 52"/>
                  <a:gd name="T17" fmla="*/ 80 h 80"/>
                  <a:gd name="T18" fmla="*/ 20 w 52"/>
                  <a:gd name="T19" fmla="*/ 73 h 80"/>
                  <a:gd name="T20" fmla="*/ 20 w 52"/>
                  <a:gd name="T21" fmla="*/ 62 h 80"/>
                  <a:gd name="T22" fmla="*/ 0 w 52"/>
                  <a:gd name="T23" fmla="*/ 52 h 80"/>
                  <a:gd name="T24" fmla="*/ 12 w 52"/>
                  <a:gd name="T25" fmla="*/ 24 h 80"/>
                  <a:gd name="T26" fmla="*/ 24 w 52"/>
                  <a:gd name="T27" fmla="*/ 0 h 80"/>
                  <a:gd name="T28" fmla="*/ 32 w 52"/>
                  <a:gd name="T29" fmla="*/ 3 h 80"/>
                  <a:gd name="T30" fmla="*/ 40 w 52"/>
                  <a:gd name="T31" fmla="*/ 10 h 80"/>
                  <a:gd name="T32" fmla="*/ 48 w 52"/>
                  <a:gd name="T33" fmla="*/ 24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0">
                    <a:moveTo>
                      <a:pt x="48" y="24"/>
                    </a:moveTo>
                    <a:lnTo>
                      <a:pt x="52" y="38"/>
                    </a:lnTo>
                    <a:lnTo>
                      <a:pt x="52" y="52"/>
                    </a:lnTo>
                    <a:lnTo>
                      <a:pt x="40" y="55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20" y="73"/>
                    </a:lnTo>
                    <a:lnTo>
                      <a:pt x="20" y="62"/>
                    </a:lnTo>
                    <a:lnTo>
                      <a:pt x="0" y="52"/>
                    </a:lnTo>
                    <a:lnTo>
                      <a:pt x="12" y="24"/>
                    </a:lnTo>
                    <a:lnTo>
                      <a:pt x="24" y="0"/>
                    </a:lnTo>
                    <a:lnTo>
                      <a:pt x="32" y="3"/>
                    </a:lnTo>
                    <a:lnTo>
                      <a:pt x="40" y="10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Freeform 393"/>
              <p:cNvSpPr>
                <a:spLocks/>
              </p:cNvSpPr>
              <p:nvPr/>
            </p:nvSpPr>
            <p:spPr bwMode="auto">
              <a:xfrm>
                <a:off x="1471" y="2369"/>
                <a:ext cx="28" cy="28"/>
              </a:xfrm>
              <a:custGeom>
                <a:avLst/>
                <a:gdLst>
                  <a:gd name="T0" fmla="*/ 28 w 28"/>
                  <a:gd name="T1" fmla="*/ 11 h 28"/>
                  <a:gd name="T2" fmla="*/ 28 w 28"/>
                  <a:gd name="T3" fmla="*/ 21 h 28"/>
                  <a:gd name="T4" fmla="*/ 20 w 28"/>
                  <a:gd name="T5" fmla="*/ 28 h 28"/>
                  <a:gd name="T6" fmla="*/ 8 w 28"/>
                  <a:gd name="T7" fmla="*/ 25 h 28"/>
                  <a:gd name="T8" fmla="*/ 0 w 28"/>
                  <a:gd name="T9" fmla="*/ 18 h 28"/>
                  <a:gd name="T10" fmla="*/ 0 w 28"/>
                  <a:gd name="T11" fmla="*/ 11 h 28"/>
                  <a:gd name="T12" fmla="*/ 0 w 28"/>
                  <a:gd name="T13" fmla="*/ 7 h 28"/>
                  <a:gd name="T14" fmla="*/ 12 w 28"/>
                  <a:gd name="T15" fmla="*/ 0 h 28"/>
                  <a:gd name="T16" fmla="*/ 24 w 28"/>
                  <a:gd name="T17" fmla="*/ 4 h 28"/>
                  <a:gd name="T18" fmla="*/ 28 w 28"/>
                  <a:gd name="T19" fmla="*/ 11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1"/>
                    </a:moveTo>
                    <a:lnTo>
                      <a:pt x="28" y="21"/>
                    </a:lnTo>
                    <a:lnTo>
                      <a:pt x="20" y="28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Freeform 394"/>
              <p:cNvSpPr>
                <a:spLocks/>
              </p:cNvSpPr>
              <p:nvPr/>
            </p:nvSpPr>
            <p:spPr bwMode="auto">
              <a:xfrm>
                <a:off x="1621" y="2373"/>
                <a:ext cx="20" cy="17"/>
              </a:xfrm>
              <a:custGeom>
                <a:avLst/>
                <a:gdLst>
                  <a:gd name="T0" fmla="*/ 20 w 20"/>
                  <a:gd name="T1" fmla="*/ 7 h 17"/>
                  <a:gd name="T2" fmla="*/ 16 w 20"/>
                  <a:gd name="T3" fmla="*/ 14 h 17"/>
                  <a:gd name="T4" fmla="*/ 12 w 20"/>
                  <a:gd name="T5" fmla="*/ 17 h 17"/>
                  <a:gd name="T6" fmla="*/ 4 w 20"/>
                  <a:gd name="T7" fmla="*/ 17 h 17"/>
                  <a:gd name="T8" fmla="*/ 0 w 20"/>
                  <a:gd name="T9" fmla="*/ 10 h 17"/>
                  <a:gd name="T10" fmla="*/ 0 w 20"/>
                  <a:gd name="T11" fmla="*/ 3 h 17"/>
                  <a:gd name="T12" fmla="*/ 4 w 20"/>
                  <a:gd name="T13" fmla="*/ 0 h 17"/>
                  <a:gd name="T14" fmla="*/ 16 w 20"/>
                  <a:gd name="T15" fmla="*/ 0 h 17"/>
                  <a:gd name="T16" fmla="*/ 20 w 20"/>
                  <a:gd name="T17" fmla="*/ 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17">
                    <a:moveTo>
                      <a:pt x="20" y="7"/>
                    </a:moveTo>
                    <a:lnTo>
                      <a:pt x="16" y="14"/>
                    </a:lnTo>
                    <a:lnTo>
                      <a:pt x="12" y="17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Freeform 395"/>
              <p:cNvSpPr>
                <a:spLocks/>
              </p:cNvSpPr>
              <p:nvPr/>
            </p:nvSpPr>
            <p:spPr bwMode="auto">
              <a:xfrm>
                <a:off x="1459" y="2404"/>
                <a:ext cx="87" cy="188"/>
              </a:xfrm>
              <a:custGeom>
                <a:avLst/>
                <a:gdLst>
                  <a:gd name="T0" fmla="*/ 28 w 87"/>
                  <a:gd name="T1" fmla="*/ 31 h 188"/>
                  <a:gd name="T2" fmla="*/ 36 w 87"/>
                  <a:gd name="T3" fmla="*/ 28 h 188"/>
                  <a:gd name="T4" fmla="*/ 40 w 87"/>
                  <a:gd name="T5" fmla="*/ 10 h 188"/>
                  <a:gd name="T6" fmla="*/ 52 w 87"/>
                  <a:gd name="T7" fmla="*/ 10 h 188"/>
                  <a:gd name="T8" fmla="*/ 40 w 87"/>
                  <a:gd name="T9" fmla="*/ 38 h 188"/>
                  <a:gd name="T10" fmla="*/ 40 w 87"/>
                  <a:gd name="T11" fmla="*/ 59 h 188"/>
                  <a:gd name="T12" fmla="*/ 52 w 87"/>
                  <a:gd name="T13" fmla="*/ 63 h 188"/>
                  <a:gd name="T14" fmla="*/ 56 w 87"/>
                  <a:gd name="T15" fmla="*/ 45 h 188"/>
                  <a:gd name="T16" fmla="*/ 68 w 87"/>
                  <a:gd name="T17" fmla="*/ 24 h 188"/>
                  <a:gd name="T18" fmla="*/ 75 w 87"/>
                  <a:gd name="T19" fmla="*/ 38 h 188"/>
                  <a:gd name="T20" fmla="*/ 40 w 87"/>
                  <a:gd name="T21" fmla="*/ 87 h 188"/>
                  <a:gd name="T22" fmla="*/ 44 w 87"/>
                  <a:gd name="T23" fmla="*/ 108 h 188"/>
                  <a:gd name="T24" fmla="*/ 56 w 87"/>
                  <a:gd name="T25" fmla="*/ 87 h 188"/>
                  <a:gd name="T26" fmla="*/ 75 w 87"/>
                  <a:gd name="T27" fmla="*/ 59 h 188"/>
                  <a:gd name="T28" fmla="*/ 83 w 87"/>
                  <a:gd name="T29" fmla="*/ 63 h 188"/>
                  <a:gd name="T30" fmla="*/ 44 w 87"/>
                  <a:gd name="T31" fmla="*/ 129 h 188"/>
                  <a:gd name="T32" fmla="*/ 40 w 87"/>
                  <a:gd name="T33" fmla="*/ 160 h 188"/>
                  <a:gd name="T34" fmla="*/ 60 w 87"/>
                  <a:gd name="T35" fmla="*/ 122 h 188"/>
                  <a:gd name="T36" fmla="*/ 87 w 87"/>
                  <a:gd name="T37" fmla="*/ 90 h 188"/>
                  <a:gd name="T38" fmla="*/ 75 w 87"/>
                  <a:gd name="T39" fmla="*/ 115 h 188"/>
                  <a:gd name="T40" fmla="*/ 68 w 87"/>
                  <a:gd name="T41" fmla="*/ 132 h 188"/>
                  <a:gd name="T42" fmla="*/ 75 w 87"/>
                  <a:gd name="T43" fmla="*/ 153 h 188"/>
                  <a:gd name="T44" fmla="*/ 83 w 87"/>
                  <a:gd name="T45" fmla="*/ 160 h 188"/>
                  <a:gd name="T46" fmla="*/ 68 w 87"/>
                  <a:gd name="T47" fmla="*/ 174 h 188"/>
                  <a:gd name="T48" fmla="*/ 60 w 87"/>
                  <a:gd name="T49" fmla="*/ 188 h 188"/>
                  <a:gd name="T50" fmla="*/ 36 w 87"/>
                  <a:gd name="T51" fmla="*/ 181 h 188"/>
                  <a:gd name="T52" fmla="*/ 24 w 87"/>
                  <a:gd name="T53" fmla="*/ 163 h 188"/>
                  <a:gd name="T54" fmla="*/ 20 w 87"/>
                  <a:gd name="T55" fmla="*/ 132 h 188"/>
                  <a:gd name="T56" fmla="*/ 36 w 87"/>
                  <a:gd name="T57" fmla="*/ 63 h 188"/>
                  <a:gd name="T58" fmla="*/ 24 w 87"/>
                  <a:gd name="T59" fmla="*/ 31 h 188"/>
                  <a:gd name="T60" fmla="*/ 0 w 87"/>
                  <a:gd name="T61" fmla="*/ 3 h 188"/>
                  <a:gd name="T62" fmla="*/ 12 w 87"/>
                  <a:gd name="T63" fmla="*/ 3 h 188"/>
                  <a:gd name="T64" fmla="*/ 24 w 87"/>
                  <a:gd name="T65" fmla="*/ 14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7" h="188">
                    <a:moveTo>
                      <a:pt x="24" y="14"/>
                    </a:moveTo>
                    <a:lnTo>
                      <a:pt x="28" y="31"/>
                    </a:lnTo>
                    <a:lnTo>
                      <a:pt x="32" y="31"/>
                    </a:lnTo>
                    <a:lnTo>
                      <a:pt x="36" y="28"/>
                    </a:lnTo>
                    <a:lnTo>
                      <a:pt x="36" y="17"/>
                    </a:lnTo>
                    <a:lnTo>
                      <a:pt x="40" y="10"/>
                    </a:lnTo>
                    <a:lnTo>
                      <a:pt x="44" y="7"/>
                    </a:lnTo>
                    <a:lnTo>
                      <a:pt x="52" y="10"/>
                    </a:lnTo>
                    <a:lnTo>
                      <a:pt x="48" y="24"/>
                    </a:lnTo>
                    <a:lnTo>
                      <a:pt x="40" y="38"/>
                    </a:lnTo>
                    <a:lnTo>
                      <a:pt x="40" y="52"/>
                    </a:lnTo>
                    <a:lnTo>
                      <a:pt x="40" y="59"/>
                    </a:lnTo>
                    <a:lnTo>
                      <a:pt x="48" y="66"/>
                    </a:lnTo>
                    <a:lnTo>
                      <a:pt x="52" y="63"/>
                    </a:lnTo>
                    <a:lnTo>
                      <a:pt x="52" y="56"/>
                    </a:lnTo>
                    <a:lnTo>
                      <a:pt x="56" y="45"/>
                    </a:lnTo>
                    <a:lnTo>
                      <a:pt x="60" y="35"/>
                    </a:lnTo>
                    <a:lnTo>
                      <a:pt x="68" y="24"/>
                    </a:lnTo>
                    <a:lnTo>
                      <a:pt x="75" y="31"/>
                    </a:lnTo>
                    <a:lnTo>
                      <a:pt x="75" y="38"/>
                    </a:lnTo>
                    <a:lnTo>
                      <a:pt x="52" y="70"/>
                    </a:lnTo>
                    <a:lnTo>
                      <a:pt x="40" y="87"/>
                    </a:lnTo>
                    <a:lnTo>
                      <a:pt x="40" y="108"/>
                    </a:lnTo>
                    <a:lnTo>
                      <a:pt x="44" y="108"/>
                    </a:lnTo>
                    <a:lnTo>
                      <a:pt x="48" y="108"/>
                    </a:lnTo>
                    <a:lnTo>
                      <a:pt x="56" y="87"/>
                    </a:lnTo>
                    <a:lnTo>
                      <a:pt x="68" y="70"/>
                    </a:lnTo>
                    <a:lnTo>
                      <a:pt x="75" y="59"/>
                    </a:lnTo>
                    <a:lnTo>
                      <a:pt x="83" y="59"/>
                    </a:lnTo>
                    <a:lnTo>
                      <a:pt x="83" y="63"/>
                    </a:lnTo>
                    <a:lnTo>
                      <a:pt x="56" y="108"/>
                    </a:lnTo>
                    <a:lnTo>
                      <a:pt x="44" y="129"/>
                    </a:lnTo>
                    <a:lnTo>
                      <a:pt x="36" y="153"/>
                    </a:lnTo>
                    <a:lnTo>
                      <a:pt x="40" y="160"/>
                    </a:lnTo>
                    <a:lnTo>
                      <a:pt x="48" y="157"/>
                    </a:lnTo>
                    <a:lnTo>
                      <a:pt x="60" y="122"/>
                    </a:lnTo>
                    <a:lnTo>
                      <a:pt x="71" y="104"/>
                    </a:lnTo>
                    <a:lnTo>
                      <a:pt x="87" y="90"/>
                    </a:lnTo>
                    <a:lnTo>
                      <a:pt x="87" y="108"/>
                    </a:lnTo>
                    <a:lnTo>
                      <a:pt x="75" y="115"/>
                    </a:lnTo>
                    <a:lnTo>
                      <a:pt x="68" y="125"/>
                    </a:lnTo>
                    <a:lnTo>
                      <a:pt x="68" y="132"/>
                    </a:lnTo>
                    <a:lnTo>
                      <a:pt x="68" y="139"/>
                    </a:lnTo>
                    <a:lnTo>
                      <a:pt x="75" y="153"/>
                    </a:lnTo>
                    <a:lnTo>
                      <a:pt x="79" y="157"/>
                    </a:lnTo>
                    <a:lnTo>
                      <a:pt x="83" y="160"/>
                    </a:lnTo>
                    <a:lnTo>
                      <a:pt x="75" y="167"/>
                    </a:lnTo>
                    <a:lnTo>
                      <a:pt x="68" y="174"/>
                    </a:lnTo>
                    <a:lnTo>
                      <a:pt x="64" y="181"/>
                    </a:lnTo>
                    <a:lnTo>
                      <a:pt x="60" y="188"/>
                    </a:lnTo>
                    <a:lnTo>
                      <a:pt x="52" y="188"/>
                    </a:lnTo>
                    <a:lnTo>
                      <a:pt x="36" y="181"/>
                    </a:lnTo>
                    <a:lnTo>
                      <a:pt x="28" y="174"/>
                    </a:lnTo>
                    <a:lnTo>
                      <a:pt x="24" y="163"/>
                    </a:lnTo>
                    <a:lnTo>
                      <a:pt x="20" y="150"/>
                    </a:lnTo>
                    <a:lnTo>
                      <a:pt x="20" y="132"/>
                    </a:lnTo>
                    <a:lnTo>
                      <a:pt x="28" y="97"/>
                    </a:lnTo>
                    <a:lnTo>
                      <a:pt x="36" y="63"/>
                    </a:lnTo>
                    <a:lnTo>
                      <a:pt x="32" y="45"/>
                    </a:lnTo>
                    <a:lnTo>
                      <a:pt x="24" y="31"/>
                    </a:lnTo>
                    <a:lnTo>
                      <a:pt x="12" y="1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20" y="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Freeform 396"/>
              <p:cNvSpPr>
                <a:spLocks/>
              </p:cNvSpPr>
              <p:nvPr/>
            </p:nvSpPr>
            <p:spPr bwMode="auto">
              <a:xfrm>
                <a:off x="1554" y="2407"/>
                <a:ext cx="83" cy="185"/>
              </a:xfrm>
              <a:custGeom>
                <a:avLst/>
                <a:gdLst>
                  <a:gd name="T0" fmla="*/ 83 w 83"/>
                  <a:gd name="T1" fmla="*/ 4 h 185"/>
                  <a:gd name="T2" fmla="*/ 71 w 83"/>
                  <a:gd name="T3" fmla="*/ 14 h 185"/>
                  <a:gd name="T4" fmla="*/ 63 w 83"/>
                  <a:gd name="T5" fmla="*/ 32 h 185"/>
                  <a:gd name="T6" fmla="*/ 55 w 83"/>
                  <a:gd name="T7" fmla="*/ 46 h 185"/>
                  <a:gd name="T8" fmla="*/ 55 w 83"/>
                  <a:gd name="T9" fmla="*/ 63 h 185"/>
                  <a:gd name="T10" fmla="*/ 71 w 83"/>
                  <a:gd name="T11" fmla="*/ 136 h 185"/>
                  <a:gd name="T12" fmla="*/ 71 w 83"/>
                  <a:gd name="T13" fmla="*/ 150 h 185"/>
                  <a:gd name="T14" fmla="*/ 63 w 83"/>
                  <a:gd name="T15" fmla="*/ 160 h 185"/>
                  <a:gd name="T16" fmla="*/ 55 w 83"/>
                  <a:gd name="T17" fmla="*/ 174 h 185"/>
                  <a:gd name="T18" fmla="*/ 48 w 83"/>
                  <a:gd name="T19" fmla="*/ 181 h 185"/>
                  <a:gd name="T20" fmla="*/ 28 w 83"/>
                  <a:gd name="T21" fmla="*/ 185 h 185"/>
                  <a:gd name="T22" fmla="*/ 0 w 83"/>
                  <a:gd name="T23" fmla="*/ 157 h 185"/>
                  <a:gd name="T24" fmla="*/ 0 w 83"/>
                  <a:gd name="T25" fmla="*/ 157 h 185"/>
                  <a:gd name="T26" fmla="*/ 4 w 83"/>
                  <a:gd name="T27" fmla="*/ 154 h 185"/>
                  <a:gd name="T28" fmla="*/ 16 w 83"/>
                  <a:gd name="T29" fmla="*/ 150 h 185"/>
                  <a:gd name="T30" fmla="*/ 24 w 83"/>
                  <a:gd name="T31" fmla="*/ 136 h 185"/>
                  <a:gd name="T32" fmla="*/ 28 w 83"/>
                  <a:gd name="T33" fmla="*/ 133 h 185"/>
                  <a:gd name="T34" fmla="*/ 24 w 83"/>
                  <a:gd name="T35" fmla="*/ 126 h 185"/>
                  <a:gd name="T36" fmla="*/ 16 w 83"/>
                  <a:gd name="T37" fmla="*/ 115 h 185"/>
                  <a:gd name="T38" fmla="*/ 8 w 83"/>
                  <a:gd name="T39" fmla="*/ 108 h 185"/>
                  <a:gd name="T40" fmla="*/ 8 w 83"/>
                  <a:gd name="T41" fmla="*/ 84 h 185"/>
                  <a:gd name="T42" fmla="*/ 16 w 83"/>
                  <a:gd name="T43" fmla="*/ 87 h 185"/>
                  <a:gd name="T44" fmla="*/ 24 w 83"/>
                  <a:gd name="T45" fmla="*/ 98 h 185"/>
                  <a:gd name="T46" fmla="*/ 32 w 83"/>
                  <a:gd name="T47" fmla="*/ 115 h 185"/>
                  <a:gd name="T48" fmla="*/ 44 w 83"/>
                  <a:gd name="T49" fmla="*/ 157 h 185"/>
                  <a:gd name="T50" fmla="*/ 51 w 83"/>
                  <a:gd name="T51" fmla="*/ 157 h 185"/>
                  <a:gd name="T52" fmla="*/ 55 w 83"/>
                  <a:gd name="T53" fmla="*/ 150 h 185"/>
                  <a:gd name="T54" fmla="*/ 55 w 83"/>
                  <a:gd name="T55" fmla="*/ 140 h 185"/>
                  <a:gd name="T56" fmla="*/ 51 w 83"/>
                  <a:gd name="T57" fmla="*/ 126 h 185"/>
                  <a:gd name="T58" fmla="*/ 36 w 83"/>
                  <a:gd name="T59" fmla="*/ 87 h 185"/>
                  <a:gd name="T60" fmla="*/ 24 w 83"/>
                  <a:gd name="T61" fmla="*/ 73 h 185"/>
                  <a:gd name="T62" fmla="*/ 8 w 83"/>
                  <a:gd name="T63" fmla="*/ 60 h 185"/>
                  <a:gd name="T64" fmla="*/ 8 w 83"/>
                  <a:gd name="T65" fmla="*/ 53 h 185"/>
                  <a:gd name="T66" fmla="*/ 16 w 83"/>
                  <a:gd name="T67" fmla="*/ 49 h 185"/>
                  <a:gd name="T68" fmla="*/ 24 w 83"/>
                  <a:gd name="T69" fmla="*/ 56 h 185"/>
                  <a:gd name="T70" fmla="*/ 32 w 83"/>
                  <a:gd name="T71" fmla="*/ 63 h 185"/>
                  <a:gd name="T72" fmla="*/ 44 w 83"/>
                  <a:gd name="T73" fmla="*/ 84 h 185"/>
                  <a:gd name="T74" fmla="*/ 48 w 83"/>
                  <a:gd name="T75" fmla="*/ 84 h 185"/>
                  <a:gd name="T76" fmla="*/ 48 w 83"/>
                  <a:gd name="T77" fmla="*/ 67 h 185"/>
                  <a:gd name="T78" fmla="*/ 44 w 83"/>
                  <a:gd name="T79" fmla="*/ 56 h 185"/>
                  <a:gd name="T80" fmla="*/ 24 w 83"/>
                  <a:gd name="T81" fmla="*/ 32 h 185"/>
                  <a:gd name="T82" fmla="*/ 24 w 83"/>
                  <a:gd name="T83" fmla="*/ 28 h 185"/>
                  <a:gd name="T84" fmla="*/ 28 w 83"/>
                  <a:gd name="T85" fmla="*/ 25 h 185"/>
                  <a:gd name="T86" fmla="*/ 36 w 83"/>
                  <a:gd name="T87" fmla="*/ 28 h 185"/>
                  <a:gd name="T88" fmla="*/ 40 w 83"/>
                  <a:gd name="T89" fmla="*/ 35 h 185"/>
                  <a:gd name="T90" fmla="*/ 44 w 83"/>
                  <a:gd name="T91" fmla="*/ 39 h 185"/>
                  <a:gd name="T92" fmla="*/ 51 w 83"/>
                  <a:gd name="T93" fmla="*/ 42 h 185"/>
                  <a:gd name="T94" fmla="*/ 51 w 83"/>
                  <a:gd name="T95" fmla="*/ 35 h 185"/>
                  <a:gd name="T96" fmla="*/ 48 w 83"/>
                  <a:gd name="T97" fmla="*/ 25 h 185"/>
                  <a:gd name="T98" fmla="*/ 44 w 83"/>
                  <a:gd name="T99" fmla="*/ 14 h 185"/>
                  <a:gd name="T100" fmla="*/ 48 w 83"/>
                  <a:gd name="T101" fmla="*/ 11 h 185"/>
                  <a:gd name="T102" fmla="*/ 51 w 83"/>
                  <a:gd name="T103" fmla="*/ 11 h 185"/>
                  <a:gd name="T104" fmla="*/ 67 w 83"/>
                  <a:gd name="T105" fmla="*/ 14 h 185"/>
                  <a:gd name="T106" fmla="*/ 71 w 83"/>
                  <a:gd name="T107" fmla="*/ 4 h 185"/>
                  <a:gd name="T108" fmla="*/ 79 w 83"/>
                  <a:gd name="T109" fmla="*/ 0 h 185"/>
                  <a:gd name="T110" fmla="*/ 83 w 83"/>
                  <a:gd name="T111" fmla="*/ 4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3" h="185">
                    <a:moveTo>
                      <a:pt x="83" y="4"/>
                    </a:moveTo>
                    <a:lnTo>
                      <a:pt x="71" y="14"/>
                    </a:lnTo>
                    <a:lnTo>
                      <a:pt x="63" y="32"/>
                    </a:lnTo>
                    <a:lnTo>
                      <a:pt x="55" y="46"/>
                    </a:lnTo>
                    <a:lnTo>
                      <a:pt x="55" y="63"/>
                    </a:lnTo>
                    <a:lnTo>
                      <a:pt x="71" y="136"/>
                    </a:lnTo>
                    <a:lnTo>
                      <a:pt x="71" y="150"/>
                    </a:lnTo>
                    <a:lnTo>
                      <a:pt x="63" y="160"/>
                    </a:lnTo>
                    <a:lnTo>
                      <a:pt x="55" y="174"/>
                    </a:lnTo>
                    <a:lnTo>
                      <a:pt x="48" y="181"/>
                    </a:lnTo>
                    <a:lnTo>
                      <a:pt x="28" y="185"/>
                    </a:lnTo>
                    <a:lnTo>
                      <a:pt x="0" y="157"/>
                    </a:lnTo>
                    <a:lnTo>
                      <a:pt x="4" y="154"/>
                    </a:lnTo>
                    <a:lnTo>
                      <a:pt x="16" y="150"/>
                    </a:lnTo>
                    <a:lnTo>
                      <a:pt x="24" y="136"/>
                    </a:lnTo>
                    <a:lnTo>
                      <a:pt x="28" y="133"/>
                    </a:lnTo>
                    <a:lnTo>
                      <a:pt x="24" y="126"/>
                    </a:lnTo>
                    <a:lnTo>
                      <a:pt x="16" y="115"/>
                    </a:lnTo>
                    <a:lnTo>
                      <a:pt x="8" y="108"/>
                    </a:lnTo>
                    <a:lnTo>
                      <a:pt x="8" y="84"/>
                    </a:lnTo>
                    <a:lnTo>
                      <a:pt x="16" y="87"/>
                    </a:lnTo>
                    <a:lnTo>
                      <a:pt x="24" y="98"/>
                    </a:lnTo>
                    <a:lnTo>
                      <a:pt x="32" y="115"/>
                    </a:lnTo>
                    <a:lnTo>
                      <a:pt x="44" y="157"/>
                    </a:lnTo>
                    <a:lnTo>
                      <a:pt x="51" y="157"/>
                    </a:lnTo>
                    <a:lnTo>
                      <a:pt x="55" y="150"/>
                    </a:lnTo>
                    <a:lnTo>
                      <a:pt x="55" y="140"/>
                    </a:lnTo>
                    <a:lnTo>
                      <a:pt x="51" y="126"/>
                    </a:lnTo>
                    <a:lnTo>
                      <a:pt x="36" y="87"/>
                    </a:lnTo>
                    <a:lnTo>
                      <a:pt x="24" y="73"/>
                    </a:lnTo>
                    <a:lnTo>
                      <a:pt x="8" y="60"/>
                    </a:lnTo>
                    <a:lnTo>
                      <a:pt x="8" y="53"/>
                    </a:lnTo>
                    <a:lnTo>
                      <a:pt x="16" y="49"/>
                    </a:lnTo>
                    <a:lnTo>
                      <a:pt x="24" y="56"/>
                    </a:lnTo>
                    <a:lnTo>
                      <a:pt x="32" y="63"/>
                    </a:lnTo>
                    <a:lnTo>
                      <a:pt x="44" y="84"/>
                    </a:lnTo>
                    <a:lnTo>
                      <a:pt x="48" y="84"/>
                    </a:lnTo>
                    <a:lnTo>
                      <a:pt x="48" y="67"/>
                    </a:lnTo>
                    <a:lnTo>
                      <a:pt x="44" y="5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28" y="25"/>
                    </a:lnTo>
                    <a:lnTo>
                      <a:pt x="36" y="28"/>
                    </a:lnTo>
                    <a:lnTo>
                      <a:pt x="40" y="35"/>
                    </a:lnTo>
                    <a:lnTo>
                      <a:pt x="44" y="39"/>
                    </a:lnTo>
                    <a:lnTo>
                      <a:pt x="51" y="42"/>
                    </a:lnTo>
                    <a:lnTo>
                      <a:pt x="51" y="35"/>
                    </a:lnTo>
                    <a:lnTo>
                      <a:pt x="48" y="25"/>
                    </a:lnTo>
                    <a:lnTo>
                      <a:pt x="44" y="14"/>
                    </a:lnTo>
                    <a:lnTo>
                      <a:pt x="48" y="11"/>
                    </a:lnTo>
                    <a:lnTo>
                      <a:pt x="51" y="11"/>
                    </a:lnTo>
                    <a:lnTo>
                      <a:pt x="67" y="14"/>
                    </a:lnTo>
                    <a:lnTo>
                      <a:pt x="71" y="4"/>
                    </a:lnTo>
                    <a:lnTo>
                      <a:pt x="79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Freeform 397"/>
              <p:cNvSpPr>
                <a:spLocks/>
              </p:cNvSpPr>
              <p:nvPr/>
            </p:nvSpPr>
            <p:spPr bwMode="auto">
              <a:xfrm>
                <a:off x="1527" y="2581"/>
                <a:ext cx="43" cy="35"/>
              </a:xfrm>
              <a:custGeom>
                <a:avLst/>
                <a:gdLst>
                  <a:gd name="T0" fmla="*/ 43 w 43"/>
                  <a:gd name="T1" fmla="*/ 35 h 35"/>
                  <a:gd name="T2" fmla="*/ 0 w 43"/>
                  <a:gd name="T3" fmla="*/ 35 h 35"/>
                  <a:gd name="T4" fmla="*/ 3 w 43"/>
                  <a:gd name="T5" fmla="*/ 28 h 35"/>
                  <a:gd name="T6" fmla="*/ 7 w 43"/>
                  <a:gd name="T7" fmla="*/ 18 h 35"/>
                  <a:gd name="T8" fmla="*/ 19 w 43"/>
                  <a:gd name="T9" fmla="*/ 0 h 35"/>
                  <a:gd name="T10" fmla="*/ 23 w 43"/>
                  <a:gd name="T11" fmla="*/ 0 h 35"/>
                  <a:gd name="T12" fmla="*/ 23 w 43"/>
                  <a:gd name="T13" fmla="*/ 0 h 35"/>
                  <a:gd name="T14" fmla="*/ 27 w 43"/>
                  <a:gd name="T15" fmla="*/ 4 h 35"/>
                  <a:gd name="T16" fmla="*/ 43 w 43"/>
                  <a:gd name="T17" fmla="*/ 18 h 35"/>
                  <a:gd name="T18" fmla="*/ 43 w 43"/>
                  <a:gd name="T19" fmla="*/ 28 h 35"/>
                  <a:gd name="T20" fmla="*/ 43 w 43"/>
                  <a:gd name="T21" fmla="*/ 3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35">
                    <a:moveTo>
                      <a:pt x="43" y="35"/>
                    </a:moveTo>
                    <a:lnTo>
                      <a:pt x="0" y="35"/>
                    </a:lnTo>
                    <a:lnTo>
                      <a:pt x="3" y="28"/>
                    </a:lnTo>
                    <a:lnTo>
                      <a:pt x="7" y="18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3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Freeform 398"/>
              <p:cNvSpPr>
                <a:spLocks/>
              </p:cNvSpPr>
              <p:nvPr/>
            </p:nvSpPr>
            <p:spPr bwMode="auto">
              <a:xfrm>
                <a:off x="1515" y="2634"/>
                <a:ext cx="75" cy="7"/>
              </a:xfrm>
              <a:custGeom>
                <a:avLst/>
                <a:gdLst>
                  <a:gd name="T0" fmla="*/ 75 w 75"/>
                  <a:gd name="T1" fmla="*/ 3 h 7"/>
                  <a:gd name="T2" fmla="*/ 75 w 75"/>
                  <a:gd name="T3" fmla="*/ 3 h 7"/>
                  <a:gd name="T4" fmla="*/ 35 w 75"/>
                  <a:gd name="T5" fmla="*/ 7 h 7"/>
                  <a:gd name="T6" fmla="*/ 19 w 75"/>
                  <a:gd name="T7" fmla="*/ 7 h 7"/>
                  <a:gd name="T8" fmla="*/ 0 w 75"/>
                  <a:gd name="T9" fmla="*/ 3 h 7"/>
                  <a:gd name="T10" fmla="*/ 0 w 75"/>
                  <a:gd name="T11" fmla="*/ 0 h 7"/>
                  <a:gd name="T12" fmla="*/ 39 w 75"/>
                  <a:gd name="T13" fmla="*/ 0 h 7"/>
                  <a:gd name="T14" fmla="*/ 55 w 75"/>
                  <a:gd name="T15" fmla="*/ 0 h 7"/>
                  <a:gd name="T16" fmla="*/ 75 w 75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7">
                    <a:moveTo>
                      <a:pt x="75" y="3"/>
                    </a:moveTo>
                    <a:lnTo>
                      <a:pt x="75" y="3"/>
                    </a:lnTo>
                    <a:lnTo>
                      <a:pt x="35" y="7"/>
                    </a:lnTo>
                    <a:lnTo>
                      <a:pt x="19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55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Freeform 399"/>
              <p:cNvSpPr>
                <a:spLocks/>
              </p:cNvSpPr>
              <p:nvPr/>
            </p:nvSpPr>
            <p:spPr bwMode="auto">
              <a:xfrm>
                <a:off x="1495" y="2654"/>
                <a:ext cx="122" cy="25"/>
              </a:xfrm>
              <a:custGeom>
                <a:avLst/>
                <a:gdLst>
                  <a:gd name="T0" fmla="*/ 122 w 122"/>
                  <a:gd name="T1" fmla="*/ 11 h 25"/>
                  <a:gd name="T2" fmla="*/ 118 w 122"/>
                  <a:gd name="T3" fmla="*/ 18 h 25"/>
                  <a:gd name="T4" fmla="*/ 110 w 122"/>
                  <a:gd name="T5" fmla="*/ 25 h 25"/>
                  <a:gd name="T6" fmla="*/ 8 w 122"/>
                  <a:gd name="T7" fmla="*/ 25 h 25"/>
                  <a:gd name="T8" fmla="*/ 0 w 122"/>
                  <a:gd name="T9" fmla="*/ 18 h 25"/>
                  <a:gd name="T10" fmla="*/ 0 w 122"/>
                  <a:gd name="T11" fmla="*/ 7 h 25"/>
                  <a:gd name="T12" fmla="*/ 8 w 122"/>
                  <a:gd name="T13" fmla="*/ 0 h 25"/>
                  <a:gd name="T14" fmla="*/ 107 w 122"/>
                  <a:gd name="T15" fmla="*/ 0 h 25"/>
                  <a:gd name="T16" fmla="*/ 114 w 122"/>
                  <a:gd name="T17" fmla="*/ 0 h 25"/>
                  <a:gd name="T18" fmla="*/ 122 w 122"/>
                  <a:gd name="T19" fmla="*/ 1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25">
                    <a:moveTo>
                      <a:pt x="122" y="11"/>
                    </a:moveTo>
                    <a:lnTo>
                      <a:pt x="118" y="18"/>
                    </a:lnTo>
                    <a:lnTo>
                      <a:pt x="110" y="25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2" y="1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Freeform 400"/>
              <p:cNvSpPr>
                <a:spLocks/>
              </p:cNvSpPr>
              <p:nvPr/>
            </p:nvSpPr>
            <p:spPr bwMode="auto">
              <a:xfrm>
                <a:off x="1519" y="2696"/>
                <a:ext cx="75" cy="7"/>
              </a:xfrm>
              <a:custGeom>
                <a:avLst/>
                <a:gdLst>
                  <a:gd name="T0" fmla="*/ 75 w 75"/>
                  <a:gd name="T1" fmla="*/ 7 h 7"/>
                  <a:gd name="T2" fmla="*/ 35 w 75"/>
                  <a:gd name="T3" fmla="*/ 7 h 7"/>
                  <a:gd name="T4" fmla="*/ 0 w 75"/>
                  <a:gd name="T5" fmla="*/ 7 h 7"/>
                  <a:gd name="T6" fmla="*/ 0 w 75"/>
                  <a:gd name="T7" fmla="*/ 4 h 7"/>
                  <a:gd name="T8" fmla="*/ 35 w 75"/>
                  <a:gd name="T9" fmla="*/ 0 h 7"/>
                  <a:gd name="T10" fmla="*/ 75 w 75"/>
                  <a:gd name="T11" fmla="*/ 4 h 7"/>
                  <a:gd name="T12" fmla="*/ 75 w 75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7">
                    <a:moveTo>
                      <a:pt x="75" y="7"/>
                    </a:moveTo>
                    <a:lnTo>
                      <a:pt x="35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5" y="0"/>
                    </a:lnTo>
                    <a:lnTo>
                      <a:pt x="75" y="4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34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8"/>
                  </p:tgtEl>
                </p:cond>
              </p:nextCondLst>
            </p:seq>
          </p:childTnLst>
        </p:cTn>
      </p:par>
    </p:tnLst>
    <p:bldLst>
      <p:bldP spid="1245" grpId="0" animBg="1"/>
      <p:bldP spid="1246" grpId="0" animBg="1"/>
      <p:bldP spid="1247" grpId="0" animBg="1"/>
      <p:bldP spid="1248" grpId="0" animBg="1"/>
      <p:bldP spid="1249" grpId="0" animBg="1"/>
      <p:bldP spid="1250" grpId="0" animBg="1"/>
      <p:bldP spid="1251" grpId="0" animBg="1"/>
      <p:bldP spid="12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565400" y="838200"/>
            <a:ext cx="6654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HỌC TẬP</a:t>
            </a:r>
            <a:endParaRPr lang="en-US" sz="36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3600" y="2716887"/>
            <a:ext cx="7924800" cy="18158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1,2,3 SGK/ 50.                                                   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14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14.1,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14.1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14.3,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suy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nghĩ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Atlat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5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淘宝网chenying0907出品 2"/>
          <p:cNvSpPr/>
          <p:nvPr/>
        </p:nvSpPr>
        <p:spPr>
          <a:xfrm>
            <a:off x="0" y="2362673"/>
            <a:ext cx="7477760" cy="4190887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9271" y="278296"/>
            <a:ext cx="10281946" cy="5724939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</a:t>
            </a:r>
            <a:r>
              <a:rPr lang="en-US" alt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MY      </a:t>
            </a:r>
          </a:p>
          <a:p>
            <a:pPr lvl="0" algn="ctr"/>
            <a:r>
              <a:rPr lang="en-US" alt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LECTURE.</a:t>
            </a:r>
            <a:endParaRPr lang="en-US" alt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4002" y="0"/>
            <a:ext cx="187452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332" y="2964579"/>
            <a:ext cx="4586442" cy="45864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72759" y="733208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THE END.</a:t>
            </a:r>
            <a:endParaRPr lang="vi-VN" sz="10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r>
              <a:rPr lang="vi-VN" dirty="0">
                <a:latin typeface="+mj-lt"/>
              </a:rPr>
              <a:t/>
            </a:r>
            <a:br>
              <a:rPr lang="vi-VN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2072" y="2930127"/>
            <a:ext cx="7256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i="1" u="sng" dirty="0" smtClean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046280" y="2919053"/>
            <a:ext cx="2489264" cy="26945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599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rot="21250921" flipH="1">
            <a:off x="4557272" y="5180288"/>
            <a:ext cx="4283529" cy="2309583"/>
          </a:xfrm>
          <a:custGeom>
            <a:avLst/>
            <a:gdLst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092037 w 2410691"/>
              <a:gd name="connsiteY2" fmla="*/ 6793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649124">
                <a:moveTo>
                  <a:pt x="0" y="873270"/>
                </a:moveTo>
                <a:cubicBezTo>
                  <a:pt x="910244" y="895668"/>
                  <a:pt x="1812867" y="1238106"/>
                  <a:pt x="2410691" y="1649124"/>
                </a:cubicBezTo>
                <a:lnTo>
                  <a:pt x="2192050" y="641206"/>
                </a:lnTo>
                <a:cubicBezTo>
                  <a:pt x="2107623" y="436996"/>
                  <a:pt x="1951647" y="226118"/>
                  <a:pt x="1548133" y="0"/>
                </a:cubicBezTo>
                <a:cubicBezTo>
                  <a:pt x="1073296" y="254397"/>
                  <a:pt x="838819" y="413663"/>
                  <a:pt x="0" y="873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7000"/>
                </a:schemeClr>
              </a:gs>
              <a:gs pos="66000">
                <a:schemeClr val="bg1">
                  <a:shade val="67500"/>
                  <a:satMod val="115000"/>
                  <a:alpha val="10000"/>
                  <a:lumMod val="56000"/>
                  <a:lumOff val="44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600000" scaled="0"/>
            <a:tileRect/>
          </a:gradFill>
          <a:ln w="31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rot="21250921" flipH="1">
            <a:off x="4557272" y="3081528"/>
            <a:ext cx="4283529" cy="2309583"/>
          </a:xfrm>
          <a:custGeom>
            <a:avLst/>
            <a:gdLst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092037 w 2410691"/>
              <a:gd name="connsiteY2" fmla="*/ 6793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649124">
                <a:moveTo>
                  <a:pt x="0" y="873270"/>
                </a:moveTo>
                <a:cubicBezTo>
                  <a:pt x="910244" y="895668"/>
                  <a:pt x="1812867" y="1238106"/>
                  <a:pt x="2410691" y="1649124"/>
                </a:cubicBezTo>
                <a:lnTo>
                  <a:pt x="2192050" y="641206"/>
                </a:lnTo>
                <a:cubicBezTo>
                  <a:pt x="2107623" y="436996"/>
                  <a:pt x="1951647" y="226118"/>
                  <a:pt x="1548133" y="0"/>
                </a:cubicBezTo>
                <a:cubicBezTo>
                  <a:pt x="1073296" y="254397"/>
                  <a:pt x="838819" y="413663"/>
                  <a:pt x="0" y="873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7000"/>
                </a:schemeClr>
              </a:gs>
              <a:gs pos="66000">
                <a:schemeClr val="bg1">
                  <a:shade val="67500"/>
                  <a:satMod val="115000"/>
                  <a:alpha val="10000"/>
                  <a:lumMod val="56000"/>
                  <a:lumOff val="44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600000" scaled="0"/>
            <a:tileRect/>
          </a:gradFill>
          <a:ln w="31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rot="349079">
            <a:off x="3359889" y="4093897"/>
            <a:ext cx="4283529" cy="2309583"/>
          </a:xfrm>
          <a:custGeom>
            <a:avLst/>
            <a:gdLst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092037 w 2410691"/>
              <a:gd name="connsiteY2" fmla="*/ 6793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649124">
                <a:moveTo>
                  <a:pt x="0" y="873270"/>
                </a:moveTo>
                <a:cubicBezTo>
                  <a:pt x="910244" y="895668"/>
                  <a:pt x="1812867" y="1238106"/>
                  <a:pt x="2410691" y="1649124"/>
                </a:cubicBezTo>
                <a:lnTo>
                  <a:pt x="2192050" y="641206"/>
                </a:lnTo>
                <a:cubicBezTo>
                  <a:pt x="2107623" y="436996"/>
                  <a:pt x="1951647" y="226118"/>
                  <a:pt x="1548133" y="0"/>
                </a:cubicBezTo>
                <a:cubicBezTo>
                  <a:pt x="1073296" y="254397"/>
                  <a:pt x="838819" y="413663"/>
                  <a:pt x="0" y="873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7000"/>
                </a:schemeClr>
              </a:gs>
              <a:gs pos="66000">
                <a:schemeClr val="bg1">
                  <a:shade val="67500"/>
                  <a:satMod val="115000"/>
                  <a:alpha val="10000"/>
                  <a:lumMod val="56000"/>
                  <a:lumOff val="44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600000" scaled="0"/>
            <a:tileRect/>
          </a:gradFill>
          <a:ln w="31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 rot="349079">
            <a:off x="3359888" y="1959598"/>
            <a:ext cx="4283529" cy="2309583"/>
          </a:xfrm>
          <a:custGeom>
            <a:avLst/>
            <a:gdLst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706582 h 1482436"/>
              <a:gd name="connsiteX1" fmla="*/ 2410691 w 2410691"/>
              <a:gd name="connsiteY1" fmla="*/ 1482436 h 1482436"/>
              <a:gd name="connsiteX2" fmla="*/ 2092037 w 2410691"/>
              <a:gd name="connsiteY2" fmla="*/ 512618 h 1482436"/>
              <a:gd name="connsiteX3" fmla="*/ 1510146 w 2410691"/>
              <a:gd name="connsiteY3" fmla="*/ 0 h 1482436"/>
              <a:gd name="connsiteX4" fmla="*/ 0 w 2410691"/>
              <a:gd name="connsiteY4" fmla="*/ 706582 h 1482436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092037 w 2410691"/>
              <a:gd name="connsiteY2" fmla="*/ 6793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695884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94791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  <a:gd name="connsiteX0" fmla="*/ 0 w 2410691"/>
              <a:gd name="connsiteY0" fmla="*/ 873270 h 1649124"/>
              <a:gd name="connsiteX1" fmla="*/ 2410691 w 2410691"/>
              <a:gd name="connsiteY1" fmla="*/ 1649124 h 1649124"/>
              <a:gd name="connsiteX2" fmla="*/ 2192050 w 2410691"/>
              <a:gd name="connsiteY2" fmla="*/ 641206 h 1649124"/>
              <a:gd name="connsiteX3" fmla="*/ 1548133 w 2410691"/>
              <a:gd name="connsiteY3" fmla="*/ 0 h 1649124"/>
              <a:gd name="connsiteX4" fmla="*/ 0 w 2410691"/>
              <a:gd name="connsiteY4" fmla="*/ 873270 h 16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649124">
                <a:moveTo>
                  <a:pt x="0" y="873270"/>
                </a:moveTo>
                <a:cubicBezTo>
                  <a:pt x="910244" y="895668"/>
                  <a:pt x="1812867" y="1238106"/>
                  <a:pt x="2410691" y="1649124"/>
                </a:cubicBezTo>
                <a:lnTo>
                  <a:pt x="2192050" y="641206"/>
                </a:lnTo>
                <a:cubicBezTo>
                  <a:pt x="2107623" y="436996"/>
                  <a:pt x="1951647" y="226118"/>
                  <a:pt x="1548133" y="0"/>
                </a:cubicBezTo>
                <a:cubicBezTo>
                  <a:pt x="1073296" y="254397"/>
                  <a:pt x="838819" y="413663"/>
                  <a:pt x="0" y="873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7000"/>
                </a:schemeClr>
              </a:gs>
              <a:gs pos="66000">
                <a:schemeClr val="bg1">
                  <a:shade val="67500"/>
                  <a:satMod val="115000"/>
                  <a:alpha val="10000"/>
                  <a:lumMod val="56000"/>
                  <a:lumOff val="44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600000" scaled="0"/>
            <a:tileRect/>
          </a:gradFill>
          <a:ln w="31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963725" y="554887"/>
            <a:ext cx="4278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altLang="en-US" sz="32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134713" y="1601050"/>
            <a:ext cx="517525" cy="1604962"/>
          </a:xfrm>
          <a:custGeom>
            <a:avLst/>
            <a:gdLst>
              <a:gd name="connsiteX0" fmla="*/ 508000 w 514350"/>
              <a:gd name="connsiteY0" fmla="*/ 0 h 1606550"/>
              <a:gd name="connsiteX1" fmla="*/ 0 w 514350"/>
              <a:gd name="connsiteY1" fmla="*/ 539750 h 1606550"/>
              <a:gd name="connsiteX2" fmla="*/ 0 w 514350"/>
              <a:gd name="connsiteY2" fmla="*/ 1606550 h 1606550"/>
              <a:gd name="connsiteX3" fmla="*/ 514350 w 514350"/>
              <a:gd name="connsiteY3" fmla="*/ 1085850 h 1606550"/>
              <a:gd name="connsiteX4" fmla="*/ 508000 w 514350"/>
              <a:gd name="connsiteY4" fmla="*/ 0 h 1606550"/>
              <a:gd name="connsiteX0" fmla="*/ 515144 w 515676"/>
              <a:gd name="connsiteY0" fmla="*/ 0 h 1606550"/>
              <a:gd name="connsiteX1" fmla="*/ 0 w 515676"/>
              <a:gd name="connsiteY1" fmla="*/ 539750 h 1606550"/>
              <a:gd name="connsiteX2" fmla="*/ 0 w 515676"/>
              <a:gd name="connsiteY2" fmla="*/ 1606550 h 1606550"/>
              <a:gd name="connsiteX3" fmla="*/ 514350 w 515676"/>
              <a:gd name="connsiteY3" fmla="*/ 1085850 h 1606550"/>
              <a:gd name="connsiteX4" fmla="*/ 515144 w 515676"/>
              <a:gd name="connsiteY4" fmla="*/ 0 h 1606550"/>
              <a:gd name="connsiteX0" fmla="*/ 515144 w 516731"/>
              <a:gd name="connsiteY0" fmla="*/ 0 h 1606550"/>
              <a:gd name="connsiteX1" fmla="*/ 0 w 516731"/>
              <a:gd name="connsiteY1" fmla="*/ 539750 h 1606550"/>
              <a:gd name="connsiteX2" fmla="*/ 0 w 516731"/>
              <a:gd name="connsiteY2" fmla="*/ 1606550 h 1606550"/>
              <a:gd name="connsiteX3" fmla="*/ 516731 w 516731"/>
              <a:gd name="connsiteY3" fmla="*/ 1078706 h 1606550"/>
              <a:gd name="connsiteX4" fmla="*/ 515144 w 516731"/>
              <a:gd name="connsiteY4" fmla="*/ 0 h 1606550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5144 w 516731"/>
              <a:gd name="connsiteY0" fmla="*/ 0 h 1611312"/>
              <a:gd name="connsiteX1" fmla="*/ 0 w 516731"/>
              <a:gd name="connsiteY1" fmla="*/ 544512 h 1611312"/>
              <a:gd name="connsiteX2" fmla="*/ 0 w 516731"/>
              <a:gd name="connsiteY2" fmla="*/ 1611312 h 1611312"/>
              <a:gd name="connsiteX3" fmla="*/ 516731 w 516731"/>
              <a:gd name="connsiteY3" fmla="*/ 1083468 h 1611312"/>
              <a:gd name="connsiteX4" fmla="*/ 515144 w 516731"/>
              <a:gd name="connsiteY4" fmla="*/ 0 h 1611312"/>
              <a:gd name="connsiteX0" fmla="*/ 512763 w 516731"/>
              <a:gd name="connsiteY0" fmla="*/ 0 h 1604168"/>
              <a:gd name="connsiteX1" fmla="*/ 0 w 516731"/>
              <a:gd name="connsiteY1" fmla="*/ 537368 h 1604168"/>
              <a:gd name="connsiteX2" fmla="*/ 0 w 516731"/>
              <a:gd name="connsiteY2" fmla="*/ 1604168 h 1604168"/>
              <a:gd name="connsiteX3" fmla="*/ 516731 w 516731"/>
              <a:gd name="connsiteY3" fmla="*/ 1076324 h 1604168"/>
              <a:gd name="connsiteX4" fmla="*/ 512763 w 516731"/>
              <a:gd name="connsiteY4" fmla="*/ 0 h 160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31" h="1604168">
                <a:moveTo>
                  <a:pt x="512763" y="0"/>
                </a:moveTo>
                <a:lnTo>
                  <a:pt x="0" y="537368"/>
                </a:lnTo>
                <a:lnTo>
                  <a:pt x="0" y="1604168"/>
                </a:lnTo>
                <a:lnTo>
                  <a:pt x="516731" y="1076324"/>
                </a:lnTo>
                <a:cubicBezTo>
                  <a:pt x="514614" y="714374"/>
                  <a:pt x="514880" y="361950"/>
                  <a:pt x="512763" y="0"/>
                </a:cubicBezTo>
                <a:close/>
              </a:path>
            </a:pathLst>
          </a:custGeom>
          <a:solidFill>
            <a:srgbClr val="FF658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3222569" y="1292281"/>
            <a:ext cx="1062038" cy="27622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2E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 flipH="1">
            <a:off x="6698401" y="2674200"/>
            <a:ext cx="3279775" cy="1604962"/>
            <a:chOff x="5187951" y="1304132"/>
            <a:chExt cx="3278980" cy="1604168"/>
          </a:xfrm>
        </p:grpSpPr>
        <p:sp>
          <p:nvSpPr>
            <p:cNvPr id="14" name="Freeform 13"/>
            <p:cNvSpPr/>
            <p:nvPr/>
          </p:nvSpPr>
          <p:spPr>
            <a:xfrm>
              <a:off x="7949531" y="1304132"/>
              <a:ext cx="517400" cy="1604168"/>
            </a:xfrm>
            <a:custGeom>
              <a:avLst/>
              <a:gdLst>
                <a:gd name="connsiteX0" fmla="*/ 508000 w 514350"/>
                <a:gd name="connsiteY0" fmla="*/ 0 h 1606550"/>
                <a:gd name="connsiteX1" fmla="*/ 0 w 514350"/>
                <a:gd name="connsiteY1" fmla="*/ 539750 h 1606550"/>
                <a:gd name="connsiteX2" fmla="*/ 0 w 514350"/>
                <a:gd name="connsiteY2" fmla="*/ 1606550 h 1606550"/>
                <a:gd name="connsiteX3" fmla="*/ 514350 w 514350"/>
                <a:gd name="connsiteY3" fmla="*/ 1085850 h 1606550"/>
                <a:gd name="connsiteX4" fmla="*/ 508000 w 514350"/>
                <a:gd name="connsiteY4" fmla="*/ 0 h 1606550"/>
                <a:gd name="connsiteX0" fmla="*/ 515144 w 515676"/>
                <a:gd name="connsiteY0" fmla="*/ 0 h 1606550"/>
                <a:gd name="connsiteX1" fmla="*/ 0 w 515676"/>
                <a:gd name="connsiteY1" fmla="*/ 539750 h 1606550"/>
                <a:gd name="connsiteX2" fmla="*/ 0 w 515676"/>
                <a:gd name="connsiteY2" fmla="*/ 1606550 h 1606550"/>
                <a:gd name="connsiteX3" fmla="*/ 514350 w 515676"/>
                <a:gd name="connsiteY3" fmla="*/ 1085850 h 1606550"/>
                <a:gd name="connsiteX4" fmla="*/ 515144 w 515676"/>
                <a:gd name="connsiteY4" fmla="*/ 0 h 1606550"/>
                <a:gd name="connsiteX0" fmla="*/ 515144 w 516731"/>
                <a:gd name="connsiteY0" fmla="*/ 0 h 1606550"/>
                <a:gd name="connsiteX1" fmla="*/ 0 w 516731"/>
                <a:gd name="connsiteY1" fmla="*/ 539750 h 1606550"/>
                <a:gd name="connsiteX2" fmla="*/ 0 w 516731"/>
                <a:gd name="connsiteY2" fmla="*/ 1606550 h 1606550"/>
                <a:gd name="connsiteX3" fmla="*/ 516731 w 516731"/>
                <a:gd name="connsiteY3" fmla="*/ 1078706 h 1606550"/>
                <a:gd name="connsiteX4" fmla="*/ 515144 w 516731"/>
                <a:gd name="connsiteY4" fmla="*/ 0 h 1606550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5144 w 516731"/>
                <a:gd name="connsiteY0" fmla="*/ 0 h 1611312"/>
                <a:gd name="connsiteX1" fmla="*/ 0 w 516731"/>
                <a:gd name="connsiteY1" fmla="*/ 544512 h 1611312"/>
                <a:gd name="connsiteX2" fmla="*/ 0 w 516731"/>
                <a:gd name="connsiteY2" fmla="*/ 1611312 h 1611312"/>
                <a:gd name="connsiteX3" fmla="*/ 516731 w 516731"/>
                <a:gd name="connsiteY3" fmla="*/ 1083468 h 1611312"/>
                <a:gd name="connsiteX4" fmla="*/ 515144 w 516731"/>
                <a:gd name="connsiteY4" fmla="*/ 0 h 1611312"/>
                <a:gd name="connsiteX0" fmla="*/ 512763 w 516731"/>
                <a:gd name="connsiteY0" fmla="*/ 0 h 1604168"/>
                <a:gd name="connsiteX1" fmla="*/ 0 w 516731"/>
                <a:gd name="connsiteY1" fmla="*/ 537368 h 1604168"/>
                <a:gd name="connsiteX2" fmla="*/ 0 w 516731"/>
                <a:gd name="connsiteY2" fmla="*/ 1604168 h 1604168"/>
                <a:gd name="connsiteX3" fmla="*/ 516731 w 516731"/>
                <a:gd name="connsiteY3" fmla="*/ 1076324 h 1604168"/>
                <a:gd name="connsiteX4" fmla="*/ 512763 w 516731"/>
                <a:gd name="connsiteY4" fmla="*/ 0 h 16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731" h="1604168">
                  <a:moveTo>
                    <a:pt x="512763" y="0"/>
                  </a:moveTo>
                  <a:lnTo>
                    <a:pt x="0" y="537368"/>
                  </a:lnTo>
                  <a:lnTo>
                    <a:pt x="0" y="1604168"/>
                  </a:lnTo>
                  <a:lnTo>
                    <a:pt x="516731" y="1076324"/>
                  </a:lnTo>
                  <a:cubicBezTo>
                    <a:pt x="514614" y="714374"/>
                    <a:pt x="514880" y="361950"/>
                    <a:pt x="512763" y="0"/>
                  </a:cubicBezTo>
                  <a:close/>
                </a:path>
              </a:pathLst>
            </a:custGeom>
            <a:solidFill>
              <a:srgbClr val="3D3D3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16200000">
              <a:off x="6037192" y="994375"/>
              <a:ext cx="1063099" cy="27615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05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6699037" y="4801858"/>
            <a:ext cx="3278980" cy="1604168"/>
            <a:chOff x="5187951" y="1304132"/>
            <a:chExt cx="3278980" cy="1604168"/>
          </a:xfrm>
          <a:solidFill>
            <a:srgbClr val="FFB236"/>
          </a:solidFill>
        </p:grpSpPr>
        <p:sp>
          <p:nvSpPr>
            <p:cNvPr id="17" name="Freeform 16"/>
            <p:cNvSpPr/>
            <p:nvPr/>
          </p:nvSpPr>
          <p:spPr>
            <a:xfrm>
              <a:off x="7950200" y="1304132"/>
              <a:ext cx="516731" cy="1604168"/>
            </a:xfrm>
            <a:custGeom>
              <a:avLst/>
              <a:gdLst>
                <a:gd name="connsiteX0" fmla="*/ 508000 w 514350"/>
                <a:gd name="connsiteY0" fmla="*/ 0 h 1606550"/>
                <a:gd name="connsiteX1" fmla="*/ 0 w 514350"/>
                <a:gd name="connsiteY1" fmla="*/ 539750 h 1606550"/>
                <a:gd name="connsiteX2" fmla="*/ 0 w 514350"/>
                <a:gd name="connsiteY2" fmla="*/ 1606550 h 1606550"/>
                <a:gd name="connsiteX3" fmla="*/ 514350 w 514350"/>
                <a:gd name="connsiteY3" fmla="*/ 1085850 h 1606550"/>
                <a:gd name="connsiteX4" fmla="*/ 508000 w 514350"/>
                <a:gd name="connsiteY4" fmla="*/ 0 h 1606550"/>
                <a:gd name="connsiteX0" fmla="*/ 515144 w 515676"/>
                <a:gd name="connsiteY0" fmla="*/ 0 h 1606550"/>
                <a:gd name="connsiteX1" fmla="*/ 0 w 515676"/>
                <a:gd name="connsiteY1" fmla="*/ 539750 h 1606550"/>
                <a:gd name="connsiteX2" fmla="*/ 0 w 515676"/>
                <a:gd name="connsiteY2" fmla="*/ 1606550 h 1606550"/>
                <a:gd name="connsiteX3" fmla="*/ 514350 w 515676"/>
                <a:gd name="connsiteY3" fmla="*/ 1085850 h 1606550"/>
                <a:gd name="connsiteX4" fmla="*/ 515144 w 515676"/>
                <a:gd name="connsiteY4" fmla="*/ 0 h 1606550"/>
                <a:gd name="connsiteX0" fmla="*/ 515144 w 516731"/>
                <a:gd name="connsiteY0" fmla="*/ 0 h 1606550"/>
                <a:gd name="connsiteX1" fmla="*/ 0 w 516731"/>
                <a:gd name="connsiteY1" fmla="*/ 539750 h 1606550"/>
                <a:gd name="connsiteX2" fmla="*/ 0 w 516731"/>
                <a:gd name="connsiteY2" fmla="*/ 1606550 h 1606550"/>
                <a:gd name="connsiteX3" fmla="*/ 516731 w 516731"/>
                <a:gd name="connsiteY3" fmla="*/ 1078706 h 1606550"/>
                <a:gd name="connsiteX4" fmla="*/ 515144 w 516731"/>
                <a:gd name="connsiteY4" fmla="*/ 0 h 1606550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5144 w 516731"/>
                <a:gd name="connsiteY0" fmla="*/ 0 h 1611312"/>
                <a:gd name="connsiteX1" fmla="*/ 0 w 516731"/>
                <a:gd name="connsiteY1" fmla="*/ 544512 h 1611312"/>
                <a:gd name="connsiteX2" fmla="*/ 0 w 516731"/>
                <a:gd name="connsiteY2" fmla="*/ 1611312 h 1611312"/>
                <a:gd name="connsiteX3" fmla="*/ 516731 w 516731"/>
                <a:gd name="connsiteY3" fmla="*/ 1083468 h 1611312"/>
                <a:gd name="connsiteX4" fmla="*/ 515144 w 516731"/>
                <a:gd name="connsiteY4" fmla="*/ 0 h 1611312"/>
                <a:gd name="connsiteX0" fmla="*/ 512763 w 516731"/>
                <a:gd name="connsiteY0" fmla="*/ 0 h 1604168"/>
                <a:gd name="connsiteX1" fmla="*/ 0 w 516731"/>
                <a:gd name="connsiteY1" fmla="*/ 537368 h 1604168"/>
                <a:gd name="connsiteX2" fmla="*/ 0 w 516731"/>
                <a:gd name="connsiteY2" fmla="*/ 1604168 h 1604168"/>
                <a:gd name="connsiteX3" fmla="*/ 516731 w 516731"/>
                <a:gd name="connsiteY3" fmla="*/ 1076324 h 1604168"/>
                <a:gd name="connsiteX4" fmla="*/ 512763 w 516731"/>
                <a:gd name="connsiteY4" fmla="*/ 0 h 16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731" h="1604168">
                  <a:moveTo>
                    <a:pt x="512763" y="0"/>
                  </a:moveTo>
                  <a:lnTo>
                    <a:pt x="0" y="537368"/>
                  </a:lnTo>
                  <a:lnTo>
                    <a:pt x="0" y="1604168"/>
                  </a:lnTo>
                  <a:lnTo>
                    <a:pt x="516731" y="1076324"/>
                  </a:lnTo>
                  <a:cubicBezTo>
                    <a:pt x="514614" y="714374"/>
                    <a:pt x="514880" y="361950"/>
                    <a:pt x="512763" y="0"/>
                  </a:cubicBezTo>
                  <a:close/>
                </a:path>
              </a:pathLst>
            </a:custGeom>
            <a:solidFill>
              <a:srgbClr val="EE93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16200000">
              <a:off x="6037285" y="994589"/>
              <a:ext cx="1063581" cy="276225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5134713" y="3744175"/>
            <a:ext cx="517525" cy="1603375"/>
          </a:xfrm>
          <a:custGeom>
            <a:avLst/>
            <a:gdLst>
              <a:gd name="connsiteX0" fmla="*/ 508000 w 514350"/>
              <a:gd name="connsiteY0" fmla="*/ 0 h 1606550"/>
              <a:gd name="connsiteX1" fmla="*/ 0 w 514350"/>
              <a:gd name="connsiteY1" fmla="*/ 539750 h 1606550"/>
              <a:gd name="connsiteX2" fmla="*/ 0 w 514350"/>
              <a:gd name="connsiteY2" fmla="*/ 1606550 h 1606550"/>
              <a:gd name="connsiteX3" fmla="*/ 514350 w 514350"/>
              <a:gd name="connsiteY3" fmla="*/ 1085850 h 1606550"/>
              <a:gd name="connsiteX4" fmla="*/ 508000 w 514350"/>
              <a:gd name="connsiteY4" fmla="*/ 0 h 1606550"/>
              <a:gd name="connsiteX0" fmla="*/ 515144 w 515676"/>
              <a:gd name="connsiteY0" fmla="*/ 0 h 1606550"/>
              <a:gd name="connsiteX1" fmla="*/ 0 w 515676"/>
              <a:gd name="connsiteY1" fmla="*/ 539750 h 1606550"/>
              <a:gd name="connsiteX2" fmla="*/ 0 w 515676"/>
              <a:gd name="connsiteY2" fmla="*/ 1606550 h 1606550"/>
              <a:gd name="connsiteX3" fmla="*/ 514350 w 515676"/>
              <a:gd name="connsiteY3" fmla="*/ 1085850 h 1606550"/>
              <a:gd name="connsiteX4" fmla="*/ 515144 w 515676"/>
              <a:gd name="connsiteY4" fmla="*/ 0 h 1606550"/>
              <a:gd name="connsiteX0" fmla="*/ 515144 w 516731"/>
              <a:gd name="connsiteY0" fmla="*/ 0 h 1606550"/>
              <a:gd name="connsiteX1" fmla="*/ 0 w 516731"/>
              <a:gd name="connsiteY1" fmla="*/ 539750 h 1606550"/>
              <a:gd name="connsiteX2" fmla="*/ 0 w 516731"/>
              <a:gd name="connsiteY2" fmla="*/ 1606550 h 1606550"/>
              <a:gd name="connsiteX3" fmla="*/ 516731 w 516731"/>
              <a:gd name="connsiteY3" fmla="*/ 1078706 h 1606550"/>
              <a:gd name="connsiteX4" fmla="*/ 515144 w 516731"/>
              <a:gd name="connsiteY4" fmla="*/ 0 h 1606550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5144 w 516731"/>
              <a:gd name="connsiteY0" fmla="*/ 0 h 1611312"/>
              <a:gd name="connsiteX1" fmla="*/ 0 w 516731"/>
              <a:gd name="connsiteY1" fmla="*/ 544512 h 1611312"/>
              <a:gd name="connsiteX2" fmla="*/ 0 w 516731"/>
              <a:gd name="connsiteY2" fmla="*/ 1611312 h 1611312"/>
              <a:gd name="connsiteX3" fmla="*/ 516731 w 516731"/>
              <a:gd name="connsiteY3" fmla="*/ 1083468 h 1611312"/>
              <a:gd name="connsiteX4" fmla="*/ 515144 w 516731"/>
              <a:gd name="connsiteY4" fmla="*/ 0 h 1611312"/>
              <a:gd name="connsiteX0" fmla="*/ 512763 w 516731"/>
              <a:gd name="connsiteY0" fmla="*/ 0 h 1604168"/>
              <a:gd name="connsiteX1" fmla="*/ 0 w 516731"/>
              <a:gd name="connsiteY1" fmla="*/ 537368 h 1604168"/>
              <a:gd name="connsiteX2" fmla="*/ 0 w 516731"/>
              <a:gd name="connsiteY2" fmla="*/ 1604168 h 1604168"/>
              <a:gd name="connsiteX3" fmla="*/ 516731 w 516731"/>
              <a:gd name="connsiteY3" fmla="*/ 1076324 h 1604168"/>
              <a:gd name="connsiteX4" fmla="*/ 512763 w 516731"/>
              <a:gd name="connsiteY4" fmla="*/ 0 h 160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31" h="1604168">
                <a:moveTo>
                  <a:pt x="512763" y="0"/>
                </a:moveTo>
                <a:lnTo>
                  <a:pt x="0" y="537368"/>
                </a:lnTo>
                <a:lnTo>
                  <a:pt x="0" y="1604168"/>
                </a:lnTo>
                <a:lnTo>
                  <a:pt x="516731" y="1076324"/>
                </a:lnTo>
                <a:cubicBezTo>
                  <a:pt x="514614" y="714374"/>
                  <a:pt x="514880" y="361950"/>
                  <a:pt x="512763" y="0"/>
                </a:cubicBezTo>
                <a:close/>
              </a:path>
            </a:pathLst>
          </a:custGeom>
          <a:solidFill>
            <a:srgbClr val="53C5F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rot="16200000">
            <a:off x="3221775" y="3434613"/>
            <a:ext cx="1063625" cy="27622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AF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 Single Corner Rectangle 20"/>
          <p:cNvSpPr/>
          <p:nvPr/>
        </p:nvSpPr>
        <p:spPr>
          <a:xfrm>
            <a:off x="5645888" y="1602637"/>
            <a:ext cx="1073150" cy="1073150"/>
          </a:xfrm>
          <a:prstGeom prst="round1Rect">
            <a:avLst>
              <a:gd name="adj" fmla="val 50000"/>
            </a:avLst>
          </a:prstGeom>
          <a:solidFill>
            <a:srgbClr val="FF2E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5888" y="2675787"/>
            <a:ext cx="1073150" cy="1076325"/>
          </a:xfrm>
          <a:prstGeom prst="rect">
            <a:avLst/>
          </a:prstGeom>
          <a:solidFill>
            <a:srgbClr val="505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 Single Corner Rectangle 22"/>
          <p:cNvSpPr/>
          <p:nvPr/>
        </p:nvSpPr>
        <p:spPr>
          <a:xfrm flipH="1" flipV="1">
            <a:off x="5642713" y="4804625"/>
            <a:ext cx="1074738" cy="1073150"/>
          </a:xfrm>
          <a:prstGeom prst="round1Rect">
            <a:avLst>
              <a:gd name="adj" fmla="val 50000"/>
            </a:avLst>
          </a:prstGeom>
          <a:solidFill>
            <a:srgbClr val="FFB23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45888" y="3747350"/>
            <a:ext cx="1073150" cy="1076325"/>
          </a:xfrm>
          <a:prstGeom prst="rect">
            <a:avLst/>
          </a:prstGeom>
          <a:solidFill>
            <a:srgbClr val="11AF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50663" y="1813775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50663" y="2875812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50663" y="396325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50663" y="495385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65138" y="3272392"/>
            <a:ext cx="2667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265138" y="5382792"/>
            <a:ext cx="266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 err="1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000" dirty="0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dirty="0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dirty="0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4C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altLang="en-US" sz="3000" dirty="0">
              <a:solidFill>
                <a:srgbClr val="4C2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27718" y="2153064"/>
            <a:ext cx="2667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31971" y="4320518"/>
            <a:ext cx="2667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347378" y="2134095"/>
            <a:ext cx="1043434" cy="98266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537"/>
            <a:ext cx="10551983" cy="84649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6469" y="990231"/>
            <a:ext cx="632969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3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4" name="Google Shape;430;p25"/>
          <p:cNvGrpSpPr/>
          <p:nvPr/>
        </p:nvGrpSpPr>
        <p:grpSpPr>
          <a:xfrm>
            <a:off x="170121" y="1"/>
            <a:ext cx="10016158" cy="6858000"/>
            <a:chOff x="1295330" y="1868507"/>
            <a:chExt cx="4365503" cy="3647530"/>
          </a:xfrm>
        </p:grpSpPr>
        <p:grpSp>
          <p:nvGrpSpPr>
            <p:cNvPr id="15" name="Google Shape;431;p25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17" name="Google Shape;432;p25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21" name="Google Shape;433;p25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434;p25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435;p25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" name="Google Shape;436;p25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19" name="Google Shape;437;p25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438;p25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" name="Google Shape;439;p25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3" y="265813"/>
            <a:ext cx="9078434" cy="44713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9" y="282096"/>
            <a:ext cx="8865894" cy="44387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2" y="457200"/>
            <a:ext cx="9057058" cy="41481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76" y="457200"/>
            <a:ext cx="7042187" cy="43735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3" y="239121"/>
            <a:ext cx="3376502" cy="45078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95" y="728661"/>
            <a:ext cx="5442209" cy="36215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0" y="180753"/>
            <a:ext cx="5228339" cy="28192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41" y="202019"/>
            <a:ext cx="4378953" cy="29139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68" y="2275366"/>
            <a:ext cx="3986988" cy="25307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51" y="457200"/>
            <a:ext cx="3232409" cy="42767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36" y="457200"/>
            <a:ext cx="4128091" cy="412809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64597" y="1064717"/>
            <a:ext cx="6614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9782468" y="4699591"/>
            <a:ext cx="2189794" cy="2158409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9600098" y="2106213"/>
            <a:ext cx="2489264" cy="26945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0966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252484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673" y="340242"/>
            <a:ext cx="3916327" cy="4465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 smtClean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409;p24"/>
          <p:cNvSpPr/>
          <p:nvPr/>
        </p:nvSpPr>
        <p:spPr>
          <a:xfrm>
            <a:off x="393553" y="382772"/>
            <a:ext cx="4178448" cy="5762846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88" y="4105389"/>
            <a:ext cx="2459044" cy="2962031"/>
          </a:xfrm>
          <a:prstGeom prst="rect">
            <a:avLst/>
          </a:prstGeom>
        </p:spPr>
      </p:pic>
      <p:sp>
        <p:nvSpPr>
          <p:cNvPr id="14" name="椭圆 17"/>
          <p:cNvSpPr/>
          <p:nvPr/>
        </p:nvSpPr>
        <p:spPr>
          <a:xfrm>
            <a:off x="5839655" y="986787"/>
            <a:ext cx="581349" cy="580538"/>
          </a:xfrm>
          <a:prstGeom prst="ellipse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7"/>
          <p:cNvSpPr/>
          <p:nvPr/>
        </p:nvSpPr>
        <p:spPr>
          <a:xfrm>
            <a:off x="5964550" y="3715016"/>
            <a:ext cx="581349" cy="580538"/>
          </a:xfrm>
          <a:prstGeom prst="ellipse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6834241" y="1002558"/>
            <a:ext cx="43881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i="1" dirty="0">
              <a:ln w="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2084" y="3559658"/>
            <a:ext cx="48347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i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i="1" dirty="0">
              <a:ln w="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921" y="3827720"/>
            <a:ext cx="357410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800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8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555060" y="5961876"/>
            <a:ext cx="1150540" cy="8961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Box 1"/>
          <p:cNvSpPr txBox="1"/>
          <p:nvPr/>
        </p:nvSpPr>
        <p:spPr>
          <a:xfrm>
            <a:off x="5555060" y="0"/>
            <a:ext cx="6636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405146" y="4445813"/>
            <a:ext cx="8579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10.2</a:t>
            </a:r>
            <a:endParaRPr lang="en-US" sz="30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409;p24"/>
          <p:cNvSpPr/>
          <p:nvPr/>
        </p:nvSpPr>
        <p:spPr>
          <a:xfrm flipH="1">
            <a:off x="304800" y="594360"/>
            <a:ext cx="4224670" cy="5762846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73960"/>
              </p:ext>
            </p:extLst>
          </p:nvPr>
        </p:nvGraphicFramePr>
        <p:xfrm>
          <a:off x="2532674" y="457200"/>
          <a:ext cx="11642264" cy="622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 38"/>
          <p:cNvSpPr/>
          <p:nvPr/>
        </p:nvSpPr>
        <p:spPr>
          <a:xfrm>
            <a:off x="9042560" y="2383097"/>
            <a:ext cx="8579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36.7</a:t>
            </a:r>
            <a:endParaRPr lang="en-US" sz="3000" dirty="0"/>
          </a:p>
        </p:txBody>
      </p:sp>
      <p:sp>
        <p:nvSpPr>
          <p:cNvPr id="40" name="Rectangle 39"/>
          <p:cNvSpPr/>
          <p:nvPr/>
        </p:nvSpPr>
        <p:spPr>
          <a:xfrm>
            <a:off x="8936235" y="4318222"/>
            <a:ext cx="665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8.3</a:t>
            </a:r>
            <a:endParaRPr lang="en-US" sz="3000" dirty="0"/>
          </a:p>
        </p:txBody>
      </p:sp>
      <p:sp>
        <p:nvSpPr>
          <p:cNvPr id="41" name="Rectangle 40"/>
          <p:cNvSpPr/>
          <p:nvPr/>
        </p:nvSpPr>
        <p:spPr>
          <a:xfrm>
            <a:off x="8277016" y="4807320"/>
            <a:ext cx="665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6.0</a:t>
            </a:r>
            <a:endParaRPr lang="en-US" sz="3000" dirty="0"/>
          </a:p>
        </p:txBody>
      </p:sp>
      <p:sp>
        <p:nvSpPr>
          <p:cNvPr id="42" name="Rectangle 41"/>
          <p:cNvSpPr/>
          <p:nvPr/>
        </p:nvSpPr>
        <p:spPr>
          <a:xfrm>
            <a:off x="6639602" y="4105571"/>
            <a:ext cx="665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4.7</a:t>
            </a:r>
            <a:endParaRPr lang="en-US" sz="3000" dirty="0"/>
          </a:p>
        </p:txBody>
      </p:sp>
      <p:sp>
        <p:nvSpPr>
          <p:cNvPr id="43" name="Rectangle 42"/>
          <p:cNvSpPr/>
          <p:nvPr/>
        </p:nvSpPr>
        <p:spPr>
          <a:xfrm>
            <a:off x="6405686" y="3212436"/>
            <a:ext cx="8436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11.9</a:t>
            </a:r>
            <a:endParaRPr lang="en-US" sz="3000" dirty="0"/>
          </a:p>
        </p:txBody>
      </p:sp>
      <p:sp>
        <p:nvSpPr>
          <p:cNvPr id="44" name="Rectangle 43"/>
          <p:cNvSpPr/>
          <p:nvPr/>
        </p:nvSpPr>
        <p:spPr>
          <a:xfrm>
            <a:off x="6703398" y="2149180"/>
            <a:ext cx="8579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15.1</a:t>
            </a:r>
            <a:endParaRPr lang="en-US" sz="3000" dirty="0"/>
          </a:p>
        </p:txBody>
      </p:sp>
      <p:sp>
        <p:nvSpPr>
          <p:cNvPr id="45" name="Rectangle 44"/>
          <p:cNvSpPr/>
          <p:nvPr/>
        </p:nvSpPr>
        <p:spPr>
          <a:xfrm>
            <a:off x="7679112" y="1353156"/>
            <a:ext cx="665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7.1</a:t>
            </a:r>
            <a:endParaRPr lang="en-US" sz="3000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706552" y="826936"/>
            <a:ext cx="3583176" cy="505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800" i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2002.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362617" y="4530874"/>
            <a:ext cx="8579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10.2</a:t>
            </a:r>
            <a:endParaRPr lang="en-US" sz="3000" dirty="0"/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28" y="4770782"/>
            <a:ext cx="3146924" cy="3146924"/>
          </a:xfrm>
          <a:prstGeom prst="rect">
            <a:avLst/>
          </a:prstGeom>
        </p:spPr>
      </p:pic>
      <p:pic>
        <p:nvPicPr>
          <p:cNvPr id="20" name="图片 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803" y="-834887"/>
            <a:ext cx="3041374" cy="30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9782468" y="4699591"/>
            <a:ext cx="2189794" cy="2158409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9600098" y="2106213"/>
            <a:ext cx="2489264" cy="26945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6" y="-894597"/>
            <a:ext cx="10551983" cy="846498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1926" y="664890"/>
            <a:ext cx="4893107" cy="505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Nào</a:t>
            </a:r>
            <a:r>
              <a:rPr lang="en-US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giờ</a:t>
            </a:r>
            <a:r>
              <a:rPr lang="en-US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hãy</a:t>
            </a:r>
            <a:r>
              <a:rPr lang="en-US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đưa</a:t>
            </a:r>
            <a:r>
              <a:rPr lang="en-US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ra</a:t>
            </a:r>
            <a:r>
              <a:rPr lang="en-US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những</a:t>
            </a:r>
            <a:r>
              <a:rPr lang="en-US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ví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dụ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chứng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minh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rằng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nền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kinh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tế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càng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phát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triển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thì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dịch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vụ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càng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trở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đa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dạng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3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7368" y="0"/>
            <a:ext cx="17331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71057" y="695724"/>
            <a:ext cx="6092459" cy="505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Sau</a:t>
            </a:r>
            <a:r>
              <a:rPr lang="en-US" alt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đây</a:t>
            </a:r>
            <a:r>
              <a:rPr lang="en-US" alt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gợi</a:t>
            </a:r>
            <a:r>
              <a:rPr lang="en-US" alt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ý:</a:t>
            </a:r>
            <a:endParaRPr lang="en-US" sz="6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25972"/>
            <a:ext cx="121920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52846" y="2445487"/>
            <a:ext cx="2257648" cy="1786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3800" dirty="0" smtClean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120236" y="2467765"/>
            <a:ext cx="2236383" cy="1786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865628" y="2488017"/>
            <a:ext cx="513908" cy="1786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0813"/>
            <a:ext cx="6060558" cy="3274828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60558" cy="3137877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5" y="-1"/>
            <a:ext cx="5983705" cy="3147237"/>
          </a:xfrm>
          <a:prstGeom prst="rect">
            <a:avLst/>
          </a:prstGeom>
        </p:spPr>
      </p:pic>
      <p:pic>
        <p:nvPicPr>
          <p:cNvPr id="1031" name="Picture 10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5" y="3582284"/>
            <a:ext cx="5983705" cy="32757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199"/>
            <a:ext cx="6063916" cy="3255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2457" cy="3144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22" y="0"/>
            <a:ext cx="5977477" cy="3178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82" y="3616310"/>
            <a:ext cx="5989618" cy="32322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82" y="3596010"/>
            <a:ext cx="5976617" cy="3261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74414"/>
            <a:ext cx="6074230" cy="32835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52458" cy="31113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0"/>
            <a:ext cx="5965372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7" grpId="1"/>
      <p:bldP spid="8" grpId="0" animBg="1"/>
      <p:bldP spid="9" grpId="0"/>
      <p:bldP spid="9" grpId="1"/>
      <p:bldP spid="14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/>
          <p:cNvSpPr/>
          <p:nvPr/>
        </p:nvSpPr>
        <p:spPr>
          <a:xfrm>
            <a:off x="7593496" y="0"/>
            <a:ext cx="4750903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409;p24"/>
          <p:cNvSpPr/>
          <p:nvPr/>
        </p:nvSpPr>
        <p:spPr>
          <a:xfrm rot="16200000" flipH="1">
            <a:off x="7169614" y="1090648"/>
            <a:ext cx="5625180" cy="4167807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8835413" y="5507515"/>
            <a:ext cx="1150540" cy="8961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3" name="Rectangle 152"/>
          <p:cNvSpPr/>
          <p:nvPr/>
        </p:nvSpPr>
        <p:spPr>
          <a:xfrm>
            <a:off x="8309821" y="1436914"/>
            <a:ext cx="35660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i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i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328" y="5784574"/>
            <a:ext cx="1495642" cy="123245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5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77" y="678250"/>
            <a:ext cx="1589236" cy="1309576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40" y="6082748"/>
            <a:ext cx="1182040" cy="97403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684" y="4075044"/>
            <a:ext cx="1182040" cy="97403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049" y="5963478"/>
            <a:ext cx="1182040" cy="97403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440" y="5387008"/>
            <a:ext cx="1182040" cy="97403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534" y="4512618"/>
            <a:ext cx="1807900" cy="148976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710" y="3749224"/>
            <a:ext cx="853741" cy="70350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图片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63" y="3593863"/>
            <a:ext cx="535690" cy="441424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47" y="6410523"/>
            <a:ext cx="724226" cy="59678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833" y="-149303"/>
            <a:ext cx="724226" cy="59678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81" y="1143000"/>
            <a:ext cx="724226" cy="59678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023" y="-206550"/>
            <a:ext cx="853741" cy="70350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19" y="-351754"/>
            <a:ext cx="853741" cy="70350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24" y="1457168"/>
            <a:ext cx="853741" cy="70350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278" y="6559609"/>
            <a:ext cx="724226" cy="59678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08" y="6559609"/>
            <a:ext cx="724226" cy="59678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1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-785190"/>
            <a:ext cx="2074598" cy="170953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2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88" y="655982"/>
            <a:ext cx="1182040" cy="97403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3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87" y="-208721"/>
            <a:ext cx="2074598" cy="170953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47" y="-848493"/>
            <a:ext cx="2831322" cy="233309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5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72" y="1841513"/>
            <a:ext cx="725045" cy="597458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6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926" y="4989443"/>
            <a:ext cx="1182040" cy="97403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7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33" y="4652368"/>
            <a:ext cx="2940961" cy="242343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8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852" y="6420461"/>
            <a:ext cx="724226" cy="59678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9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783" y="6340731"/>
            <a:ext cx="724226" cy="59678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2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183" y="-278295"/>
            <a:ext cx="7076660" cy="7454886"/>
          </a:xfrm>
          <a:prstGeom prst="rect">
            <a:avLst/>
          </a:prstGeom>
        </p:spPr>
      </p:pic>
      <p:sp>
        <p:nvSpPr>
          <p:cNvPr id="183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 flipH="1">
            <a:off x="202724" y="4699591"/>
            <a:ext cx="2194520" cy="2158409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 flipV="1">
            <a:off x="22718" y="2103308"/>
            <a:ext cx="2489264" cy="270035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5" name="Rectangle 184"/>
          <p:cNvSpPr/>
          <p:nvPr/>
        </p:nvSpPr>
        <p:spPr>
          <a:xfrm>
            <a:off x="2335449" y="1299253"/>
            <a:ext cx="490023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di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bay;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;…</a:t>
            </a:r>
            <a:endParaRPr lang="en-US" sz="35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83" grpId="0" animBg="1"/>
      <p:bldP spid="184" grpId="0" animBg="1"/>
      <p:bldP spid="1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1455</Words>
  <Application>Microsoft Office PowerPoint</Application>
  <PresentationFormat>Custom</PresentationFormat>
  <Paragraphs>209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ĐỊA LÍ LỚP 8</dc:title>
  <dc:creator>Admin</dc:creator>
  <cp:lastModifiedBy>HP</cp:lastModifiedBy>
  <cp:revision>98</cp:revision>
  <dcterms:created xsi:type="dcterms:W3CDTF">2020-10-15T10:48:17Z</dcterms:created>
  <dcterms:modified xsi:type="dcterms:W3CDTF">2021-10-18T10:14:44Z</dcterms:modified>
</cp:coreProperties>
</file>